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386" r:id="rId4"/>
    <p:sldId id="392" r:id="rId5"/>
    <p:sldId id="398" r:id="rId6"/>
    <p:sldId id="394" r:id="rId7"/>
    <p:sldId id="397" r:id="rId8"/>
    <p:sldId id="399" r:id="rId9"/>
    <p:sldId id="400" r:id="rId10"/>
    <p:sldId id="401" r:id="rId11"/>
    <p:sldId id="402" r:id="rId12"/>
    <p:sldId id="403" r:id="rId13"/>
    <p:sldId id="404" r:id="rId14"/>
    <p:sldId id="412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8T14:33:14.6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8T14:35:45.067"/>
    </inkml:context>
  </inkml:definitions>
  <inkml:trace contextRef="#ctx0" brushRef="#br0">12974 4283 572 0,'-16'-10'259'0,"6"6"-105"15,2-3-7-15,-2-1-30 16,7 3-9-16,-2 4-25 16,3-1-20-16,2 2-21 15,0 0-7-15,0 0-10 16,0 0-1-16,13 2-3 16,2 1-4-16,32 13-5 15,-22-11 2-15,-1-8 2 16,3-4 1-16,6 0-3 15,2-3-3-15,1 3-4 16,0 5-2-16,0-1 0 0,-1-4 0 16,-3 5-1-16,0-1 1 15,0 0 14-15,-4 3 5 16,-4-4 4-16,0 0 1 16,-4-5-12-16,1 3-3 15,-5-3 1-15,-2 2 2 16,-7 5 4-16,2-1 1 15,-6 2-4-15,0-4-2 0,-3 1-3 16,-1 3-2-16,1 0 4 16,-1 0-61-16,0-1 35 15</inkml:trace>
  <inkml:trace contextRef="#ctx0" brushRef="#br0" timeOffset="4352.33">18655 4211 378 0,'-60'-19'258'16,"43"15"-18"-16,1 3-42 15,4 1-27-15,2 0-38 16,6 2-20-16,5-1-54 15,2-3-15-15,-3 2-21 16,3-1-3-16,26-5 8 16,35-3-2-16,-20 0-4 15,4 1-4-15,8-2-4 0,3 6-1 16,-8-2-1-16,-9 3-1 16,-15 1-2-16,-5 1 0 15,-9 1-1-15,-4-2 3 16,-4 2 3-16,-5-6-4 15,-1-3-119-15,-1 2-113 16,0-5 134-16</inkml:trace>
  <inkml:trace contextRef="#ctx0" brushRef="#br0" timeOffset="49337.16">14009 9478 432 0,'0'0'253'16,"0"3"-30"-16,-1-2-13 16,1-1-60-16,0 0-21 0,0 0-42 15,2 0-14-15,20 2-19 16,34-1-7-16,-26-6-11 16,3-3-6-16,5 2-13 15,0 2-2-15,7-1-5 16,6-1-1-16,-3 1-1 15,-3-2 8-15,-8 2 8 16,-11 1 0-16,-2 1 2 16,-2 1-5-16,-5 2-1 15,-1 1 5-15,-7 3 8 16,-1 2 2-16,-6-4 0 16,-1 1 1-16,-5-4-4 15,3 0-3-15,0 0-16 16,0 0-45-16,0 0-138 15,0 0-103-15,0 0 157 16</inkml:trace>
  <inkml:trace contextRef="#ctx0" brushRef="#br0" timeOffset="50888.07">15944 9492 463 0,'-14'1'304'16,"3"1"3"-16,1 0-130 16,3 0 5-16,6 0-38 15,-2 0-23-15,3-4-45 16,0 2-19-16,0-1-25 16,3 0-1-16,19-1-4 15,28-3-6-15,-19 4-8 16,2-3-4-16,8 4-4 15,4-2-1-15,2-2-2 16,0-2 1-16,3 2-1 16,2-1 0-16,-12 1 2 15,-4 2-2-15,-16-1 4 16,-7 1 4-16,-3 2 6 16,1 3 3-16,-9-1 1 15,1-2 2-15,-4 0-3 16,0 0 0-16,0-1-130 0,0 0-106 15,-19 0 131-15</inkml:trace>
  <inkml:trace contextRef="#ctx0" brushRef="#br0" timeOffset="52118.73">18727 9489 791 0,'-38'-32'349'16,"29"28"-153"-16,3 3-29 15,4 1-8-15,-1 0-29 0,3 0-55 16,0 0-27-16,0 0-43 15,25 0-4-15,46 3 0 16,-21 0 0-16,9-2 0 16,2-1-1-16,-3 0 2 15,-3-1 0-15,-8-3 1 16,-7-1 0-16,-9 1 1 16,-4-2 0-16,-10 3 0 15,-4 3 2-15,-7 0 2 16,-5 0 3-16,-1 0 4 15,-1 0 0-15,0 0-2 16,0 0-4-16,0 0-32 16,-1-1-57-16,-10 1 53 15</inkml:trace>
  <inkml:trace contextRef="#ctx0" brushRef="#br0" timeOffset="52878.21">20671 9501 1078 0,'-55'-6'430'15,"42"5"-295"-15,9 1-24 0,1-1 2 16,6 0-45-16,-3 0-18 16,0 1-38-16,19 1-4 15,44 6-3-15,-23-1-2 16,16-2-1-16,6-1 0 15,-1-3 0-15,1-2-1 16,-6-2 0-16,-10-1 0 0,-2 1-68 16,-14 0-82-16,-11 4 95 15</inkml:trace>
  <inkml:trace contextRef="#ctx1" brushRef="#br0">28898 17046 0,'0'0'16,"0"0"-1,0 0-15,0 0 16,137-82-16,-71 50 16,5-1-1,-11 3-15,-19 8 16,-13 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1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260 0 10050,'-4'4'809,"0"0"1,0 0-1,0-1 0,-1 0 0,1 1 0,-5 0-809,-9 9 598,-131 107 2791,116-92-2826,30-26-490,1 1 0,-1 0 0,0-1 0,1 1 0,0 0 0,-1 0 0,1 1 0,0-1 0,1 0-73,0-2 13,1 0 1,-1 0 0,1 0 0,0-1 0,0 1-1,-1 0 1,1 0 0,0 0 0,0 0 0,0 0-1,0 0 1,0-1 0,0 1 0,0 0 0,0 0 0,1 0-1,-1 0 1,0 0 0,0-1 0,1 1 0,-1 0-1,1 0 1,-1 0 0,0-1 0,1 1 0,-1 0-1,1-1 1,0 1 0,-1 0 0,1-1 0,0 1 0,-1-1-1,1 1 1,0-1 0,-1 1 0,1-1 0,0 1-1,0-1-13,9 4 135,1 0-1,-1-1 1,1 0-1,0-1 1,10 1-135,13 3 178,-24-4-187,39 10 133,-44-11-333,1 1-1,-1 0 0,0 1 1,0-1-1,0 1 1,0 0-1,1 1 210,-6-4-99,0 0-1,0 0 1,1 0 0,-1 1-1,0-1 1,0 0-1,0 0 1,1 0 0,-1 0-1,0 0 1,0 1 0,0-1-1,0 0 1,0 0 0,1 0-1,-1 1 1,0-1 0,0 0-1,0 0 1,0 0 0,0 1-1,0-1 1,0 0-1,0 0 1,0 0 0,0 1-1,0-1 1,0 0 0,0 0-1,0 1 1,0-1 0,0 0-1,0 0 1,0 0 0,0 1-1,0-1 1,0 0-1,0 0 1,-1 0 0,1 1-1,0-1 1,0 0 0,0 0-1,0 0 1,0 1 0,-1-1-1,1 0 1,0 0 0,0 0-1,0 0 1,0 0 0,-1 0-1,1 1 1,0-1-1,0 0 1,0 0 0,-1 0-1,1 0 1,0 0 0,0 0 99,-2 0-1523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56.1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32 3313,'-1'-3'1753,"0"0"1,0-1 0,1 1-1,-1-1 1,1-2-1754,0-3 3428,1 16-481,0-6-2938,2 21 311,0 0 0,0 1-1,-2 21-319,-1-31 105,-4 218 832,2-159-616,8 58-321,14 73 333,-5-55-136,40 566 236,-50-636-317,6 329 338,-5-72 53,1-224-291,5 0-1,5-1-215,-5-42 43,11 58 169,-4 17-212,-17-117 14,-2-17-27,0 1 1,1-1 0,0 0 0,1 0 0,0 0-1,0 0 1,4 6 12,-4-13-354,0-6 87,0-5-163,-1-75-5781,-1 72 4915,-1-37-840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6.8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88 133 6161,'-5'-60'3469,"5"57"-3014,-1-1 0,1 0 0,0 1 0,0-1 0,1 0 0,-1 1 0,1-1 0,0 0 0,0 1 0,0-1 0,0 1 0,2-2-455,0-2 643,5-11 1692,-16 34-889,0-1 0,-2 1-1446,-3 4 479,-6 17-479,15-31 45,1 1 1,1 0-1,0 0 0,0 0 1,0 1-1,1-1 1,-1 7-46,2-11 16,0 1 0,0 0 0,0 0 0,0-1 0,0 1 0,1 0 0,0 0 0,0-1 0,0 1 0,0 0 0,0-1 0,1 0 0,0 1 0,-1-1 1,1 0-1,1 1 0,-1-1 0,0-1 0,1 1 0,-1 0 0,1 0 0,0-1 0,0 0 0,1 2-16,7 2 112,0 1 0,0-1 0,2 0-112,-6-3 145,0 0-1,0 1 1,-1-1-1,1 2 0,-1-1 1,0 0-1,0 1 1,-1 0-1,1 0 0,2 5-144,-6-7 120,1 0-1,-1 0 1,0 1-1,0-1 1,-1 1-1,1-1 1,-1 1 0,0-1-1,1 5-119,-2-7 24,1 0 1,-1 1-1,-1-1 1,1 0-1,0 1 1,0-1-1,0 0 1,-1 1-1,1-1 1,-1 0-1,1 0 1,-1 1-1,1-1 1,-1 0-1,0 0 1,1 0-1,-1 0 1,0 0-1,0 0 0,0 0 1,0 0-1,0 0 1,0 0-1,0 0 1,0-1-1,0 1 1,-1 0-1,1-1 1,0 1-1,-1-1-24,-13 7-272,0-2 0,-1 0 0,1 0 0,-1-2 0,0 0 0,0 0 0,-1-2 0,-9 0 272,0-3-751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7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71 10082,'21'-8'4553,"7"-1"-2384,10 0-241,-3-4-120,4 3-559,1 4-281,-3-4-576,2 5-208,-9 6-1400,-7 6 2224,-19 17-1064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8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19 11755,'35'5'5089,"-66"-29"-2193,28 28-3016,-2 20-1616,5 8-313,-4 11 1209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9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 12483,'-7'20'4353,"3"1"-4409,-2 7 1096,-20 17-928</inkml:trace>
  <inkml:trace contextRef="#ctx0" brushRef="#br0" timeOffset="1">15 711 12747,'6'4'4457,"-26"12"-1553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02.0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63 120 1328,'79'-78'4932,"-72"71"-3270,1 1-1,-1 0 1,4-2-1662,-7 6 620,-1 0 0,1 0 0,-1 1-1,1-1 1,-1 1 0,1-1 0,0 1 0,0 0 0,2 0-620,-6 1 56,0 0 0,0 0 0,0 0 0,1 0 0,-1 0 0,0 0 0,0 0 0,0 0 0,1 0 1,-1 0-1,0 0 0,0 1 0,0-1 0,1 0 0,-1 0 0,0 0 0,0 0 0,0 0 0,0 0 1,1 0-1,-1 1 0,0-1 0,0 0 0,0 0 0,0 0 0,0 0 0,0 1 0,0-1 0,1 0 0,-1 0 1,0 0-1,0 0 0,0 1 0,0-1 0,0 0 0,0 0 0,0 0 0,0 1 0,0-1-56,-1 8 969,-2-4-767,0-1 0,1 1 0,-1-1 0,-1 0 0,1 0 0,0 0 0,-1 0 0,0 0-202,-5 5 225,-46 34 455,39-30-606,-1 1 0,1 0-1,1 2 1,1-1 0,0 2 0,-1 2-74,12-15 6,1 0 1,0 0-1,0 1 1,1-1-1,-1 1 0,1 0 1,0-1-1,0 1 1,0 0-1,0-1 1,1 1-1,-1 2-6,1-3 8,0 0-1,1-1 1,-1 1-1,0 0 1,1-1-1,0 1 1,-1 0-1,1-1 1,0 1-1,0-1 1,1 0-1,-1 1 1,1-1-1,-1 0 1,1 0-1,-1 1 1,3 0-8,2 3 30,1-1-1,-1 0 1,1-1-1,0 1 1,0-1 0,1-1-1,-1 1 1,1-2 0,2 2-30,18 4 350,27 5-350,-47-12 46,-3 0-9,22 4 537,-1 2-1,0 0 0,12 6-573,-37-12 51,1-1 0,-1 1-1,0 0 1,0-1 0,1 1-1,-1 0 1,0 0-1,0 0 1,0 0 0,0 0-1,0 0 1,0 0-51,-1-1 10,0 0 0,0 0 0,0 1 0,0-1 0,0 0 1,0 0-1,0 0 0,0 0 0,0 1 0,0-1 0,0 0 0,0 0 0,0 0 1,0 0-1,0 1 0,0-1 0,0 0 0,0 0 0,0 0 0,0 0 0,0 1 1,0-1-1,0 0 0,0 0 0,0 0 0,0 0 0,0 0 0,0 1 0,-1-1 1,1 0-1,0 0 0,0 0 0,0 0-10,-11 3 113,-2-3-688,1 0 0,-1-1-1,0 0 1,-5-2 575,-52-12-3720,21 0 2225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02.3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1 105 12507,'25'-2'5009,"-1"-6"-3225,8-3-528,1 3 193,-1 3-257,4-1-144,-3-2-456,0 0-168,5-2-192,-6-4-456,2 9-1480,0-2-2953,-11-6 2929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03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327 0 6633,'-1'7'7199,"2"-1"-3401,-1-5-3448,0 0-1,1 0 1,-1 0 0,0 0-1,0 0 1,0 0 0,0 0 0,0 0-1,0 0 1,0 0 0,0 0-1,0-1 1,-1 1 0,1 0 0,0 1-350,-1-1 73,0 1 1,0-1-1,0 0 0,0 1 1,0-1-1,0 0 1,0 0-1,0 0 1,0 0-1,0 0 1,0 0-1,-1 0 1,1-1-1,0 1 1,-1 0-1,1-1 1,-1 1-1,1-1 1,-1 1-1,1-1-73,-19 8 134,6-1-69,7-3-37,-1 0 1,1 0 0,-1-1-1,0 0 1,-1-1 0,1 1 0,0-2-1,-1 1 1,1-1 0,-3 0-29,-130 5-2652,118-7 603,11-3 867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09.6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235 2 4001,'0'0'2478,"0"0"78,0-2 4253,-3 5-1726,-40 65-3727,12-19-858,-122 208-1256,152-255 483,-3 7-1366,4-9 1581,1 0 0,-1 1 0,0-1 0,1 0 0,-1 0 0,0 1 0,1-1 0,-1 0 0,1 0 1,-1 0-1,1 1 0,-1-1 0,0 0 0,1 0 0,-1 0 0,1 0 0,-1 0 0,1 0 0,-1 0 0,1 0 60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0.1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11090,'1'16'4425,"-1"-9"-2576,7 15-681,-2 4 144,6 9-55,6 7-193,6-2-400,2 2-96,-4-7-192,3 1-72,-2-7-136,0-2-160,-5-3-1000,-1-4-736,-4-3-1521,-2-4 1809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0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54 9090,'56'-23'3285,"-17"10"-945,-32 12-1484,0-2-1,0 1 0,6-4-855,-11 5 181,0 0-1,0 1 1,0-1-1,-1 0 1,1 1 0,0 0-1,0-1 1,0 1-1,0 0 1,0 0 0,0 0-1,0 0 1,0 0-1,0 1 1,0-1 0,1 1-181,-2-1 36,0 1 0,0-1 0,0 1 0,0 0 1,0-1-1,0 1 0,0 0 0,-1-1 0,1 1 1,0 0-1,0 0 0,-1 0 0,1 0 0,0 0 1,-1 0-1,1 0 0,-1 0 0,1 0 1,-1 0-1,0 0 0,1 0 0,-1 0 0,0 0 1,0 1-1,0-1 0,0 0 0,0 0 0,0 0 1,0 1-37,-1 4 39,0 0 0,0 0 1,0-1-1,-1 1 0,0-1 1,0 1-1,0-1 1,-1 0-1,1 1 0,-1-1 1,-1-1-1,1 1 0,-1 0 1,0-1-1,0 0 1,0 0-1,0 0 0,-1 0 1,0-1-1,1 0 0,-4 2-39,1-2 157,4-2-37,0 0-1,1 0 1,-1 1-1,1-1 1,-1 1-1,1-1 1,-1 1 0,1 0-1,0 0 1,-2 2-120,4-4 10,0 0 0,0 0 0,0 0 1,0 0-1,0 1 0,0-1 0,0 0 0,0 0 1,0 0-1,0 0 0,0 0 0,0 0 1,0 1-1,0-1 0,0 0 0,0 0 1,1 0-1,-1 0 0,0 0 0,0 0 0,0 0 1,0 0-1,0 0 0,0 1 0,0-1 1,0 0-1,0 0 0,0 0 0,0 0 0,1 0 1,-1 0-1,0 0 0,0 0 0,0 0 1,0 0-1,0 0 0,0 0 0,0 0 0,1 0 1,-1 0-1,0 0 0,0 0 0,0 0 1,0 0-1,0 0 0,0 0 0,0 0 1,1 0-1,-1 0-10,8 0 224,23-2-19,0-2 0,0-2 0,-1-1 0,16-6-205,-43 12-9,9-2-313,0-1-1,0 1 1,0 1 0,0 0 0,6 1 322,1 0-656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57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78 4721,'-77'-14'2718,"68"13"-1363,-1 0 1,1 0-1,-10 2-1355,15-1 731,-1 0 0,1 0 0,0 0 0,-1-1 0,1 0 0,-1 0-731,5 1 51,0 0-1,0 0 0,0 0 0,0 0 0,0 0 1,0 0-1,0 0 0,0 0 0,0 0 0,-1 0 1,1 0-1,0 0 0,0 0 0,0 0 0,0 0 1,0 0-1,0 0 0,0 0 0,0-1 0,0 1 1,0 0-1,0 0 0,0 0 0,0 0 0,0 0 1,0 0-1,0 0 0,0 0 0,0 0 0,0 0 1,0 0-1,0-1 0,0 1 0,0 0 0,0 0 1,0 0-1,0 0 0,0 0 0,0 0 0,0 0 1,0 0-1,0 0 0,0 0 0,0 0 0,0-1-50,6-3 563,23-7-347,-15 5-173,0 1 0,1 0 0,0 1 0,3 1-43,11-2 41,1 2 0,0 1 0,19 2-41,-13 0 20,62 0 18,-16 1 11,19-5-49,-45 0 60,-1 3 1,20 3-61,-67-2 27,5 0 13,-12 0-31,-1 1-1,0-1 1,1 0-1,-1 0 1,0 0-1,1 0 1,-1 0-1,0 0 1,0 0-1,1 0 1,-1 1-1,0-1 1,0 0-1,1 0 1,-1 0-1,0 1 1,0-1-1,1 0 1,-1 0-1,0 1 1,0-1 0,0 0-1,0 0 1,0 1-1,1-1 1,-1 0-1,0 1 1,0-1-1,0 0 1,0 0-1,0 1 1,0-1-1,0 1-8,-8 0 914,7 2-910,0 0 0,1 0-1,-1 0 1,1 0 0,-1 0 0,1 0 0,0 0 0,0 0 0,0 1 0,1-1-1,-1 0 1,1 1-4,1 21 12,-2-25-12,1 16-3,-1 0 0,-1 0 0,-3 13 3,2-6-6,2 1 1,0-1-1,1 1 0,1-1 0,3 12 6,3 36 26,1 48 73,21 421 125,-29-483-217,15 329 50,51 168 55,-56-438-43,-3 29-69,-2-10 37,14 369 69,-15-324 104,-1-113-16,3 0 0,11 40-194,26 154-60,-43-260 14,-1-1 1,0 0 0,0 0-1,0 1 1,0-1-1,0 0 1,0 0 0,0 1-1,0-1 1,0 0 0,0 0-1,0 1 1,0-1-1,0 0 1,0 1 0,0-1-1,0 0 1,0 0 0,0 1-1,0-1 1,-1 0-1,1 0 1,0 1 0,0-1-1,0 0 46,-4-5-7598,2 0 6309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0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 12347,'-6'-1'4761,"2"1"-2825,4 1-616,0-1-7,0 0-41,0 0-528,18 3-264,42 9-304,-31-11-232,1 6-944,-5-1-736,-8 4-801,-7 3 1321</inkml:trace>
  <inkml:trace contextRef="#ctx0" brushRef="#br0" timeOffset="1">56 170 7818,'-2'5'3840,"2"-3"-655,2-4-1120,-2 1-329,0 0 16,10-1-511,10 0-369,36-6-688,-34 5-888,-4 4 464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1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47 5049,'1'-3'757,"0"1"0,-1-1-1,1 0 1,-1 1 0,0-1 0,0 1 0,0-1-1,0 0 1,0 1 0,0-1 0,-1 0-1,0 0-756,1 2 189,0 1-1,0-1 1,-1 1-1,1-1 0,0 0 1,-1 1-1,1-1 1,0 1-1,-1-1 1,1 0-1,-1 1 0,1-1 1,-1 1-1,1 0 1,-1-1-1,1 1 1,-1-1-1,0 1 0,0 0-188,0-1 99,0 1 0,0 0-1,0 0 1,0 0-1,1 0 1,-1 0 0,0 0-1,0 0 1,0 0 0,0 0-1,0 0 1,0 1-1,0-1 1,0 0 0,0 1-1,0-1 1,0 1-1,0-1-97,-5 4 263,0-1 1,1 1 0,-1 1 0,1-1 0,0 1 0,0 0 0,0 0 0,-4 5-265,1 1 239,1 0-1,0 0 0,0 1 0,0 2-238,1 1 147,1 0 0,0 0 0,1 0 0,1 1 0,0-1 0,1 1 0,1 0 0,0 1-147,1 10 130,1 0 0,1-1 0,1 1 1,3 8-131,-1-13 121,0 0 0,2-1 0,0 0 0,7 11-121,-7-18 118,0 0 0,2 0 1,0 0-1,0-1 1,1-1-1,7 7-118,17 15 147,-37-37-8121,2 1 5131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3.2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231 241 5961,'-3'1'4589,"-2"-2"2449,5 1-6850,0 0 0,0 0 1,0-1-1,0 1 0,-1 0 1,1-1-1,0 1 0,0 0 1,0-1-1,0 1 0,0 0 1,0-1-1,0 1 0,0 0 1,0-1-1,0 1 1,0 0-1,0-1 0,0 1 1,0 0-1,0-1 0,1 1-188,-1-3 61,1 0-1,0 1 1,0-1-1,0 0 1,0 1-1,0-1 1,1 1-1,0-1-60,12-19 187,-6 12-22,-1-2 0,0 1 0,4-11-165,-9 18 54,0 0 0,0-1 0,-1 1 0,0 0 0,0-1 0,0 1 0,0-1 1,-1 1-1,0-5-54,0 6 15,0-1-1,0 1 1,-1 0 0,1 0 0,-1 0 0,0-1 0,0 1 0,0 0 0,-1 0-1,1 0 1,-1 0 0,1 1 0,-1-1 0,0 0 0,0 1 0,0-1-1,0 1 1,-1 0 0,1-1 0,0 1 0,-1 0 0,0 1 0,0-1 0,1 0-1,-1 1 1,-2-1-15,-3-1-5,1 0 0,-1 1-1,1 0 1,-1 0 0,0 1-1,0 0 1,0 0 0,0 1-1,1 0 1,-5 1 5,2 0-16,-1 1-1,1-1 1,-1 2 0,1 0-1,0 0 1,-9 4 16,14-4-6,1-1 0,-1 1 0,1-1 0,-1 2-1,1-1 1,0 0 0,0 1 0,0-1 0,0 1 0,1 0-1,0 1 1,0-1 0,0 1 0,-2 3 6,3-3-3,0 0 0,0 0-1,0 0 1,0 0 0,1 0 0,0 0 0,0 1 0,1-1-1,-1 0 1,1 1 0,0-1 0,1 0 0,-1 1 0,1-1-1,0 0 1,0 1 0,1-1 0,-1 0 0,1 0-1,1 0 1,-1 0 0,0-1 0,1 1 0,0-1 0,0 1-1,4 2 4,9 9 38,2-1 0,0-1 0,0-1 0,13 6-38,-12-7 75,1 1 1,-2 1-1,0 1 1,5 5-76,-21-17 35,1 0 1,-1-1 0,0 1-1,0 0 1,0 0-1,0 0 1,0 1 0,-1-1-1,1 3-35,-1-4 30,-1 0-1,1 0 0,-1 0 0,0 0 0,0 0 1,1 0-1,-2 0 0,1 0 0,0 1 1,0-1-1,-1 0 0,1 0 0,-1 0 0,1 0 1,-1 0-1,-1 1-29,0 2 69,-1 0-1,0-1 1,0 1 0,0-1-1,0 0 1,-1 0 0,0 0-1,0 0 1,0 0 0,0-1-1,-1 0 1,1 0 0,-1 0-1,0 0-68,2-2 18,0 0 1,0 1-1,-1-1 0,1 0 0,0-1 1,0 1-1,-1 0 0,1-1 0,0 0 0,-1 0 1,1 0-1,-1 0 0,1 0 0,0-1 0,-1 0 1,1 1-1,0-1 0,0 0 0,0-1 1,0 1-1,-1 0 0,2-1 0,-1 0-18,-1 0-8,1 0 1,0 0-1,0 0 0,0-1 0,1 0 0,-1 1 1,1-1-1,-1 0 0,1 0 0,0 0 1,0 0-1,0-1 0,0 1 0,1 0 0,0-1 1,-1 0-1,1 1 0,0-1 0,1 0 0,-1 1 1,1-1-1,-1 0 0,1 0 0,0 1 0,1-1 1,-1 0-1,1 0 0,-1 1 0,1-1 1,0 1-1,0-1 0,1 0 0,-1 1 0,1 0 1,0-1-1,0 1 0,0 0 0,2-3 8,1 0-15,0 0 0,0 0-1,1 1 1,-1 0 0,1 0-1,0 0 1,1 1 0,4-3 15,9-4-27,1 1 1,5-1 26,17-8 22,-2 3-1917,-36 15-178,-5 8 169,-7 11 789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4.0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0 9586,'-4'2'8145,"1"3"-4081,-2 7-2387,3-4-796,0-4-759,0 1-1,0 0 1,-1-1-1,1 1 0,-1-1 1,0 0-1,0 0 1,-4 3-122,1 0 136,4-4-84,-1 0-1,0 0 0,0-1 0,0 1 0,0-1 1,0 0-1,0 0 0,-1 0 0,1 0 0,-2 0-51,-9 5 83,-14 5-960,20-9-4891,8-4 4513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5.0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46 131 7538,'-26'-77'2959,"25"75"-2732,0-1 1,1 0-1,-1 1 1,1-1-1,0 1 0,-1-4-227,5-2 1041,0 2-424,-3-5 399,-1 5 9,0 6-1000,0 0 1,1 0-1,-1 0 1,0 0 0,0 0-1,0 0 1,0 0 0,0 0-1,0 0 1,0 0 0,0 0-1,0 0 1,0 0 0,0 0-1,0-1 1,0 1 0,0 0-1,0 0 1,0 0 0,-1 0-1,1 0 1,0 0-1,0 0 1,0 0 0,0 0-1,0 0 1,0 0 0,0 0-1,0 0 1,0 0 0,0 0-1,0 0 1,0 0 0,0 0-1,0 0 1,0 0 0,0 0-1,0 0 1,0 0 0,0 0-1,0 0 1,0 0-1,0 0 1,0 0 0,0 0-1,0 0 1,0 0 0,0 0-1,-1 0 1,1 0 0,0 0-1,0 0 1,0 0 0,0 0-1,0 0 1,0 0 0,0 0-1,0 0 1,0 0 0,0 0-1,0 0 1,0 0-1,0 0 1,0 0 0,0 0-1,0 0 1,0 0 0,0 0-26,0 0 267,-1 1-179,2 3 3252,1 18-2294,-2 0-1,-2 15-1045,0-16 494,-2-1-1,-2 11-493,2-17 131,2 0 1,-1 0-1,2-1 1,0 7-132,0 11 131,2 27-86,-1-57-132,0-1-1,0 1 1,0 0 0,0 0 0,0 0 0,0 0 0,0-1 0,0 1 0,1 0 0,-1 0 0,0-1-1,0 1 1,1 0 0,-1 0 0,1-1 0,-1 1 0,1 0 0,-1-1 0,1 1 0,-1 0 0,1-1 87,0 0-188,0 1 0,0-1 1,0 0-1,-1 0 0,1 0 1,0 0-1,0-1 0,0 1 1,0 0-1,-1 0 0,1 0 1,0-1-1,0 1 0,-1 0 0,1-1 1,0 1-1,0-1 0,-1 1 1,1-1-1,0 1 188,13-9-1200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5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93 3417,'0'-2'2069,"-1"-7"9664,1 9-11585,0 0 0,-1 0 0,1-1 0,0 1 0,0 0-1,0 0 1,0 0 0,0 0 0,0 0 0,0-1 0,-1 1 0,1 0 0,0 0 0,0 0 0,0 0 0,0 0 0,-1 0 0,1 0 0,0 0 0,0-1 0,0 1 0,-1 0 0,1 0 0,0 0 0,0 0 0,0 0 0,-1 0-148,-1 3 727,-15 44 326,-6 2-657,22-46-367,1 0 1,-1 0-1,0-1 0,1 1 0,0 0 0,-1 0 0,1-1 0,0 1 1,1 0-1,-1 0 0,0 0 0,1-1 0,0 1 0,-1 0 0,1-1 0,0 1 1,0 0-1,1-1 0,-1 1 0,1-1 0,-1 0 0,2 2-29,-1-1 20,1 1-1,1-1 1,-1 0-1,0 0 1,1 0-1,-1 0 1,1 0-1,0-1 1,0 0-1,0 1 1,0-2-1,1 1-19,-1 0 6,1-1 0,0 0 0,-1 0-1,1-1 1,0 1 0,0-1 0,-1 0-1,1 0 1,0-1 0,0 1 0,-1-1 0,1 0-1,0 0 1,-1-1 0,3-1-6,-3 2 5,-1-1 1,0 1-1,1-1 0,-1 0 1,0 0-1,0-1 0,-1 1 1,1 0-1,0-1 0,-1 0 1,1 0-1,-1 0 0,0 0 1,0 0-1,0 0 0,0 0 1,-1-1-1,1 1 0,-1 0 1,0-2-6,1-5 29,0 1 0,-1-1 0,-1 0 1,1 1-1,-1-1 0,-1 0 1,0 1-1,-1-1 0,1 1 0,-3-5-29,2 6 25,0 1 0,-1-1 0,0 1 0,0 0 0,-1 0 0,0 0 0,0 0 0,0 1 0,-1-1 0,0 1 0,-1 0 0,-4-4-25,8 9-2,0-1 0,1 1 0,-1 0 0,0-1 0,0 1 0,0 0 0,0 0 0,0 1 0,0-1 0,0 0 0,0 1 0,0-1 0,-1 1 0,1 0 0,0-1 0,0 1 0,0 0 0,-1 0 0,1 1 0,0-1 0,0 0 0,0 1 0,0-1 0,-1 1 2,-2 1-108,1 1 0,-1-1 1,1 1-1,0 0 0,0 0 0,0 0 1,0 1-1,0-1 0,-2 4 108,2-3-397,0 1 0,1-1 0,-1 0 0,1 1-1,0 0 1,1 0 0,-1 0 0,1 0 0,-1 0 0,2 0 0,-1 0 0,1 1-1,-1-1 1,1 3 397,1 16-1413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16.3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4 9634,'0'0'215,"1"0"0,-1 1 0,0-1 0,1 0 0,-1 0 0,0 0 0,1 0 0,-1 0 0,1 1 0,-1-1 0,0 0 0,1 0 0,-1 0 0,1 0 0,-1 0 0,1 0 0,-1 0 0,0 0 0,1-1 0,-1 1 0,1 0 0,-1 0 0,0 0 1,1 0-1,-1 0 0,0-1 0,1 1 0,-1 0 0,1 0-215,-1-1 152,2 1 1,-1-1 0,0 1 0,0-1-1,0 1 1,0 0 0,0-1 0,0 1-1,0 0 1,0 0 0,0 0-1,1 0-152,3 1 291,0-1-1,0 1 0,0 1 0,0-1 0,0 1 0,0-1 1,0 1-1,0 1 0,-1-1 0,1 1 0,-1 0 0,0 0 1,1 0-1,-1 1-290,10 9 571,0 1 0,-2 0 1,3 4-572,-2-3 353,-1 0-83,0 0 0,0 1 0,-2 1 0,0 0 1,2 7-271,-7-13 59,-1 0 0,0 0 0,-1 0 0,0 0 0,-1 1 0,0-1 1,-1 1-1,0-1 0,-1 9-59,-1-5 28,-1-1 0,0 1 1,-1-1-1,-1 0 0,0 0 1,-1 0-1,0 0 0,-1-1 1,-1 0-1,0 1-28,-17 24-59,-1-2 0,-21 23 59,38-48-115,0-1-1,-1 0 0,-1 0 1,0-1-1,0 0 0,-1 0 1,0-1-1,0-1 1,-1 0-1,-1 0 116,-26 7 193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1.0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53 4129,'-1'-15'1097,"1"9"-85,-1 0 0,1 0 0,1 0 0,-1-2-1012,1 3 7942,0 8-5119,1 16-3247,-1-11 1276,1 11-479,7 106 1557,-8-23-1075,3 53 163,-5-107-612,0-31-215,1-34-230,2-1 0,0 1 0,1-1 0,1 1 0,5-16 39,-7 27-6,0 0 0,1 0 0,0 0 0,0 0 0,0 1-1,1-1 1,-1 1 0,1 0 0,1 0 0,-1 0 0,6-4 6,-8 7 6,0 0 0,1 1 0,0-1 1,-1 0-1,1 1 0,0 0 0,0-1 1,0 1-1,0 1 0,-1-1 0,2 0 1,-1 1-1,0-1 0,0 1 0,0 0 1,0 0-1,0 0 0,0 0 0,0 1 1,0-1-1,0 1 0,0 0 0,0 0 1,0 0-1,0 0 0,0 1-6,3 1 52,0 1-1,0 0 1,0 0 0,-1 1-1,0-1 1,0 1 0,0 0-1,0 1 1,-1-1-1,0 1 1,0 0 0,1 2-52,5 11 324,-1 0 1,-1 1 0,3 9-325,-7-14 138,-1 0 0,0 1 0,-1-1 0,0 1 1,-1 4-139,-1-19-34,0 1 0,0-1 0,0 0 0,0 0 0,0 1 0,-1-1 0,1 0 0,0 0 0,-1 0 1,1 1-1,-1-1 0,1 0 34,-1-1-85,1 0 0,0 0 0,0 0 0,-1 0 0,1 0 1,0 0-1,0 0 0,-1-1 0,1 1 0,0 0 0,0 0 0,-1 0 0,1 0 0,0 0 1,0 0-1,-1-1 0,1 1 0,0 0 0,0 0 0,0 0 0,0-1 0,-1 1 1,1 0-1,0 0 0,0-1 0,0 1 0,0 0 85,0 0-406,-1-2 5,1 1 0,-1 0 0,1-1 1,-1 1-1,1 0 0,0-1 0,0 1 0,0-1 1,0 1-1,0-1 0,0 1 401,4-15-1059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1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1 11602,'-4'4'4513,"-1"4"-2864,1 2 47,-2 10 9,0 37-281,4-33-600,1 3-184,-6-10-248,2 0-88,2-3-120,1-8-48,0 1-480,2-4-432,0-5-1296,0 1-321,0 0 1369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1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46 8810,'-1'-5'1054,"0"1"0,0 0 0,-1-1 1,1 1-1,-1 0 0,-2-3-1054,4 6 128,-1 0-1,1 0 1,-1 0-1,1 1 1,-1-1 0,0 0-1,1 0 1,-1 1-1,0-1 1,0 1 0,1-1-1,-1 1 1,0-1-1,0 1 1,0-1-1,0 1 1,1 0 0,-1-1-1,0 1 1,0 0-1,0 0 1,0 0 0,0-1-1,0 1 1,0 0-1,0 0 1,0 1 0,0-1-1,0 0 1,0 0-1,0 0 1,0 1-1,1-1 1,-1 0 0,0 1-1,0-1-127,-3 2 192,1 0-1,-1 0 0,1 0 0,-1 1 1,1-1-1,0 1 0,0 0 1,0 0-1,1 0 0,-1 0 0,0 2-191,-1 1 171,0 1 1,1-1-1,-1 1 0,2 0 0,-1 0 0,0 2-171,-1 9 254,1 0 0,0 1 1,1-1-1,0 14-254,2-17 108,0 1 0,1-1 0,1 1 0,1-1 0,0 2-108,-1-9 14,0 0 1,1-1-1,0 0 0,0 0 0,0 0 1,1 0-1,0 0 0,0-1 1,1 1-1,0-1 0,0 0-14,-2-3-92,1 0-1,-1 0 0,1 0 1,0-1-1,0 1 0,0-1 0,0 0 1,0 0-1,0 0 0,1-1 1,-1 0-1,1 0 0,-1 0 1,2 0 92,-2-1-93,0 0 1,0 0-1,0-1 0,0 1 1,2-2 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58.2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31 7698,'-8'1'4907,"8"-1"-4808,0 0 1,0 0 0,0 0-1,0 1 1,0-1 0,0 0-1,0 0 1,0 0 0,0 0-1,0 0 1,0 0 0,0 0-1,0 0 1,0 0 0,0 0-1,0 0 1,0 0 0,0 1-1,0-1 1,0 0 0,0 0-1,0 0 1,0 0 0,0 0-1,0 0 1,0 0 0,0 0-1,1 0 1,-1 0 0,0 0-1,0 0 1,0 0 0,0 1-1,0-1 1,0 0 0,0 0-1,0 0 1,0 0 0,0 0-1,0 0 1,0 0 0,0 0-1,0 0 1,1 0 0,-1 0-1,0 0 1,0 0 0,0 0-1,0 0-99,9 4 2946,5-1-3853,-4 0 979,1-1 0,-1-1 0,0 0 0,1 0 1,0-1-1,-1-1 0,1 1 0,-1-2 0,2 0-72,17-4 120,45-8 129,1 2 0,2 3-249,-56 8 1,-12-1-31,0 2 0,-1-1 0,1 1 1,0 0-1,0 1 0,-1 0 0,8 2 30,-16-3-37,0 0-1,0 0 1,1 0 0,-1 0 0,0 0 0,0 0 0,0 0 0,1 0 0,-1 0-1,0 1 1,0-1 0,0 0 0,1 0 0,-1 0 0,0 0 0,0 0 0,0 1 0,0-1-1,0 0 1,1 0 0,-1 0 0,0 0 0,0 1 0,0-1 0,0 0 0,0 0-1,0 0 1,0 1 37,-4 1-3267,2-3 2087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2.4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85 287 11947,'9'-39'5889,"1"1"-3528,-1 6-1970,-1-1-1,-1-6-390,-7 34 16,2-4 15,-1-1-1,-1 1 1,1 0 0,-2-1 0,1-1-31,0 9 9,-1 0 0,1 0 0,0 0 1,-1 1-1,1-1 0,-1 0 0,0 0 0,0 0 1,1 1-1,-1-1 0,0 0 0,0 1 1,-1-1-1,1 1 0,0-1 0,0 1 0,-1 0 1,1-1-1,-1 1 0,1 0 0,-1 0 0,0 0 1,1 0-1,-1 0 0,0 0 0,0 1 1,-1-1-10,0 0 22,0 0 1,0 1 0,0-1 0,0 1 0,0 0 0,0 0 0,0 0 0,0 1-1,0-1 1,0 1 0,0-1 0,0 1 0,0 0 0,0 0 0,0 0 0,0 1 0,1-1-1,-1 1 1,0-1 0,1 1 0,0 0 0,-1 0 0,1 0 0,0 0 0,0 1-1,0-1 1,0 0 0,0 1 0,1 0 0,-1-1 0,1 1 0,-1 2-23,-1 1 55,1 1 1,1 0 0,-1 0 0,1 0-1,0 0 1,1 1 0,0-1 0,0 0-1,0 0 1,1 0 0,2 7-56,1 7 73,2 0 1,0 0-1,4 6-73,3 3 133,13 21-133,-11-22 69,-1 0 1,-1 3-70,-9-23 47,-1 0 0,-1 1 0,1 0 1,-2-1-1,1 1 0,-1 0 0,-1 0 1,0 7-48,0-14 27,-1 1 1,1-1-1,-1 0 1,0 1 0,0-1-1,0 0 1,0 0-1,-1 0 1,1 0-1,-1 0 1,0 0-1,0 0-27,1-1 14,0-1-1,0 0 0,0 0 0,0 0 1,0 0-1,0 0 0,-1 0 0,1 0 1,0-1-1,-1 1 0,1 0 0,0-1 1,-1 1-1,1-1 0,-1 1 0,1-1 1,-1 0-1,1 0 0,-1 1 0,1-1 1,-1 0-1,1 0 0,-1-1 0,1 1 0,-1 0 1,1 0-1,-1-1 0,0 1-13,-2-2 11,-1 1 0,1-1 0,0 0 0,0 0 0,0 0 0,0-1 0,1 1 0,-1-1 0,1 0 0,-1 0 0,1 0 0,0 0 0,0-1-1,1 1 1,-1-1 0,1 0 0,-1 0 0,1 0 0,0 0 0,1 0 0,-1 0 0,1 0 0,-1-1 0,1-3-11,0 1-11,0 0 0,1 0 0,0 0-1,0 0 1,1 0 0,0 0 0,0-1 11,0 4-15,0-1 0,1 1 1,-1 0-1,1-1 0,0 1 0,0 0 0,0 0 0,0 0 0,1 1 0,-1-1 1,3-2 14,2 0-53,0 0 0,1 0 1,-1 0-1,1 1 0,0 0 1,1 1-1,7-4 53,-2 3-96,0 0-1,0 0 0,1 2 1,9-2 96,5 2-23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2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10338,'8'4'1253,"-1"0"-1,0 1 0,0 0 1,0 0-1,0 1 0,2 3-1252,0 0 787,-1 1 0,-1-1 0,1 2-1,0 2-786,6 12 742,-2 1-1,0 0 1,4 16-742,-10-27 125,-1 1 1,-1 0 0,0 0 0,-1 1 0,-1-1 0,0 1-1,-2-1 1,0 1 0,0 0 0,-2-1 0,0 1 0,-1-1-1,0 0 1,-4 8-126,-5 12 119,-3 0-1,-1-1 0,-4 4-118,18-36-172,0-1 1,1 1-1,-1-1 1,0 1-1,0-1 1,-1 0-1,1 0 0,0 0 1,-1 0-1,1 0 1,-2 0 171,3-1-61,0-1 1,1 0 0,-1 1 0,0-1 0,0 0 0,1 1 0,-1-1 0,0 0 0,0 0 0,0 0 0,1 0 0,-1 1 0,0-1 0,0 0 0,0 0 0,0-1-1,1 1 1,-1 0 0,0 0 0,0 0 0,0-1 0,1 1 0,-1 0 0,0 0 0,0-1 0,1 1 0,-1-1 0,0 1 0,1-1 0,-1 1 0,0-1-1,1 1 1,-1-1 0,1 0 0,-1 1 0,1-1 0,-1 0 0,1 1 0,0-1 0,-1 0 0,1 0 0,0 0 60,-1-1-75,0 0 0,1 0 0,-1 0 0,1 0-1,0-1 1,-1 1 0,1 0 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3.5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10554,'-6'0'4625,"-5"0"-1640,11 0-2001,-2 0 56,4 2 121,-2-2-25,0 0-376,4 0-144,11 4-288,3-2-112,32 4-104,-26-6-208,-6-3-856,0 2-624,-1 2-1401,-7 2-368,0 6 2081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4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9858,'-1'14'4113,"2"-8"-1817,3 0-799,2-2-73,7 1 64,3-5-311,-3-2-241,10-6-408,1-4-192,4 0-632,4 1-776,-2 1 712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4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59 9530,'0'-1'404,"0"0"1,-1 0-1,1 0 0,0 0 0,0 0 1,0 0-1,0 0 0,0 0 1,0 0-1,0 0 0,0 0 1,0 0-1,0 0 0,1 0 0,-1 0 1,0 0-1,1 0 0,-1 0 1,1 0-1,-1-1-404,2 1 266,0-1 0,0 1 0,0 0 0,1 0 0,-1-1 0,0 1 0,0 1 0,1-1-1,-1 0-265,10-4 629,-1 0-387,27-9 356,-35 13-530,0 1 0,-1 0 0,1-1-1,0 1 1,0 0 0,0 1 0,0-1 0,0 0 0,0 1 0,-1 0-1,1 0 1,0 0 0,0 0 0,-1 0 0,1 0-68,4 3 193,-1-1-1,0 1 1,0 0-1,2 4-192,-5-6 50,0 0 1,0 1-1,-1-1 0,1 1 0,-1 0 0,0 0 1,0 0-1,0 0 0,0 0 0,0 0 0,-1 1 1,1-1-1,-1 2-50,0-2 17,0 1 1,-1-1-1,0 0 0,0 1 1,0-1-1,0 1 1,0-1-1,-1 1 0,0-1 1,1 0-1,-1 1 1,-1-1-1,1 0 0,-1 1-17,-7 16 82,-2 0 0,-1 0 0,-12 15-82,-9 13 119,15-16-36,10-16 142,-2-1 0,-4 5-225,15-19 45,0 0 0,0-1 0,0 1 0,0-1 0,-1 1-1,1-1 1,0 0 0,0 1 0,0-1 0,0 0 0,0 0 0,0 0 0,0 1 0,0-1 0,0 0-45,2 0 94,9 3 78,0-1 1,0 0-1,0-1 0,1-1 0,9 0-172,16-3-19,7-3 19,0 0-635,8-2-2426,-30 4 1924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8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8394,'3'-4'10112,"1"5"-7526,-3-1-2515,0 1 0,0-1 0,0 1 1,-1-1-1,1 1 0,0 0 1,-1-1-1,1 1 0,0 0 0,-1 0 1,1 0-1,-1-1 0,1 1 0,-1 0 1,1 0-72,15 38 1350,-7-19-625,3 13-725,-10-26 117,-1-1 1,0 1-1,0 0 0,0 0 1,-1 0-1,0 0 0,0 0 1,-1 2-118,0 12 218,0 43 227,1 43-634,0-103-222,0 0 0,0 1 0,1-1-1,0 0 1,0 1 0,0-1-1,1 2 412,-2-6-58,0 0-1,0 1 1,1-1-1,-1 0 1,0 0-1,0 1 1,0-1-1,0 0 1,1 0-1,-1 1 1,0-1-1,0 0 1,0 0-1,1 0 1,-1 0-1,0 1 1,0-1-1,1 0 1,-1 0-1,0 0 1,0 0-1,1 0 1,-1 0 58,9 1-973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28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5 10026,'-2'1'467,"0"1"0,0 0 0,1-1-1,-1 1 1,0 0 0,1 0 0,0 0 0,-1 0 0,1 0-1,0 0 1,0 0 0,0 0 0,0 1 0,0-1-1,1 0 1,-1 1-467,-1 9 1170,0 0-1,-1 10-1169,2-8 802,-1 0-278,1 0-1,0 1 0,1-1 0,1 1 0,0-1 1,3 11-524,-3-20 67,0 0 0,1 0 0,0 0 1,0 0-1,0 0 0,0 0 1,1-1-1,0 1 0,0-1 0,0 1 1,0-1-1,1 0 0,-1-1 1,1 1-1,0-1 0,0 1 0,1-1 1,-1 0-1,1-1 0,-1 1-67,1-1 26,0 0 0,0 0 0,0 0 0,0-1 0,0 0 0,0 0 0,0 0 0,1-1 0,-1 0 0,0 0 0,0 0 0,1 0 0,-1-1 0,0 0-26,2 0 10,0-1 1,0 0-1,-1-1 1,1 1-1,-1-1 1,0-1-1,0 1 1,0-1-1,0 0 1,2-2-11,-3 2 3,0-1 1,-1 1 0,1-1 0,-1 0 0,0 0-1,0 0 1,0-1 0,-1 1 0,1-1 0,-1 0 0,-1 0-1,1 0 1,-1 0 0,0-1 0,-1 1 0,0 0 0,0-1-1,0 0 1,0 1 0,-1-1 0,0 1 0,-1-1-1,0-2-3,-1 2 8,0 0-1,0 0 0,-1 0 1,0 0-1,-1 1 0,1-1 1,-1 1-1,0 0 0,-1 0 0,0 1 1,1-1-1,-2 1 0,1 0 1,-1 0-1,1 1 0,-1-1 0,-1 2 1,1-1-1,-1 0 0,1 1 1,-1 0-1,0 1 0,0 0 0,0 0 1,0 0-1,0 1 0,-1 0 1,-1 0-8,7 1-4,-1 0 1,0 0-1,1 0 1,-1 0-1,0 1 1,1-1 0,-1 1-1,1 0 1,-1 0-1,1 0 1,-1 0 0,1 0-1,-1 0 1,1 1-1,0-1 1,0 1-1,0 0 1,0 0 0,0-1-1,0 1 1,0 0-1,1 1 1,-1-1 0,0 0 3,1 2-100,-1-1 1,0 0 0,1 1-1,0-1 1,0 1 0,0-1 0,0 1-1,0 0 1,1-1 0,0 1-1,0 0 1,0 0 0,0-1 0,0 1-1,1 0 1,-1-1 0,1 2 99,0-3 97,0 0 1,-1 0-1,1 0 1,0 0-1,0 0 1,0 0-1,0 0 1,2 1-98,14 13 161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2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8674,'7'-36'3167,"-7"36"-3078,0-1 0,0 1 1,0-1-1,1 1 0,-1 0 0,0-1 0,1 1 0,-1-1 0,0 1 1,1 0-1,-1-1 0,0 1 0,1 0 0,-1-1 0,0 1 0,1 0 1,-1 0-1,1-1 0,-1 1 0,1 0 0,-1 0 0,1 0 0,-1 0 1,1-1-1,-1 1 0,1 0 0,-1 0 0,1 0 0,-1 0 0,1 0 1,-1 0-1,1 0 0,-1 1-89,15 4 2314,-11-2-2000,0 1 0,0-1 0,0 1 0,0 0 0,-1 0 0,0 0 0,1 0 0,-1 1-1,-1-1 1,1 1 0,-1 0 0,0 0 0,0 0 0,0 0 0,0 2-314,3 14 456,0 0-1,-2 0 1,0 4-456,2 41 1411,-4 62-1411,-1-72 403,-1-74-424,2 1-1,0 0 1,1-1 0,1 1 0,1 0 0,0 0 0,1 0 21,-3 13 4,0 0 1,0 1 0,0-1 0,1 0-1,-1 1 1,1-1 0,0 1 0,0 0-1,0 0 1,1 0 0,-1 0 0,1 0-1,-1 1 1,1 0 0,0-1 0,0 1-1,0 1 1,0-1 0,0 1 0,1-1-1,-1 1 1,0 1 0,1-1 0,-1 0-1,0 1 1,1 0-5,0 0 27,-1 0 1,0 0-1,0 0 1,0 1-1,0-1 0,1 1 1,-1 0-1,0 0 0,0 1 1,0-1-1,-1 1 1,1 0-1,0 0 0,-1 0 1,1 0-1,-1 1 1,1-1-1,-1 1 0,0 0 1,0 0-1,-1 0 1,1 0-1,-1 1 0,1-1 1,-1 1-1,0 0 0,0 1-27,4 11 119,-2 1 0,0 0 0,-1 0 0,0 0 0,-2 0 0,0 0 0,-1 7-119,-1-19-877,0-5-534,1 0 1313,0-1 0,0 1 0,-1-1 0,1 1 0,0-1 0,0 1 0,0-1 0,0 1 1,1-1-1,-1 1 0,0-1 0,0 1 0,0-1 0,0 1 0,0 0 0,1-1 0,-1 1 0,0-1 0,0 1 0,1-1 98,11-12-1194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2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9930,'0'0'195,"0"1"1,0-1-1,0 1 0,1-1 0,-1 1 0,0-1 1,0 1-1,1-1 0,-1 1 0,0-1 0,1 1 1,-1-1-1,0 0 0,1 1 0,-1-1 0,0 0 1,1 1-1,-1-1 0,1 0 0,-1 0 0,1 1 1,-1-1-1,1 0 0,-1 0 0,1 0 0,-1 0 1,1 1-1,-1-1 0,1 0-195,21 3 2206,-9-1-123,-10-1-1867,-1-1 0,0 1-1,1 0 1,-1 0 0,0 0 0,1 0-1,-1 0 1,0 1 0,0-1 0,0 1-1,0 0 1,0-1 0,-1 1 0,2 2-216,-2-3 38,0 0 1,0 0 0,-1 0 0,1 1 0,-1-1-1,1 0 1,-1 1 0,1-1 0,-1 0-1,0 1 1,0-1 0,1 0 0,-1 1 0,0-1-1,0 1 1,-1-1 0,1 1 0,0-1 0,0 0-1,-1 1 1,1-1 0,-1 0 0,1 1-1,-1-1 1,1 0 0,-1 0 0,0 1-39,-7 9 91,0 0 1,-1-1-1,0-1 1,0 1-1,-6 3-91,3-2 63,10-10-53,-6 8 27,8-9-35,0 0 1,0 1 0,-1-1 0,1 0-1,0 0 1,0 0 0,0 0 0,0 1-1,0-1 1,0 0 0,0 0 0,0 0 0,0 1-1,-1-1 1,1 0 0,0 0 0,0 0-1,0 1 1,0-1 0,0 0 0,0 0-1,0 1 1,1-1 0,-1 0 0,0 0 0,0 0-1,0 1 1,0-1 0,0 0 0,0 0-1,0 0 1,0 1 0,0-1 0,1 0-1,-1 0 1,0 0 0,0 0 0,0 0-1,0 1 1,0-1-3,1 0 83,-1 0 32,2 0 10,74-12 99,-70 11-37,-1-1 0,0 1 0,1-1 0,-1 1 0,0-2 1,0 1-1,1-1-187,10-7 620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3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5 8250,'-5'-5'7829,"0"7"-3474,-5 14-2020,3-3-2271,-4 4 168,6-10-107,0 1-1,0 0 1,0 1 0,1-1-1,0 1 1,1 0 0,0 0-1,-2 8-124,4-6 96,-1-1 0,2 0 0,-1 1 0,1-1 0,1 1 0,0-1 0,0 1 0,1-1 0,1 0-1,0 0 1,2 5-96,6 9 102,1 0-1,1-1 1,2-1 0,0 0-1,5 4-101,-18-25 3,5 9 9,0-1-1,7 6-11,-12-13-183,0 0 0,0 0 1,0-1-1,0 1 0,0-1 0,0 1 0,0-1 0,0 0 0,1 0 0,-1 0 0,0 0 0,1 0 0,-1-1 0,1 1 1,1 0 182,-2-1-161,-1 0 0,0 0 0,0-1 0,0 1 1,0 0-1,0 0 0,0-1 0,0 1 0,0-1 0,0 1 1,0-1-1,1 1 161,12-14-1214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19.1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1221 3873,'-3'0'674,"1"0"0,-1 0 0,1 0 0,-1 1-1,1-1 1,-1 1 0,1 0 0,-1-1 0,-1 2-674,2-1 230,0 1 0,0-1 0,0 0 1,1 1-1,-1-1 0,1 1 0,-1-1 0,1 1 0,-1 0 0,1 0 0,0 0 0,0 0 0,-1 0 0,2 0 0,-1 0 1,0 0-1,0 1-230,1-3 34,0 0 1,0 1-1,0-1 1,0 0-1,0 1 0,0-1 1,0 1-1,0-1 1,0 0-1,0 1 1,0-1-1,1 1 1,-1-1-1,0 0 1,0 1-1,0-1 1,0 0-1,1 1 1,-1-1-1,0 0 1,0 0-1,1 1 0,-1-1 1,0 0-1,1 0 1,-1 1-1,0-1 1,1 0-1,-1 0 1,0 0-1,1 0 1,-1 1-1,1-1-34,23 9 223,-11-2-170,-8-4-39,-1 0 0,0-1 1,1 0-1,0 0 0,0 0 0,-1 0 1,1-1-1,0 0 0,0 0 1,0 0-1,1-1 0,-1 1 1,3-1-15,7-3 27,-1 1 0,0-2 0,1 0 1,-2 0-1,2-2-27,67-31 82,-39 17-35,32-18 65,-1-3 0,4-7-112,-35 20 45,-2-2-1,-1-1 1,-2-2 0,1-4-45,-10 6 90,20-30-90,11-11 46,-27 38-7,25-19-39,-41 39 9,29-32 29,-22 20-20,-17 18 36,-1 1 0,0-2 0,-1 1 1,1-1-1,-2 1 0,3-6-54,-2 3 116,1 0 1,0 0 0,6-6-117,-1 3 71,-5 7-52,0 0-1,-1 0 1,0-1-1,2-4-18,-5 9 35,-1 0 0,0 0 0,0-1 0,0 1 0,-1 0 0,1 0 0,-1 0 0,1-1 0,-1 1 0,0 0 0,0 0 0,-1-1-1,1 1 1,-1-2-35,0-3 38,1 1-1,0 0 0,0-1 0,0 1 1,1 0-1,0-1 0,1 1 1,-1 0-1,1 0 0,1 0 0,0 0 1,-1 0-1,2 1 0,-1-1 0,1 1 1,0 0-1,2-1-37,3-3-10,2 0-1,0 0 1,0 1-1,8-5 11,-2 2-13,4-5-15,1 2 0,0 0 0,1 2 0,25-11 28,6 5-10,1 3-1,1 2 0,21-1 11,-27 2 25,-32 8 13,15-3-38,-29 8-26,-2 0 2,-1 0 1,0 0-1,1-1 1,-1 1-1,0 0 1,0 0 0,1-1-1,-1 1 1,0-1-1,0 1 1,0-1-1,1 1 1,-1-1-1,0 0 1,0 0-1,0 0 24,0 1-61,-1-1 0,0 1-1,0 0 1,0 0 0,0 0-1,0-1 1,0 1 0,-1 0-1,1 0 1,0-1 0,0 1-1,0 0 1,0 0 0,0-1-1,0 1 1,0 0 0,0 0-1,0 0 1,-1-1 0,1 1-1,0 0 1,0 0 0,0 0-1,0 0 1,-1-1 0,1 1-1,0 0 1,0 0 0,-1 0-1,1 0 1,0 0 0,0 0-1,-1 0 62,-2-3-3991,2 2 2758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3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114 191 7994,'21'4'8045,"-19"-3"-7687,0 0 0,0 0 1,0-1-1,0 1 0,0-1 0,0 0 0,0 0 1,0 0-1,0 0 0,0 0 0,1 0 0,-1 0 1,0-1-1,0 1-358,-1 0 64,0-1 0,-1 1 0,1-1 0,-1 1 1,1-1-1,-1 1 0,1-1 0,-1 1 0,0-1 0,1 1 1,-1-1-1,0 1 0,1-1 0,-1 1 0,0-1 0,0 0 0,1 1 1,-1-1-1,0 0-64,1-1 124,3-10 74,0 1 1,1-1-1,3-3-198,4-10 134,-11 23-120,0 0 1,-1-1-1,1 1 0,-1-1 0,1 1 0,-1-1 0,0 1 1,0-1-1,0 1 0,0-1 0,0 1 0,0-1 0,-1 1 1,0-1-1,1 1 0,-1 0 0,0-1 0,0 1 0,0 0 1,0 0-1,0-1 0,-1 1 0,1 0 0,-1 0-14,-2-3 12,0 1 0,0 0 0,-1 0 0,1 1 0,-1-1 0,0 1 0,1 0 0,-2 0 0,1 0-12,-1 1 2,0-1 0,0 1 1,-1 0-1,1 0 0,-1 1 0,1 0 0,-1 0 0,-5 1-2,8-1 0,1 1 0,-1 1-1,1-1 1,-1 0 0,1 1 0,0 0 0,-1 0 0,1 0 0,0 0 0,0 0 0,0 1 0,0-1 0,0 1-1,0 0 1,0 0 0,0 0 0,1 0 0,-1 1 0,1-1 2,1 0-1,0 0 1,0 0-1,0 0 1,0 0 0,0 0-1,0 0 1,1 0 0,-1 0-1,1 0 1,-1 1-1,1-1 1,0 0 0,0 0-1,0 0 1,0 1-1,0-1 1,0 0 0,1 0-1,-1 1 1,1-1 0,0 0-1,0 1-1,3 7 17,0 1-1,1-1 0,1 1 1,0-1-17,-4-7 4,24 40 112,3-1-116,-10-15 97,-1 0 0,-1 1 1,10 25-98,-25-48 54,0 0 1,-1 1 0,0 0-1,1-1 1,-2 1-1,1 0 1,-1 0-1,0-1 1,0 1-1,0 0 1,-1 0 0,-1 5-55,-1 0 177,0 1 0,-1-1 0,-1 1 0,1-1 0,-5 6-177,8-15 42,0 0 0,-1 1 0,1-1 0,-1 0-1,1 0 1,-1 0 0,0 0 0,1 0 0,-1 0 0,0-1-1,0 1 1,-1-1 0,1 1 0,0-1 0,-2 1-42,1-1 27,1 0 0,-1-1 1,0 0-1,1 1 0,-1-1 0,1 0 1,-1 0-1,1 0 0,-1-1 0,0 1 0,1-1 1,-1 1-1,1-1 0,0 0 0,-3-1-27,-1-1 19,0 0-1,1 0 0,-1 0 0,1-1 0,0 0 1,0 0-1,0 0 0,1-1 0,-1 0 0,1 0 1,0 0-1,0 0 0,1-1 0,0 1 0,-1-3-18,1 3-10,1 0 0,0 0 0,0 0 0,0 0 0,1 0 0,0 0 0,0-1-1,0 1 1,0-1 0,1 1 0,0 0 0,0-1 0,1 1 0,-1-1-1,1 1 1,0 0 0,1-1 0,0-1 10,0 4-53,0-1 1,0 0-1,0 1 0,1 0 1,-1 0-1,1 0 0,0 0 1,0 0-1,0 0 1,0 1-1,1-1 0,-1 1 1,1 0-1,-1 0 0,1 0 1,0 1-1,2-2 53,10-2-823,0 0-1,1 1 1,10-1 823,-22 4-258,15-2-1463,0 0 1,3 1 1720,7 2-815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4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11755,'16'13'4857,"2"-4"-2569,5 15-760,-3 8 121,1 9-225,-3 3-384,-5 0-464,-4 0-128,-9 3-119,-6-3-9,-10-3-112,-4 1-32,-7-4-512,0-5-473,2-15-1359,2-10-2857,18-25 3321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4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43 9378,'-13'-13'3889,"15"7"-1681,2 0-687,12 3 151,8 3-48,7 0-415,6 0-273,8-1-416,-1-6-160,1 3-1128,-5 2-833,-14 4 985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4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20 7506,'-9'13'4289,"5"-9"231,5-2-2287,9-1-665,2 0 65,10-2-401,5-3-368,6-3-464,2-2-160,3 4-704,-2-3-936,0 1 920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35.5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87 7306,'-37'-39'3718,"36"38"-3452,0 0 0,0 0 1,0-1-1,0 1 0,0 0 0,0 0 1,0-1-1,1 1 0,-1 0 0,0-1 1,1 1-1,-1 0 0,1-1 1,0 1-1,-1-1 0,1 0-266,0 1 128,0 0 1,1 1-1,-1-1 0,0 0 1,0 1-1,0-1 0,1 0 0,-1 1 1,0-1-1,1 1 0,-1-1 1,1 0-1,-1 1 0,1-1 0,-1 1 1,1-1-1,-1 1 0,1 0 1,-1-1-1,1 1 0,0-1 1,-1 1-1,1 0-128,5-2 507,-1 0 1,1 1 0,-1 0-1,1 0 1,-1 0-1,6 0-507,-2 1 409,3-2-94,0 1-1,0 1 1,1 0 0,-1 1 0,0 0 0,0 1 0,2 1-315,-7-1 78,0 0 0,0 0 0,0 1 1,0-1-1,-1 2 0,1-1 0,-1 1 0,0 0 0,0 0 0,0 1 0,-1-1 1,4 5-79,-7-7 21,1 1 0,-1 0 0,0 0-1,0 0 1,0 0 0,-1 0 0,1 0 0,-1 0 0,1 0 0,-1 1 0,0-1 0,-1 1 0,1-1 0,0 1 0,-1 2-21,0-1 25,0 0 1,-1 0-1,0 0 0,0-1 0,0 1 1,0 0-1,-1-1 0,0 1 1,0-1-1,-2 4-25,-6 7 66,0 0-1,-1 0 1,-1-1 0,-1 0-1,-7 5-65,19-18 4,-85 82 217,85-83-214,0 1 0,1-1 0,-1 1-1,1-1 1,-1 1 0,1 0 0,-1-1 0,1 1 0,0-1 0,-1 1 0,1 0-1,0-1 1,0 1 0,-1 0 0,1 0 0,0-1 0,0 1 0,0 1-7,0-2 6,0 0 1,0 1 0,0-1-1,1 0 1,-1 0 0,0 1-1,0-1 1,1 0 0,-1 0-1,0 1 1,0-1 0,1 0-1,-1 0 1,0 1 0,1-1-1,-1 0 1,0 0 0,1 0-1,-1 0 1,0 0 0,1 0-1,-1 0 1,0 1 0,1-1-1,-1 0 1,0 0-7,6 0 82,-1 0-1,0 0 1,0 0-1,5-2-81,-5 2 48,48-8 198,-1-2 1,-1-3 0,4-3-247,-32 10-331,-1-2 1,1-1-1,-2 0 1,1-2-1,4-3 331,-7 2-529,4 1 98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5.5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14 6321,'0'-1'275,"0"1"0,1-1 0,-1 1 0,1-1 0,-1 1 0,0-1-1,1 1 1,-1-1 0,0 1 0,0-1 0,1 1 0,-1-1 0,0 0 0,0 1 0,0-1-1,0 1 1,0-1 0,0 0-275,0-1 1913,0 5-52,2 39 1382,-1-25-2552,-1 0-1,-1 15-690,-10 110 1946,11-107-1506,0 0 1,4 17-441,1 34 252,-5-85-263,-1 1-98,1-1 0,0 0 0,0 1 0,0-1 0,1 0-1,-1 1 1,0-1 0,0 0 0,1 0 0,-1 1 0,1-1 0,-1 0 0,1 1 109,-1-2-28,0 0 1,0 0-1,0 0 1,0 0-1,1 0 1,-1 0-1,0 0 1,0 1-1,0-1 1,0 0-1,0 0 1,0 0-1,0 0 1,0 0-1,0 0 1,0 0-1,1 0 1,-1 0-1,0 0 1,0 0 0,0 0-1,0 0 1,0 0-1,0 0 1,0 0-1,0 0 1,0 0-1,0 0 1,1-1-1,-1 1 1,0 0-1,0 0 1,0 0-1,0 0 1,0 0-1,0 0 1,0 0-1,0 0 1,0 0-1,0 0 1,0 0 0,0 0-1,0 0 1,0 0-1,0-1 1,0 1-1,0 0 1,0 0-1,0 0 1,1 0-1,-1 0 1,0 0-1,0 0 1,0 0-1,0 0 1,0 0-1,0-1 1,-1 1 27,11-14-1015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5.9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2 12019,'-1'0'288,"0"0"1,0-1-1,0 1 1,0 0-1,0 0 1,0 0-1,0 0 1,0-1 0,0 2-1,-1-1 1,1 0-1,0 0 1,0 0-1,0 0 1,0 1-1,0-1 1,0 1 0,0-1-1,0 0 1,0 1-1,0 0 1,0-1-1,0 1-288,-25 17 496,23-16-49,-7 5-178,1 1 0,0 0 0,1 1 1,-1 0-1,2 0 0,-1 1 1,1 0-1,1 0 0,-2 4-269,6-9 51,-1 0 1,1 0-1,1 0 0,-1 0 0,1 1 1,0-1-1,0 0 0,0 1 0,1-1 1,0 1-52,0-2 26,1 0 1,-1 1 0,1-1 0,0-1 0,0 1-1,0 0 1,1 0 0,0 0 0,-1 0 0,1-1-1,0 1 1,1-1 0,-1 0 0,2 2-27,7 7 106,1-1-1,1 0 1,0-1 0,0 0-1,1-1 1,6 3-106,-5-3 226,0 1 0,0 0-1,-1 1 1,-1 0 0,3 4-226,-14-12 96,1 0 0,-1-1-1,0 1 1,0 0 0,-1 0 0,1 0 0,-1 0 0,2 3-96,-3-5 38,0 0 1,1 1 0,-1-1-1,0 1 1,0-1-1,1 0 1,-1 1 0,0-1-1,0 1 1,-1-1-1,1 0 1,0 1 0,0-1-1,-1 0 1,1 1 0,-1-1-1,1 0 1,-1 1-1,0-1 1,1 0 0,-1 0-1,0 1-38,-3 1 62,1 1-1,-1-1 0,1 0 1,-1 0-1,0 0 0,0-1 1,-1 1-1,1-1 0,0 0 1,-1-1-1,1 1 0,-1-1 1,-2 1-62,-3 0-130,0 0 0,0 0 1,0-2-1,0 1 1,-10-1 129,17 0-285,0-1-1,0 1 1,0 0 0,0-1 0,0 0 0,0 1 0,0-1 0,0 0-1,0-1 1,1 1 0,-1 0 0,0-1 0,1 0 0,0 1 0,-1-1-1,1 0 1,0 0 0,0 0 0,0-1 0,0 1 0,-1-2 285,-1-3-815,0 0 0,1-1 1,-3-6 814,6 14-10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6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12075,'3'0'4617,"17"0"-2737,3 2-840,8-2 208,4 2 41,6 2-377,7 0-288,5-2-408,1 3-104,-16-8 24,-6 1-416,-5 4 2449,-2 0-1689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8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5145,'0'-1'232,"0"0"0,0 0 0,0 1 0,0-1 1,0 0-1,0 0 0,0 1 0,1-1 0,-1 0 0,0 1 0,0-1 0,1 0 0,-1 1 0,0-1 0,1 0 0,-1 1 1,1-1-1,-1 0 0,1 1 0,-1-1 0,1 1 0,-1-1 0,1 1 0,-1-1 0,1 1 0,0 0 0,-1-1 0,1 1 1,0 0-1,-1-1 0,1 1-232,0 0 150,0 0 1,0 0 0,0 0 0,0 0-1,0 0 1,0 0 0,0 0-1,0 0 1,0 0 0,0 1 0,0-1-1,0 0 1,0 1 0,0-1-1,0 1 1,-1-1 0,1 1-1,0-1 1,0 1 0,-1 0 0,1-1-1,0 1 1,0 0-151,2 3 293,-1 0 1,1 0-1,-1 0 0,0 0 1,0 1-1,0-1 1,0 1-1,-1-1 0,0 3-293,2 1 298,5 24 499,-2 1 0,-1 0 0,-2 0 0,-1 23-797,-1-38 206,1 23 175,-2-10 213,6 31-594,-4-40 109,-1-17-79,-1 1 0,1-1 0,0 0 0,0 1 0,1 2-30,-5-12-33,-2-8-4,4 4 29,0 0 0,1 0 0,0-1 0,0 1 0,1 0 0,0 0 0,0 0 0,1 0 0,0 0 0,1 0 0,-1 0 0,1 0 0,1 1 0,3-7 8,-5 12 4,-1 0-1,1-1 1,-1 1-1,1 1 1,0-1-1,0 0 1,0 0-1,0 1 1,0-1-1,0 1 1,0-1-1,1 1 0,-1 0 1,1 0-1,-1 0 1,0 0-1,1 0 1,0 1-1,-1-1 1,1 1-1,-1 0 1,1 0-1,0 0 1,-1 0-1,1 0 1,-1 0-1,2 1-3,4 0 34,0 1 1,0 1-1,0-1 0,0 1 0,-1 1 0,1-1 1,6 5-35,-9-5 59,-1 0-1,0 1 1,0-1 0,0 1 0,0-1 0,-1 1 0,0 0 0,1 0 0,-1 1-1,-1-1 1,1 1 0,-1 0 0,0-1 0,1 2-59,2 10 345,0 0 1,0 1-1,0 10-345,-3-15 117,-1-10-167,-2-2-79,1 1 0,0-1 1,0 1-1,1-1 0,-1 1 1,0-1-1,0 1 0,0-1 1,0 1-1,0-1 0,1 1 0,-1-1 1,0 1-1,0-1 0,1 1 1,-1-1-1,0 0 0,0 1 1,1-1-1,-1 1 0,1-1 1,-1 0-1,0 1 0,1-1 0,-1 0 1,1 0-1,-1 1 0,1-1 129,-1-1-1837,0 0 655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8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10802,'8'1'1059,"-1"0"1,0 0-1,0 1 0,0 0 0,0 0 0,0 0 0,-1 1 1,1 0-1,-1 1 0,2 0-1059,-4-1 350,1 0 0,-1 1 0,0 0 0,1 0-1,-2 0 1,1 0 0,0 1 0,-1-1 0,0 1 0,0 0 0,0 0 0,-1 0 0,0 1-350,2 0 246,-4-5-212,1 0 0,0 0 0,-1 0 0,1 0 0,-1 0 0,0 0 0,1 0 0,-1 0 0,0 0 0,1 0 0,-1 0 0,0 0 0,0 1-34,-1-2 47,1 0 0,-1 0 0,1 0 0,-1 0 1,1 0-1,-1 0 0,1 0 0,-1 0 0,1 0 0,-1 0 0,1 0 0,-1-1 0,1 1 1,-1 0-1,1 0 0,-1 0 0,1-1 0,0 1 0,-1 0-47,-6-3 145,-22-1 19,-30-2-164,35 4 11,19 2-26,7-1-16,10 2-11,3 2 45,1 1 0,-1 1 1,0 0-1,0 1 0,1 1-3,-9-4 8,0 0 0,-1 1 0,4 2-8,-8-5 2,0 0 0,-1 0 0,1 0 0,-1 1 1,1-1-1,-1 0 0,0 1 0,1 0 0,-1-1 0,0 1 0,0 0 1,0 0-1,0-1 0,-1 1 0,2 1-2,-2-2 1,0 0 1,0 0-1,0-1 1,0 1-1,0 0 1,0 0-1,0 0 1,0 0-1,0-1 1,0 1-1,-1 0 1,1 0-1,0 0 1,0-1-1,-1 1 1,1 0-1,-1 0 1,1-1-1,0 1 1,-1 0-1,1-1 1,-1 1-1,0-1 1,1 1-1,-1 0-1,-18 10 24,16-9-21,-6 2 0,0-1 1,0 0-1,0 0 1,-1 0-1,1-1 0,-1-1 1,0 1-1,1-2 1,-5 1-4,13-1-66,0 0 1,0 0-1,0 0 1,0 0 0,0 0-1,0 0 1,0-1-1,0 1 1,0 0-1,0 0 1,0-1 0,0 1-1,0-1 1,0 1-1,0-1 1,0 1-1,1-1 1,-1 0 0,0 1-1,0-1 1,1 0-1,-1 1 1,0-1-1,1 0 1,-1 0 0,1 0-1,-1 0 1,1 1-1,-1-1 1,1 0-1,-1 0 1,1 0 0,0 0-1,0 0 1,0-1 65,-1 0-54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19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6873,'15'0'978,"0"2"-1,-1 0 1,1 0-1,-1 1 1,13 5-978,18 8 421,5 4-421,-26-10 377,1 1 101,0 1 0,-1 1 0,-1 1 0,7 5-478,-14-9 366,-12-8-190,0 1 0,0-1 0,0 1 1,0 0-1,0 0 0,0 2-176,-3-4 37,-1-1 1,1 0-1,-1 1 0,0 0 1,0-1-1,1 1 0,-1-1 1,0 1-1,0-1 0,0 1 1,1-1-1,-1 1 0,0 0 1,0-1-1,0 1 0,0-1 1,0 1-1,0 0 0,0-1 1,-1 1-1,1-1 0,0 1 1,0-1-1,0 1 0,0-1 1,-1 1-1,1 0-37,-11 13 545,9-12-492,-80 84 1022,74-78-1052,1 0-45,0 0 0,-1-1 0,-7 6 22,-44 29-3066,50-32 975,5 1 815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9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13 8442,'-8'-7'4401,"-4"2"-32,-1 7-2985,0 5 8,-5 9-63,0 7-241,0 2-504,4 8-120,7 6-176,7-1-72,8 4-112,5-10-32,9-7-16,-1-4-368,8-13-1424,3-4 143,-4-5 657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49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26 218 10586,'22'-22'5052,"-13"14"-3822,-1-1 0,0 0 0,2-3-1230,-8 8 188,0 1 0,0 0 0,0-1 0,0 1-1,-1-1 1,1 0 0,-1 1 0,0-1 0,0 0-1,0 0 1,-1 0 0,1 0-188,-1-3 223,0 0 1,0 0-1,-1 0 1,1 1 0,-1-1-1,-1 0 1,-1-4-224,2 8 47,0 0 0,0 0 1,-1 0-1,0 0 1,1 0-1,-1 0 0,0 0 1,0 1-1,-1-1 1,1 1-1,0 0 0,-1-1 1,1 1-1,-1 0 1,0 1-1,-1-2-47,2 2 2,1 0-1,-1 1 1,1-1 0,-1 0-1,1 1 1,-1-1 0,1 1-1,-1 0 1,1-1 0,-1 1-1,0 0 1,1 0 0,-1 0-1,0 0 1,1 0 0,-1 0-1,1 1 1,-1-1 0,1 1-1,-1-1 1,0 1-1,1-1 1,0 1 0,-1 0-1,1 0 1,-1-1 0,1 1-1,0 0 1,0 0 0,-1 0-1,1 1 1,0-1 0,0 0-1,0 0 1,0 1 0,0-1-1,1 1 1,-1-1 0,0 0-1,1 1 1,-1-1 0,1 1-1,-1 0 1,1-1-1,0 1 1,-1 0-2,2 4 9,-1 0-1,1-1 1,0 1-1,0-1 1,1 1-1,0-1 1,0 1-1,0-1 1,3 4-9,5 8 46,0 1 0,3 0-46,-11-16 3,30 39 36,-23-31 4,0 1 0,-1 0 0,0 0-1,-1 1 1,0 0 0,3 8-43,-10-19 30,1 1-1,-1-1 1,1 1-1,-1-1 1,1 1-1,-1 0 1,0-1-1,0 1 0,0 0 1,0-1-1,0 1 1,0 0-1,0-1 1,0 1-1,-1 0 1,1-1-1,-1 1 1,1-1-1,-1 1 1,0-1-1,0 1 1,1-1-1,-1 1 1,0-1-1,0 0 1,0 1-1,-1-1 0,1 0 1,0 0-1,0 0 1,-1 0-1,1 0 1,0 0-1,-1 0 1,0 0-30,-1 0 42,0 0-1,0 0 1,1 0 0,-1 0-1,0-1 1,0 1 0,0-1-1,0 0 1,0 0 0,0 0 0,1 0-1,-1 0 1,0-1 0,0 1-1,0-1 1,0 0 0,0 0 0,1 0-1,-1 0 1,-1-1-42,0-1 20,0 0 0,0 0 0,0-1-1,0 1 1,1-1 0,-1 0 0,1 0 0,0 0 0,0-1 0,0 1-1,1-1 1,-1-2-20,0 1-6,0 0 0,1 0-1,0-1 1,0 1 0,1-1-1,0 1 1,0-1 0,0 0-1,1-3 7,0 9-12,0-1-1,0 0 0,0 1 0,0-1 0,1 0 0,-1 1 1,1-1-1,-1 1 0,1-1 0,-1 1 0,1-1 1,0 1-1,0-1 0,0 1 0,0-1 0,0 1 13,0 0-65,0 0-1,0 1 1,0-1 0,0 1-1,0-1 1,0 1-1,0-1 1,1 1 0,-1 0-1,0 0 1,0-1-1,0 1 1,0 0-1,1 0 1,-1 0 0,0 0-1,0 0 1,0 1-1,0-1 1,1 0 0,-1 0-1,0 1 1,0-1-1,0 1 1,1 0 65,54 22-4470,-17-11 3104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50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 11907,'8'-5'4336,"6"5"-2743,6 5-593,5 8 328,1 6 57,-6 0-377,6 7-136,-15 9-112,3 6-72,-8 14-144,-8-5-111,-5 5-185,-9-3-64,-7-7-72,-5-4-32,0-13-1097,1-7-791,13-21 1080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50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49 284 12667,'-19'-21'5225,"3"15"-2817,5 6-1495,9-1-241,3 1 56,10 1 56,3-1-320,17-1-376,5 0-32,12 1-144,2 2-504,-10 2-1584,-5-1-673,-13 10 1537</inkml:trace>
  <inkml:trace contextRef="#ctx0" brushRef="#br0" timeOffset="1">126 380 10442,'-4'-2'4337,"2"6"-1992,4 3-921,-2-7-432,0 0-48,16 4-472,13 3-223,40 1-1250,-38-11 1361,13 2-512</inkml:trace>
  <inkml:trace contextRef="#ctx0" brushRef="#br0" timeOffset="2">663 1 11258,'3'14'5218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52.5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10490,'4'-3'3785,"3"2"-2897,1 1-568,-2 5 152,-2 12 305,-4 14 95,-1 18-24,-4 8 8,1 14-104,2-2-40,0-6-263,2-6-137,5-11-208,3-8-24,3-13-761,-2-14-711,2-13 880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54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10050,'9'-68'4201,"-9"74"-2409,0 5-351,1 6 87,1 13-264,-1 2-207,3 5-433,-1-1-136,2 0-128,0-3-80,-1-2-112,0-1 8,2-2-800,0 0-720,2-11-1,3-2 457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9:54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9082,'0'0'168,"0"0"-1,1-1 1,-1 1 0,0 0-1,0 0 1,1 0 0,-1 1 0,0-1-1,0 0 1,1 0 0,-1 0-1,0 0 1,0 0 0,1 0-1,-1 0 1,0 0 0,0 0-1,1 1 1,-1-1 0,0 0 0,0 0-1,0 0 1,0 0 0,1 1-1,-1-1 1,0 0 0,0 0-168,7 11 1781,5 12-406,-12-23-1345,3 10 521,0 0-1,0 0 1,-1 0 0,-1 0 0,1 6-551,4 26 1236,-4-32-992,1 0 0,0 0 0,1-1 0,0 1 0,0-1 1,1 0-1,5 8-244,-7-14 43,0 1 1,0 0-1,0-1 1,0 0-1,1 1 1,-1-1-1,1-1 1,0 1 0,0 0-1,0-1 1,0 0-1,0 0 1,0 0-1,1-1 1,-1 1-1,1-1 1,-1 0-1,2 0-43,-2 0 8,-1-1 0,0 0-1,0 0 1,0 0 0,0 0 0,1-1-1,-1 1 1,0-1 0,0 0-1,0 0 1,0 0 0,0 0 0,0 0-1,0-1 1,-1 1 0,2-1-8,-1-1 3,0 0-1,1 0 1,-1 0 0,-1 0 0,1 0 0,0-1 0,-1 1 0,1-1-1,-1 0 1,0 0 0,0 0-3,2-6 7,-1 1 0,0-2 0,0 1 0,-1 0 0,0 0 0,-1-1 0,0 1 0,-1-1 0,0-4-7,-1 7 12,1 0 1,-2 0-1,1 0 0,-1 0 1,0 0-1,-1 1 1,1-1-1,-2 1 0,1 0 1,-2-2-13,3 6 6,0-1 1,0 1-1,-1 0 0,0 0 1,1 0-1,-1 0 1,0 0-1,0 1 0,-1-1 1,1 1-1,0 0 1,-1 0-1,1 0 0,-1 0 1,0 1-1,0-1 1,0 1-1,1 0 0,-1 0 1,-4 0-7,5 1-58,0 0 1,-1 1-1,1-1 1,0 1-1,0-1 0,0 1 1,-1 0-1,1 0 1,0 0-1,0 1 1,0-1-1,1 1 1,-1 0-1,0 0 0,0 0 1,1 0-1,-1 0 1,1 0-1,0 1 1,0-1-1,0 1 0,0-1 1,0 1-1,0 0 1,1 0-1,0 0 1,-1 0-1,1 0 1,0 0-1,0 0 0,1 0 1,-1 1-1,0-1 1,1 0-1,0 0 1,0 1-1,0-1 1,1 3 57,0-2-53,0-1 1,1 1-1,-1-1 1,1 0 0,0 0-1,1 3 53,-3-6-1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20.0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1 8922,'-12'2'2044,"0"1"0,1 0 0,-1 1 0,1 0-1,-6 3-2043,24-8 1306,38-1-1147,20 1-159,-24 2 45,396-6 1066,-289 9-328,74 15-783,7 0 193,-71-19-70,-70-1 196,-76 1-216,-8 0-3,0 1 1,0-1-1,0-1 0,0 1 1,-1 0-1,1-1 0,1 0-100,-5 1 19,0 0 1,0 0-1,0 0 0,0 0 1,0 0-1,0 0 0,0 0 0,0 0 1,0 0-1,0 0 0,0 0 1,0 0-1,0 0 0,0 0 0,0-1 1,0 1-1,0 0 0,0 0 1,0 0-1,0 0 0,0 0 0,0 0 1,0 0-1,0 0 0,0 0 1,0 0-1,0 0 0,0 0 0,0 0 1,0 0-1,0 0 0,0 0 1,0 0-1,0 0 0,0 0 1,0-1-1,0 1 0,0 0 0,0 0 1,0 0-1,0 0 0,0 0 1,0 0-1,0 0 0,0 0 0,0 0 1,0 0-1,0 0 0,0 0 1,-1 0-1,1 0 0,0 0 0,0 0 1,0 0-1,0 0 0,0 0 1,0 0-1,0 0 0,0 0 0,0 0 1,0 0-1,0 0 0,0 0 1,0 0-1,0 0 0,0 0 0,0 0 1,0 0-1,0 0-19,-7-3 864,3 2-3418,3-1 1669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20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60 6225,'-6'-6'1135,"1"0"0,0 0 0,-2-3-1135,6 7 248,-1 0 0,1 1-1,0-1 1,0 0 0,1 0 0,-1 1-1,0-1 1,1 0 0,-1 0-1,1 0 1,-1 0 0,1 0-1,0 0 1,0 0 0,0 0 0,0-1-248,4 14 1607,5 46-928,-2 0 0,-3 0 0,-2 2-679,0-15 140,29 407 365,-19-307-213,-9-110-195,7 78 313,-6-86-322,1-1 0,0 0-1,5 7-87,-8-26-12,0-1 0,0 1 0,0-1 0,3 4 12,-4-8-25,-1 0 1,1 0-1,0 0 1,-1-1-1,1 1 1,0 0-1,0 0 1,0-1-1,0 1 1,0 0-1,-1-1 1,2 1 24,-2-1-34,1 0 0,-1 0 1,1 1-1,0-1 0,-1 0 1,1 0-1,-1 0 0,1 0 1,-1 0-1,1 0 0,0 0 1,-1-1-1,1 1 0,-1 0 1,1 0-1,-1 0 0,1 0 1,-1-1-1,1 1 0,-1 0 1,1-1-1,-1 1 0,1 0 0,-1-1 34,2-1-16,0 1-1,0-1 0,0 0 1,0-1-1,-1 1 0,1 0 1,-1 0-1,1-2 17,15-34-201</inkml:trace>
  <inkml:trace contextRef="#ctx0" brushRef="#br0" timeOffset="1">43 29 6641,'-5'3'1074,"-1"-1"-1,0 0 0,0 0 0,-1-1-1073,1 1 1292,7-2 1016,9-2-1952,97-15 267,2 5-1,0 4-622,-54 7 140,53 5-140,57 12 134,-59-4-14,579 54 1040,-583-57-332,-91-7-601,-10-2-204,-1 0-1,0 0 1,0 0 0,0 0 0,0 0-1,0 0 1,0 0 0,0 0 0,0 1-1,0-1 1,0 0 0,1 0-1,-1 0 1,0 0 0,0 0 0,0 0-1,0 0 1,0 0 0,0 0 0,0 0-1,0 0 1,0 0 0,0 0-1,0 1 1,0-1 0,0 0 0,0 0-1,0 0 1,0 0 0,0 0 0,0 0-1,0 0 1,0 0 0,0 0-1,0 1 1,0-1 0,0 0 0,0 0-1,0 0 1,0 0 0,0 0 0,0 0-1,0 0 1,0 0-23,-1 1 103,0-1 1,1 1-1,-1-1 0,0 1 0,0-1 1,0 0-1,0 1 0,0-1 0,0 0 1,0 0-1,0 0 0,0 0 1,0 0-1,-1 0-103,-28-4 72,-1-1 28,28 5-89,1 0 0,-1 0 0,1 0 0,0 0 1,-1 1-1,1-1 0,0 1 0,-1 0 0,1-1 0,0 1 1,-1 1-12,1-1 3,1-1 1,0 1 0,0 0 0,0 0-1,0 0 1,0 0 0,0 1 0,0-1-1,0 0 1,1 0 0,-1 1 0,0-1-1,1 0 1,-1 1 0,1-1 0,-1 0-1,1 1 1,0-1 0,-1 1 0,1 0-4,-6 19 31,-2-3-11,3-7-3,0 0-1,1 1 0,0-1 1,1 1-1,0 0 0,1 0 1,1 0-1,-1 5-16,3 30 70,1 0 0,4 15-70,18 92 59,-9-63-37,-14-85-21,28 156 41,-21-132-32,0 0-1,2-1 0,1 0 0,6 10-9,-14-32-145,0-1 1,1 0-1,0 0 0,0 0 0,0 0 0,6 5 145,-10-10-89,1 0 0,0-1 0,0 1 0,0 0 0,0 0 0,0-1 0,0 1 0,0-1-1,0 1 1,0-1 0,0 1 0,0-1 0,1 0 89,18-1-676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44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8562,'11'2'9112,"6"7"-7811,-1 0-921,-4-3-272,0 0 1,1-1 0,0-1 0,0 0-1,0-1 1,5 1-109,33 0 176,12 2-55,-54-4-105,0-1 1,-1 2 0,1-1-1,-1 1 1,7 3-17,-14-6 10,1 1-1,-1 0 1,1-1-1,-1 1 1,0 0-1,0 0 1,1 0-1,-1 0 1,0 0-1,0 0 1,0 0 0,0 0-1,0 1 1,0-1-1,0 0 1,-1 1-1,1-1 1,0 0-1,-1 1 1,1-1-1,-1 1 1,1-1 0,-1 1-1,0-1 1,1 1-1,-1-1 1,0 1-1,0 0 1,0-1-1,-1 1 1,1-1-1,0 1 1,0-1-1,-1 1 1,1-1 0,-1 1-1,1-1 1,-1 0-1,0 1 1,0-1-1,1 0 1,-1 1-1,0-1 1,0 0-1,-1 0-9,-2 5 95,-1-2 0,0 1-1,0-1 1,0 1 0,-1-1-1,1-1 1,-1 1-1,0-1 1,0 0 0,-2 0-95,-11 6 215,-172 81 249,158-76-1127,21-6-628,10-4-379,8-3-1115,11-4 1555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21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46 151 4825,'-34'3'2409,"34"-3"-2215,-1 0 1,1 0-1,0 1 1,-1-1 0,1 0-1,-1 0 1,1 0-1,0 0 1,-1-1 0,1 1-1,-1 0 1,1 0-1,0 0 1,-1 0 0,1 0-1,-1 0 1,1-1-1,0 1 1,-1 0 0,1 0-1,0 0 1,-1-1-1,1 1 1,0 0 0,0-1-1,-1 1 1,1 0-1,0-1 1,0 1 0,-1 0-1,1-1 1,0 1 0,0 0-1,0-1 1,0 1-1,0-1 1,-1 1 0,1 0-1,0-1 1,0 1-1,0-1 1,0 1 0,0 0-1,0-1 1,0 1-1,0-1 1,1 1 0,-1-1-195,0-1 188,1-1 0,0 0 1,0 1-1,0-1 1,1 1-1,-1-1-188,0 1 39,7-14 262,1 0 1,5-6-302,-13 20 11,1 0 1,-1 0 0,1 0 0,0 0 0,0 1-1,0-1 1,0 0 0,0 1 0,0-1-1,0 1 1,3-1-12,2 0 19,-1-1-1,1 2 1,7-2-19,3-1 28,-2 1-32,22-6 717,30-2-713,-27 7 268,-17 1-142,-1 1 1,1 1-1,0 1 1,3 1-127,-16 0 59,5 1 48,-1-1 0,0 2 0,0 0-107,-9-2 26,-1 1 0,0-1 0,0 1 0,0 0 0,0 0 0,0 0 0,-1 1 1,1-1-1,0 1 0,-1 0 0,3 3-26,-1-2 58,0 1 1,0-1 0,1 0-1,2 2-58,-1-2 75,-1 0 0,0 1 0,3 3-75,-4-3 51,1 0 0,0 0 0,0 0 0,1 0 0,-1-1 0,1 0 0,0 0 0,0-1 1,5 1-52,13 0 40,-19-3-28,-1-1-1,0 1 1,0 0-1,0 1 1,1-1-1,-1 1 1,-1 0-1,1 0 1,1 1-12,3 3 32,0 1 0,-1 0 0,0 0 0,0 1 0,0 0 0,1 3-32,-5-6 22,1 0 0,1 0 0,-1-1 1,1 0-1,-1 0 0,1 0 0,6 3-22,3 0 31,1-1-1,11 3-30,-13-4 17,0 1-1,0 1 1,-1 0-17,-1-1 5,0 0 0,0-1 0,11 4-5,-1-6 11,-18-3-9,-1 0 0,0 1 0,0-1 0,0 1 0,0-1 0,0 1 0,0 0 0,0 1 0,0-1 0,0 0-2,118 74 56,-118-73-55,1-1 0,-1 1 0,0-1 1,1 0-1,-1 0 0,1 0 0,0 0 1,-1 0-1,1-1 0,0 0 0,-1 0 1,1 0-1,0 0 0,0-1-1,3 1 3,-1 0 0,0 1 0,1-1 0,5 2-3,-6-1 2,-1 0 0,1 0 0,0-1 1,0 0-1,4 0-2,7-3 0,-11 1 2,1 1-1,0 1 1,-1-1-1,1 1 1,3 0-2,33 3 8,15-3-8,5 1 14,-27-2 0,-34 1-12,0 0 0,0 0 0,0 0 0,0 0 0,-1-1-1,1 1 1,0-1 0,0 1 0,0-1 0,-1 0 0,1 0 0,0 0 0,-1 0-1,2-1-1,1 0 16,-4 2-14,0 0 0,0 0 0,0 0 0,1 0 0,-1 0 0,0 0 0,0 0 0,0 0 0,0 0 0,0 0 0,1 0 0,-1 0 0,0 0 0,0 0 0,0 0 0,0-1 0,0 1 0,0 0 0,0 0 0,0 0 0,1 0 0,-1 0 0,0 0 0,0-1 0,0 1 0,0 0 0,0 0 0,0 0 0,0 0 0,0 0 0,0-1 0,0 1 0,0 0 0,0 0 0,0 0 0,0 0 0,0-1 0,0 1 0,0 0 0,0 0 0,0 0 0,0 0 0,0 0 0,0-1 0,0 1 0,0 0 0,-1 0-2,1 0-14,0 0-27,0 0-131,0 0-511,-1 0-6281,1 0 5984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44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253 3 5257,'1'-3'3465,"-2"3"512,-6 7-1545,-10-2-319,-4 5-377,-7 4-544,-8-3-223,1 5-385,3 1-120,4-1-184,6 0-80,7-5-152,6-5-144,6-2-696,3-2-489,13-2-1087,6 1 1368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45.3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164 231 11026,'3'1'698,"0"-1"1,0 1-1,1-1 0,-1 0 0,0 0 0,1 0 0,-1 0-698,-1 0 136,-1 0 0,0-1 0,0 1 0,1 0 0,-1 0 0,0-1 0,0 1 0,0-1 0,0 1 0,0-1 0,1 0 0,-1 1 0,0-1 0,0 0 0,0 0 0,-1 0 0,1 1 0,0-1 0,0-1-136,15-23 1675,-11 15-1615,0 1 0,0 0-1,0-1 1,-2 0 0,1 0-1,-1-1 1,-1 1-1,1 0 1,-2-1 0,0 0-1,0-4-59,-1 12 6,0-1 0,0 0 0,0 1 0,-1-1 0,1 0 0,-1 1 0,0-1 0,0 1 0,-1-1 0,1 1 0,-1-2-6,0 3 2,1 0 0,0 1 1,0-1-1,-1 0 0,1 1 0,-1-1 0,0 1 1,1-1-1,-1 1 0,0 0 0,0 0 0,0 0 1,0 0-1,0 0 0,0 0 0,0 0 0,0 1 0,0-1 1,0 1-1,-2-1-2,-4 1 0,1-1 0,-1 1 0,0 1 0,0 0 0,0 0 0,1 0 0,-1 1 0,1 0 0,-1 1 1,1-1-1,0 1 0,0 1 0,-2 0 0,-1 2 33,0 0 0,0 1 0,0 0 0,1 1 0,0 0 0,1 0 0,0 1 0,-4 4-33,9-8 26,-1-1-1,1 1 1,1 0 0,-1 0-1,0 0 1,1 0-1,-1 3-25,3-7 4,-1 1 0,1 0 0,0-1 0,-1 1-1,1 0 1,0-1 0,0 1 0,0 0-1,0-1 1,1 1 0,-1 0 0,0-1 0,1 1-1,-1 0 1,1-1 0,-1 1 0,1-1-1,0 1 1,-1-1 0,1 1 0,0-1-1,0 0 1,0 1 0,1-1 0,-1 0 0,1 1-4,1 0 0,1 1 1,-1-1-1,1 0 1,0-1 0,0 1-1,-1-1 1,1 1-1,0-1 1,1 0-1,-1-1 1,0 1 0,0-1-1,2 1 0,10-1 10,1 0-1,11-3-9,-18 3 8,1-2-1,-1 1 1,1-1-1,-1-1 1,0 0 0,0 0-1,0-1 1,-1-1-1,3-1-7,-23 27 116,1-1-104,2-1-1,0 1 1,1 1-1,1-1 1,-3 21-12,6-21 24,1-1 1,0 1-1,1 0 1,1-1 0,1 1-1,1-1 1,1 1 0,0-1-1,1 1 1,2-1-1,4 12-24,-7-24 16,0 0 0,1-1-1,-1 1 1,2 0 0,-1-1-1,1 0 1,2 2-16,-4-4 8,0-1 0,1 0 0,0 0 0,-1 0 0,1 0 0,0-1 1,1 1-1,-1-1 0,0 0 0,1 0 0,4 0-8,-7-1 0,1-1 1,-1 1-1,1-1 1,0 0-1,-1 0 1,1 0-1,-1-1 0,1 1 1,-1 0-1,1-1 1,-1 0-1,1 0 0,-1 0 1,1 0-1,-1 0 1,0 0-1,1 0 0,-1-1 1,0 1-1,0-1 1,0 0-1,0 0 0,0 1-22,0-1-1,-1 0 1,1 0-1,-1 0 1,1 0 0,-1 0-1,0 0 1,1 0-1,-1 0 1,0-1-1,-1 1 1,1 0 0,0-1-1,-1 1 1,1-1-1,-1 1 1,0-1 0,1 1-1,-1-1 1,0 1-1,-1-1 1,1-1 22,-2-1-32,1 1 0,0 0 0,-1 0 1,0 0-1,0 0 0,0 0 0,-1 0 0,1 0 0,-1 0 0,-1 0 32,-5-5-24,0 0-1,-10-7 25,12 11 1,-14-13 58,-1 2 0,-11-6-59,23 16 108,0 1 0,0 0 0,0 1 0,-1 0 1,0 0-1,1 1 0,-4 0-108,13 3 32,0 0-1,0 0 1,0 0 0,0 0-1,0-1 1,0 2-1,0-1 1,0 0 0,0 0-1,0 0 1,0 0-1,1 1 1,-1-1 0,-1 0-32,2 0 5,0 1 1,0-1 0,0 0 0,0 0 0,0 0 0,0 0 0,0 0 0,0 0 0,0 0 0,0 0-1,0 0 1,0 0 0,-1 0 0,1 0 0,0 0 0,0 0 0,0 1 0,0-1 0,0 0 0,0 0-1,0 0 1,0 0 0,0 0 0,0 0 0,0 0 0,0 0 0,0 0 0,0 0 0,0 1 0,0-1-1,0 0 1,0 0 0,0 0 0,0 0 0,0 0 0,0 0 0,1 0 0,-1 0 0,0 0 0,0 0 0,0 0-1,0 1-5,7 2 209,1-1-97,0 0-1,0 0 1,0-1 0,0 0-1,1-1 1,6 0-112,16-2 251,7-2-251,-13 1 54,27-3-834,-1-3 0,0-1 1,6-5 779,-45 13-1637,-11 2 1590,-1 0 0,0 0 1,0 1-1,0-1 0,1 0 0,-1 1 0,0-1 0,0 0 0,0 1 0,0-1 0,1 0 0,-1 1 0,0-1 0,0 0 1,0 1-1,0-1 0,0 0 0,0 1 0,0-1 0,0 1 0,0-1 0,0 1 47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46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3 6537,'-20'-2'3600,"12"3"-6,7 3-438,1-4-3090,0 1 1188,0-1-324,2 1-356,91 56 163,-86-54-721,0 1-1,1-1 0,-1 0 1,1 0-1,0-1 1,-1 0-1,3 0-15,7 2 22,-9-2-11,2 0 1,0 0 1,-1 1 0,1 1 0,-1-1 0,0 2 0,7 3-13,-15-8 1,-1 1 0,1-1 0,0 1 0,0-1 1,-1 1-1,1-1 0,0 1 0,-1 0 0,1-1 0,-1 1 1,1 0-1,-1 0 0,1-1 0,-1 1 0,0 0 0,1 0 1,-1-1-1,0 1 0,1 0 0,-1 0 0,0 0 0,0 0 1,0 0-2,0 0 3,0 0 1,-1 0 0,1 1 0,0-1 0,-1 0 0,1 0-1,-1 0 1,1 0 0,-1 0 0,0 0 0,1 0 0,-1 0-1,0-1 1,0 1 0,0 1-4,-5 3 32,-1-1 0,1 1 0,-1-1 0,0 0 0,0 0-32,3-2 21,-153 89 638,154-89-692,-1 0-1,0 0 1,0-1-1,0 1 1,0-1 0,0 0-1,0-1 1,-4 2 33,-19 4-1152,17-1 625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46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1 12251,'-23'25'4441,"-5"-5"-3665,-2 1-64,-6 3-40,4-5-168,5-3-200,11-2-160,10-7-304,-4 0-504,17-1-1256,-3-2 1223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47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127 288 10522,'1'2'476,"-1"-1"0,0 0-1,1 1 1,0-1 0,-1 1 0,1-1-1,0 0 1,-1 1 0,1-1-1,0 0 1,0 0 0,1 1-476,-1-1 79,-1-1-1,1 0 1,-1 1-1,1-1 1,-1 0-1,1 1 1,0-1 0,-1 0-1,1 0 1,0 1-1,-1-1 1,1 0-1,0 0 1,-1 0 0,1 0-1,0 0 1,-1 0-1,1 0 1,0 0-1,0 0 1,-1 0 0,1 0-1,0-1 1,-1 1-1,1 0 1,-1 0-1,1-1 1,0 1 0,-1 0-1,1-1 1,-1 1-79,5-4 187,0 0 0,0 0 1,-1-1-1,0 1 1,0-1-1,0 0 0,0 0 1,-1-1-188,7-7 132,-2 2-101,-1 0 1,0 0-1,-1 0 1,0-1-1,-1 0 1,0 0-1,-1-1 1,1-4-32,-3 12 8,-1 0 0,0 0 0,-1 0 0,1 0 0,-1 0 1,0 0-1,0 0 0,-1-1 0,1 1 0,-1 0 0,0 1 0,-1-1 0,1 0 0,-1 0 1,0 0-1,0 1 0,0-1 0,-1 1 0,1 0 0,-1-1 0,0 1 0,-4-3-8,4 4 7,0 0-1,0 1 0,0-1 1,0 1-1,-1 0 0,1 0 1,-1 0-1,1 0 0,-1 1 1,0-1-1,0 1 0,1 0 1,-1 0-1,-4 0-6,3 1 22,0-1-1,1 2 0,-1-1 1,0 0-1,0 1 1,0 0-1,0 0 1,1 1-1,-1-1 1,0 1-1,0 0-21,-5 3 68,1 1 0,-1 0 1,1 0-1,0 1 0,1 0 0,-1 1 1,1 0-1,1 0 0,0 1 0,-1 1-68,5-6 31,0 0 0,1 0-1,-1 0 1,1 1 0,0-1-1,0 1 1,1-1 0,-1 1-1,1-1 1,0 6-31,0-8 8,1 0-1,0 1 1,0-1 0,0 0-1,1 1 1,-1-1 0,0 0-1,1 1 1,0-1-1,-1 0 1,1 0 0,0 0-1,0 1 1,0-1 0,0 0-1,1 0 1,-1-1 0,0 1-1,1 0 1,0 0-1,-1-1 1,3 2-8,1 1 2,1 0 1,-1-1-1,1 1 1,0-2-1,0 1 0,0 0 1,0-1-1,0 0 0,1-1 1,-1 0-1,1 1 0,1-2-2,12 1 2,0 0-1,0-2 1,6-1-2,-2 0 12,-21 1-7,-1 1-1,0 0 0,0 0 1,1 0-1,-1 0 1,0 1-1,0-1 0,1 0 1,-1 1-1,0 0 0,1 0-4,-2 0 2,0-1 0,0 1 0,-1-1 0,1 1-1,0 0 1,-1 0 0,1-1 0,0 1 0,-1 0-1,1 0 1,-1 0 0,0-1 0,1 1 0,-1 0 0,0 0-1,1 0 1,-1 0 0,0 0 0,0 0 0,0 0-1,0 0 1,0 0 0,0 0 0,0 0 0,0 1-2,-1 8 10,0 1 0,-1 0 0,-1 0 0,0 0-10,-5 25 8,4-8-3,2 0 1,0 0-1,2 3-5,7 84 17,-5-98-11,0 0 0,1 0 0,0 0 0,4 8-6,-6-21 0,1 1-1,-1-1 1,1 0 0,0 0 0,0 0 0,1 0 0,-1 0 0,1 0 0,0-1 0,0 1-1,0-1 1,0 1 0,1-1 0,-1-1 0,1 1 0,0 0 0,0-1 0,0 0-1,1 1 1,-3-2-9,0 0 0,0-1 0,0 1 0,0-1 0,0 1 0,0-1 0,1 0 0,-1 0 0,0 0 0,0 0 0,0 0 0,0 0-1,1-1 1,-1 1 0,0-1 0,0 1 0,0-1 0,0 0 0,0 0 0,0 0 0,0 0 0,-1 0 0,1 0 0,0-1-1,0 1 1,-1-1 0,1 1 0,-1-1 0,1 1 0,-1-1 0,0 0 0,0 0 0,0 0 0,0 1 0,0-2 9,2-1-85,-1-1-1,0 1 1,-1-1 0,1 0 0,-1 0 0,0 0 0,0 0 0,0 0-1,-1 0 1,0 0 0,0 0 0,0 0 0,0 0 0,-1-3 85,-2-1-37,0 0 1,0 1-1,0 0 0,-1 0 1,0 0-1,-1 0 0,0 0 1,0 1-1,-1 0 0,1 0 1,-1 1-1,-1-1 1,0 1-1,1 1 0,-2-1 1,1 1-1,-2 0 37,-18-11 297,-2 2 1,0 1-1,0 1 1,-7-1-298,-5-2 896,57 16 289,-15-1-1180,5 0 90,0 1-1,0-1 1,0 1 0,0-2 0,0 1 0,3-1-95,58-11 123,-1-4-1,9-5-122,-35 9-530,32-8-1114,-28 11 886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50.7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7 7202,'-5'0'1021,"1"0"121,0 0 1,0 0 0,0 0-1,0-1 1,0 1-1,0-1 1,-3-1-1143,1 0 3447,16 7-2638,24 10-675,-12-9 60,-1 0 0,20 1-194,-20-4 65,0 2 0,-1 0 0,6 3-65,-24-7 6,1 0 0,0 0 1,0 0-1,-1 1 0,1-1 0,-1 1 1,0 0-1,2 1-6,-3-3 3,0 1 0,-1 0 0,1 0 0,0 0 0,-1 0 0,1 0 0,-1 0 0,1 0 0,-1 0-1,1 0 1,-1 0 0,0 0 0,0 0 0,1 0 0,-1 0 0,0 0 0,0 0 0,0 0 0,0 0 0,0 1 0,0-1 0,-1 0 0,1 0 0,0 0 0,0 0 0,-1 0-3,0 2 11,0 0 0,0 0 0,-1-1 0,0 1 1,1-1-1,-1 1 0,0-1 0,0 1 0,0-1 1,-3 2-12,-26 19 102,22-16-74,-28 17 72,-2-1 0,0-2 0,-37 13-100,-5-2-621,74-28-236,7-1-709,11-1-895,49-1-2908,-22-2 3974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51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245 3 4497,'11'-3'2905,"-14"5"31,-11 3-263,-7 7-441,-9 3-463,0 3-641,-1 2-200,-5 0-384,2 1-152,6-5-320,5 3-640,18-8 392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0:51.4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183 268 11763,'2'0'404,"0"0"1,0 0-1,0 0 1,0-1 0,0 1-1,0 0 1,0-1-1,0 1 1,-1-1 0,1 0-1,0 0 1,0 0-1,0 0-404,0-1 135,0 1 0,0-1 0,-1 0 0,1 0 0,0 0-1,-1 0 1,1 0 0,-1 0 0,0 0 0,1-2-135,4-10 341,1-1 1,-2 0 0,0 0-1,3-15-341,-6 19 16,-1 1-1,0-1 0,0 0 0,-1 1 1,0-1-1,-1 0 0,-1-9-15,1 16-6,0 1-1,0-1 1,0 1-1,0-1 1,-1 0-1,0 1 1,1 0-1,-2-1 7,2 2-10,0 1 1,0-1-1,-1 1 0,1-1 1,0 1-1,-1 0 0,0-1 0,1 1 1,-1 0-1,0 0 0,1 0 0,-1 0 1,0 1-1,0-1 0,0 0 1,0 1-1,0-1 10,-5 0-17,0 1 0,0 0 1,0 0-1,1 0 0,-1 1 1,0 0-1,1 0 0,-1 1 0,0-1 1,1 2-1,0-1 0,-6 3 17,1 0 20,1 1-1,0 0 0,0 0 1,1 1-1,0 0 0,0 1 1,-1 1-20,5-3 57,0-1 0,0 0 0,1 1 0,0 0 0,0 0 0,1 0 1,0 0-1,0 1 0,0-1 0,0 1 0,1 0 0,1 0 0,-2 3-57,3-9 14,0 1 0,0-1 0,0 1 0,0-1 0,0 0 0,0 1 0,0-1 0,1 1 0,-1-1 0,0 1 0,1-1 0,-1 0 0,1 1 0,-1-1 0,1 0 0,0 0 0,0 1 0,-1-1 0,1 0 0,0 0 0,0 0 0,0 0 0,0 0 0,0 0 0,1 0 0,-1 0 0,0-1 0,0 1-1,1 0 1,-1-1 0,0 1 0,1 0-14,4 0 24,0 1 0,1-1 0,-1 0-1,0 0 1,1 0 0,5-1-24,21-2 59,1-1 0,29-6-59,-26 3 30,-35 6-27,1-1 0,0 1 0,0 0 0,0 0 0,-1 0 0,1 0 0,0 0 0,0 0 0,-1 1 0,1-1 0,0 1 0,0 0-3,-2 0 2,0 0 0,0-1 0,0 1 0,0 0 0,0 0 0,0 0 0,0 1 0,0-1 0,0 0 0,-1 0 0,1 0 0,0 1 0,-1-1 0,1 0 0,-1 1 0,1-1 0,-1 0 0,0 1 0,0-1 0,0 1 0,1-1 0,-1 0 0,0 1 0,-1-1 0,1 1-1,-1 13 58,0 0 1,-1-1 0,-1 1-1,0-1 1,-3 5-60,-6 31 248,-1 7 50,3-12 263,0 9-561,8-40 91,1-1 0,0 1 0,1-1 1,0 0-1,1 1 0,2 4-91,-3-15 16,1-1-1,0 1 1,0 0 0,0 0 0,0-1 0,0 1-1,0-1 1,1 1 0,-1-1 0,1 1-1,0-1 1,0 1-16,-1-2 3,0 0-1,0-1 0,0 1 1,-1 0-1,1-1 1,0 1-1,0-1 0,0 1 1,0-1-1,0 0 1,0 1-1,0-1 1,0 0-1,0 1 0,0-1 1,1 0-1,-1 0 1,0 0-1,0 0 1,0 0-1,0 0 0,0-1 1,0 1-1,0 0 1,0 0-1,0-1 1,0 1-1,0-1 0,0 1 1,0-1-1,0 1 1,0-1-3,2-1 2,0 0 1,0 0 0,-1-1 0,1 1-1,-1 0 1,0-1 0,0 0 0,0 0-1,0 1 1,0-1 0,1-3-3,0 0 6,-1 0 1,0 0-1,0-1 1,0 1-1,-1 0 0,0-3-6,1-7 22,-2-1-1,0 0 1,0 1-1,-3-14-21,0 18 37,0 0 0,0 0 0,-1 0 0,0 1 0,-1-1 0,0 1 0,-1 0 0,-1 1-1,1-1 1,-2 1 0,1 1 0,-9-9-37,15 16 60,-1 0 1,1 1-1,-1-1 0,0 0 1,0 1-1,0-1 0,0 1 1,0-1-1,0 1 0,0 0 1,0 0-1,0 0 0,-1 0 1,1 0-1,0 1 0,-1-1 0,1 1 1,-1-1-1,1 1 0,0 0 1,-1 0-1,-1 0-60,-5 2 161,15 1-74,21 4-60,-11-7-164,-1 0 0,1 0 0,0-2-1,-1 0 1,6-2 137,19-2-1167,4 2 386,0 2 161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06.2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87 100 4633,'-1'-1'678,"-1"0"1,1 0-1,-1 0 0,1 0 1,-1 0-1,1 1 1,-1-1-1,0 1 0,1-1 1,-1 1-1,0 0 0,0-1 1,0 1-679,-27-1 2724,22 2-1618,-19-1 4377,26-1-5472,0 1 1,0 0-1,0 0 1,0 0-1,-1 0 1,1 0-1,0 0 1,0-1-1,0 1 1,0 0-1,0 0 1,0 0 0,0 0-1,0-1 1,0 1-1,0 0 1,0 0-1,0 0 1,0 0-1,0-1 1,0 1-1,0 0 1,0 0-1,0 0 1,0 0-1,0-1 1,0 1-1,0 0 1,0 0-1,0 0 1,0 0-1,0 0 1,0-1-1,0 1 1,0 0-1,1 0 1,-1 0-1,0 0 1,0 0-1,0 0 1,0-1-1,0 1 1,0 0-1,1 0 1,-1 0-1,0 0 1,0 0-1,0 0 1,0 0-1,1 0 1,-1 0-1,0 0 1,0 0-1,0 0 1,0 0 0,1 0-1,-1 0-11,41-10 260,-36 9-251,18-5 177,22-3-186,-15 7 120,1 2 0,28 2-120,-32-1 33,48 3 56,101 3 229,-40-10-44,8 1-133,65 14-35,-109-6-61,26 1-18,-45-3-1,66-5-26,-32-1 21,49-3 86,-157 4-91,5 1 31,-1-1 0,12-3-47,3 0 36,78-10 170,-70 10 28,0 2-1,1 1 1,-1 1 0,29 5-234,-58-6 26,-1 1 1,0 0 0,0-1 0,0 0 0,0 0-1,0 0 1,0 0 0,-1 0 0,2-1-27,20-6 61,40-5 29,-65 13-90,0 0 0,0 0 0,1 0 0,-1 0 1,0 0-1,0 0 0,0 0 0,1-1 0,-1 1 0,0 0 0,0 0 1,0 0-1,0 0 0,0 0 0,1 0 0,-1 0 0,0-1 1,0 1-1,0 0 0,0 0 0,0 0 0,0 0 0,1 0 0,-1-1 1,0 1-1,0 0 0,0 0 0,0 0 0,0-1 0,0 1 0,0 0 1,0 0-1,0 0 0,0 0 0,0-1 0,0 1 0,0 0 1,0 0-1,0 0 0,0-1 0,0 1 0,0 0 0,0 0 0,-7-10-765,6 8 330,0 1-1,-1 0 0,1 0 1,0 0-1,-1 0 0,1 0 1,-1 0-1,1 0 0,-1 0 1,1 1-1,-1-1 0,1 1 1,-1-1-1,0 1 0,0-1 436,-7 2-1844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6.3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12 104 7602,'-2'-4'591,"0"0"0,1 0 0,-1 0 1,1 0-1,0-1 0,0 1 1,0 0-1,1-1 0,-1 1 0,1 0 1,1-5-592,-1 9 69,-1 0 0,1 0 0,0 0 1,0 0-1,0-1 0,0 1 1,0 0-1,0 0 0,0 0 0,0 0 1,0-1-1,1 1 0,-1 0 0,0 0 1,0 0-1,0 0 0,0 0 1,0-1-1,0 1 0,0 0 0,0 0 1,0 0-1,0 0 0,0 0 0,1 0 1,-1 0-1,0-1 0,0 1 1,0 0-1,0 0 0,0 0 0,0 0 1,1 0-1,-1 0 0,0 0 0,0 0 1,0 0-1,0 0-69,4 5 1254,3 12-445,-6-16-683,36 118 1462,-37-118-1579,2 4 3,0 1-1,0-1 1,0 0-1,1 0 0,-1 0 1,1 0-1,0-1 1,0 1-1,1-1 1,3 4-12,-5-7-3,-1 1 1,1-1 0,0 1 0,0-1 0,1 1 0,-1-1-1,0 0 1,0 0 0,1 0 0,-1 0 0,0-1 0,1 1-1,-1 0 1,1-1 0,-1 0 0,1 0 0,-1 0 0,1 0-1,-1 0 1,1 0 0,-1 0 0,1-1 0,-1 0 0,0 1-1,3-2 3,0 0-15,1-1 0,-1 0 0,0 0 0,0 0 0,0-1 0,-1 0 0,1 0 0,-1 0-1,0 0 1,0-1 0,0 1 0,0-1 0,1-3 15,1-2-21,0 0 1,-1-1-1,-1 1 1,1-1-1,-2 0 0,3-8 21,-2 2 23,2-1 0,0 1-1,2-4-22,-8 21 3,0-1-1,0 1 1,0-1-1,1 1 0,-1-1 1,0 1-1,0 0 1,0-1-1,1 1 1,-1-1-1,0 1 0,1 0 1,-1-1-1,0 1 1,1 0-1,-1-1 0,0 1 1,1 0-1,-1 0 1,1-1-1,-1 1 0,1 0 1,-1 0-1,0 0 1,1-1-1,-1 1 1,1 0-3,-1 0 5,1 1 0,-1-1 0,1 0 0,-1 1 0,0-1 0,1 0 0,-1 1 0,0-1 0,0 0 0,1 1 0,-1-1 1,0 1-1,0-1 0,0 0 0,1 1 0,-1-1 0,0 1 0,0-1 0,0 1 0,0-1 0,0 1 0,0-1 0,0 1 1,0-1-1,0 1 0,0-1-5,1 13 175,0 0 0,1 0 0,1 0 1,0 0-1,2 4-175,-3-11 104,0 1 1,1-1-1,0 0 0,0 0 1,1 0-1,-1 0 1,1-1-1,1 1 0,-1-1 1,1 0-1,0 0-104,-3-3 18,0-1 0,0 1-1,0-1 1,0 0 0,0 1 0,0-1-1,1 0 1,-1 0 0,0-1 0,1 1 0,-1 0-1,0-1 1,1 1 0,-1-1 0,1 0-1,-1 0 1,0 0 0,1 0-18,1-1 13,0 0-1,0 0 1,-1 0 0,1 0-1,-1 0 1,1-1 0,-1 0-1,0 1 1,1-1 0,-1-1-1,0 1-12,6-6 15,-1 1-1,0-1 1,-1 0-1,0-1 0,0 0 1,0 0-1,2-7-14,-2 5-520,-1-1-1,-1 0 1,0-1-1,0 1 1,-1-1 0,-1 0-1,0 0 1,-1-1 520,-2 5-1155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22.1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6473,'3'0'3446,"-2"0"-3337,0 0 0,0 0 0,0 0 0,0 0 0,0 0 0,0 0 0,0 1 0,0-1 0,0 0-1,0 1 1,0-1 0,0 0 0,0 1 0,-1-1 0,1 1 0,0 0 0,0-1 0,-1 1 0,1 0 0,0-1 0,-1 1 0,2 1-109,-2 0 138,1 0 0,0 0 0,-1 0 0,1 0 0,-1 0 0,0 0-1,0 0 1,0 0-138,0 1 79,0-1 0,1 0 0,-1 1 0,1-1-1,-1 0 1,1 1 0,0 0-79,1 0 75,-1 0 1,1 0-1,0 0 0,1-1 0,-1 1 1,0 0-1,1-1 0,-1 0 0,3 2-75,27 18 376,-21-15-269,9 5 256,11 4-363,-2-1 443,-28-15-409,0 1 0,0-1 0,0 1 0,0-1 0,0 1 0,0 0 1,0-1-1,-1 1 0,1 0 0,0 0 0,0 0 0,-1-1 0,1 1 0,-1 0 1,1 0-1,0 0 0,-1 0 0,1 1-34,-1-1 65,0 1-1,0 0 1,0-1 0,0 1 0,0-1 0,-1 1-1,1 0 1,0-1 0,-1 1 0,1-1-1,-1 1 1,0-1 0,0 2-65,-2 3 137,0-1-1,0 1 1,-1-1 0,0 0-1,0 0 1,-4 4-137,-30 26 329,20-19-234,2-2-115,3-2-367,0 0 1,-1-1-1,0 0 0,-1-1 1,0 0 386,9-6-1926,6-4 1857,0 0-1,0 0 1,0 0 0,0 0-1,0 0 1,0 1-1,0-1 1,0 0 0,0 0-1,0 0 1,0 0-1,0 0 1,0 0 0,0 0-1,0 0 1,0 0-1,0 0 1,0 0 0,0 0-1,0 1 1,0-1-1,0 0 1,0 0 0,0 0-1,0 0 1,0 0-1,0 0 1,0 0 0,0 0-1,0 0 1,0 0-1,0 0 1,0 0 0,0 0-1,0 0 1,0 0-1,1 0 1,-1 1 0,0-1-1,0 0 1,0 0-1,0 0 1,0 0 0,0 0-1,0 0 1,0 0-1,0 0 1,0 0 0,0 0-1,0 0 1,1 0-1,-1 0 1,0 0 0,0 0-1,0 0 1,0 0-1,0 0 1,0 0 0,0-1-1,0 1 70,1 0-1240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7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147 105 10258,'-2'0'279,"1"-1"0,1 1 0,-1-1 0,0 1 0,0-1 0,0 1 0,0-1 0,0 0 0,0 0 0,1 1 0,-1-1 0,0 0 0,1 0 0,-1 0 0,0 0 0,1 0 0,-1-1-279,-10-22 359,7 15 234,1 4-378,1 1 1,-1-1 0,0 1-1,-1-1 1,1 1 0,-1 0-1,0 1 1,-1-2-216,3 3 84,0 0 0,-1 1 0,1-1 0,-1 0 0,0 1 0,1-1 0,-1 1 0,0 0 0,0 0 1,1 0-1,-1 0 0,0 1 0,0-1 0,-1 1-84,3 0 25,-1 0 0,1 0 1,0 1-1,0-1 0,0 1 1,-1-1-1,1 1 0,0 0 1,0-1-1,0 1 0,0 0 1,0 0-1,0 0 0,0 0 1,0 0-1,0 0 0,1 0 1,-1 0-26,-1 1 28,-1 2-16,1 0 1,-1 0 0,1 0-1,0 0 1,0 0 0,1 1-1,-1-1 1,1 0 0,0 1-1,0-1 1,0 1-1,0 4-12,1 0 20,0 1-1,0 0 0,1-1 1,0 1-1,1 6-19,-1-12 5,0 0 0,0-1-1,1 1 1,-1-1 0,1 1 0,0-1 0,0 0 0,1 3-5,-2-5-1,0 0 0,0 0 0,0 0 0,0 0 1,0 0-1,0 0 0,0 0 0,0 0 0,0 0 0,1-1 1,-1 1-1,0 0 0,1-1 0,-1 1 0,0-1 0,1 0 0,-1 1 1,0-1-1,1 0 0,-1 0 0,1 0 0,-1 0 0,1 0 1,0 0 0,3-1 17,0-1 0,0 1 1,-1-1-1,1 0 0,-1 0 1,0-1-1,1 1 1,-1-1-1,0 0 0,-1 0 1,1-1-1,0 1 1,-1-1-1,0 0 0,0 0 1,0 0-1,0 0 0,0 0 1,-1 0-1,0-1 1,0 1-1,0-1 0,-1 0 1,1 0-1,-1 1 1,0-1-1,-1 0 0,1-2-17,-2 6 114,1 1 1,0 0-1,-1 0 0,1 0 0,-1 0 0,1 0 1,-1 0-1,1 1 0,0-1 0,-1 0 0,1 0 0,-1 0 1,1 0-1,0 0 0,-1 1 0,1-1 0,-1 0 0,1 0-114,0 24-921,0-24-490,1 1-552,2 0 1336,0 1-1,0-1 1,0 0 0,0 0 0,0-1-1,0 1 1,0-1 0,1 1 0,-1-1-1,3 0 628,26-3-2189,-29 2 1869,-1 1 1,1-1-1,0 0 1,0 0-1,-1 0 1,1-1-1,-1 1 1,1 0-1,-1-1 0,1 0 1,-1 0-1,0 0 1,2-1 319,1-3-448,0-1-1,0 1 1,-1-1 0,0 0 448,-1 2 420,-1 1 1,0 0-1,1 0 0,0 0 0,0 1 1,0-1-1,1 1 0,-1 0 0,1 0 1,3-3-421,-6 6 145,-1-1 1,1 1-1,-1 0 1,1 0 0,-1 0-1,1-1 1,-1 1-1,1 0 1,-1 0-1,1 0 1,-1 0 0,1 0-1,-1 0 1,1 0-1,-1 0 1,1 0-1,-1 0 1,1 0 0,-1 1-1,1-1 1,-1 0-1,1 0 1,-1 0 0,1 1-1,-1-1 1,1 0-1,-1 0 1,1 1-1,-1-1 1,0 0 0,1 1-1,-1-1 1,0 1-1,1-1 1,-1 0-1,0 1 1,1-1 0,-1 1-1,0-1 1,0 1-1,0-1 1,1 1-146,0 2 509,0 0 0,0 1-1,0-1 1,-1 0 0,1 0 0,-1 2-509,0 8 698,0-1 0,-1 0 0,-1 0 0,-1 4-698,-2 28 715,5-41-694,-1-3-18,1 1 0,0-1 0,0 1-1,0-1 1,0 1 0,0 0 0,0-1 0,0 1 0,0-1-1,0 1 1,1-1 0,-1 1 0,0-1 0,0 1 0,0-1 0,1 1-1,-1-1 1,0 1 0,1 0-3,-1-1-10,0-1 1,0 1-1,1 0 0,-1 0 0,0 0 1,0 0-1,1-1 0,-1 1 1,0 0-1,0 0 0,0 0 1,1-1-1,-1 1 0,0 0 0,0 0 1,0-1-1,0 1 0,0 0 1,0-1-1,1 1 0,-1 0 0,0 0 1,0-1-1,0 1 0,0 0 1,0-1-1,0 1 0,0 0 10,2-6-387,-1 2 347,1 1 0,0-1 0,0 1 0,1 0 0,1-3 40,2-2-32,5-5-13,0 0 0,1 0 0,3 0 45,-14 11 15,1 1-1,-1-1 1,1 1-1,0-1 1,0 1-1,-1 0 1,1 0-1,0 0 1,0 0-1,0 0 1,1 0-15,-2 1 25,0 0 0,0 0 0,0 0 0,0 0-1,0 0 1,0 0 0,-1 1 0,1-1 0,0 0 0,0 0 0,0 1 0,0-1 0,-1 0 0,1 1 0,0-1 0,0 1-1,-1-1 1,1 1 0,0-1 0,-1 1 0,1 0 0,0-1 0,-1 1 0,1 0 0,-1 0 0,1-1 0,-1 2-25,2 1 143,0 1 0,0 0 0,0 0 0,-1 0 0,0 0 0,0 1 0,0-1 0,0 0 0,-1 0 1,0 1-1,0-1 0,0 0 0,0 1 0,-1 0-143,1 0 125,0 1 1,0-1 0,0 1-1,1-1 1,0 1-1,0-1 1,1 4-126,-2-8-22,0-1 1,0 0-1,0 1 1,0-1-1,1 1 1,-1-1-1,0 0 1,0 1 0,1-1-1,-1 1 1,0-1-1,1 0 1,-1 1-1,0-1 1,1 0-1,-1 0 1,0 1-1,1-1 1,-1 0 0,1 0-1,-1 0 1,0 1-1,1-1 1,-1 0-1,1 0 1,-1 0-1,1 0 22,0 0-98,0 0 0,0 0 0,0 0 0,0 0 0,0-1 0,0 1 0,0 0 0,0-1 0,0 1 0,0-1 0,-1 1 0,2-1 98,2-2-758,1 0 0,-1-1-1,1 0 1,0-1 758,-5 5-187,22-21-2750,2-7 1305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7.4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 11450,'-7'33'4865,"3"11"-2504,-8 16-1377,4 5-64,-8 11-63,3-6 7,6-8-320,5-8-200,8-17-280,9-5-104,2-20-552,6-4-472,5-17-1265,2-11-656,-4-12 1809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7.9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7 10770,'-13'-7'4737,"7"9"-2376,6 3-425,3-2-647,-3-3-265,0 0-440,17 5-232,11 4-256,43 11-440,-23-16-1473,5 2 3162,18 8-1577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8.4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 8354,'1'-14'3136,"-1"15"-3090,0-1 0,0 0 0,0 0 0,0 0 0,0 0 0,0 0 0,0 0 0,0 0 0,0 0 0,0 0 0,0 0 0,0 0 0,0 1 0,1-1 0,-1 0-1,0 0 1,0 0 0,0 0 0,0 0 0,0 0 0,0 0 0,0 0 0,0 0 0,0 0 0,0 0 0,1 0 0,-1 0 0,0 0 0,0 0 0,0 0 0,0 0-1,0 0 1,0 0 0,0 0 0,0 0 0,0 0 0,1 0 0,-1 0 0,0 0 0,0 0 0,0 0 0,0 0 0,0 0 0,0 0 0,0 0 0,0 0 0,0 0-1,0-1 1,0 1 0,1 0 0,-1 0 0,0 0 0,0 0 0,0 0 0,0 0 0,0 0 0,0 0 0,0 0 0,0 0 0,0 0 0,0-1 0,0 1 0,0 0-1,0 0 1,0 0-46,3 7 457,0 1 0,0-1 0,-1 1 0,0 0-1,0 0 1,-1 0 0,0 6-457,0-4 295,9 88 2232,-4 17-2527,-5-88-126,1-1 1,2 1-1,0-1 0,2 0 0,4 10 126,-7-29-1353,1-8-869,0-9-611,0-8 1265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8.7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 10842,'14'4'2547,"1"1"0,7 4-2547,-3-1 1654,13 9-1654,-9-3 583,1 2 0,19 17-583,-37-27 90,0-1-1,0 1 1,0 0-1,0 0 1,-1 0-1,2 4-89,-6-7 19,1-1-1,-1 0 1,0 1 0,0 0-1,0-1 1,0 1 0,-1-1-1,1 1 1,-1 0-1,1 0 1,-1-1 0,0 1-1,0 0 1,0 0-1,0-1 1,-1 1 0,1 0-1,-1-1 1,0 1 0,0 0-1,0 0-18,-1 2 36,-1 0-1,0 0 0,0-1 1,0 1-1,-1-1 1,1 1-1,-1-1 0,0 0 1,0 0-1,-1-1 0,1 0 1,-1 1-1,0-1 1,0-1-1,-4 3-35,-5 1-204,0 0 0,0-1 0,-1-1 0,0 0 0,-4 0 204,-32 2-2464,31-4 1439,-11 1-94</inkml:trace>
  <inkml:trace contextRef="#ctx0" brushRef="#br0" timeOffset="1">239 355 6089,'6'17'3601,"-1"-5"-2121,-1 1 1,0 0-1,0 0 0,-2 0 1,2 12-1481,-3-8 633,0 8 49,0-24-582,-1-4-31,3-15-32,-1-5-20,-1 1-10,5-21-7,-4 37 1,-1 0 1,1 0 0,-1 0-1,2 1 1,-1-1 0,1 1 0,-1 0-1,1-1 1,3-2-2,-4 6 0,0 0 0,1-1 0,-1 1 0,0 0 0,1 1 0,0-1 0,-1 0 1,1 1-1,0-1 0,0 1 0,0 0 0,0 0 0,0 0 0,0 0 0,3 1 0,5-2-32,1 1-1,-1 1 1,9 0 32,-4 1-76,24-2 105,-24 2 66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9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230 28 7586,'-19'-22'3776,"5"16"-919,0 12-1441,-10 8-359,-3 7-113,-5 21-104,-6 2-72,10 10-168,4 3-96,16-3-168,6-4-96,17-9-192,12-1-48,2-13-664,7-6-496,13-6-976,-9-10-2865,14-16 3424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19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72 12467,'2'28'5119,"5"15"-3425,1 3-1044,-5-26-269,0 1 0,1-1 0,5 14-381,-16-57 610,1 8-532,2 0 0,-1 0 0,2-1 0,0 0 0,0-12-78,2 15 10,0 0 0,1-1 1,1 1-1,0 0 0,1-3-10,-2 12-11,1 0 1,0 0-1,0 0 0,0 0 1,1 0-1,-1 1 0,1-1 0,0 1 1,0-1-1,0 1 0,0-1 1,1 1-1,-1 0 0,1 0 1,0 1-1,0-1 0,0 0 0,0 1 1,1-1 10,-2 2-112,0 0 1,0 0 0,0 0-1,0 1 1,0-1 0,1 0-1,-1 1 1,0 0 0,0-1 0,1 1-1,-1 0 1,0 0 0,0 0-1,1 1 1,-1-1 0,1 1 111,2 0-533,0 0 1,-1 1 0,0 0 0,1 0 0,-1 1-1,0-1 1,1 1 532,18 12-1499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0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38 5985,'33'68'3552,"-22"-48"483,-11-20-3969,0 1 0,0-1-1,0 0 1,0 0 0,1 0 0,-1 0 0,0 0-1,0 1 1,0-1 0,0 0 0,0 0 0,1 0-1,-1 0 1,0 0 0,0 0 0,0 0 0,0 0-1,1 0 1,-1 0 0,0 0 0,0 1 0,0-1-1,0 0 1,1 0 0,-1 0 0,0 0 0,0 0-1,0-1 1,0 1 0,1 0 0,-1 0 0,0 0-1,0 0 1,0 0-66,2 0 158,6-6 989,-2 2-1138,1 0 0,-1 0-1,0 0 1,-1-1 0,1 0-1,-1 0 1,2-3-9,-1 3 7,-4 2 1,1 0 0,0 0 0,-1-1-1,1 1 1,-1-1 0,0 0 0,0 1 0,1-4-8,-3 5 7,1 0 1,-1 0 0,1 0 0,-1 1 0,0-1 0,1 0 0,-1 0-1,0 0 1,0 0 0,-1 0 0,1 0 0,0 0 0,-1 0 0,1 0-1,-1-1-7,0 2 6,1 0-1,-1 1 0,1-1 1,-1 0-1,1 1 1,-1-1-1,0 0 0,1 1 1,-1-1-1,0 1 0,1-1 1,-1 1-1,0-1 1,0 1-1,0-1 0,0 1 1,1 0-1,-1-1 0,0 1 1,0 0-1,0 0 0,0 0 1,0 0-1,0 0 1,0 0-1,0 0 0,0 0 1,1 0-1,-1 0 0,0 1 1,0-1-1,0 0 0,0 0 1,0 1-6,-4 1 105,-1 0 1,0 0-1,1 0 1,-5 3-106,3 0 183,-1 0 0,1 0 0,0 0 0,0 1 0,1 0 0,0 0 1,0 1-1,-3 3-183,6-6 45,1-1 1,0 0-1,0 0 0,0 1 1,0-1-1,1 1 0,0-1 1,-1 1-1,1 0 0,0-1 1,1 1-1,-1 0 0,1 0 1,-1 0-1,1 0 1,0 0-1,1 0 0,-1-1 1,1 1-1,0 3-45,0-5-24,0 0 0,0 0 1,0 0-1,0 0 0,0-1 0,0 1 0,0 0 1,1-1-1,-1 1 0,1 0 0,0-1 1,-1 0-1,1 1 0,0-1 0,0 0 0,-1 0 1,1 0-1,0 0 0,0 0 0,0-1 0,0 1 1,2 0 23,1 0-242,1 0 1,-1 0 0,0-1-1,1 0 1,-1 0 0,0 0-1,1 0 1,4-2 241,32-10-785</inkml:trace>
  <inkml:trace contextRef="#ctx0" brushRef="#br0" timeOffset="1">302 6 11779,'-2'1'409,"1"0"0,0 0 0,0 1 0,-1-1 1,1 1-1,0-1 0,0 1 0,0-1 1,1 1-1,-1 0 0,0-1 0,0 1 0,1 0 1,-1 0-410,-2 27 1948,3-17-1425,-2 70 1067,2-38-1256,1-25-243,0 0-1,1 1 0,1-1 0,1 0 0,1-1 0,1 1 1,0-1-1,6 12-90,9 18-566,-23-74-5322,0-5 1860,2-8 1695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0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 6625,'-2'-4'2706,"4"4"-631,11 5 384,-10-4-2256,73 38 4127,2 0-2737,-78-38-1582,10 3 319,-1 0 1,8 6-331,-17-10 4,1 0 1,-1 0-1,1 0 0,-1 1 1,0-1-1,1 0 0,-1 0 1,0 0-1,1 1 0,-1-1 1,0 0-1,1 1 0,-1-1 1,0 0-1,0 1 0,1-1 1,-1 0-1,0 1 0,0-1 1,0 1-1,0-1 0,1 0 1,-1 1-1,0-1 0,0 1 1,0-1-1,0 0 0,0 1 1,0-1-1,0 1 0,0-1 1,0 0-1,0 1 0,0-1 1,0 1-1,-1-1 0,1 0 1,0 1-1,0-1 0,0 1 1,-1-1-1,1 0 0,0 1 1,0-1-1,-1 0 0,1 1 1,0-1-1,0 0 0,-1 1-4,-1 0-85,0 0 0,0 1-1,0-1 1,0 0-1,0 0 1,0 0 0,0-1-1,-2 2 86,-2-1-384,0 0-1,0 0 1,0 0-1,1 0 1,-1-1-1,0 0 1,0-1-1,0 1 1,0-1-1,0 0 1,0 0-1,0-1 0,0 0 1,1 0-1,-1 0 385,-9-10-917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1.1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41 237 10426,'0'2'534,"0"1"-1,0 0 1,0-1 0,-1 1-1,1-1 1,-1 1 0,1-1-1,-1 1 1,0-1 0,0 1-1,0 0-533,-16 23 2580,13-21-2216,0 0 0,1 1-1,0-1 1,-1 2-364,4-7 0,0 1 1,0-1-1,0 0 0,0 0 1,0 0-1,0 1 0,0-1 1,0 0-1,0 0 0,0 0 1,0 0-1,0 1 1,0-1-1,0 0 0,0 0 1,1 0-1,-1 1 0,0-1 1,0 0-1,0 0 0,0 0 1,0 0-1,0 0 0,0 1 1,1-1-1,-1 0 0,0 0 1,0 0-1,0 0 0,0 0 1,1 0-1,-1 0 0,0 1 1,0-1-1,0 0 0,0 0 1,1 0-1,-1 0 0,0 0 0,8 1-30,-8 0 30,4-1-17,1 0 0,-1 0 1,0-1-1,1 1 1,-1-1-1,0 0 0,0 0 1,1 0-1,-1-1 1,3-1 16,7-4-110,1 0 1,1-3 109,-9 6-47,-3 2-15,1-1 1,-1 0-1,0-1 1,0 1 0,0-1-1,0 0 1,0 0 61,-3 3-15,0 0 1,0 0-1,0 0 1,-1 0-1,1 0 1,0-1-1,-1 1 1,1 0-1,-1 0 1,1-1-1,-1 1 1,0 0-1,1-1 0,-1 1 1,0 0-1,0-1 1,0 1-1,0 0 1,0-1-1,0 1 1,-1 0-1,1-1 1,0 1-1,-1 0 1,1 0-1,-1-1 1,1 1-1,-1 0 1,0-1 14,0 0 4,0 1 1,-1-1 0,1 1-1,-1 0 1,1-1 0,-1 1-1,0 0 1,1 0 0,-1 0-1,0 0 1,0 0 0,1 1-1,-1-1 1,0 1 0,0-1-1,0 1 1,0-1 0,0 1-1,0 0 1,0 0 0,0 0-1,0 0 1,0 0-5,-6 1 58,1 0 0,0 0-1,-1 1 1,1 0 0,-4 2-58,-3 2 116,13-6-118,1 0-1,-1 0 1,1 0 0,-1 0 0,1 0-1,-1 1 1,1-1 0,0 0 0,-1 0 0,1 0-1,0 1 1,-1-1 0,1 0 0,-1 1-1,1-1 1,0 0 0,0 1 0,-1-1 0,1 0-1,0 1 1,0-1 0,-1 0 0,1 1-1,0 0 3,0-1-292,5-4-3960,3 2 3956,1 1 1,0 0 0,-1 1 0,4 0 295,-10 0-5,5 0 15,-2 0 3,0 0 0,1-1 0,-1 1 0,1-1 1,-1 0-1,0 0 0,0 0 0,0-1 0,3-1-13,-4 1 58,-1 1 0,1-1 1,1 1-1,-1 0 0,0 0 0,0 0 1,0 1-1,1-1 0,-1 1 0,3 0-58,-4 0 112,0 1 0,0-1 0,0 0 0,0 1 0,0 0 0,-1 0-1,1 0 1,0 0 0,0 0 0,-1 1 0,1-1 0,-1 1 0,1 0 0,-1-1-1,2 3-111,0 0 179,-1 0-1,1-1 0,-1 1 0,-1 1 0,1-1 0,0 0 0,-1 1 1,0-1-1,0 1 0,-1 0 0,1-1 0,-1 1 0,0 0 0,0 0 0,0 0 1,-1 0-1,0 0 0,0 0 0,0 0 0,-1 0 0,0 5-178,-1-3 305,0-10 86,3-13-217,1 4-557,0 0 0,-1 0 1,0 0-1,-1 0 0,0 1 0,0-1 1,-2-5 382,1 15-187,1 0 0,0-1 0,0 1 1,0 0-1,1-1 0,-1 1 1,1 0-1,-1-1 0,1 1 0,0 0 187,1-3-217,1 1-1,-1-1 1,1 1-1,1 0 0,-1-1 218</inkml:trace>
  <inkml:trace contextRef="#ctx0" brushRef="#br0" timeOffset="1">484 0 9866,'-1'12'4241,"1"7"-2161,0 10-1023,1 5-209,-1 8-136,0-2-104,4 2-192,3-1-96,3-7-192,1-6-144,0-14-840,-5 1-616,-6-14 880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24.1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7 966 2977,'-6'-5'10328,"16"12"-9263,22 9-848,-24-12-187,0 0 1,1 0-1,-1-1 0,1 0 0,0 0 0,4-1-30,4 2 45,0-1 0,0-1 0,14 1-45,-23-3 17,1 0 0,-1-1 1,0 0-1,0 0 1,0-1-1,0 0 0,0 0 1,0-1-1,1-1-17,27-13 305,0-1 0,-1-3 0,-1 0 0,-1-2 0,0-3-305,196-151 846,-219 169-811,-1-1 0,0-1 0,0 1 0,-1-1 0,0-1 0,1-2-35,12-21 312,5-14-312,-11 18 105,-9 20-74,4-9 23,1 0 0,1 0 1,8-9-55,-15 21 6,-1 1 0,0-1 0,2-4-6,5-8 7,20-32 9,-24 39-12,0 1 1,1 1-1,7-9-4,3-4 3,-4 6-12,0 1 0,2 1 0,0 0 0,0 1 0,2 1 0,-1 0 0,2 1 0,0 1 0,14-6 9,-13 8-23,2 1 1,-1 1 0,22-4 22,69-10-21,-27 12 15,-40 4 70,41-9-64,-79 13 11,-5 1-4,0 0 0,1-1 0,-1 1 0,0-1 0,0 1 0,0-1 0,0 0 0,0 0 0,0 0 0,0 0 0,0 0 0,0-1 0,0 1-7,-2 0-17,0 1 0,1 0 1,-1 0-1,0 0 0,0 0 0,0 0 1,0-1-1,0 1 0,0 0 1,0 0-1,0 0 0,0 0 1,0 0-1,0-1 0,0 1 1,0 0-1,0 0 0,0 0 1,0 0-1,-1 0 0,1-1 0,0 1 1,0 0-1,0 0 0,0 0 1,0 0-1,0 0 0,0 0 1,0 0-1,0-1 0,0 1 1,-1 0-1,1 0 0,0 0 1,0 0-1,0 0 0,0 0 0,0 0 1,-1 0-1,1 0 0,0 0 1,0 0 16,-8-2-3684,-6 2 2237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1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42 287 12291,'-32'7'4849,"22"-1"-3289,14-2-752,14 0-576,6-2-112,11-2-72,4 0-40,10-2-176,3 2-464,-3-1-4225,-2 0 3449</inkml:trace>
  <inkml:trace contextRef="#ctx0" brushRef="#br0" timeOffset="1">312 1 13235,'24'0'4713,"9"4"-4073,4 3-384,0 13-96,-1 6 64,-8 13 120,-3-1 96,-3 6 64,-9 0 0,-6-4-103,-7-4-49,-7-1-392,-10-6-184,-18-4-233,-2 0-175,-10-10-592,6-4-472,5-10 1056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2.0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2 10082,'4'0'877,"1"-1"-340,0 1 1,-1 0-1,1 0 0,0 0 0,-1 0 0,1 1 0,0 0 0,-1 0 0,1 0 0,0 0 1,2 2-538,-7-3 18,0 0-1,1 0 1,-1 0 0,0 0 0,0 1 0,0-1 0,1 0 0,-1 0 0,0 0 0,0 0 0,0 0 0,0 0-1,0 1 1,1-1 0,-1 0 0,0 0 0,0 0 0,0 1 0,0-1 0,0 0 0,0 0 0,0 0 0,0 0-1,0 1 1,0-1 0,0 0 0,0 0 0,0 1 0,0-1 0,0 0 0,0 0 0,0 0 0,0 1-18,-6 4 264,-16 5-132,17-7-42,-120 54 1479,121-55-1479,1 0 0,0 0 0,-1 0 0,1 1 0,0-1 0,0 1 0,0 0 0,-2 3-90,4-5 6,0-1 0,1 1 0,-1 0 0,1 0 0,-1 1 0,1-1 0,-1 0 1,1 0-1,-1 0 0,1 0 0,0 0 0,0 0 0,0 1 0,0-1 0,0 0 0,0 0 0,0 0 0,0 0 0,0 0 0,0 1 1,1-1-1,-1 0 0,0 0 0,1 0 0,-1 0 0,1 0 0,-1 0 0,1 0 0,0 0 0,-1 0 0,1 0 0,0 0-6,3 3 1,-1-1-1,1 0 0,-1 0 1,1 0-1,0 0 0,0-1 1,1 1-1,-1-1 0,1 0 1,-1 0-1,1-1 0,-1 1 1,1-1-1,0 0 0,1 0 0,13 1-752,0 0-1,0-2 1,5 0 752,-9 0-1159,6 0 81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2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7714,'-13'9'3736,"13"-7"-1143,1 0-689,10 0-471,1-2-113,8 0-440,2 0-248,5-2-600,2 5-552,-2-6-1168,3 1 1088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23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211 8 11426,'26'-8'7334,"-23"9"-6051,-7 2-994,-8 1-248,7-2-38,1 0 0,-1 0 0,1 1 1,-1-1-1,1 1 0,0 0 0,0 0-3,-19 16 14,0 1 0,2 1 1,0 1-15,12-13 12,1 1 1,1 0-1,0 0 1,0 1-1,0 0-12,5-8 0,0 1 0,1 0-1,-1 0 1,0 0-1,1 0 1,0 0 0,0 0-1,0 0 1,1 1-1,-1-1 1,1 0-1,0 0 1,0 1 0,1-1-1,-1 0 1,2 3 0,-1-4-2,0 0 0,0 0 0,1 0 0,0 0 0,0-1 0,-1 1 0,2 0 0,-1-1 1,0 1-1,0-1 0,2 1 2,7 6 5,0-1 1,3 2-6,3 1 30,-7-4 29,0 0 0,-1 1 0,0 1-1,0 0 1,0 0 0,-1 0 0,-1 1 0,2 3-59,-6-8 63,-1-1-1,1 1 1,-1-1 0,0 1-1,-1 0 1,1 0 0,-1 0-1,0 0 1,0 1 0,0-1-1,-1 0 1,0 0 0,0 0-1,0 1 1,-1-1 0,0 0-1,0 0 1,0 0-1,0 0 1,-1 0 0,0 1-63,0-2 38,0 1 0,0-1 0,-1 1 0,1-1 0,-1 0 0,0 0 0,-1 0 1,1 0-1,0 0 0,-1-1 0,0 0 0,0 1 0,0-2 0,0 1 0,0 0 0,-1-1 0,1 0 0,-1 0 1,0 0-1,0 0 0,1-1 0,-1 0 0,0 0 0,0 0 0,0 0 0,0-1 0,0 0 0,0 0 0,0-1 1,0 1-1,0-1 0,-3-1-38,1 0 19,0 0 1,0-1-1,0 0 1,1 0 0,0-1-1,-5-3-19,8 5 1,1 1-1,0-1 0,0 0 1,0 0-1,1 0 0,-1 0 1,0 0-1,1-1 1,-2 0-1,3 1-3,-1 1 1,1 0 0,-1 0 0,1-1-1,0 1 1,-1 0 0,1-1 0,0 1 0,0-1-1,0 1 1,0 0 0,0-1 0,0 1-1,1 0 1,-1-1 0,0 1 0,1 0 0,-1 0-1,1-1 3,1-3-4,1 1 0,0-1-1,0 1 1,0 0 0,0 0-1,1 0 1,0 1 0,0-1-1,0 1 1,0 0 0,0 0-1,1 0 1,-1 0 0,3 0 4,8-4-24,0 1 0,0 0 0,1 1 0,1 0 24,1 0-484,0 1-1,0 1 0,0 1 0,0 1 0,1 0 1,13 2 484,-14-1-2371,-11-3 988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39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29 10402,'-35'-28'4145,"35"38"-2353,4 4 9,-2 10 79,-1 4-71,3 9-433,-3 1-280,3 2-464,2-2-168,0-5-264,6-3-39,2-11-770,-5-8-503,-2-14-1336,-3-8 3632,-3-27-1272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39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12795,'-2'8'5065,"7"-4"-3145,7 0-463,5 6-153,1 1-232,1-3-472,4-1-216,-3-5-520,3 4-592,2 0 480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41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5953,'-1'-1'9729,"1"4"-5191,4 7-4378,2 10 36,2 6 577,-1 1 0,2 25-773,17 89 1586,-19-105-1388,-3-53-258,-1 4 44,0-1-1,1 1 0,1 0 1,2-6 16,-4 14-4,0-2 2,0-1 0,1 0 0,0 1 0,1 0 0,0 0 0,0 0 1,0 1-1,1 0 0,0 0 0,2-1 2,-6 5 10,0 0 1,1 0 0,0 0-1,-1 1 1,1-1 0,0 1-1,0-1 1,0 1-1,0 0 1,0 0 0,0 1-1,0-1 1,0 1 0,0-1-1,1 1 1,-1 0-1,0 0 1,0 0 0,0 1-1,0-1 1,0 1 0,1 0-1,-1-1 1,0 1-1,0 1 1,0-1-11,-1 0 39,0 1-1,1-1 0,-1 1 1,0 0-1,0-1 1,0 1-1,0 0 1,0 0-1,0 0 1,-1 1-1,1-1 1,1 3-39,1 3 189,0 1 0,0 0 1,0 1-190,1 5 242,3 8 160,0 0 0,-2 0 0,2 11-402,-2-15 164,-5-17-164,0-1 0,0 1-1,0 0 1,-1 0-1,1-1 1,-1 1 0,1 0-1,-1 0 1,0 0-1,0 0 1,0 0 0,0-1-62,0-1 0,0 1 0,0-1 0,0 1 0,-1-1 0,1 1 1,0-1-1,0 1 0,-1-1 0,1 0 0,0 1 0,-1-1 0,1 1 0,0-1 0,-1 0 0,1 1 0,0-1 0,-1 0 0,1 0 1,-1 1-1,1-1 0,0 0 0,-1 0 0,1 0 0,-1 1 0,1-1 0,-1 0 0,1 0 0,-1 0 0,1 0 0,-1 0 0,1 0 0,-1 0 1,1 0-1,-1 0 0,1 0 62,-2 0-255,1 0 1,0-1-1,0 1 0,0 0 1,0 0-1,-1-1 1,1 1-1,0 0 1,0-1-1,0 1 0,0-1 1,0 0-1,0 1 1,0-1 254,-3-7-1290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41.9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11498,'-2'11'4729,"1"-2"-2760,1 7-41,0-1-423,1 2-201,4-1-448,6 8-240,-6-4-240,1 1-104,-4 3-144,2-6-40,-1-1-112,8-3-320,-7-8-1112,-2-6-816,12-8 1295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42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0 11731,'-5'1'2035,"-1"0"1,1 0 0,0 1 0,-4 1-2036,5-2 252,1 1 0,0-1 0,1 1 0,-1 0 1,0 0-1,0 0 0,1 1 0,-1-1 0,1 0 0,0 1 0,0 0 1,-2 2-253,0 2 219,0 1 1,0 0 0,0 1 0,1-1 0,1 0 0,-1 1 0,1 0 0,1-1 0,0 1-1,0 0 1,0 0 0,1 0 0,1 0 0,0 1-220,-1-2 51,1 0-1,0 1 1,1-1 0,0-1-1,0 1 1,1 0 0,0 0-1,1-1 1,-1 0 0,1 0-1,1 0 1,-1 0-1,1 0 1,0-1 0,4 3-51,-2-1-140,2-1 0,-1-1 1,4 3 138,-9-7-166,1 0-1,-1-1 0,1 1 0,-1-1 0,1 0 0,0 0 0,-1 0 0,1 0 0,0 0 0,0-1 0,-1 0 168,12 0-322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42.8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49 184 11402,'6'26'5058,"-3"-4"-2490,-3-2-912,1-3 9,1 4-569,3-6-232,0-3-688,-3-4-512,-2-12-1488,-4-6-601,-7-19 1313</inkml:trace>
  <inkml:trace contextRef="#ctx0" brushRef="#br0" timeOffset="1">1 0 10946,'6'8'4929,"2"-1"-2528,0 2-1137,2 3-320,-1-3-872,0 2-824,2-4 480</inkml:trace>
  <inkml:trace contextRef="#ctx0" brushRef="#br0" timeOffset="2">134 20 9458,'86'27'4729,"-70"-9"-1904,3 8-361,-2-4-351,-2 8-617,-6-4-272,3 2-560,-5 1-160,-10 3-231,-7 3-57,-9-1-312,-1 1-457,-1-11-1263,6-3 3472,0-6-1696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24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5505,'12'7'1205,"-1"0"0,0 0 0,0 0-1,5 7-1204,6 3 492,34 22 33,-30-22-47,0 2-1,-1 0 0,17 19-477,-40-36 98,1 1 0,-1 0-1,0-1 1,0 1 0,0 0-1,0 0 1,-1 0-1,1 1 1,-1-1 0,0 0-1,0 0 1,1 4-98,-2-5 58,0 0 0,1 0 1,-2 1-1,1-1 0,0 0 1,0 0-1,-1 1 0,1-1 0,-1 0 1,1 0-1,-1 0 0,0 0 0,0 0 1,0 0-1,0 0 0,-1 0 0,1 0 1,0 0-1,-1 0 0,1-1 1,-1 1-59,-22 26 489,17-19-406,-1 0 1,1-1 0,-2 0 0,1 0 0,-9 5-84,-1-1-27,11-8-199,0 1 0,0-1-1,1 1 1,-1 1 0,1 0-1,-2 2 227,-7 9-465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33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27 6769,'-2'-17'3670,"2"16"-3582,0 1 0,0 0 0,0-1 1,0 1-1,0 0 0,0-1 0,0 1 0,0 0 1,0-1-1,0 1 0,0 0 0,0-1 0,0 1 1,0 0-1,0-1 0,1 1 0,-1 0 0,0 0 1,0-1-1,0 1 0,0 0 0,1 0 0,-1-1 1,0 1-1,0 0 0,1 0 0,-1-1 0,0 1 1,0 0-1,1 0 0,-1 0 0,0 0 0,1 0 1,-1-1-1,0 1 0,1 0 0,-1 0 0,0 0 1,1 0-1,-1 0 0,0 0 0,0 0 0,1 0 1,-1 0-1,0 0 0,1 0 0,-1 0 0,0 0 0,1 0-88,-1 1 1126,1 2-166,7 39 14,1 1-259,-3 0-1,0 11-714,0 224 1481,-5-82-956,27 266 214,-1-30-271,-26-395-422,12 225 249,-5-171-158,18 75-137,-21-143-2,-2-4-95,6 17 97,-8-34-68,-1 0 1,1 0-1,0 0 0,-1-1 1,1 1-1,0 0 0,0-1 1,0 1-1,0 0 0,0-1 1,1 1-1,-1-1 1,0 0-1,1 1 68,-1-2-57,0 1 0,-1-1 0,1 0 0,-1 0 0,1 0 0,-1 1 0,1-1 0,-1 0-1,1 0 1,0 0 0,-1 0 0,1 0 0,-1 0 0,1 0 0,0 0 0,-1 0 0,1-1 0,0 1 57,0 0-114,0-1 0,1 0 0,-1 1 0,0-1 1,1 0-1,-1 0 0,0 0 0,0 0 0,0 0 0,1 0 114,23-28-988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34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61 121 7850,'-6'-3'899,"1"2"-289,-1-1 1,1-1-1,0 1 1,0-1-1,0 0 1,0 0-1,0 0 1,1-1-1,-2-1-610,6 5 62,0 0 1,-1 0-1,1-1 0,0 1 0,0 0 1,-1 0-1,1-1 0,0 1 1,0 0-1,0 0 0,0-1 0,-1 1 1,1 0-1,0 0 0,0-1 1,0 1-1,0 0 0,0-1 0,0 1 1,0 0-1,0-1 0,0 1 0,0 0 1,0-1-1,0 1 0,0 0 1,0-1-1,0 1 0,0 0 0,0-1 1,0 1-1,0 0 0,1 0 1,-1-1-1,0 1 0,0 0 0,0-1 1,0 1-1,1 0 0,-1 0 1,0 0-1,0-1 0,1 1 0,-1 0 1,0 0-1,0 0 0,1-1 0,-1 1 1,0 0-1,1 0-62,19-6 1030,-16 5-828,66-11 559,1 3 1,8 3-762,-36 2 78,408-19 25,-288 17-96,200-3 25,0 17 0,106 24-32,270 60 46,-557-67-28,260 15 76,-409-38 65,-1-2 0,28-4-159,-50 5 260,-10 0-219,0-1-1,-1 0 1,1 0-1,0 0 0,0 0 1,0 0-1,0 0 1,0 0-1,0 0 0,0 0 1,0 0-1,0 0 0,0 0 1,0 0-1,0 0 1,0 0-1,0 0 0,0 0 1,0 0-1,0 0 1,0 0-1,0 1 0,0-1 1,0 0-1,0 0 0,0 0 1,0 0-1,0 0 1,0 0-1,0 0 0,0 0 1,0 0-41,-8-1 820,-9 0-418,16 2-398,0-1-1,1 0 0,-1 0 1,0 0-1,1 0 1,-1 0-1,0 1 0,1-1 1,-1 0-1,1 1 0,-1-1 1,1 0-1,-1 1 0,0-1 1,1 1-1,-1-1 0,1 1 1,0-1-1,-1 1 0,1-1 1,-1 1-1,1-1 0,0 1 1,-1 0-4,-4 11-18,-1 1 0,-4 3 18,6-10-7,1 1 0,-1-1 1,1 1-1,0 0 0,1 0 0,0 0 0,0 0 0,0 0 0,1 5 7,-6 69-55,3 1 0,5 25 55,-1-93-3,22 454-49,24-2 73,-22-186 17,4 22 26,-14-195-31,23 81-33,-19-123-81,16 32 81,-21-59-103,-10-30-94,-1-4-74,-1 0 0,1 0-1,-1 0 1,0 0 0,0 0 0,0 0 0,0 0-1,-1 1 1,0-1 0,0 0 0,0 0 0,-1 1 271,-2 1-1078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35.1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0 7106,'-2'2'714,"0"-1"0,-1 0 1,0 0-1,1 0 1,-1 0-1,0 0 1,-2 0-715,42-2 6084,18 7-6448,-40-4 884,207 29 295,34 3-35,139-6-97,-74-6-207,267 43 823,-13 0-314,-444-55-733,232 25 472,-248-19-524,-1 5 0,15 8-200,-110-24-12,24 7-61,-1 1 0,31 13 73,-97-32-2684,-13-7 1689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49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 5425,'0'0'2559,"0"0"-522,0 0-330,-1 0 4724,-7 1-5857,-9 7-413,-2 0 56,-1 2 0,-10 7-217,27-15 104,0-1-1,0 1 1,1 0-1,-1 0 1,0 0-1,1 1 1,0-1-1,-1 0 1,1 1-1,0 0 1,0-1-1,0 1 0,1 0 1,-1 0-1,0 1-103,2-3 35,0 0-1,0 0 0,0 0 0,0-1 0,1 1 0,-1 0 0,0 0 0,0-1 0,0 1 1,1 0-1,-1 0 0,1-1 0,-1 1 0,0 0 0,1-1 0,-1 1 0,1-1 0,0 2-34,13 12 315,-7-8-149,-1 1-110,0 0-1,1-1 0,0 0 1,1-1-1,-1 1 0,1-1 0,0-1 1,0 0-1,1 0 0,-1 0 1,1-1-1,0 0 0,2 0-55,-2 0-2867,-8-2 1868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49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1 6625,'-44'8'3497,"46"-3"-560,2 2-921,1-2-279,1-2-177,1 1-320,-3-2-232,5 0-391,-1-1-113,2 3-176,-1-1-72,-2-2-144,-5 0-24,0-1-344,-2 0-368,0-1-1257,0 0 1697,0-1-272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1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5 199 5097,'15'-2'944,"24"-4"3331,-28 5-1874,-10 1-2257,0 0 1,-1 0 0,1 0 0,0 0 0,0 0-1,0-1 1,0 1 0,0 0 0,0 0 0,0-1 0,-1 1-1,1-1 1,0 1 0,0-1 0,0 1 0,-1-1-1,1 1 1,0-1-145,1-1 226,0 0 0,0 0 0,1 0-1,-2 0 1,1 0 0,0 0 0,0-1-1,-1 1 1,1-1 0,-1 1 0,0-1-1,0 0 1,0 0 0,1-1-226,5-11 535,4-10 102,-7 10-321,-1 8-165,-1 0-1,0-1 0,-1 1 1,1-1-1,-1-6-150,-1 13 16,0-1 1,0 1-1,0-1 1,0 0-1,-1 1 1,1-1-1,0 1 0,-1-1 1,1 0-1,-1 1 1,0 0-1,1-1 1,-1 1-1,0-1 0,0 1 1,0 0-1,0-1 1,0 1-1,0 0 1,0 0-1,-1 0 0,1 0 1,0 0-1,0 0 1,-1 0-1,1 1 1,-1-1-1,1 0 1,-2 0-17,1 1 12,0-1 0,0 1 1,0-1-1,0 1 0,0 0 1,0-1-1,0 1 1,0 0-1,0 1 0,0-1 1,0 0-1,-1 0 1,1 1-1,0 0 0,0-1 1,1 1-1,-1 0 1,-1 0-13,-4 3 36,1 0 0,0 1 0,0-1 1,-3 4-37,3-3 54,1 0 0,-1-1 0,-6 3-54,11-6 9,0 0 1,-1 0-1,1 0 0,0 0 0,0 0 0,-1 1 1,1-1-1,0 0 0,0 1-9,1-2 2,-1 1 1,1-1-1,0 0 1,0 1-1,-1-1 1,1 0-1,0 1 1,0-1-1,0 1 1,-1-1-1,1 1 1,0-1-1,0 1 1,0-1-1,0 1 1,0-1-1,0 0 1,0 1-1,0-1 1,0 1-1,0-1 1,0 1-1,0-1 1,0 1-1,1-1 1,-1 1-1,0-1 1,0 0-1,0 1 1,1-1-1,-1 1-2,0-1 3,0 0 0,0 0-1,0 0 1,0 0 0,0 0 0,0 1-1,1-1 1,-1 0 0,0 0-1,0 0 1,0 0 0,0 0 0,0 0-1,0 0 1,0 0 0,0 0-1,1 0 1,-1 0 0,0 0 0,0 0-1,0 0 1,0 0 0,0 0 0,0 0-1,0 0 1,1 0 0,-1 0-1,0 0 1,0 0 0,0 0 0,0 0-1,0 0 1,0 0 0,1 0-1,-1 0 1,0 0 0,0 0 0,0 0-1,0 0 1,0 0 0,0 0-1,0 0 1,0 0 0,1 0 0,-1 0-1,0-1 1,0 1 0,0 0-1,0 0 1,0 0 0,0 0 0,0 0-1,0 0 1,0 0-3,1-6 77,0 7-45,-2 2 26,0 23-36,1-25-28,0-1-2,0 0 2,0 0 12,0 0 2,0 0 0,0 0 0,0 0 0,0 0-8,0 0 1,-1 0 0,1 0-1,0 0 1,0 0-1,0 0 1,-1 1-1,1-1 1,0 0 0,0 0-1,0 0 1,0 0-1,-1 0 1,1 1 0,0-1-1,0 0 1,0 0-1,0 0 1,0 1-1,-1-1 1,1 0 0,0 0-1,0 0 1,0 1-1,0-1 1,0 0 0,0 0-1,0 0 1,0 1-1,0-1 0,-1 10-4,1-8 4,0 6-4,0 0 0,0 0 0,1 1 1,0-1-1,2 4 4,-3-9-1,1-1 1,-1 0 0,0 0-1,0 0 1,1-1 0,0 1-1,-1 0 1,1 0 0,0-1 0,0 1-1,0 0 1,0-1 0,0 1-1,0-1 1,0 1 0,0-1 0,1 1-1,-1-1 1,0 0 0,1 0-1,0 0 1,-1 0 0,1 0 0,-1 0-1,2 1 1,0-2 0,1 1 0,-1-1-1,0 0 1,0 0 0,1 0-1,-1 0 1,0 0 0,1-1-1,-1 0 1,0 1 0,0-1-1,2-1 1,-1 0-3,0 1 0,-1-1 0,1 0 0,-1 0-1,1 0 1,-1 0 0,0 0 0,0-1 0,0 0 0,0 1-1,0-1 1,-1 0 0,1 0 0,-1-1 0,0 1-1,0 0 1,0-1 0,0 0 3,0 0-2,-1 2-9,0 1 0,0-1 0,0 0 0,-1 0 0,1 0 0,-1 1 0,1-1 1,0-2 10,-2 4-3,1-1 1,0 1-1,0-1 1,0 1-1,0-1 1,-1 1-1,1 0 1,0-1-1,0 1 1,-1-1-1,1 1 1,0 0 0,-1-1-1,1 1 1,0 0-1,-1-1 1,1 1-1,-1 0 1,1-1-1,-1 1 1,1 0-1,0 0 1,-1 0 0,1 0-1,-1-1 1,1 1-1,-1 0 1,1 0-1,-1 0 1,1 0-1,-1 0 1,1 0-1,-1 0 3,-21-1 70,22 1-62,0 0 0,0 0 0,-2 0-17,2 0 11,0 0 0,0 0 0,0 0 1,-1 0-1,1 0 0,0 0 0,0 0 0,0 0 0,-1 0 0,1 0 0,0 0 1,0 0-1,0 0 0,-1 0 0,1 0 0,0 0 0,0 0 0,0 0 0,-1 0 1,1 0-1,0 0 0,0 0 0,0 1 0,0-1 0,-1 0 0,1 0 0,0 0 0,0 0 1,0 0-1,0 0 0,0 1 0,0-1 0,-1 0 0,1 0 0,0 0 0,0 1 1,0-1-1,0 0-2,2 50 17,-2-33-11,3 39 12,10 29-5,-12-80-13,0-1 0,0 1-1,1-1 1,-1 1 0,1-1-1,0 0 1,0 0 0,1 0-1,-1 0 1,1 0 0,0-1-1,0 1 1,0-1-1,0 0 1,1 1 0,-1-2-1,1 1 1,0 0 0,3 1 0,-4-2 0,3 2 4,0-1 0,0 1-1,0-2 1,4 2-4,-9-3-2,1-1 0,0 1 0,0-1 0,-1 0 0,1 1 0,0-1 0,0 0 0,0 0 0,0 0 0,-1-1 1,1 1-1,0 0 0,0-1 0,0 1 0,-1-1 0,1 0 0,0 1 0,0-1 2,0 0-60,0 0 1,0-1-1,-1 1 1,1 0-1,0-1 1,0 1-1,-1-1 1,1 0-1,-1 1 1,0-1-1,1 0 1,-1 0-1,0 0 0,0 0 1,0 0-1,0 0 1,0 0-1,-1 0 1,1 0-1,-1 0 1,1-1-1,-1 1 1,0 0-1,0 0 1,0-1-1,0 1 1,0 0-1,0 0 1,-1 0-1,0-3 60,0 1-109,0-1 0,-1 0-1,0 1 1,0-1 0,0 1 0,-1 0-1,0-1 1,1 1 0,-1 0 0,-1 1-1,1-1 1,-1 1 0,-3-4 109,2 3 7,0 1 1,-1 0 0,1 0 0,-1 0 0,0 0-1,1 1 1,-1 0 0,-1 0 0,1 1-1,0-1 1,0 1-8,-14-1 847,1 1-1,-18 1-846,15 0 1173,49-1-640,1-1 0,18-6-533,-12 3 961,22-1-961,-24 6 592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1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11 12507,'-21'-3'4937,"22"3"-2961,3-5-744,4 5-87,4-2-129,0 1-368,3 4-224,2-1-424,3 1-464,-1 2-1376,-2-3 1223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2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17 10138,'27'-12'4194,"-23"8"-1420,-8 3-1204,-7 2 1455,7 0-2989,0 1 1,0-1-1,0 1 1,0 0 0,0 0-1,1 0 1,-1 1-1,1-1 1,0 1-1,-1 0-36,-21 26-17,23-27 34,1-1-15,-1 0 0,1 1 0,0-1-1,0 1 1,0-1 0,0 1 0,0-1 0,0 1 0,1 0-1,-1 0 1,1-1 0,-1 1 0,1 0 0,-1 0 0,1-1-1,0 1 1,0 0 0,0 2-2,0-3 0,1 0-1,-1 0 0,1 0 1,-1 0-1,1 0 1,-1 0-1,1 0 0,0-1 1,-1 1-1,1 0 1,0 0-1,0 0 1,0-1-1,0 1 0,-1 0 1,1-1-1,0 1 1,0-1-1,0 1 0,0-1 1,2 1 0,3 1-3,1-1 1,0 0 0,0 0-1,0 0 1,0 0-1,0-1 1,3-1 2,-2 0 9,7 0 16,-9 1 4,-5 2 20,-20 24 67,15-21-49,0 0 1,0 1-1,0 0 0,1-1 0,-2 5-67,4-9 18,1 0 0,-1 0 0,1 1 0,-1-1 0,1 0 0,0 0-1,0 0 1,-1 0 0,1 0 0,0 1 0,0-1 0,0 0 0,0 0 0,1 0 0,-1 1 0,0-1-1,0 0 1,1 0 0,-1 0 0,0 0 0,1 0 0,-1 0 0,1 0 0,0 0 0,-1 0-1,1 0 1,0 0 0,0 0 0,-1 0 0,1 0 0,0 0 0,0-1 0,0 1 0,0 0 0,0-1-1,0 1 1,0-1 0,1 1-18,1 0 8,0 0 0,0 0 0,0 0 0,0-1 0,0 1 0,0-1 0,0 0 0,0 1-1,1-2 1,-1 1 0,0 0 0,0-1 0,0 1 0,1-1-8,7-3-1050,0-1-1,0 0 1,0 0 0,1-2 1050,-1 1-1241,8-4-2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2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 6553,'-4'-1'8204,"0"4"-4234,-3 9-2393,0 9-1075,0 0-1,2 0 1,-2 8-502,6-21 111,-1 0 1,2 0 0,-1 0 0,1 0 0,0 0 0,0 0-1,1 0 1,0 0 0,2 6-112,-1-10 41,-1 0 1,1 0-1,0 0 1,0 0-1,0 0 1,0 0-1,1 0 1,-1-1-1,1 1 1,0-1-1,0 0 1,1 0-1,-1 0 0,0 0 1,1-1-1,2 2-41,-4-3 11,1 1 1,0-1-1,0 0 0,0 0 0,-1 0 0,1 0 0,0-1 0,0 1 0,0-1 0,0 0 0,0 0 0,0 0 0,0 0 0,0-1 0,0 1 1,0-1-1,0 1 0,0-1 0,0 0 0,0 0 0,-1 0 0,1-1 0,0 1 0,-1-1 0,1 1 0,-1-1-11,2-1 2,0 0-1,0-1 0,0 1 1,0-1-1,-1 0 0,0 0 1,1 0-1,-1 0 0,-1 0 1,1-1-1,-1 1 0,0-1 1,0 1-1,1-5-1,-1 2-4,-1 0-1,0 0 1,0-1 0,-1 1-1,0 0 1,0 0 0,-1-1 0,1 1-1,-2 0 1,1 0 0,-1 0-1,0 0 1,-1 0 0,1 0-1,-2 0 5,2 2-8,-1 0 1,1 1-1,-1 0 0,0-1 0,0 1 1,-1 0-1,1 1 0,-1-1 0,0 0 1,0 1-1,0 0 0,-1 0 0,1 0 0,-1 1 1,1 0-1,-1 0 0,0 0 0,0 0 1,0 0-1,0 1 0,-2 0 8,4 0-161,0 1 0,0 0 1,0 0-1,0 0 0,0 1 0,0-1 0,0 1 0,0 0 1,0-1-1,0 1 0,0 0 0,0 1 0,1-1 0,-1 1 1,0-1-1,1 1 0,-1 0 0,1 0 0,0 0 0,0 0 1,-1 0-1,1 0 0,1 0 0,-1 1 0,0-1 1,0 1-1,1 0 0,0-1 0,-1 1 0,1 0 0,0 0 1,1 0 160,-4 13-743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3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8970,'25'41'4209,"-21"-28"-1929,12 3-287,0 3-169,-3-2-456,6-1-247,-2-1-465,2 0-136,0-2-224,-1-3-88,-8-4-256,-4 0-344,-6 1-1160,-3 0 575,6 2 329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25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58 3217,'-4'-1'692,"-19"-4"3986,22 5-4174,0-1 0,0 1 0,-1-1-1,1 1 1,0-1 0,0 1 0,0-1 0,-1 1 0,1-1-1,0 0 1,0 0 0,0 0 0,0 0 0,0 0-504,1 1 49,0-1-1,0 1 1,0 0 0,0 0 0,0 0 0,0-1 0,0 1-1,0 0 1,0 0 0,0-1 0,0 1 0,0 0 0,0 0 0,0-1-1,0 1 1,0 0 0,0 0 0,0 0 0,0-1 0,0 1 0,0 0-1,1 0 1,-1 0 0,0-1 0,0 1 0,0 0 0,0 0-1,0 0 1,1 0 0,-1 0 0,0-1 0,0 1 0,0 0 0,1 0-1,-1 0 1,0 0 0,0 0 0,1 0 0,-1 0 0,0 0 0,0 0-1,0 0 1,1 0-49,15-4-193,-10 3 378,134-24 1131,-121 22-1159,-1 2-1,1 0 0,-1 1 0,1 1 0,0 1 1,-1 0-1,0 2 0,4 1-156,80 22 783,44 21-783,-105-34 28,-15-4 48,0 0 0,17 10-76,-31-13 22,0 0 0,-1 0 0,0 1 0,-1 0 0,0 1 0,8 8-22,16 16 37,-25-25-29,-1-1 0,0 1 0,0 1 0,-1-1 0,0 1 0,0 0 0,3 9-8,10 30 42,-15-34-26,1 1 1,1-1-1,0 0 0,6 8-16,-4-9 6,5 8 6,1-1 0,1 0-1,4 2-11,-15-16 1,1-1 0,0 0-1,0 0 1,1 0 0,-1-1-1,1 0 1,0 0 0,0-1-1,1 0 1,-1 0 0,0 0-1,3-1 0,12 2-4,-1-1-1,1-1 1,-1-1-1,4-1 5,85-6-3,-97 5 4,21-1 69,-1-2 0,28-8-70,-62 10 63,1 2-74,0 0 0,0 0-1,1 0 1,-1 0 0,0 0-1,0 0 1,0 0 0,0 0-1,0 0 1,0 0 0,0 0-1,0 0 1,0 0 0,0 0-1,0 0 1,0 0 0,0 0-1,0 0 1,0 0 0,0-1-1,0 1 1,0 0 0,0 0-1,0 0 1,0 0 0,0 0-1,0 0 1,0 0 0,0 0 0,0 0-1,0 0 1,0 0 0,0 0-1,0 0 1,0 0 0,0 0-1,0 0 1,0 0 0,0 0-1,0 0 1,0 0 0,0 0-1,0 0 1,0 0 0,0 0-1,0 0 1,0-1 0,0 1-1,-1 0 1,1 0 0,0 0-1,0 0 1,0 0 0,0 0-1,0 0 12,3 0-443,4 0 265,-4-2-4601,-3 0 3507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5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1 5281,'1'0'596,"-1"0"-1,1 0 1,0-1 0,0 1-1,-1 0 1,1 0-1,0 0 1,0 0 0,-1 1-1,1-1 1,0 0 0,0 0-1,-1 0 1,1 0-1,0 1 1,-1-1 0,1 0-1,0 1 1,0-1-596,-2 2 523,0-1 0,0 0 0,1 0 0,-1 0 0,0 0 1,0 0-1,0 0 0,0-1 0,0 1 0,0 0 0,-1 0-523,-10 9-1202,-25 24 1443,35-32-213,0 0 0,1 0 0,-1 0 0,0 0 0,1 0 0,-1 0 0,1 0 0,0 0 0,0 0 0,0 1-1,0-1 1,0 1 0,0-1 0,0 1 0,1 1-28,0-2 18,0-1 0,0 1 0,0 0-1,0-1 1,1 1 0,-1 0 0,0-1 0,1 1-1,0-1 1,-1 1 0,1-1 0,0 1 0,0-1-1,0 1 1,0-1 0,0 0 0,1 2-18,4 2 48,0-1 0,0 1 0,0-1 0,1 0 0,-1 0 0,1-1 0,0 0 0,3 0-48,8 4 97,-12-6-334,-1 1 1,0 0 0,1 0 0,-1 1 0,4 2 236,-8-5-137,-1 0 0,0 1 0,0-1 0,0 0 0,1 0 0,-1 1 0,0-1 0,0 0 0,0 0 0,1 1 0,-1-1 0,0 0 0,0 1 0,0-1 0,0 0 0,0 1 0,0-1 0,0 0 0,0 1 0,0-1 0,0 0 0,0 0 0,0 1 0,0-1 0,0 0 0,0 1 0,0-1 0,0 0 0,0 1 0,0-1 0,0 0 0,-1 1 0,1-1 0,0 0 0,0 0 0,0 1 0,-1-1 0,1 0 0,0 0 0,0 1 0,-1-1 0,1 0 1,0 0-1,0 0 0,-1 0 0,1 1 0,0-1 0,0 0 0,-1 0 0,1 0 0,0 0 0,-1 0 137,0 0-2952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6.1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4529,'-29'14'3513,"37"-14"-1033,0 1-1215,5 0 935,1 2-576,0-1-311,-2 1-185,2 1-312,0-1-384,-2 1-920,0-3-1776,-1 0 1903,-12-1-1199,5 0-976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6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79 8402,'-8'-1'3584,"7"2"-3219,-1-1 0,1 0 0,0 0 0,-1 0-1,1 0 1,0-1 0,-1 1 0,1 0 0,0 0 0,-1-1-1,1 1 1,0-1 0,0 1 0,0-1 0,-1 0 0,1 1 0,0-1-1,0 0 1,0 0 0,0 0 0,0 0 0,0 0 0,0 0-365,-7-21 864,7 18-828,-1 0-1,1 0 0,-1 0 0,0 0 0,0 0 0,-2-3-35,3 6 3,0 0 1,0 0 0,0 0-1,0 0 1,0 0-1,-1 0 1,1 0-1,0 0 1,-1 0-1,1 1 1,-1-1-1,1 1 1,-1-1-1,1 1 1,-1-1 0,1 1-1,-1 0 1,1 0-1,-1 0 1,0 0-1,0 0-3,2 0 5,-1 0-1,0 0 1,0 0-1,1 0 1,-1 0-1,0 0 1,1 1-1,-1-1 1,0 0-1,1 0 0,-1 1 1,0-1-1,1 0 1,-1 1-1,0-1 1,1 1-1,-1-1 1,1 1-1,-1-1 1,1 1-5,-10 16 26,7-11-16,-1 4 4,-1 0 1,-1 7-15,5-16 1,1 1 0,0-1 1,-1 0-1,1 1 0,0-1 0,0 1 1,0-1-1,0 0 0,0 1 0,0-1 1,0 1-1,0-1 0,0 0 0,1 1 1,-1-1-1,1 1 0,-1-1 0,1 0 1,-1 0-1,1 1 0,0-1 0,0 0 1,-1 0-1,1 0 0,0 0 0,0 0 1,0 0-1,0 0 0,0 0 0,1 0 0,-1 0 1,0-1-1,1 2-1,2-1-3,-1 0 0,1 1 0,-1-1 0,1-1 1,-1 1-1,1 0 0,0-1 0,-1 0 0,1 0 0,0 0 0,-1 0 3,3-1-11,-1 1 0,0-1-1,0-1 1,0 1-1,0-1 1,0 0 0,-1 0-1,1 0 1,-1-1-1,1 1 1,2-3 11,-6 5 0,-1 0-1,0-1 1,0 1 0,0 0 0,1 0-1,-1 0 1,0 0 0,0 0 0,0 0-1,0-1 1,0 1 0,1 0-1,-1 0 1,0 0 0,0 0 0,0-1-1,0 1 1,0 0 0,0 0 0,0 0-1,1-1 1,-1 1 0,0 0 0,0 0-1,0 0 1,0-1 0,0 1-1,0 0 1,0 0 0,0 0 0,0-1-1,0 1 1,0 0 0,0 0 0,0 0-1,-1-1 1,-7-1 98,8 3-95,-1-1 0,1 1 0,0-1 0,-1 1 1,1-1-1,-1 1 0,1-1 0,0 1 0,-1-1 0,1 1 0,0-1 0,-1 1 1,1-1-1,0 1 0,0 0 0,0-1 0,-1 1-3,0 1 10,-2 6 7,-1 0 1,2 1-1,-1-1 1,1 0-1,-1 7-17,0 0 29,0 3 47,0 0 1,2 0-1,0 1 1,1-1-1,0 4-76,1 1 71,0-3 25,0 1 0,1-1 0,4 14-96,-5-26 13,1-1-1,1 1 0,-1-1 0,1 0 0,0 0 1,1 0-1,0 0 0,0 0 0,0-1 1,1 0-1,2 2-12,-6-7-8,1 1 0,-1-1 0,1 1-1,0-1 1,-1 0 0,1 0 0,0 0 0,0 0 0,0 0 0,0 0 0,0 0 0,0-1-1,0 1 1,0-1 0,0 1 0,0-1 0,0 0 0,2 0 8,-2 0-27,-1 0-1,0 0 1,1-1 0,-1 1-1,1-1 1,-1 1 0,0-1-1,1 0 1,-1 1 0,0-1-1,0 0 1,0 0-1,1 0 1,-1 0 0,0 0-1,0 0 1,0 0 0,0 0-1,-1 0 1,1 0 0,0-1-1,0 1 1,-1 0 0,1-1-1,-1 1 1,1 0 0,-1-2 27,2-2-90,-1 0 1,0 0-1,-1-1 1,0 1-1,1-1 1,-2 1 0,1 0-1,-1-1 1,1 1-1,-2 0 1,1 0-1,0-1 1,-1 1-1,0 0 1,0 0 0,-1 1-1,1-1 1,-4-4 89,-5-7 98,-1 0 1,0 1-1,-1 0 0,-8-6-98,20 20 83,-1 0 0,1-1 0,0 1-1,0 0 1,0-1 0,0 1 0,0-1 0,0 1-1,0-1 1,0-1-83,1 3 26,0 0-1,0 0 1,0-1-1,0 1 1,0 0-1,0-1 1,0 1 0,0 0-1,0 0 1,0-1-1,0 1 1,0 0-1,0-1 1,0 1-1,1 0 1,-1 0 0,0-1-1,0 1 1,0 0-1,0 0 1,1-1-1,-1 1 1,0 0-1,0 0-25,12-5 418,17 1-903,15-1 485,10-1-1176,-32 2 262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6.9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48 8490,'-3'-7'4921,"-3"2"-2249,0 1-1527,5 3 671,0-1-472,-1 1-367,1 0-217,1-1-568,0 1-456,1 0-1137,15-9 1161,-4 6-832,31-5-632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7.4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23 9362,'3'-3'1313,"-2"1"-598,0 1 0,0-1 0,0 1 1,0-1-1,0 1 0,0-1 1,0 0-1,0 0-715,-1 2 63,0-1-1,0 1 1,0 0 0,-1 0 0,1-1 0,0 1-1,0 0 1,0 0 0,0 0 0,0-1 0,0 1 0,-1 0-1,1 0 1,0 0 0,0-1 0,0 1 0,-1 0-1,1 0 1,0 0 0,0 0 0,-1 0 0,1 0-1,0-1 1,0 1 0,-1 0 0,1 0 0,0 0-1,0 0 1,-1 0 0,1 0 0,0 0 0,0 0-1,-1 0 1,1 0 0,0 0 0,0 0 0,-1 0-1,1 0 1,0 1 0,0-1 0,-1 0-63,-11 2 1034,5 0-918,0 1 1,1 0 0,-1 1 0,1-1-1,0 1 1,0 0 0,1 1 0,-1 0 0,1 0-1,0 0 1,0 0 0,1 1 0,0 0-1,0 0 1,0 0 0,0 0 0,1 0-1,-1 4-116,3-9 3,1 1 0,-1-1 0,1 1 0,-1 0 0,1-1 0,0 1 0,0-1 0,0 1 0,0 0 0,0-1 0,0 1 0,0-1 0,0 1 0,1 0 0,-1-1 0,0 1 0,1-1 0,0 1 0,0 0-3,0-1 0,0 1 0,0-1 0,1 0 0,-1 1 0,0-1 0,1 0 0,-1 0 0,1 0 0,0 0 0,-1 0 0,1 0 1,0-1-1,0 1 0,-1-1 0,1 1 0,1-1 0,27 5-1,-24-4 9,1-1 1,-1 2-1,0-1 1,1 1-1,2 1-8,-8-3 5,-1 0 0,1 1 0,0-1 0,-1 0 0,1 1 0,0-1 0,-1 1 0,1-1 0,-1 1 0,1-1 0,-1 1 0,1-1 0,-1 1 0,1 0 0,-1-1 0,0 1 0,1 0 0,-1-1 0,0 1 0,1 0 0,-1-1 0,0 1 0,0 0 0,0 0 0,0-1 0,0 1 0,0 0 0,0 0-5,0 3 76,0 0 1,-1-1-1,0 1 0,0 0 1,-1 2-77,0-3 98,1 0 1,0 1 0,1-1-1,-1 1 1,0 2-99,1-5 28,0 0 1,0 0-1,0 0 0,1 0 1,-1 0-1,0-1 0,0 1 0,1 0 1,-1 0-1,0 0 0,1 0 1,-1 0-1,1 0 0,-1 0 1,1 0-1,-1-1 0,1 1 1,0 0-1,-1 0 0,1-1 1,0 1-1,0-1-28,0 1 23,1 0 1,-1 0-1,1 0 1,0-1-1,-1 1 1,1-1-1,0 1 1,0-1-1,-1 0 0,1 1 1,2-1-24,1 0-114,1-1 0,-1 1 0,1-1 0,-1 0 1,0 0-1,1-1 0,4-1 114,44-22-1847,-39 16 841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7.8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6425,'-4'3'1014,"1"-1"-1,0 1 0,0 0 0,0 0 1,1 1-1,-1-1 0,1 1 0,-1 1-1013,0 0 830,0 0-1,1 1 1,0 0-1,0-1 1,-1 4-830,0 8 973,1 1-1,0-1 1,1 11-973,1-15 508,0-6-374,0 1 0,0-1 0,1 0 0,0 0 0,0 0 0,1 0 1,0 0-1,0 0 0,0 0 0,1 0 0,4 5-134,-6-9 19,1-1 0,0 1 1,-1-1-1,1 1 0,1-1 0,-1 0 1,0 1-1,0-1 0,1-1 0,-1 1 1,1 0-1,0 0 0,0-1 0,-1 0 0,1 1 1,0-1-1,0 0 0,0-1 0,0 1 1,0 0-1,0-1 0,1 0 0,-1 1 1,0-1-1,0-1 0,0 1 0,0 0 0,1-1-19,-1 0-7,1 1 0,0-1 0,-1-1-1,1 1 1,-1 0 0,0-1 0,1 0-1,-1 0 1,0 0 0,0 0 0,0 0-1,0 0 1,-1-1 0,1 0-1,-1 1 1,1-1 0,-1 0 0,0 0-1,0 0 1,0-1 0,-1 1 0,1 0-1,0-4 8,0 2-22,0 0-1,-1 0 0,0-1 1,0 1-1,-1-1 0,1 1 1,-1 0-1,0-1 1,-1 1-1,1-1 0,-1 1 1,0 0-1,-1-1 0,1 1 1,-3-5 22,0 1-32,0 1 0,-1 0 0,0 0 0,-1 0 0,1 1 1,-1 0-1,-6-6 32,8 9-89,-1 0 1,1 1 0,0-1-1,-1 1 1,0 0 0,0 0 0,0 0-1,0 1 1,0 0 0,0 0-1,-1 0 1,1 1 0,-2-1 88,6 2-21,0 0 0,1 0 0,-1 0 0,1 0 0,-1 0-1,0 0 1,1 0 0,-1 0 0,0 1 0,1-1 0,-1 0 0,1 0 0,-1 0 0,0 1 0,1-1 0,-1 0 0,1 1 0,-1-1 0,1 1 0,-1-1 0,1 0 0,-1 1 0,1-1 0,-1 1 0,1-1-1,0 1 1,-1 0 0,1-1 0,0 1 0,0-1 0,-1 1 0,1-1 0,0 1 0,0 0 21,-1 0-75,-5 13-643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8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12515,'-2'0'5737,"2"0"-3417,3 8-1455,4 3 295,4 1-104,43 34-288,-33-31-144,-4-2-272,-2 0-88,-2-1-264,-3-1-232,-4-3-648,0-3-688,-5-5 1200,-1-1-872,0 0-609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4:59.6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8 7674,'28'-4'1851,"2"1"-971,-23 3 2405,-9 1 3864,-18 9-6315,2 0 0,-14 11-834,31-21 23,-3 2 72,1 0-1,0 1 1,-1-1 0,1 1-1,0 0 1,1-1 0,-1 1-1,0 1 1,1-1 0,-1 0-1,1 1 1,0-1 0,-1 4-95,2-5 26,1 0-1,0-1 1,0 1 0,-1 0 0,1 0 0,0 0-1,0 0 1,1 0 0,-1-1 0,0 1 0,1 0 0,-1 0-1,1 0 1,-1-1 0,1 1 0,0 0 0,0-1-1,0 1 1,0 0 0,0-1 0,0 1 0,0-1-1,1 0 1,-1 1 0,0-1 0,2 1-26,2 3-469,2-1-1,-1 0 1,0 0-1,1 0 1,0-1 0,0 1-1,0-2 1,5 3 469,-1-1-1087,0 0-1083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00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8562,'-35'36'4729,"46"-34"-2097,1 1-1375,-5 0 671,2-1-528,-1 1-247,1 2-241,0 0-840,2 1-568,0-2 432,3-3-544,4-1-481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01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75 9106,'12'-12'5690,"0"1"-3880,2-2-1671,-13 12 20,0 0 0,0 0 0,0 0-1,0 0 1,0 0 0,0 0 0,-1 0 0,1-1 0,0 1 0,-1 0 0,1 0 0,-1-1-1,1 1 1,-1 0 0,0-1 0,0 1 0,1 0 0,-1-1 0,0 1 0,0 0 0,0-1-1,0 1 1,-1-1-159,1 1 57,0 1 0,-1-1 0,1 1 1,0-1-1,-1 1 0,1-1 0,-1 1 0,1-1 0,-1 1 0,1 0 0,-1-1 0,1 1 0,-1 0 0,1-1 0,-1 1 0,0 0 0,1 0 0,-1-1 0,1 1 0,-1 0 1,0 0-1,1 0 0,-1 0 0,1 0 0,-1 0 0,0 0 0,1 0 0,-1 0 0,0 0 0,1 0 0,-1 0 0,1 1 0,-1-1 0,0 0 0,1 0 0,-1 1 0,1-1 1,-1 1-59,-10 4 148,1 2 0,-1-1 0,2 1 0,-1 1 0,1 0 0,0 0 0,-2 4-147,10-11 29,0 0 0,1-1 1,-1 1-1,0 0 1,1 0-1,-1 0 0,1 0 1,0 0-1,-1 0 1,1 0-1,0 0 0,-1 0 1,1 0-1,0 0 0,0 0 1,0 0-1,0 1 1,0-1-1,0 0 0,0 0 1,0 0-1,1 0 1,-1 0-1,0 0 0,1 0 1,-1 0-1,1 0 0,-1 0 1,1 0-1,-1 0 1,1-1-1,-1 1 0,1 0 1,0 0-30,1 2-20,1 0 1,-1-1-1,1 1 0,-1-1 1,1 0-1,0 0 1,0 0-1,0 0 1,2 1 19,14 2-43,-13-4 29,-4 0 8,1 0-1,-1-1 1,0 0 0,0 1-1,1-1 1,-1 0-1,0 0 1,0 0 0,1 0-1,-1-1 1,0 1-1,0 0 1,1-1-1,-1 0 1,0 1 0,0-1-1,0 0 1,0 0-1,0 0 1,0-1 0,0 1-1,1-1 7,1-3-22,0 1-1,0-1 1,0 0 0,0-1-1,-1 1 1,0 0 0,0-1-1,-1 0 1,1 1 0,-1-1-1,0 0 1,-1 0 0,0-1-1,0 1 1,0 0 0,0-3 22,-1 8 2,0 0 0,0 1 0,0-1-1,0 0 1,0 0 0,-1 1 0,1-1 0,0 0 0,0 1 0,-1-1 0,1 0 0,0 1 0,0-1 0,-1 0 0,1 1 0,-1-1 0,1 1-1,-1-1 1,1 0-2,-1 1 4,1 0-1,-1 0 1,1 0-1,0 0 1,-1-1-1,1 1 1,-1 0-1,1 0 1,-1 0-1,1 0 1,-1 0-1,1 0 1,-1 0-1,1 0 1,0 0-1,-1 0 1,1 1-1,-1-1 1,1 0-1,-1 0 0,1 0 1,-1 0-1,1 1 1,0-1-1,-1 0 1,1 1-1,0-1 1,-1 0-1,1 0 1,0 1-1,-1-1 1,1 1-4,-2 1 11,-1 1 0,1 0 0,0 0 0,0 0 0,1 0 1,-1 0-1,1 0 0,-1 0 0,1 0 0,0 1 0,0 2-11,-3 9 22,1 1 0,1 0-22,1-5 7,-3 23-14,1-1-1,2 1 1,1-1-1,2 1 0,1-1 1,7 27 7,-8-49-6,1-1-1,0 1 1,1-1 0,0 0 0,1 0-1,4 8 7,-7-15-3,0-1-1,1 1 0,-1 0 1,0 0-1,1-1 0,-1 0 1,1 1-1,0-1 0,0 0 1,1 0 3,-2 0-7,1-1 1,-1-1-1,0 1 1,1 0-1,-1-1 1,0 1-1,1-1 0,-1 1 1,1-1-1,-1 0 1,0 0-1,1 0 1,-1-1-1,1 1 1,-1-1-1,1 1 7,-2 0-13,1-1 0,-1 1 0,0 0-1,1-1 1,-1 1 0,1-1 0,-1 0 0,0 1-1,1-1 1,-1 0 0,0 0 0,0 0 0,0 0 0,0 0-1,0 0 1,0 0 0,0 0 0,0 0 0,0 0-1,0-1 1,0 1 0,-1 0 0,1-1 0,-1 1-1,1 0 1,-1-1 0,1 1 0,-1-1 0,0 1 0,0-1-1,1 1 1,-1-1 0,0 1 0,0-1 0,-1 1-1,1-1 1,0 1 0,0 0 0,-1-1 0,0 0 13,0-3-27,-1 1 0,0-1 0,0 1 1,0 0-1,0 0 0,-1 0 1,0 0-1,1 0 0,-1 0 0,-1 1 1,1-1-1,-3-1 27,-6-4 18,-1 1 0,0 0 0,0 1 0,0 0 1,-8-2-19,10 5 157,0 0 1,-1 1-1,1 0 1,-1 1-1,1 0 1,-1 1 0,-4 0-158,28-4 585,13-4-728,18-4-1171,0-3-1,-1-2 1,4-3 1314,-20 3-1410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2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10466,'2'8'1694,"0"1"-1,0 0 1,-1 7-1694,1 10 920,-3 12-920,1-30 318,-2 37 392,1-22-359,0 0-1,3 17-350,1-28 45,-3-12-44,0 0 0,1 0 1,-1 0-1,0 0 0,0 1 1,0-1-1,0 0 0,0 0 1,1 0-1,-1 0 1,0 0-1,0 0 0,0 0 1,0 0-1,1 1 0,-1-1 1,0 0-1,0 0 0,0 0 1,1 0-1,-1 0 0,0 0 1,0 0-1,0 0 0,1 0 1,-1 0-1,0 0 0,0 0 1,0 0-1,0 0 0,1-1-1,-1 1 3,1-1-1,0 1 0,0-1 0,-1 1 0,1-1 1,-1 0-1,1 0 0,-1 1 0,1-1 0,-1 0 1,1 0-1,-1 0 0,0 1 0,1-1 1,-1 0-1,0 0 0,0 0 0,0 0 0,0 0 1,0 0-3,3-40 56,-2 26-44,0 1 0,0 0-1,2-1 1,2-8-12,-4 19 2,1 0 0,-1 0 0,1 0 1,0 0-1,0 0 0,0 1 0,0-1 0,1 1 1,-1 0-1,1 0 0,0 0 0,0 0 0,0 0 1,0 0-1,1 1 0,-1 0 0,1 0 0,1-1-2,-4 2 12,1 0-1,0 0 0,0 0 1,0 1-1,-1-1 0,1 0 1,0 1-1,0 0 0,0-1 1,0 1-1,0 0 1,0 0-1,0 0 0,0 0 1,0 0-1,0 1 0,0-1 1,0 1-1,0-1 0,0 1 1,0 0-1,-1-1 0,1 1 1,0 0-1,0 0 1,-1 0-1,1 1 0,-1-1 1,1 0-1,-1 1 0,1-1 1,-1 1-1,0-1 0,0 1 1,1 0-12,2 6 103,1 0 1,-1 0-1,-1 1 1,1 0-1,-2 0 1,1 0-1,-1 0 1,0 3-104,1 11 417,-1 0-1,-1 18-416,-4-60 48,4 10-78,0 0-1,1 0 1,0 0-1,0 0 1,3-7 30,4-5-157,8-17 157,-15 34-1,1 0 1,-1 0-1,1 0 1,0 1-1,0-1 1,0 1-1,0-1 1,0 1-1,1 0 1,0 0-1,1 0 1,-3 1 12,1 0 1,0 1-1,0 0 0,0-1 0,0 1 0,0 0 1,0 1-1,0-1 0,1 0 0,-1 1 0,0 0 0,0 0 1,1 0-1,-1 0 0,0 0 0,0 1 0,1 0-12,1 0 43,0 1 0,-1-1 0,1 1 1,-1 0-1,0 1 0,0-1 0,0 1 0,0-1 0,0 1 0,0 1 0,-1-1 0,1 0 0,-1 1 0,0 0 0,0 0 0,-1 0 0,1 0 0,0 0-43,2 7 89,1 0 1,-2 1-1,1-1 1,-2 1-1,1 0 0,0 8-89,-3-16-31,-1-3-33,1 1-1,-1-1 1,0 0 0,0 1-1,1-1 1,-1 1 0,0-1-1,0 1 1,0-1 0,-1 1-1,1-1 1,0 1 0,-1-1-1,1 0 1,-1 1 64,1-2-42,0 0 0,0 0 0,0 0 0,0 0 0,0 0-1,0 0 1,0 0 0,0 0 0,0 0 0,0 0 0,0 0 0,0 0 0,0 0 0,0-1 0,0 1-1,0 0 1,0 0 0,0 0 0,0 0 0,0 0 0,0 0 0,0 0 0,-1 0 0,1 0-1,0 0 1,0 0 0,0 0 0,0 0 0,0 0 0,0 0 0,0 0 0,0 0 0,0 0 0,0 0-1,0 0 1,0 0 0,0 1 0,0-1 0,0 0 0,0 0 0,0 0 0,0 0 0,0 0-1,-1 0 1,1 0 0,0 0 0,0 0 0,0 0 0,0 0 0,0 0 0,0 0 0,0 0-1,0 0 1,0 0 0,0 0 0,0 0 0,0 0 0,0 0 42,0-5-1949,1-9 264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26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10 6617,'-11'-8'4586,"8"6"-2635,7 4-910,-3-1-273,-1-1-194,2 0-524,1 0 0,-1 1 0,1-1 0,-1 1 0,0 0 1,0-1-1,1 1 0,-1 0 0,0 0 0,0 1 0,0-1 0,0 0 1,0 1-1,0-1 0,0 1 0,-1-1 0,1 1-50,9 8 96,-1-2-62,3 2 19,0 0 0,0-1 0,1-1 1,10 6-54,0-3 72,2 0 122,10 8-194,-29-15 127,0 0-1,-1 1 0,1 0 1,-1 0-1,0 1 0,0-1 0,0 2-126,-5-6 30,0 0 0,-1 0 0,1 0 0,0 0-1,-1 0 1,1 0 0,0 0 0,-1 0 0,0 1-1,1-1 1,-1 0 0,0 0 0,1 0 0,-1 1-1,0-1 1,0 0 0,0 0 0,0 1-1,0-1 1,0 0 0,0 0 0,-1 1 0,1-1-1,0 0 1,-1 0 0,1 0 0,-1 2-30,-2 1 74,1 0 0,-1-1 1,0 1-1,0-1 0,-1 1 1,-2 1-75,0 1 54,-48 42 372,26-24-261,-13 16-165,28-28-30,10-9-49,-1 0-1,1 0 1,0 1 0,0-1 0,0 1 0,1-1-1,-1 1 80,3-3-37,0-1 1,0 0-1,0 0 0,0 0 0,0 0 0,0 0 0,0 0 0,0 1 0,0-1 0,0 0 0,0 0 0,0 0 0,0 0 0,0 0 0,0 1 0,0-1 0,0 0 0,0 0 1,0 0-1,0 0 0,0 0 0,0 0 0,0 1 0,0-1 0,0 0 0,0 0 0,0 0 0,0 0 0,0 0 0,0 0 0,0 1 0,0-1 0,1 0 0,-1 0 0,0 0 1,0 0-1,0 0 0,0 0 0,0 0 0,0 0 0,1 0 0,-1 0 0,0 1 0,0-1 0,0 0 0,0 0 0,0 0 0,0 0 0,1 0 0,-1 0 0,0 0 0,0 0 0,0 0 1,0 0-1,0 0 0,1 0 0,-1 0 0,0 0 0,0 0 0,0-1 0,0 1 0,0 0 0,0 0 0,1 0 37,1-2-3928,-2 0 2934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01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 8378,'26'-33'5129,"-17"34"-2152,-1-1-1625,-1 0 896,-2 0-719,0 0-409,5-1-368,-1-2-992,6-1 1640,3 0-1288,6 0 96,1 0 120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02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58 5033,'41'-39'3685,"-40"38"-3489,-1 1 0,1-1 1,0 0-1,-1 0 0,1 0 1,0 0-1,-1 0 0,1 0 1,-1 0-1,0 0 0,1 0 1,-1-1-197,0 2 79,0 0 0,0-1 0,0 1 0,0 0 0,0 0 0,0 0 0,0-1 1,0 1-1,0 0 0,0 0 0,0 0 0,0-1 0,-1 1 0,1 0 0,0 0 1,0 0-1,0-1 0,0 1 0,0 0 0,-1 0 0,1 0 0,0 0 0,0 0 1,0-1-1,0 1 0,-1 0 0,1 0 0,0 0 0,0 0 0,0 0 0,-1 0 1,1 0-80,-1 0 322,-1-1 1,1 1 0,0 0 0,0 0 0,-1 0 0,1 0 0,0 1-1,-1-1 1,1 0 0,0 0 0,-1 1-323,-7 4 601,1 0 0,-1 1 1,1 0-1,1 1 0,-1 0 0,1 0 0,1 0 1,-1 1-1,1 0 0,-5 8-601,10-15 36,0 1 0,0 0 0,0-1 0,0 1 0,1 0-1,-1 0 1,0 0 0,1 0 0,-1 0 0,1 0 0,0 0 0,0-1 0,0 1 0,0 0 0,0 0 0,0 0 0,0 0-1,0 0 1,1 0 0,-1 0 0,1 0 0,0 0-36,0 0 6,0 0-1,1 0 0,-1-1 1,1 1-1,-1 0 0,1-1 1,0 1-1,-1-1 0,1 0 1,0 0-1,0 1 1,0-1-1,0-1 0,0 1 1,0 0-1,0 0 0,1-1 1,-1 1-1,1-1-5,38 6 28,-41-6-25,0 0 0,0 0 1,1 0-1,-1 0 0,0 0 0,0 0 0,0 0 0,0 0 1,0 0-1,0 0 0,0 0 0,0 0 0,0 0 0,1 0 1,-1 0-1,0 0 0,0 0 0,0 0 0,0 0 1,0 0-1,0 0 0,0 0 0,0 0 0,0 0 0,0 1 1,0-1-1,0 0 0,1 0 0,-1 0 0,0 0 0,0 0 1,0 0-1,0 0 0,0 0 0,0 0 0,0 0 0,0 1 1,0-1-1,0 0 0,0 0 0,0 0 0,0 0 0,0 0 1,0 0-1,0 0 0,0 0 0,0 0 0,0 1 0,0-1 1,0 0-1,0 0 0,0 0 0,0 0 0,0 0 0,-1 0 1,1 0-1,0 0-3,-6 5 317,-2 2-137,0 6-51,0 0 0,2 1 1,-5 10-130,11-23 4,0 0 1,0 0-1,0-1 1,0 1-1,0 0 1,0 0 0,0 0-1,0-1 1,0 1-1,1 0 1,-1 0-1,0-1 1,0 1-1,1 0 1,-1-1 0,1 1-1,-1 0 1,0-1-1,1 1 1,-1 0-1,1-1 1,0 1-1,-1-1 1,1 1 0,-1-1-1,1 1 1,0-1-1,-1 1 1,1-1-1,1 1-4,1 0 2,1 1-1,0-1 1,-1 0-1,1 0 1,1 0-2,-4-1-6,2 1-150,1-1 0,0 1-1,0-1 1,-1 0-1,1 0 1,0 0-1,0-1 1,-1 1-1,1-1 1,0 0 0,-1 0-1,1 0 1,2-2 156,-1 1-567,0-1 0,0 0 1,0 0-1,0-1 1,-1 0-1,1 1 0,-1-1 1,2-3 566,7-7-2644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02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98 8178,'26'-69'5302,"-25"60"-2894,-4 10-1118,-7 11-35,9-11-964,-5 7 399,1 0-1,0 0 1,0 0 0,1 1 0,0 0 0,0 0-1,-1 8-689,3-12 73,1 0 1,0 0-1,0 1 0,0-1 0,1 0 1,0 1-1,0-1 0,0 1 0,1-1 0,0 0 1,0 1-1,0-1 0,0 0 0,2 4-73,-2-7 9,0 1 0,1-1 0,-1 0-1,0 0 1,1 0 0,-1 0 0,1 0-1,0 0 1,0 0 0,-1 0 0,1-1 0,1 1-1,-1-1 1,0 1 0,0-1 0,0 0-1,1 0 1,-1 0 0,0 0 0,1 0-1,-1 0 1,1-1 0,-1 1 0,1-1 0,-1 0-1,1 0 1,0 0 0,-1 0 0,1 0-9,2-1-15,-1 0 0,0 0-1,1 0 1,-1 0 0,0-1 0,0 1 0,0-1 0,0 0 0,0 0 0,-1-1 0,1 1 0,-1-1 0,1 0 0,-1 0 0,0 0 0,2-3 15,-2 2-57,0-1 1,0 0 0,0 0-1,-1 0 1,0 0 0,0 0-1,0 0 1,-1-1 0,0 1-1,0-1 1,0 1 0,0-1-1,-1 1 1,0-1 0,0 1-1,-1-1 1,1 0 56,-1 1-119,0-1 0,0 1 0,0 0 0,-1 0 1,0 0-1,0 0 0,0 0 0,0 0 0,-1 0 0,0 1 0,0-1 0,0 1 0,0 0 0,-1 0 0,0 0 0,0 0 0,-3-2 119,4 4-67,1 1 0,0 0 0,-1-1 0,0 1 0,1 0 0,-1 0 1,0 1-1,1-1 0,-1 1 0,0-1 0,0 1 0,0 0 0,1 0 0,-4 0 67,-13 4-678</inkml:trace>
  <inkml:trace contextRef="#ctx0" brushRef="#br0" timeOffset="1">42 56 10962,'16'52'5674,"-7"-47"-3018,3 3-1624,4 1 633,1 3-537,2 1-320,-1 1-176,2 2-472,-4-2-248,-1-2-696,-3-1-1528,-11-10 1872,-3-2-1097,-8-7-823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17.3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30 3193,'-5'-9'2332,"4"8"-1966,1 0 0,-1-1-1,1 1 1,-1 0 0,0 0-1,1 0 1,-1 0 0,0 0 0,0 0-1,1 0 1,-1 1 0,0-1-1,0 0 1,0 0 0,0 1 0,0-1-1,0 0 1,-1 1 0,1-1-1,0 1 1,0 0 0,0-1-1,0 1 1,-1 0 0,1-1 0,0 1-1,-1 0-365,0 0 600,2 0-575,0 0 1,0 0-1,0 0 0,0 0 1,0 0-1,0 0 1,-1 0-1,1 0 1,0 0-1,0 0 0,0 0 1,0 0-1,0 0 1,-1 0-1,1 0 1,0 0-1,0 0 0,0 0 1,0 0-1,0 0 1,0 0-1,0 0 1,-1 1-1,1-1 0,0 0 1,0 0-1,0 0 1,0 0-1,0 0 1,0 0-1,0 0 0,0 1 1,0-1-1,0 0 1,0 0-1,0 0 0,0 0 1,0 0-1,-1 0 1,1 1-1,0-1 1,0 0-1,0 0 0,0 0 1,0 0-1,0 0 1,1 0-1,-1 1 1,0-1-1,0 0 0,0 0 1,0 0-1,0 0 1,0 0-26,-2 22 149,0-1 0,2 1 0,0-1 1,3 12-150,-1 2 128,8 75 302,0 8 151,1 302 1226,-6-126-1189,23 230-177,-17-363-28,-9 84-413,-2-235 2,0-3-137,0 0-1,0 1 1,1-1-1,0 5 136,3-5-844,-4-7 795,0 0-1,0 0 0,1 0 0,-1 0 0,0 0 1,0 0-1,0 0 0,0 0 0,1 0 0,-1 0 0,0 0 1,0 0-1,0 0 0,0 0 0,1 0 0,-1 0 1,0 0-1,0 0 0,0-1 0,0 1 0,1 0 1,-1 0-1,0 0 0,0 0 0,0 0 0,0 0 1,0-1-1,0 1 0,1 0 50,7-17-2521,2-10 1374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18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18 149 7338,'-2'0'345,"1"-1"0,0 0 0,0 0 1,0 0-1,0 0 0,-1 0 0,1 0 1,0 0-1,1 0 0,-1 0 0,0 0 1,0 0-1,0-1 0,1 1 0,-1-1-345,0 0 183,1 0 0,0 0 0,-1 0 0,1 0-1,0-1 1,0 1 0,0 0 0,0 0 0,1 0-1,-1 0-182,1-3 178,-1 1-1,1-1 0,1 1 0,-1 0 0,0 0 0,1-1 1,0 1-1,0 0 0,0 1 0,1-1 0,-1 0 0,1 1 0,0-1 1,1 0-178,0 0 183,1 0 1,0 0-1,0 1 0,0 0 1,0 0-1,1 0 1,-1 1-1,1-1 1,4 0-184,11-2 395,0 1 0,0 1 0,0 1 0,0 0 0,11 2-395,193 4 955,12 0-579,46-3-107,132 23-269,51 18 59,-194-10-19,-89-8-1,-72-17 3,-46-4-12,-39-1-13,83 7 184,-105-8-99,0 0 0,0 1-1,1-1 1,-1 1-1,0-1 1,0 1-1,0 0 1,3 3-102,7 3 712,-13-8-672,-1 0 0,1 1-1,-1-1 1,1 0 0,-1 1 0,1-1 0,-1 1 0,1-1 0,-1 0-1,0 1 1,1-1 0,-1 1 0,0-1 0,1 1 0,-1-1 0,0 1 0,0 0-1,0-1 1,1 1 0,-1-1 0,0 1 0,0-1 0,0 1 0,0 0-1,0-1-39,-2 21-139,-1-8 210,-9 71-70,10-44-8,2 0-1,1 0 1,6 31 7,0 13-10,7 279-23,-3-35 32,-7-267-6,23 375-38,0-178 82,-23-228-261,0-1-1,2 1 1,1-1-1,4 8 225,-11-37-92,1 0-1,-1 1 0,0-1 0,0 0 0,0 1 0,0-1 1,0 0-1,0 1 0,0-1 0,0 0 0,1 1 1,-1-1-1,0 0 0,0 1 0,0-1 0,-1 0 0,1 1 1,0-1-1,0 0 0,0 1 0,0-1 0,0 0 0,0 1 1,0-1-1,-1 0 93,1 0-421,0 1 0,0-1 0,-1 0 0,1 0 0,0 0 0,0-1 0,-1 1 0,1 0 0,0 0 0,0 0 0,-1 0 1,1 0-1,0 0 0,0 0 0,-1 0 0,1 0 0,0-1 0,0 1 0,0 0 0,-1 0 0,1 0 0,0 0 0,0-1 0,0 1 0,-1 0 421,0-1-1564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19.0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0 5993,'-2'1'226,"-5"5"1440,1-1 1,-2 0 0,1-1 0,0 1-1,-8 2-1666,31-6 3037,56-6-1764,-19 2-565,24 1-708,111 12 648,85 1 460,-112-12-752,236 5-15,117 42 458,-155-13-92,-276-28-546,-1 3 0,-1 4 0,48 14-161,-81-14 174,1-1-1,0-3 1,38 1-174,-53-8 130,42 3 200,-73-4-307,0 1 0,-1-1-1,1 1 1,-1 0-1,1-1 1,-1 1 0,3 1-23,-5-2 9,0 0 0,0 0 0,0 1 1,0-1-1,0 0 0,0 0 0,0 0 1,1 0-1,-1 0 0,0 0 1,0 0-1,0 0 0,0 0 0,0 0 1,0 0-1,0 0 0,0 0 0,0 0 1,0 0-1,0 1 0,0-1 0,0 0 1,0 0-1,1 0 0,-1 0 0,0 0 1,0 0-1,0 0 0,0 0 1,0 0-1,0 1 0,0-1 0,0 0 1,0 0-1,0 0 0,0 0 0,0 0 1,0 0-1,0 0 0,0 0 0,0 0 1,-1 1-1,1-1 0,0 0 0,0 0 1,0 0-1,0 0 0,0 0 1,0 0-10,-11 3 1090,-12-2-388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26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11 6153,'-2'-2'3126,"-4"-4"4394,5 3-4063,20 7-2809,-17-3-677,28 6 238,0-1 0,10 1-209,-34-7 43,0 0 0,-1 1 0,1 0 0,0 0 0,0 1 0,-1-1 0,1 1 0,-1 1 0,0-1 0,1 1 0,-1 0-43,-4-3 19,-1 1 0,0-1-1,1 0 1,-1 1 0,0-1 0,0 1-1,1-1 1,-1 1 0,0-1 0,0 0 0,1 1-1,-1-1 1,0 1 0,0-1 0,0 1-1,0-1 1,0 1 0,0-1 0,0 1 0,0-1-1,0 1 1,0-1 0,0 1 0,0-1-1,0 1 1,0-1 0,0 1 0,-1-1 0,1 1-1,0-1 1,0 1 0,-1-1 0,1 1-1,0-1 1,0 0 0,-1 1 0,1-1 0,0 0-1,-1 1 1,1-1 0,-1 0 0,1 1-1,-1-1-18,-19 15 433,18-14-383,-30 18-234,0-2 0,-2-2-1,-15 6 185,45-20-815,-2 1-1965,4 0-1916,2-2 2751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26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1 7058,'2'3'3704,"-17"1"-431,-1-2-1913,-11 6-191,3 2-65,2 3-112,1 0-192,6-1-424,0 0-96,3-3-144,3 1-56,2-5-216,5 0-328,-1-5-1080,3-1 2888,0 0-1376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33.3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28 3609,'-4'-5'8098,"0"-1"-3297,4 5-4669,0 0 0,0 0 0,-1 0 0,1 0 0,-1 0 0,1 1 0,-1-1 0,1 0 0,-1 0 1,1 1-1,-1-1 0,0 0 0,1 1 0,-1-1 0,0 1 0,0-1 0,1 1 0,-1-1 0,0 1 0,0-1 0,0 1 0,0 0 0,1-1 0,-1 1 0,0 0 0,0 0 0,0 0 1,0 0-1,0 0 0,0 0 0,0 0-132,-1 0 6,1 0 0,0 1 0,0-1 0,0 0 0,0 1 0,0-1 0,0 1 0,0-1 0,0 1 1,0 0-1,0-1 0,-1 2-6,-12 14 21,12-12-17,-7 7 14,5-7-5,1 0-1,-1 0 1,1 1 0,0-1 0,1 1-1,-1 0 1,1 0 0,0 0 0,0 0 0,0 0-1,1 0 1,0 2-13,-3 8 91,-1 12 294,-1 15-385,5-34 42,1 1 0,0-1 0,0 1 1,1-1-1,0 0 0,0 0 0,1 2-42,-1-8 5,0 0 1,0 0-1,-1 0 0,1 0 1,0-1-1,0 1 0,1 0 1,-1-1-1,0 1 1,1-1-1,-1 1 0,0-1 1,1 0-1,0 1 0,0-1-5,2 2 9,1 0 0,0-1 0,0 0 0,4 2-9,-9-4 6,0 0 0,0 0 0,0-1 0,0 1 0,0 0 0,-1 0 0,1 0 0,0 0 0,0 0 0,0 0 0,0 0 0,0 0 0,0 0 0,0 0 0,0 0 0,0 0 0,0-1 0,0 1 0,0 0 0,0 0 0,0 0 0,0 0 0,0 0 0,0 0 0,0 0 0,0 0 1,0 0-1,0 0 0,0-1 0,0 1 0,0 0 0,1 0 0,-1 0 0,0 0 0,0 0 0,0 0 0,0 0 0,0 0 0,0 0 0,0 0 0,0 0 0,0 0 0,0 0 0,0 0 0,0 0 0,0 0 0,1 0 0,-1 0 0,0-1 0,0 1 0,0 0 0,0 0 0,0 0 0,0 0 0,0 0 0,0 0 0,0 0 0,0 0 0,0 0 0,1 0 0,-1 1-6,-7-12 122,1 3-1723,4 2-6012,2 5 6335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34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86 2769,'-23'-34'2305,"22"33"-1980,1 0-1,-1 0 0,1-1 1,-1 1-1,1 0 0,-1 0 1,1-1-1,0 1 0,-1 0 0,1 0 1,0-1-1,0 1 0,0 0 1,0-1-1,0 1 0,0 0 1,0-1-1,1 1 0,-1 0 1,0-1-1,1 1 0,-1 0 0,1-1-324,2-7 2007,-3 8-1825,0 1 0,0-1-1,0 0 1,1 1-1,-1-1 1,-1 0 0,1 1-1,0-1 1,0 0-1,0 1 1,0-1-1,0 1 1,-1-1 0,1 0-1,0 1 1,0-1-1,-1 0-181,-3 2 1762,-2 6-1451,3-2-267,-9 13 127,0 1-1,1 1 1,-3 9-171,4-9 275,2 1 1,-3 8-276,8-19 57,1 0 0,0-1 0,0 1 0,1 0 1,0 0-1,0 6-57,2-13 2,-1 0 0,0 0 1,1 0-1,-1 0 0,1-1 0,0 1 0,0 0 1,0 0-1,0-1 0,1 1 0,-1 0 0,1-1 1,0 0-1,-1 1 0,3 1-2,-3-3-3,0 0-1,1 1 0,-1-1 1,1 0-1,-1 0 1,1 0-1,0 0 1,-1 0-1,1-1 1,0 1-1,0 0 0,0-1 1,-1 1-1,1-1 1,0 0-1,0 0 1,0 1-1,0-1 1,0 0-1,0-1 1,0 1-1,0 0 0,-1 0 1,2-1 3,1 0-17,-1-1 0,1 1 0,-1-1 0,1 0 0,-1 0 0,0 0 0,1-1 0,-1 1 0,-1-1 0,1 1 0,0-1 0,2-3 17,2-3-116,-1 0 1,0 0-1,4-9 116,-6 10 8,0 0 0,-1 0 1,0 0-1,0 0 0,-1-1 0,0 1 1,0-1-1,-1 1 0,0-1 0,0 1 0,-1-1 1,0 0-1,-1 1 0,0-1 0,0 0 0,-1 1 1,0 0-1,-1-1 0,-3-6-8,3 4 1149,7 34-810,-2-13-312,-2 0-1,0 0 0,0 0 0,0 0 0,-2 0 0,1 0 0,-1 1-26,-2 5 27,1 1 1,1-1-1,1 1 0,0 0 1,1 0-1,1-1 0,0 1 0,1 0 1,1-1-1,1 0 0,5 15-27,-3-12-48,1 0-1,0 0 1,1-1-1,2 0 0,0 0 49,-9-16-66,0 0 0,1 0 0,-1 0 0,1 0-1,0-1 1,-1 1 0,1 0 0,0-1 0,0 0-1,0 1 1,1 0 66,-2-2-52,0 0-1,0 1 0,-1-1 1,1 0-1,0 0 0,0 0 1,0 1-1,0-1 0,0 0 0,-1 0 1,1 0-1,0 0 0,0-1 1,0 1-1,0 0 0,-1 0 1,1 0-1,0-1 0,0 1 1,0 0-1,-1-1 0,1 1 1,0-1-1,0 1 0,-1-1 1,1 1-1,0-1 0,-1 1 1,1-1-1,-1 0 0,1 1 1,0-2 52,0 0-132,1 0-1,-1 0 1,1 0 0,-1 0 0,0-1 0,0 1 0,0 0 0,0-1 0,0 1 0,-1-1 0,1 1 0,-1-1 0,0 1 0,1-1 0,-1-2 132,-1 1-178,1 1 1,-1-1 0,0 0 0,0 1 0,0-1 0,0 1-1,-1 0 1,1-1 0,-1 1 0,-1-2 177,-3-3-277,1 1 0,-2-1 0,1 1 0,-1 1-1,0-1 1,0 1 0,-1 0 0,-3-1 277,-5-4-185,-1 2-1,-8-4 186,20 11 258,-1-1 0,0 1-1,0 0 1,0 0 0,0 1 0,0 0-1,0 0 1,-1 0 0,-3 1-258,3 2 1351,8 3-74,-1-4-1148,1 0 0,0-1 0,0 1-1,0 0 1,0 0 0,0 0 0,0-1-1,0 1 1,0-1 0,0 1 0,1 0-129,2 0 142,1 0 0,-1 0 1,1-1-1,-1 1 0,1-1 1,-1 0-1,1 0 0,2 0-142,40-8 308,-25 5-197,22-5-748,1-1-1,11-6 638,-37 7-504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4.9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13 5849,'-5'-3'6301,"-3"-7"2179,34 165-6465,-2 36-1127,-6-49-388,6 0-500,-17-103 13,-1-6-971,9 28 958,-11-52-1127,-4-9 1087,0 0 1,0 0-1,0 0 1,0 0-1,0 0 1,0 0-1,0 0 0,0 0 1,0 0-1,0 0 1,0 0-1,0 0 1,0 0-1,1 0 1,-1 0-1,0 0 0,0 0 1,0 0-1,0 0 1,0 0-1,0 0 1,0 0-1,0 0 1,0 0-1,0 0 0,0 0 1,0 0-1,0 0 1,0 0-1,1 0 1,-1 0-1,0 0 1,0 0-1,0 0 0,0 0 1,0-1-1,0 1 1,0 0-1,0 0 1,0 0-1,0 0 1,0 0-1,0 0 0,0 0 1,0 0-1,0 0 1,0 0-1,0 0 1,0 0-1,0 0 1,0 0-1,0 0 0,0-1 1,0 1-1,0 0 1,0 0 39,1-2-493,-1 0 0,0-1 0,0 1 0,0-1 0,0 1 0,0 0 0,-1-2 493,-5-33-1508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36.2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8 7746,'-29'-4'1160,"14"2"40,1 1 0,0 0-1,-2 1-1199,15 0 380,-9 0 724,9 0-955,1 0 0,0 0 0,-1 0 0,1 0 0,0 0-1,-1 0 1,1 0 0,0 0 0,0 1 0,-1-1 0,1 0 0,0 0 0,-1 0 0,1 0 0,0 0 0,0 0 0,-1 1 0,1-1 0,0 0 0,0 0 0,-1 0 0,1 1 0,0-1 0,0 0 0,0 0 0,0 1 0,-1-1-149,4 1 93,25 7 29,-14-3-40,0-2 1,0 0-1,13 1-82,-21-3 50,-3-1-18,0 0 0,0 0 0,-1 0 0,1 1 0,0-1 0,0 1 1,-1 0-1,1 0 0,0 0 0,-1 0 0,1 0 0,0 1-32,-3-2 22,0 1 0,0-1-1,0 0 1,0 1 0,0-1 0,0 1-1,1-1 1,-1 0 0,0 1 0,0-1 0,0 1-1,0-1 1,0 0 0,-1 1 0,1-1-1,0 1 1,0-1 0,0 0 0,0 1 0,0-1-1,0 1 1,-1-1 0,1 0 0,0 1-1,0-1 1,-1 0 0,1 1 0,0-1 0,-1 0-22,-8 10 374,8-9-338,-8 6 217,0 0 1,-1-1 0,0 0-1,-9 3-253,9-4 117,1 0 1,0 0-1,1 0 0,-1 1 0,-4 5-117,1 2 121,11-11-137,0 0-1,-1 0 0,1-1 0,-1 1 1,0 0-1,0-1 0,1 1 0,-1-1 1,-2 1 16,-3 1-169,-4 2-2166,11-3 741,7-2 41,14-2 462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36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0 6009,'-7'12'3657,"-3"-5"192,-4 1-2193,-3 2-415,-6-2-105,2 2-160,-3-1-184,1-4-528,10 6-224,-1-4-1040,7-3-728,16 1 1031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37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91 156 5177,'38'34'2901,"-37"-33"-2735,0 0 1,0-1 0,0 1-1,0 0 1,0-1-1,0 1 1,0-1-1,0 1 1,0-1 0,0 0-1,0 0 1,0 1-1,0-1 1,0 0 0,0 0-1,0 0 1,0 0-1,0 0 1,0 0 0,1 0-1,-1 0 1,0-1-1,0 1 1,0 0 0,0-1-1,0 1 1,0-1-1,0 1 1,0-1 0,0 1-1,-1-1 1,1 0-1,0 1 1,0-1 0,0 0-1,-1 0 1,1 0-1,0 0 1,0 0-167,1-2 676,3-1-355,0 0 1,-1-1-1,0 0 0,0 0 0,0 0 1,-1-1-1,1 1 0,-1-1 0,-1 0 1,2-3-322,-2 4 29,-1 0 0,0-1 0,0 1 0,-1 0 0,1 0 0,-1-1 0,0 1 0,-1 0 0,1 0 0,-1-1 0,0 1 0,0 0 0,-1 0-29,2 2 17,-1 1-1,0 0 0,1-1 1,-1 1-1,0-1 0,0 1 0,-1 0 1,1 0-1,0 0 0,-1 0 1,1 0-1,-1 0 0,0 0 0,1 0 1,-1 0-1,0 1 0,0-1 1,0 1-1,-1 0 0,1-1 1,0 1-1,0 0 0,-1 0 0,1 0 1,0 1-1,-1-1 0,1 0 1,-1 1-1,1 0 0,-1 0 0,1 0 1,-2 0-17,-3 0 14,0 1 0,0-1 0,0 2 0,1-1 0,-1 1 0,1 0 0,-1 0 0,1 1 0,0 0 0,-1 0 0,2 1 0,-1-1 0,0 1 1,1 0-1,-1 1 0,1-1 0,0 1 0,1 0 0,-1 1 0,1-1 0,0 1 0,1 0 0,-1 0 0,1 0 0,0 0 0,0 0 0,1 1 0,-2 6-14,4-12 4,0 1-1,-1-1 0,1 0 0,0 1 1,0-1-1,0 1 0,0-1 1,0 1-1,0-1 0,0 1 1,0-1-1,0 0 0,1 1 1,-1-1-1,1 1 0,-1-1 1,1 0-1,0 1 0,-1-1 1,1 0-1,0 1-3,1-1 4,-1 0 0,1 0 0,-1 0 0,0 0 0,1 0-1,0 0 1,-1 0 0,1-1 0,-1 1 0,1 0 0,0-1 0,0 0 0,-1 1 0,1-1 0,1 0-4,6 0 15,0 0-1,0 0 1,0-1-1,-1-1 1,1 0-1,2 0-14,-7 1 6,18-5 148,22-1-154,-44 7 1,1 0 1,-1-1-1,0 1 0,0 0 0,0 0 0,0 0 1,0 0-1,0 0 0,0 0 0,0 0 0,0 0 0,0 0 1,0 0-1,0 0 0,0 0 0,0 0 0,1 0 0,-1 0 1,0 0-1,0 0 0,0 0 0,0 0 0,0 0 1,0 0-1,0 0 0,0 0 0,0 0 0,0 0 0,0 1 1,0-1-1,0 0 0,0 0 0,0 0 0,1 0 0,-1 0 1,0 0-1,0 0 0,0 0 0,0 0 0,0 0 1,0 0-1,0 0 0,0 0 0,0 0 0,0 0 0,0 0 1,0 1-1,0-1 0,0 0 0,0 0 0,0 0 0,0 0 1,0 0-1,0 0 0,0 0 0,0 0 0,0 0 0,0 0 1,0 0-1,0 0-1,-4 6 49,-3 6-31,-3 10 9,2 0 0,0 1 0,-1 12-27,4-12 60,1 0 0,1 0 1,1 1-1,1-1 0,1 1 0,1-1 0,2 11-60,-2-24 22,1 0-1,0 0 0,1 0 0,0 0 0,1 0 0,0-1 0,0 0 0,5 9-21,-7-15 6,1 1 0,-1-1 0,1 1 0,0-1 0,-1 0 0,1 0 0,1 0 0,-1 0 0,0 0 0,1-1 0,-1 1 0,1-1 0,0 0 0,0 0 0,0-1 0,0 1 0,0-1 0,0 0 0,0 0 0,0 0 0,1-1 0,0 1-6,-4-1-17,1 0 0,0 0 0,0 0 1,-1 0-1,1-1 0,0 1 1,0 0-1,-1-1 0,1 1 1,0-1-1,-1 0 0,1 1 0,-1-1 1,1 0-1,-1 0 0,1 0 1,-1 0-1,1 0 0,-1-1 1,0 1-1,0 0 0,0-1 0,0 1 1,0-1-1,0 1 0,0-1 1,0 1-1,0-1 0,-1 1 1,1-2 16,0 0-66,0 0 1,-1 0 0,1 0 0,-1 0 0,0 0 0,0 0 0,0 0 0,0 0-1,0-1 1,-1 1 0,0 0 0,1 0 0,-1 0 0,0 1 0,0-1 0,-2-3 65,-3-4-85,-1 0 1,0 0-1,-1 1 1,1-1 0,-2 2-1,0-1 1,-9-6 84,4 3 160,-1 2 1,-1 0 0,1 1 0,-17-7-161,22 12 392,-1 0 1,1 1 0,0 0 0,-11-1-393,12 2 640,11 2 123,-2-1-729,0 1 0,0 0 0,1-1-1,-1 1 1,0 0 0,1 0-1,-1-1 1,0 1 0,0 0 0,1 0-1,-1 0 1,0 0 0,1-1-1,-1 1 1,0 0 0,1 0 0,-1 0-1,1 0 1,-1 0 0,0 0 0,1 0-1,-1 0-33,33-6 196,2 0-102,0-2 0,1-1-94,46-17-940,-46 17 523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39.5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9 6345,'-5'-6'7592,"4"4"-3691,12 4-2597,-8-1-1418,4 1 170,18 6 69,1-2-1,0-1 0,4 0-124,-20-4 45,-1 1-1,0 0 1,4 2-45,-12-4 4,-1 0 1,0 0 0,1 0-1,-1 0 1,1 1-1,-1-1 1,1 0 0,-1 0-1,0 0 1,1 1-1,-1-1 1,0 0 0,1 0-1,-1 1 1,0-1-1,1 0 1,-1 1 0,0-1-1,0 0 1,1 1-1,-1-1 1,0 1 0,0-1-1,0 0 1,1 1-1,-1-1 1,0 1 0,0-1-1,0 0 1,0 1-1,0-1 1,0 1 0,0-1-1,0 1 1,0-1 0,0 0-1,0 1 1,0-1-1,0 1 1,-1-1 0,1 1-1,0-1 1,0 0-1,0 1 1,0-1 0,-1 0-1,1 1 1,0-1-1,0 1 1,-1-1 0,1 0-1,0 0 1,-1 1-5,-2 2 43,0 0 1,0 0-1,-1-1 1,1 1 0,-1-1-44,2 0 26,-32 19 351,-2-1 0,-19 7-377,-15 8-814,69-34 624,0-1 0,0 0 1,0 1-1,1-1 0,-1 1 0,0-1 1,1 1-1,-1-1 0,0 1 1,1 0-1,-1-1 0,0 1 0,1 0 1,-1-1-1,1 1 0,-1 0 0,1 0 1,-1 0 189,6 4-1145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40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1 10058,'-22'12'4105,"0"1"-2593,-6-2-367,-1 1-41,2-2-272,6 0-88,5-4-560,6-2-240,9 0-1096,1-3-616,8-1 1023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5:40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103 159 13611,'1'0'186,"-1"0"0,1 1-1,0-1 1,-1 0 0,1 1 0,0-1 0,-1 0-1,1 1 1,0-1 0,-1 0 0,1 0 0,0 0-1,-1 0 1,1 0 0,0 0 0,-1 0 0,1 0-1,0 0 1,0 0 0,-1 0 0,1 0 0,0 0 0,-1-1-1,1 1 1,0 0 0,-1 0 0,1-1 0,-1 1-1,1-1 1,0 1 0,-1-1-186,19-15 531,-18 16-494,3-5-1,-1 1 0,1-1 0,-1 0-1,0-1 1,0 1 0,0 0 0,-1-1 0,0 0 0,0 0 0,0 1 0,-1-1 0,0 0-1,1-3-35,-2 6 9,0 1 0,0-1 0,0 0 0,0 0 0,0 0 0,-1 1 0,1-1 0,-1 0 0,0 0 0,0 1 0,0-1 0,0 1-1,-1-3-8,1 3 8,-1 1-1,1-1 0,-1 1 0,1-1 1,-1 1-1,1-1 0,-1 1 0,0 0 1,0 0-1,1 0 0,-1 0 0,0 0 1,0 0-1,0 0 0,0 1 0,0-1 1,0 1-1,0-1 0,-2 1-7,-2-1 5,0 1 0,-1 0 0,1 0 0,0 1 0,0-1 0,0 1 0,0 1 0,0-1 0,0 1 0,1 0 0,-1 0 0,0 1 0,1 0 1,0 0-1,-1 0 0,1 0 0,1 1 0,-1 0 0,0 0 0,1 0 0,0 1 0,-2 2-5,5-6-1,1-1 0,-1 1 0,0 0 0,1 0 0,-1 0 0,1 0 0,-1-1 1,1 1-1,0 0 0,-1 0 0,1 0 0,0 0 0,0 0 0,0 0 0,0 0 0,0 0 0,0 0 1,0 0-1,0 0 0,0 0 0,0 0 0,0 0 0,0 0 0,1 0 1,0 0-5,-1 0 0,1 0-1,0 0 1,0 0 0,0-1 0,-1 1-1,1 0 1,0-1 0,0 1 0,0 0-1,0-1 1,0 0 0,0 1 0,1-1-1,-1 1 1,0-1 0,1 0 5,3 1-14,1 0 1,-1-1-1,0 0 1,1 0-1,-1 0 1,1-1 0,-1 1-1,3-2 14,-2 0-3,-2 1 6,0 0-1,0 0 1,0 0-1,-1 1 1,1-1-1,3 1-2,-7 0 2,1 0 0,-1 0-1,1 0 1,0 0 0,-1 0-1,1 0 1,0 1 0,-1-1 0,1 0-1,-1 0 1,1 1 0,0-1-1,-1 0 1,1 1 0,-1-1-1,1 1 1,-1-1 0,1 1-1,-1-1 1,0 1 0,1-1-1,-1 1 1,1-1 0,-1 1-1,0-1 1,0 1 0,1-1 0,-1 1-1,0 0 1,0-1 0,0 1-1,1 0 1,-1-1 0,0 1-1,0 0 1,0-1 0,0 1-1,0 0 1,-1-1 0,1 1-1,0 0-1,-2 15 73,-2 1-1,1-1 1,-2-1 0,-2 7-73,-9 31 210,10-28-41,2 0 1,-1 20-170,4-33 55,1 0-1,1 1 1,-1-1-1,2 0 1,0 1-1,2 6-54,-3-14 16,1-1 0,-1 0 0,1 0 0,0 1 0,0-1 0,1-1 0,-1 1 0,1 0 0,2 3-16,-4-6-14,0 0 0,0 0-1,0 0 1,0-1 0,0 1-1,0 0 1,0 0 0,0-1-1,1 1 1,-1 0-1,0-1 1,0 1 0,1-1-1,-1 0 1,0 1 0,1-1-1,-1 0 1,0 0 0,1 0-1,-1 0 1,0 0 0,1 0-1,-1 0 1,0 0 0,1-1-1,-1 1 1,0 0 0,1-1-1,-1 1 1,0-1-1,0 0 1,0 1 0,1-1 14,1-1-215,0 0 1,0-1 0,0 1 0,0-1-1,-1 0 1,1 1 0,-1-1-1,1 0 1,-1 0 0,1-4 214,-1 4-243,-1 0 0,0-1 1,0 1-1,0 0 0,0-1 1,-1 1-1,1-1 0,-1 1 1,0 0-1,0-1 0,0 1 0,-1-1 1,1 1-1,-1-1 0,0 1 1,0 0-1,0-1 0,0 1 1,-2-3 242,0-1-277,-1-1 1,-1 1-1,1 0 1,-1 0-1,0 0 1,-1 0-1,-2-2 277,3 5 109,1 1 0,0-1 0,-1 1 0,0 0 0,0 0 0,0 1 1,0-1-1,0 1 0,-5-1-109,7 2 309,0 0-1,-1 0 1,1 0 0,-1 1 0,1-1 0,0 1 0,-1 0 0,1 0 0,-1 0 0,1 1 0,-1-1-1,1 1 1,-1 0 0,1 0 0,0 0 0,-1 0-309,-6 6 2063,10-7-2028,0 1-1,0-1 1,0 0 0,0 0-1,0 0 1,0 0-1,0 0 1,0 0 0,0 1-1,0-1 1,0 0 0,0 0-1,0 0 1,0 0 0,0 0-1,1 0 1,-1 1-1,0-1 1,0 0 0,0 0-1,0 0 1,0 0 0,0 0-1,0 0 1,0 0-1,0 0 1,0 0 0,1 0-1,-1 1 1,0-1 0,0 0-1,0 0 1,0 0 0,0 0-1,0 0 1,1 0-1,-1 0 1,0 0 0,0 0-1,0 0 1,0 0 0,0 0-1,0 0-34,3 0 173,-1 0-1,1 0 0,0 0 0,-1 0 1,1 0-1,-1 0 0,3-1-172,12-5 234,1 0-1,-1-2 0,0 0 1,9-6-234,8-4-403,4-1-528,1-1 386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01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45 106 4937,'-5'1'2448,"-15"6"1985,18-7-3993,1 0 1,0 1-1,-1-1 0,1 0 1,0 0-1,-1 0 0,1 0 1,0 0-1,-1 0 0,1 0 1,0-1-1,-1 1 0,1 0-440,1-1 22,0 1 0,0 0 0,0 0 0,-1 0-1,1 0 1,0 0 0,0 0 0,0 0 0,0 0 0,0 0-1,0-1 1,0 1 0,0 0 0,0 0 0,0 0-1,0 0 1,0 0 0,0 0 0,0 0 0,1 0-1,-1 0 1,0 0 0,0-1 0,0 1 0,0 0-1,0 0 1,0 0 0,0 0 0,0 0 0,0 0 0,0 0-1,0 0 1,0 0 0,0 0 0,0 0 0,0 0-1,1 0 1,-1 0 0,0-1 0,0 1 0,0 0-1,0 0 1,0 0 0,0 0 0,0 0 0,0 0-1,0 0 1,1 0 0,-1 0 0,0 0 0,0 0 0,0 0-1,0 0 1,0 0 0,0 0 0,0 0 0,0 1-1,1-1-21,9-3 181,33-4 123,223-17 286,276 4-161,-46 2-62,-378 13-123,428-11 1377,-427 23-1439,-114-7-178,1 0 1,-1-1 0,1 1-1,-1-1 1,0 0-1,1-1 1,2 0-5,-1-2-288,-7 3 266,0 1 0,0 0 0,0 0 0,1 0 0,-1 0 0,0-1 0,0 1 0,0 0 0,0 0 0,0 0 1,0-1-1,0 1 0,0 0 0,0 0 0,0 0 0,0 0 0,0-1 0,0 1 0,0 0 0,0 0 0,-1 0 0,1-1 0,0 1 0,0 0 0,0 0 0,0 0 0,0 0 0,0 0 0,0-1 0,0 1 0,-1 0 0,1 0 0,0 0 0,0 0 0,0 0 0,0 0 0,-1-1 0,1 1 1,0 0-1,0 0 0,0 0 22,-11-6-452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02.4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9 6625,'-4'-7'2578,"4"6"157,0 5-680,2 4-1745,9 39 405,57 271 763,40 333 864,-65-375-1613,-28-194-927,-15-80 122,1 2-711,-1-8-585,0-7 481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03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9 132 7386,'-1'0'167,"1"0"-1,-1 0 1,1 0 0,0 0 0,-1 0 0,1 0 0,0-1 0,-1 1 0,1 0 0,0 0 0,-1 0 0,1 0 0,0-1 0,0 1 0,-1 0 0,1 0 0,0-1 0,0 1-1,-1 0 1,1 0 0,0-1 0,0 1 0,-1 0 0,1-1 0,0 1 0,0 0 0,0-1-167,0 1 116,0-1 1,0 1-1,0-1 0,0 1 0,0-1 1,0 1-1,0-1 0,0 1 1,0-1-1,0 1 0,1-1 1,-1 1-1,0 0 0,0-1 0,1 1 1,-1-1-1,0 1 0,0 0 1,1-1-1,-1 1 0,0 0 1,1-1-1,-1 1 0,1 0 0,-1-1 1,0 1-1,1 0 0,-1 0 1,1-1-1,-1 1-116,17-9 260,0 0-1,1 2 1,7-3-260,-25 10 2,19-6 167,-1 0 0,1 2-1,0 0 1,1 1 0,9 0-169,-11 1 62,108-7 398,3 5-460,34-1 135,-52-1-5,435-19 243,-339 24-200,132 19-173,62 22 336,-369-38 72,4-2-408,-10 1 714,25 2-714,-29 2 65,-20-5-64,-1 0-1,0 1 1,0-1-1,0 1 0,0-1 1,0 1-1,0-1 0,0 1 1,0 0-1,-1 0 1,1-1-1,0 1 0,0 0 1,0 0-1,-1 0 1,1 0-1,0 0 4,-1-1 1,0 0-1,0 0 0,0 0 1,0 0-1,0 0 1,0 0-1,0 1 1,0-1-1,0 0 1,0 0-1,0 0 1,0 0-1,0 0 1,0 1-1,0-1 0,0 0 1,0 0-1,0 0 1,0 0-1,0 1 1,0-1-1,0 0 1,0 0-1,0 0 1,0 0-1,0 0 1,0 1-1,0-1 0,0 0 1,0 0-1,0 0 1,0 0-1,-1 0 1,1 0-1,0 0 1,0 1-1,0-1 1,0 0-1,0 0 1,0 0-1,-1 0 0,1 0 1,0 0-1,0 0 1,0 0-1,0 0 1,0 0-5,-12 1 299,0-1-53,12 1-243,0-1 0,-1 0 1,1 0-1,0 0 0,-1 0 1,1 0-1,0 0 0,-1 0 1,1 0-1,0 0 0,-1 1 1,1-1-1,0 0 0,0 0 1,-1 0-1,1 1 0,0-1 1,0 0-1,0 0 0,-1 1 1,1-1-1,0 0 0,0 1 0,0-1 1,0 0-1,-1 1-3,-1 10 11,0 1 1,1 0-1,0 0 1,1 0-1,1 8-11,-1 14 98,-7 189 728,0 4-391,8-160-347,3 1 0,6 21-88,-4-54 39,3 0 0,1 3-39,11 43 74,-16-61-97,-3-15-242,0 1 0,-1 0-1,0 0 1,0 0 0,0 1 265,-1-5-181,0-1 0,-1 0 0,1 0 0,0 0 0,0 0 0,-1 0 0,1 0 0,-1 0 0,1 0 0,-1-1 0,1 1 0,-1 0 0,0 0 0,1 0 1,-1 0-1,0-1 0,0 1 181,-4 6-1572,1-1 609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6.5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6425,'0'0'3065,"0"0"-504,0 1-805,0 9-1098,1-1 0,0 1 0,1-1 0,0 0 0,1 1 0,0 0-658,1 4 473,7 23 1877,12 30-2350,-16-50 286,1 0 0,1 0 0,1-1 0,4 5-286,-11-16 38,1 0 0,1 0 0,-1-1 0,0 1 0,1-1 0,0 0 0,0-1 0,0 1 0,1-1 0,2 1-38,-5-2 3,0-1 0,-1 0 0,1 0-1,0 0 1,0 0 0,0-1 0,0 1 0,0-1 0,0 0 0,0 1-1,0-1 1,1-1 0,-1 1 0,0 0 0,0-1 0,0 0 0,0 1-1,-1-1 1,1 0 0,0-1 0,2 0-3,-3 0-5,1 0 1,0 0-1,-1-1 0,0 1 1,1-1-1,-1 0 0,0 1 1,0-1-1,-1 0 0,1 0 1,-1 0-1,1 0 0,-1-1 1,0 1-1,0-2 5,3-10-57,-1 1 0,1-14 57,-3 25-4,0-10-22,2-5 8,-1 0 1,-1 0-1,-1-11 18,0 26 4,0 0 1,0 0-1,0 0 0,0 0 0,1 0 0,-1-1 0,2 0-4,-2 4 1,0 0-1,0-1 1,0 1 0,0 0-1,0 0 1,0 0-1,0 0 1,0 0 0,0 0-1,0-1 1,0 1 0,0 0-1,0 0 1,0 0 0,0 0-1,0 0 1,0 0 0,0 0-1,0-1 1,1 1-1,-1 0 1,0 0 0,0 0-1,0 0 1,0 0 0,0 0-1,0 0 1,0 0 0,1 0-1,-1 0 1,0 0 0,0 0-1,0 0 1,0 0-1,0 0 1,0 0 0,1 0-1,-1 0 1,0 0 0,0 0-1,0 0 1,0 0 0,0 0-1,1 0 0,4 11 43,4 40 189,-3-33 37,0 0 0,2-1-1,0 0 1,1 0 0,0-1-1,2 0 1,1 2-269,-8-13 114,0 0 1,0 0-1,1 0 1,-1-1-1,1 0 1,0 0-1,0 0 0,0 0 1,1-1-1,4 3-114,-8-6 16,0 1 0,0 0-1,0 0 1,-1-1-1,1 1 1,0-1 0,0 0-1,0 1 1,0-1-1,1 0 1,-1 0 0,0-1-1,0 1 1,0 0-1,0-1 1,0 1 0,-1-1-1,1 1 1,0-1-1,0 0 1,0 0 0,0 0-1,-1 0 1,1 0-1,0 0 1,-1 0 0,1-1-1,-1 1 1,1-1-1,-1 1 1,0-1 0,0 1-1,1-1 1,-1 0-16,2-4 5,1-1 0,-1 1 0,0-1 0,-1 1 0,1-1 0,-1 0 0,-1 0 0,1 0 0,-1-1-5,2-18-906,-1-24 906,-1 20-970,0 10 119,-1 8-342,0 0 0,2-1 0,-1 1 0,2 0 0,0-1 1193,5-8-1309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5.4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9434,'1'-1'641,"0"0"1,0 1-1,0-1 0,0 0 0,-1 0 1,1 0-1,0 1 0,0-1 0,1 0 1,0 0-642,12-2 2984,-7 3-2418,-1 0-1,1 1 1,5 0-566,-5 0 677,35 5 1436,41 11-2113,-62-12 117,0 2-1,-1 0 1,0 2 0,15 7-117,-30-12 17,1-1 1,-1 1-1,1 0 0,-1 1 1,0-1-1,0 1 0,-1 0 1,0 0-1,2 2-17,-4-4 10,-1-1 0,1 0 0,-1 1-1,0-1 1,0 1 0,0-1 0,0 1 0,0-1-1,0 1 1,-1 0 0,1 0 0,-1-1 0,0 1-1,1 0 1,-2 0 0,1-1 0,0 1 0,0 0-1,-1 0 1,1-1 0,-1 1 0,0 0 0,-1 0-10,0 2 18,0-1 1,-1 0-1,0 0 1,0-1-1,0 1 1,-1 0 0,1-1-1,-1 0 1,0 0-1,1 0 1,-1 0 0,-2 0-19,-11 6 20,0-1-1,-11 4-19,2-1-109,12-4-463,0-1 0,-1 0 1,0-1-1,0-1 0,0-1 0,0 0 1,-3 0 571,0-1-1909,8-2 856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6.9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69 6257,'9'1'2995,"-1"1"0,1-1 0,2-1-2995,-13-3 2159,-16-13 778,13 12-2698,0-1 1,0 1-1,0 0 0,0 0 0,-1 0 1,0 1-1,0 0 0,0 0 0,-6-2-239,1 1 62,0 1-1,0 1 0,0 0 0,0 0 0,0 1 1,-1 1-1,1 0 0,-4 0-61,13 1 13,-1-1-1,0 1 1,0 0 0,1 0 0,-1 0 0,0 0-1,1 1 1,-1-1 0,1 0 0,-1 1 0,1 0-1,0 0 1,0 0 0,-1 0-13,0 1 24,0 1 1,0 0 0,0 0-1,1 0 1,0 0-1,0 0 1,0 0 0,-1 4-25,0-1 39,1 0 1,0 0 0,1 1-1,0-1 1,0 1 0,0-1-1,1 1 1,1-1 0,-1 1-1,1-1 1,0 2-40,0-6 16,-1 0 0,1-1 0,0 1 0,0 0 0,0-1 0,1 1 0,-1-1 0,0 1 0,1-1 0,0 1-16,-1-1 5,1-1 1,-1 0 0,0 0 0,1 0-1,-1 0 1,1 0 0,-1 0-1,1 0 1,-1-1 0,1 1-1,-1 0 1,1-1 0,0 1 0,-1-1-1,1 0 1,0 0 0,-1 1-1,1-1 1,1 0-6,4-1-1,1 0-1,-1 0 0,1-1 1,-1 0-1,0 0 0,1 0 1,-1-1-1,-1 0 0,7-4 2,-3 1 0,0 0 0,-1 0 0,0-1 0,0 0 0,-1 0 0,4-5 0,0-5 13,-10 15-6,-1-1-1,1 1 1,0 0 0,-1-1 0,1 1-1,1 0 1,-1 0 0,0 0 0,0 1-1,3-3-6,-5 5 3,1-1 0,-1 0 0,0 0 0,1 1 0,-1-1-1,0 0 1,0 0 0,1 1 0,-1-1 0,0 0-1,0 1 1,0-1 0,1 0 0,-1 1 0,0-1-1,0 0 1,0 1 0,0-1 0,0 1 0,0-1-1,0 0 1,0 1 0,0-1 0,0 0 0,0 1 0,0-1-1,0 1-2,0-1 6,1 7 18,-2-1 0,1 0 1,0 1-1,-1-1 0,-1 2-24,1-2 20,0 0 1,1 0-1,-1 0 1,1 0-1,0 0 1,1 6-21,0-9-33,-1 1 0,1-1 0,0 0 0,0 1 1,2 2 32,-3-6-95,0 1 0,1 0 0,-1-1 1,0 1-1,1-1 0,-1 1 0,0-1 1,1 1-1,-1-1 0,0 0 0,1 1 1,-1-1-1,1 1 0,-1-1 0,1 0 1,-1 1-1,1-1 0,-1 0 0,1 0 1,0 1-1,-1-1 0,1 0 0,-1 0 1,1 0-1,0 0 0,-1 0 0,1 0 1,-1 0-1,1 0 0,0 0 0,-1 0 0,1 0 1,-1 0-1,1 0 0,0 0 0,-1-1 95,11-7-4448,3-6 1855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7.6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11699,'0'55'7827,"3"25"-3415,-4-79-4393,1-1-1,0 1 1,0-1-1,0 0 1,0 1-1,0-1 1,0 1-1,0-1 0,0 1 1,1-1-1,-1 0 1,0 1-1,0-1 1,0 1-1,0-1 1,0 0-1,1 1 1,-1-1-1,0 1 0,0-1 1,1 0-1,-1 1 1,0-1-1,1 0 1,-1 0-1,0 1 1,1-1-1,-1 0 1,0 1-20,1-2 7,0 1-1,-1 0 0,1 0 0,-1 0 0,1-1 0,0 1 0,-1 0 0,1 0 0,-1-1 0,1 1 0,-1 0 0,1-1 0,-1 1 0,1-1 1,-1 1-1,0-1 0,1 0-5,16-23-208,-12 14 107,-2 2 9,1 2 1,0-1-1,0 0 1,1 1-1,0-1 0,0 1 1,0 1-1,5-5 92,-3 4-1,-4 4 10,-1 0-1,1 0 1,-1 0-1,1 0 1,-1 0-1,3 0-8,-5 2 12,1 0-1,-1-1 1,1 1 0,0 0 0,-1 0-1,1 0 1,0 0 0,-1 0-1,1 0 1,0 0 0,-1 0-1,1 0 1,0 0 0,-1 0 0,1 0-1,0 0 1,-1 1 0,1-1-1,-1 0 1,1 1 0,0-1-1,-1 0 1,1 1 0,-1-1 0,1 0-1,-1 1 1,1-1 0,-1 1-1,1-1 1,-1 1 0,1-1-1,-1 1-11,4 6 182,0 0 0,0 0 0,-1 0 0,0 1 0,2 6-182,-2-5 253,0 0 1,1 0-1,2 4-253,-3-7 43,4 5 365,-7-11-459,0 0 1,0 0-1,1 1 0,-1-1 0,0 0 1,0 0-1,0 0 0,1 1 0,-1-1 1,0 0-1,0 0 0,1 0 0,-1 0 0,0 0 1,1 0-1,-1 0 0,0 1 0,0-1 1,1 0-1,-1 0 0,0 0 0,1 0 1,-1 0-1,0 0 0,0 0 0,1 0 1,-1-1-1,0 1 0,1 0 0,-1 0 1,0 0-1,0 0 0,1 0 0,-1 0 51,5-3-484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7.9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 11899,'-1'-2'4953,"-1"2"-2873,1 0-408,1 35 17,1 55-401,1-28-288,4 7-552,4-3-144,6-6-168,2-11-56,2-23-616,3-13-592,-1-20 2800,-3-5-1672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8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 10250,'17'114'4497,"-10"-62"-2072,1 5-609,3 1-296,2-1-255,7-8-473,5-9-280,3-15-392,3-10-392,1-20-1080,-1-10 960</inkml:trace>
  <inkml:trace contextRef="#ctx0" brushRef="#br0" timeOffset="1">8 165 13619,'-6'9'5321,"5"-9"-3497,10 3-1071,8-3-33,11 0-248,8 0-152,12-6-40,6-3-608,20-2 280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8.7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18 14059,'-6'0'5385,"2"-7"-3736,6 4-241,4 3-264,4 0-280,11-2-464,4 2-328,11-4 1881,11 2-1481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9.0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29 15187,'-2'2'502,"0"-1"-1,0 1 0,1 0 1,-1 0-1,0 0 0,1 0 1,-1 0-1,1 0 1,0 0-1,-1 1 0,1 1-501,-1 1 301,1 1 0,-1-1 0,2 0 0,-1 1 0,0 1-301,1 0 192,0 0 0,0 0 0,0 0-1,1 0 1,0 0 0,1 6-192,-1-9 16,0-1 0,0 0 1,1 0-1,-1 0 0,1 0 1,-1 0-1,1 0 0,0 0 1,0-1-1,0 1 0,0-1 0,1 1 1,-1-1-1,1 0 0,0 1-16,3 0-5,-1 1-1,1-1 0,-1-1 0,1 1 0,0-1 1,0 0-1,0 0 0,0-1 0,6 1 6,-8-1-9,0-1 1,0 0-1,0 0 1,0 0-1,1 0 0,-1-1 1,0 0-1,0 1 1,0-2-1,0 1 0,0 0 1,0-1-1,-1 0 1,1 0-1,2-1 9,0-1-14,-1-1 0,1 1 0,-1-1 0,0 0 0,0-1 0,-1 1-1,1-1 1,-1 0 0,-1 0 0,1-1 0,-1 1 0,1-4 14,-2 7 6,-1 0 0,0 0 0,0 0-1,-1 0 1,1 0 0,-1 0 0,1-1 0,-1 1 0,0 0-1,0 0 1,0-1 0,-1 1 0,1 0 0,-1 0 0,0 0 0,0 0-1,0-1 1,0 1 0,0 0 0,-1 1 0,1-1 0,-1 0-1,0 0 1,0 1 0,0-1 0,0 1 0,0-1 0,-3-1-6,-2 0 39,0-1 0,0 1 0,0 0 1,0 1-1,-1 0 0,1 0 1,-1 1-1,0-1 0,0 2 0,0-1 1,0 1-1,0 0 0,0 1 1,0 0-1,0 0 0,0 1 0,0 0 1,0 1-1,0-1 0,-6 3-39,11-2 15,0-1-1,1 0 1,-1 1 0,1-1-1,0 1 1,-1 0 0,1-1-1,0 1 1,-2 2-15,3-3-95,0 1-1,0-1 1,0 0 0,1 0 0,-1 0-1,0 1 1,1-1 0,-1 0-1,1 1 1,-1-1 0,1 0-1,0 1 1,-1-1 0,1 1-1,0-1 1,0 1 0,0-1-1,0 0 1,0 2 95,0-2-162,1-1-1,-1 1 0,0-1 1,0 1-1,1 0 0,-1-1 1,1 1-1,-1-1 0,0 1 1,1-1-1,-1 1 0,1-1 1,-1 1-1,1-1 0,-1 0 1,1 1-1,0-1 1,-1 0-1,1 1 0,-1-1 1,1 0-1,0 0 0,-1 1 1,1-1 162,25 3-2054,-23-3 1909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6:59.5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12459,'8'-17'3963,"-8"17"-3925,0 0 0,1 0-1,-1 0 1,0-1 0,0 1-1,0 0 1,0 0 0,1 0-1,-1 0 1,0 0 0,0 0-1,0 0 1,0 0 0,1 0-1,-1 0 1,0 0 0,0 0-1,0 0 1,1 0 0,-1 0-1,0 0 1,0 0 0,0 0-1,0 0 1,1 0 0,-1 0-1,0 0 1,0 0 0,0 0-1,0 1 1,1-1 0,-1 0-1,0 0 1,0 0 0,0 0-1,0 0 1,0 0 0,0 1-1,1-1 1,-1 0 0,0 0 0,0 0-1,0 0 1,0 0 0,0 1-1,0-1 1,0 0 0,0 0-1,0 0 1,0 1 0,0-1-1,0 0 1,0 0 0,0 0-38,5 15 692,16 103 1812,1 4-1200,-16-91-1023,2-1-1,1 0 1,2 0 0,13 26-281,7 3 233,-31-58-230,1-1 0,-1 1-1,0 0 1,1-1 0,-1 1 0,0 0-1,1 0 1,-1-1 0,0 1 0,0 0 0,0 0-1,0 0 1,0-1 0,0 2-3,0-2 1,0 0 0,0 0 0,0 0 0,0 0 0,0 1 0,-1-1 0,1 0 0,0 0 0,0 0 0,0 0 0,0 0 0,0 0 0,-1 0 0,1 0 0,0 0 0,0 0 0,0 0 0,0 0 0,-1 1 0,1-1 0,0 0 0,0 0 0,0 0 0,0 0 0,-1 0 0,1-1 0,0 1 0,0 0 0,0 0 0,0 0 0,-1 0 0,1 0 0,0 0 0,0 0 0,0 0 0,0 0 0,0 0 0,-1 0-1,-1-2-1,1 1 1,-1 0-1,0 0 1,0-1-1,1 1 1,-1-1-1,1 1 1,-1-1-1,1 0 0,-1 0 1,0-1 0,-3-6-59,0 0 0,1 0 0,0 0 0,1-1 0,-3-7 59,6 13-19,-1 1-1,0 0 1,1-1 0,0 1 0,-1-1 0,1 1-1,1-1 1,-1 1 0,0 0 0,1-1 0,0 1 0,0 0-1,0-1 1,0 1 0,0 0 0,1 0 0,-1 0-1,1 0 1,0 0 0,0 0 19,1-1-3,1 0 1,0 0-1,0 0 1,1 1-1,-1 0 1,1 0-1,-1 0 0,1 0 1,0 1-1,0-1 1,0 1-1,1 0 0,-1 1 1,0-1-1,3 1 3,-5 0 34,0 1 0,1 0 0,-1-1 0,0 1 0,0 0 0,0 1-1,1-1 1,-1 1 0,0-1 0,0 1 0,0 0 0,0 0 0,0 0 0,0 0 0,0 1-1,0-1 1,-1 1 0,1 0 0,0 0 0,-1 0 0,1 0 0,-1 0 0,0 1 0,0-1-1,0 1 1,0-1 0,0 2-34,0-1 70,-1 0-1,0 1 0,0-1 1,0 0-1,0 1 1,0 0-1,-1-1 0,1 1 1,-1-1-1,0 1 1,-1-1-1,1 1 0,0 0 1,-1-1-1,0 1 1,0-1-1,0 1 0,0-1 1,0 0-1,-1 1 1,0-1-1,1 0 0,-1 0 1,0 0-1,-1 0 1,-1 2-70,-33 31 585,34-32-597,-1 1-171,0 0 0,0 0 0,-1-1 0,0 1 0,1-1 1,-6 3 182,10-7-32,0 0 0,0 0 0,0 0 0,0 0 0,-1 0 0,1 0 0,0 0 0,0 1 0,0-1 0,0 0 0,0 0 0,0 0 0,0 0 0,-1 0 0,1 0 0,0 0 0,0 0 0,0 0 0,0 0 1,0-1-1,0 1 0,-1 0 0,1 0 0,0 0 0,0 0 0,0 0 0,0 0 0,0 0 0,0 0 0,0 0 0,0 0 0,0 0 0,-1 0 0,1 0 0,0-1 0,0 1 0,0 0 0,0 0 0,0 0 1,0 0-1,0 0 0,0 0 0,0 0 0,0 0 0,0-1 0,0 1 0,0 0 32,-6-12-947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0.0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9 11907,'3'48'6215,"10"23"-1966,-13-70-4219,0 2 88,1 0 0,0 1 0,0-1 1,1 0-1,-1 0 0,1 0 0,-1 0 0,1 0 0,0 0 1,0 0-1,0-1 0,0 1 0,1-1 0,-1 1 0,1-1 1,-1 0-1,1 0 0,0 0 0,0 0 0,0-1 1,0 1-1,0-1 0,0 1 0,0-1 0,1 0 0,2 0-118,-1 0 12,0 0 0,0-1 0,0 1 0,0-1 0,0 0 0,0-1-1,0 1 1,0-1 0,0 0 0,0 0 0,0-1 0,-1 1-1,1-1 1,0 0 0,-1-1 0,3-1-12,-4 3-1,0-2 1,0 1-1,0 0 0,-1 0 0,1-1 1,-1 1-1,0-1 0,0 0 1,0 0-1,0 0 0,0 0 1,-1 0-1,1 0 0,-1-1 0,0 1 1,0 0-1,0-1 0,0 1 1,0-1-1,-1 1 0,0-1 1,0 1-1,0-3 1,0 2 0,0 1 0,-1-1 0,1 1 0,-1-1 0,0 1 0,0-1 0,-1 1 1,1-1-1,-1 1 0,1 0 0,-1 0 0,0 0 0,0 0 0,-1-1 0,-1 0 7,0 0 1,0 1-1,0-1 0,0 1 1,0 0-1,-1 0 0,0 0 1,1 1-1,-3-1-7,-4-1-54,0 0 1,0 1 0,0 0-1,0 1 1,-1 0 0,1 1-1,-1 0 1,-7 1 53,-22 3-2502,34-2 1626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0.7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0 337 13163,'4'9'2413,"-1"-1"1,0 1-1,0 7-2413,-1-7 651,1 0 1,-1 0-1,1-1 0,1 1 1,0-1-652,-3-6 40,0 0 0,0-1 0,0 1 1,0 0-1,1-1 0,-1 1 0,0 0 1,1-1-1,0 0 0,-1 1 0,1-1 1,0 0-1,0 0 0,-1 0 0,1 0 1,0 0-1,0-1 0,0 1 0,0 0 1,0-1-1,0 0 0,2 1-40,-1-1-39,-1 0 1,1-1-1,-1 1 0,1 0 1,-1-1-1,0 0 0,1 0 0,-1 0 1,0 0-1,1 0 0,-1 0 0,0 0 1,0-1-1,0 1 0,0-1 0,0 1 1,0-1-1,-1 0 0,2-1 39,5-6-766,-1 0 0,0 0 0,2-7 766,-6 11-346,2-1-49,-2-1 1,1 0 0,-1 0 0,0 0 0,0 0 0,-1-1 0,0 1 0,1-5 394,-3 9 9,1 1 0,-1 0 0,1 0 0,0-1 0,0 1 0,0 0 0,0 0 0,2-2-9,-3 4 18,0 0 0,0 0 0,0 0 0,0 0 0,0 0 0,0 0 0,0 0 0,0 0 0,0 0 0,0 0 0,0 0 0,0-1 0,0 1 0,0 0 0,0 0 0,0 0 0,0 0 0,1 0 0,-1 0 0,0 0 0,0 0 0,0 0 0,0 0 0,0 0 0,0 0 0,0 0 0,0 0 0,0 0 0,0 0 0,0 0 0,0 0 0,1 0 0,-1 0 0,0 0 0,0 0 0,0 0 0,0 0 0,0 0 0,0 0 0,0 0 0,0 0 0,0 0 0,0 0 0,0 0 0,0 0 0,0 0 0,0 0 0,1 1 0,-1-1 0,0 0 0,0 0-18,2 5 580,0 7 392,-5 19 1608,2 1 1,1 14-2581,0-43 73,0 0 0,1-1 0,-1 1 1,0 0-1,1 0 0,0-1 0,0 1 0,0 0 0,0-1 1,0 1-1,0-1 0,1 1 0,-1-1 0,1 0 1,-1 1-1,3 0-73,-4-2-2,0-1 1,0 0 0,1 1-1,-1-1 1,0 0 0,1 0-1,-1 1 1,0-1 0,1 0-1,-1 0 1,0 0-1,1 0 1,-1 0 0,1 1-1,-1-1 1,0 0 0,1 0-1,-1 0 1,1 0 0,-1 0-1,0 0 1,1 0-1,-1 0 1,1-1 0,-1 1-1,1 0 2,0 0-36,0-1 0,0 1 0,-1-1 0,1 1 0,0-1 0,0 0 0,0 0-1,0 1 1,-1-1 0,2-1 36,1-3-348,1 0-1,-1 0 0,2-5 349,-3 7-144,52-95-3229,-54 98 3388,0 0-1,0 0 1,0 0 0,0-1-1,0 1 1,0 0-1,0 0 1,0 0 0,0 0-1,1-1 1,-1 1 0,0 0-1,0 0 1,0 0-1,0 0 1,0 0 0,0 0-1,1-1 1,-1 1 0,0 0-1,0 0 1,0 0-1,0 0 1,1 0 0,-1 0-1,0 0 1,0 0 0,0 0-1,0 0 1,1 0-1,-1 0 1,0 0 0,0 0-1,0 0 1,1 0 0,-1 0-1,0 0 1,0 0-1,0 0 1,0 0 0,1 0-1,-1 0 1,0 0 0,0 1-1,0-1 1,0 0-1,0 0 1,1 0 0,-1 0-1,0 0 1,0 0 0,0 0-1,0 1 1,0-1-1,0 0 1,0 0 0,1 0-1,-1 0 1,0 1 0,0-1-1,0 0 1,0 0-1,0 0 1,0 0 0,0 1-1,0-1 1,0 0-15,5 15 2590,-4-14-2539,0 6 117,1-1 0,1-1 0,-1 1 0,1 0 0,0-1 0,1 3-168,2 1 167,-5-7-104,0 0 1,1 0-1,-1 0 1,0 0-1,1 0 1,-1-1-1,1 1 1,0 0-1,-1-1 1,2 1-64,-3-2-14,1 1 1,0-1 0,0 0-1,-1 1 1,1-1-1,0 0 1,0 0-1,-1 1 1,1-1 0,0 0-1,0 0 1,0 0-1,-1 0 1,1 0 0,0 0-1,0 0 1,0-1-1,-1 1 1,1 0 13,1-1-183,0 0 0,0 0 0,0 0 0,0-1 0,0 1 0,-1-1 1,1 1-1,0-1 0,-1 0 0,1 1 0,-1-1 0,0 0 0,0 0 0,1 0 183,22-35-5827,-10 17-788,-14 19 6444,0 1 935,0 0 411,0 0 215,1 2-111,0 0-895,-1-1-305,0 1 0,0-1 0,1 0 0,-1 0 0,0 0 0,1 1 0,-1-1 0,1 0 0,0 0 0,-1 0 0,1 0 0,0 0 0,0 0 0,0 0 0,0 0 0,0 0 0,0 0-79,19 9 52,-9-5-88,0 0-1,1 0 0,9 2 37,-16-6-48,0 0-1,-1-1 0,1 1 0,0-1 1,-1 0-1,1-1 0,0 1 1,0-1-1,-1 0 0,1 0 0,3-2 49,6 0-189,2 0-78,-1 0-95,-1 0-1,0-1 1,0 0-1,10-5 363,-22 7-24,-1 2 23,0 0 0,0 0 1,-1-1-1,1 1 0,0 0 1,-1-1-1,1 1 0,0-1 1,-1 1-1,1-1 0,-1 1 1,1-1-1,-1 1 0,1-1 1,-1 0-1,1 1 0,-1-1 1,1 0-1,-1 1 0,0-1 1,1 0-1,-1 0 0,0 1 1,0-1-1,0 0 0,1 0 1,-1 0 0,5-21 156,-3 16-81,-1 0 0,0 0 0,0 0 0,0 0 0,0-2-75,-1 6 83,0 0 0,-1 0-1,1 0 1,0 0-1,-1 0 1,1 0 0,-1 1-1,1-1 1,-1 0 0,0 0-1,0 0 1,0 1 0,0-1-1,0 1 1,0-1 0,-1 1-1,1-1 1,0 1-1,-1-1-82,1 1 92,0 1-1,0-1 0,0 1 0,0-1 0,0 1 0,0-1 1,0 1-1,0 0 0,0-1 0,-1 1 0,1 0 0,0 0 1,0 0-1,0 0 0,0 0 0,0 0 0,-1 0 0,1 0 0,0 0 1,0 0-1,0 1 0,0-1 0,0 0 0,0 1 0,0-1 1,-1 1-92,0 0 136,0 0 1,0 0 0,0 1 0,1-1 0,-1 1 0,0-1 0,0 1 0,1-1 0,-1 1 0,1 0-1,-1 0 1,0 1-137,0 2 155,0 0 0,1-1 0,-1 1 0,1 0 0,0 0 0,0 0 0,0 0 0,1 0 0,0 0 0,0 0 0,0 0-1,1 1 1,0-1 0,0 0-155,1 16 505,-2-20-473,0 2 36,0-1 0,0 1 0,1-1 0,-1 1-1,1-1 1,-1 1 0,1-1-68,0-1 13,-1 0 0,0 0 1,1-1-1,-1 1 0,1 0 1,0-1-1,-1 1 0,1 0 0,-1-1 1,1 1-1,0-1 0,0 1 1,-1-1-1,1 1 0,0-1 0,0 1 1,-1-1-1,1 0 0,0 0 1,0 1-1,0-1 0,0 0 0,0 0 1,0 0-14,1 0-11,1 0 1,-1 0-1,1 0 0,-1-1 1,1 1-1,-1-1 1,1 0-1,-1 1 0,0-1 1,1 0-1,-1-1 1,0 1-1,0 0 0,0-1 1,0 1-1,0-1 1,0 1-1,0-1 0,0 0 1,-1 0-1,2-2 11,3-3-187,-1-1 0,0 1 0,0-1 0,-1 0 0,3-8 187,7-16-617,-2-1-1,-1-1 1,-2 0-1,-1 0 1,1-13 617,-9 39-14,1-1 0,-1 0 0,0 1 0,-1-1 1,0 1-1,0-1 0,-1 1 0,-2-7 14,4 13 21,-1 0 1,0-1-1,-1 1 0,1 0 0,0 0 0,-1 0 0,1 0 1,-1 0-1,0 0 0,1 0 0,-2 0-21,3 1 21,-1 1-1,1-1 1,-1 1-1,1 0 0,-1 0 1,1-1-1,-1 1 1,0 0-1,1 0 1,-1-1-1,1 1 1,-1 0-1,0 0 1,1 0-1,-1 0 0,1 0 1,-1 0-1,0 0 1,1 0-1,-1 0 1,1 0-1,-1 0 1,0 1-1,1-1 1,-1 0-1,1 0 1,-1 1-1,1-1 0,-1 0 1,1 0-1,-1 1 1,1-1-1,-1 1 1,1-1-1,-1 0 1,1 1-1,0-1 1,-1 1-1,1-1 0,0 1 1,-1-1-1,1 1 1,0 0-1,0-1 1,-1 1-21,-1 4 164,0 0 0,0 0 0,0 0 0,0 0 1,1 1-1,0-1 0,0 0 0,0 5-164,0 8 446,1 0-1,1 1-445,0 4 364,0-2-71,0 14 402,1 0-1,3 8-694,-1-18 311,1-1-1,1 0 1,8 21-311,-12-40-75,1 0 0,-1-1 0,1 1 0,0-1 0,0 0-1,0 0 1,1 0 0,-1 0 0,1-1 0,0 1 0,0-1 0,0 0 0,1 0-1,-1 0 1,4 1 75,-1-2-123,0 0-1,0 0 0,0 0 0,6 0 124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1.6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10802,'66'2'4561,"-56"-4"-3002,-9-1-359,-6-1 3207,1 10-3810,1 0 1,0 1-1,0-1 1,1 2-598,-5 9 349,4-8-238,-1 1-1,2 0 1,-1 0 0,1 0 0,1 0-1,0 0 1,0 0 0,1 0-1,1 7-110,-1-10 37,1-1-1,0 0 1,1 1-1,0-1 0,0 0 1,0 0-1,2 3-36,-2-5 7,0 0-1,0-1 1,0 0-1,0 0 0,1 0 1,0 0-1,-1 0 1,1 0-1,0-1 0,1 1 1,-1-1-1,1 1-6,0-1-20,0-1-1,-1 1 0,1-1 0,0 0 0,0 0 0,-1 0 1,1-1-1,0 0 0,0 1 0,0-1 0,0-1 0,0 1 1,0 0-1,-1-1 0,1 0 0,0 0 0,0 0 1,2-1 20,5-3-371,1 0 1,-1 0-1,0-1 1,-1 0-1,5-4 371,7-8-1375,-1 0-1,0-1 1,-2-1 0,0-1-1,-1-1 1,9-15 1375,-24 33-58,0 1-1,-1-1 1,1 0 0,-1 0 0,0 0 0,0 0 0,0-1-1,0-2 59,-2 7 17,0 0 0,0 0 0,0 0 0,0 1 0,0-1 0,0 0 0,0 0 0,0 0 0,0 0 0,0 0-1,0 0 1,-1 0 0,1 0 0,0 0 0,0 0 0,0 0 0,0 0 0,0 0 0,0 0 0,0 0 0,0 0 0,0 0-1,0 0 1,0 0 0,0 0 0,-1 0 0,1 0 0,0 0 0,0 0 0,0 0 0,0 0 0,0 0 0,0 0 0,0 0-1,0 0 1,0 0 0,0 0 0,0 0 0,0 0 0,-1 0 0,1 0 0,0 0 0,0 0 0,0 0 0,0 0-1,0-1 1,0 1 0,0 0 0,0 0 0,0 0 0,0 0 0,0 0 0,0 0 0,0 0 0,0 0 0,0 0 0,0 0-1,0 0 1,0 0 0,0-1 0,0 1 0,0 0 0,0 0 0,0 0-17,-6 6 700,3-2-342,0 1 0,0 0-1,1 0 1,-1 0-1,1 1 1,0-1-1,0 0 1,1 1 0,0-1-1,0 1 1,0 0-1,1-1 1,-1 1-1,1 0 1,1 1-358,-1-2 189,0 0 1,1 0-1,0 0 0,0 0 1,0-1-1,0 1 0,1 0 0,0 0 1,0-1-1,0 1 0,0-1 1,1 0-1,0 1 0,0-1 1,0 0-1,0-1 0,3 3-189,-4-4 16,-1-1 0,1 0-1,0 0 1,-1 0 0,1 0-1,0 0 1,0 0 0,-1 0 0,1-1-1,0 1 1,0-1 0,0 1-1,0-1 1,0 0 0,0 1-1,0-1 1,0 0 0,0-1 0,1 1-16,-1-1-18,1 1 0,0-1 0,-1 0 0,1 0 1,-1 0-1,0-1 0,1 1 0,-1-1 1,0 1-1,0-1 0,0 0 0,0 0 1,0 0 17,3-3-191,-1 0 1,0 0-1,0 0 0,-1-1 1,0 0-1,0 1 1,0-1-1,-1 0 1,0-1-1,0 1 1,1-4 190,-3 5-216,1 1 1,-1-1 0,0 1 0,0-1-1,-1 1 1,0-1 0,1 1-1,-1-1 1,-1 1 0,1 0-1,-1 0 1,1-1 0,-1 1-1,0 0 1,-1 1 0,1-1-1,-1 0 1,0 1 0,0-1-1,0 1 1,0 0 0,-1-1 215,0 0-41,0 1 1,0 0-1,0 0 0,-1 0 1,1 1-1,-1-1 0,0 1 1,1 0-1,-1 1 0,0-1 1,0 1-1,0 0 0,0 0 1,0 0-1,-1 1 1,1 0-1,0 0 0,0 0 1,-1 1 40,1 0 476,7 1-135,8-1 66,43-3 586,-35 0-707,0 1 0,-1 1 0,1 1 1,4 1-287,-7 0 288,0 1 0,-1 1 0,0 0 0,0 1 0,0 1 0,4 2-288,-10-4 160,-1 0 0,0 0 0,0 1 0,0 0 0,-1 1 0,0-1-1,0 1 1,0 0 0,-1 1 0,0 0 0,5 6-160,23 36 240,-33-49-255,0 1 1,0-1-1,0 0 0,1 0 1,-1 1-1,0-1 0,0 0 0,0 0 1,0 1-1,0-1 0,1 0 0,-1 0 1,0 0-1,0 1 0,1-1 1,-1 0-1,0 0 0,0 0 0,0 0 1,1 1-1,-1-1 0,0 0 0,1 0 1,-1 0-1,0 0 0,0 0 1,1 0-1,-1 0 0,0 0 0,1 0 1,-1 0-1,0 0 0,0 0 1,1 0-1,-1 0 0,0 0 0,1 0 1,-1 0-1,0 0 0,0 0 0,1-1 1,-1 1-1,0 0 0,0 0 1,1 0-1,-1 0 0,0 0 0,0-1 1,0 1-1,1 0 0,-1 0 0,0-1 15,8-15-916,-6 12 1092,-1 1-213,8-13 291,-8 15-215,-1 1 0,0 0 0,1-1 0,-1 1 0,1 0-1,-1-1 1,0 1 0,1 0 0,-1 0 0,1-1 0,-1 1 0,1 0-1,-1 0 1,1 0 0,-1 0 0,1 0 0,-1-1 0,1 1 0,-1 0 0,1 0-1,-1 0 1,1 0 0,-1 1 0,1-1 0,-1 0 0,1 0 0,-1 0 0,1 0-1,-1 0 1,1 1 0,0-1-39,-1 0 18,1 1-1,0-1 0,-1 1 1,1-1-1,-1 1 1,1-1-1,-1 1 0,1-1 1,-1 1-1,1 0 1,-1-1-1,1 1 0,-1 0 1,0-1-1,1 1 1,-1 0-1,0 0 0,0-1 1,1 1-1,-1 0 1,0 0-1,0-1-17,7 18-5,-1-9-198,0 0 1,1 0 0,3 3 202,-9-11-171,0 0 1,0 0 0,0 0-1,0 0 1,0 0-1,0 0 1,0 0 0,0 0-1,1 0 1,-1-1 0,0 1-1,0 0 1,1-1-1,-1 1 1,0-1 0,1 0-1,-1 1 1,0-1 0,1 0-1,-1 0 1,1 0 0,-1 0-1,0 0 1,1 0-1,-1 0 1,1 0 0,-1 0-1,1-1 171,3 0-497,31-7-1510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5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 9706,'5'5'1193,"0"0"-1,0 1 1,0-1-1,-1 1 1,0 0-1,0 0 1,-1 0-1,0 1 1,3 5-1193,3 13 1416,-3-8-967,0 0-1,-1 0 0,-1 0 0,1 10-448,-2 1 633,-1 26-633,-2-52 13,0 1 1,0-1-1,0 0 0,0 0 0,0 0 0,1 1 0,-1-1 1,1 0-1,0 0 0,-1 0 0,1 0 0,0 0 1,0 0-1,1 0 0,-1 0 0,0 0 0,1 0-13,-2-2 0,0 0 0,0 0 0,0 0 0,0 0 0,0 0 0,0 0 0,0 0 0,0-1 0,0 1 0,0 0 0,0 0 0,0 0-1,0 0 1,0 0 0,0 0 0,1 0 0,-1 0 0,0 0 0,0 0 0,0 0 0,0 0 0,0 0 0,0 0 0,0 0 0,0 0 0,0 0 0,0 0 0,0 0 0,0 0 0,1 0-1,-1 0 1,0 0 0,0 0 0,0 0 0,0 0 0,0 0 0,0 0 0,0 0 0,0 0 0,0 0 0,0 0 0,0 0 0,1 0 0,-1 0 0,0 0 0,0 0 0,0 0 0,0 0-1,0 0 1,0 0 0,0 0 0,0 0 0,0 0 0,0 0 0,0 0 0,0 0 0,0 0 0,0 1 0,0-1 0,0 0 0,-1-10-21,1 5 9,-1-32-22,2 0 0,2 0 0,2-4 34,-5 39 0,0-5-2,1-1 1,0 1 0,1 0 0,0 0-1,0 0 1,0 0 0,1 0 0,0 1-1,1-1 1,-1 1 0,1 0 0,0 0-1,1 0 1,-1 0 0,1 1 1,1-1-294,0 0 0,1 0-1,0 1 1,2-2 294,20-8-6710,-11 6 4660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2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1 12819,'4'27'6028,"-3"11"-3434,-2-9-1480,2 29 526,-1-16-567,2 0-1,3 16-1072,-4-51 47,1 0 0,-1 0 0,1-1 0,0 1 0,1-1 0,-1 1 0,1-1-1,2 3-46,-4-7-68,1 0 0,-1 0 0,1 0 0,0 0-1,0 0 1,-1-1 0,1 1 0,0 0 0,1-1-1,-1 0 1,0 1 0,0-1 0,0 0 0,1 0-1,-1 0 1,1 0 0,-1-1 0,1 1 0,-1-1-1,1 1 1,-1-1 0,1 0 0,-1 0 68,-1 0-74,-1 0 0,0 1 0,1-1 0,-1 0 0,0 0 0,1 0 0,-1 0 0,0 0 0,1 0 0,-1 0 0,0-1 1,1 1-1,-1 0 0,0 0 0,1 0 0,-1 0 0,0 0 0,0 0 0,1 0 0,-1-1 0,0 1 0,0 0 0,1 0 0,-1 0 0,0-1 0,0 1 1,1 0-1,-1 0 0,0-1 0,0 1 0,0 0 0,0-1 0,1 1 0,-1 0 0,0 0 0,0-1 0,0 1 0,0 0 0,0-1 0,0 1 1,0 0-1,0-1 0,0 1 74,0-2-338,-1 0 0,1 1 0,-1-1 0,0 1 0,1-1 1,-1 0-1,0 1 0,0 0 0,0-1 0,-1 0 338,-6-9-1201,-2 0 0,1 0 0,-1 1 0,-1 0 0,0 1-1,-6-4 1202,-6-2-1049,-6-4-548,-2-5 1597,23 18 260,0 0-1,1-1 1,0 0 0,1-1-1,-1 0 1,0-1-260,7 8 28,-2-2 391,0 0 0,0-1 1,0 1-1,0-1 0,1-1-419,0 5 138,1-1 0,0 0 0,0 1 0,-1-1 0,1 0 0,0 0 0,0 1 0,0-1 0,0 0 0,0 1 0,0-1 0,0 0 0,0 0 0,0 1 0,1-1 0,-1 0 0,0 1 0,0-1 0,1 0 0,-1 1 0,0-1 0,1 1 0,-1-1 0,0 0 0,1 1 0,-1-1 0,1 1 0,-1-1 0,1 1 0,-1-1 0,1 1 0,0 0 0,-1-1-138,4-1 445,0 1 0,0-1 1,1 1-1,-1 0 1,0 0-1,0 0 0,1 0 1,-1 1-1,0 0 0,2 0-445,12 0 940,-1 2 0,1 0-940,-9-1 332,99 16 1874,6 5-2206,-102-19 44,0 0 1,0 0 0,-1 1-1,1 1 1,-1 0-1,0 1 1,9 6-45,-19-11 6,1 0 0,0 0 0,-1 1-1,1-1 1,-1 1 0,0-1 0,1 1 0,-1 0 0,0-1 0,0 1-1,0 0 1,0 0 0,0 0 0,0 0 0,-1 0 0,1 0 0,-1 0-1,1 0 1,-1 0 0,0 0 0,1 0 0,-1 0 0,-1 0 0,1 0-1,0 0 1,0 0 0,-1 0 0,1 1-6,-4 9 48,3-10-37,0 0 0,1 1-1,-1-1 1,1 0 0,-1 1 0,1-1 0,0 0 0,0 3-11,0-3 12,0 1 1,0-1-1,0 1 1,0-1 0,-1 1-1,1-1 1,-1 0-1,0 1-12,1-2 1,0-1 0,0 0-1,0 1 1,0-1 0,0 0 0,-1 0-1,1 1 1,0-1 0,0 0-1,0 0 1,0 1 0,-1-1-1,1 0 1,0 0 0,0 0 0,-1 1-1,1-1 1,0 0 0,0 0-1,-1 0 1,1 0 0,0 0-1,-1 0 1,1 1 0,0-1-1,-1 0-3,1-1 0,-1 1 0,0 0 0,1 0 1,-1 0-1,1-1 0,-1 1 0,1 0 0,-1-1 0,1 1 0,-1 0 1,1-1-1,-1 1 0,1-1 0,-1 1 0,1 0 0,0-1 0,-1 0 3,0-1-68,0 0 0,0 0 0,0 0 1,0 0-1,1 0 0,-1 0 0,1 0 0,-1 0 0,1-1 0,0 1 0,0 0 0,0 0 0,0 0 0,0-1 0,0 1 0,1 0 68,0-7-451,1 1-1,0-1 0,2-4 452,16-31-1716,-19 39 1483,1 0 1,0 0-1,0 1 0,1 0 0,2-4 233,-5 7-16,1 0-1,0 0 0,0 0 0,0 0 1,0 0-1,0 0 0,0 0 0,0 0 1,0 1-1,0-1 0,1 0 0,-1 1 1,0-1-1,0 1 0,1-1 0,-1 1 1,0 0-1,0-1 0,1 1 0,-1 0 1,0 0-1,1 0 0,-1 0 0,1 0 17,1 0 77,-1 1-1,0-1 0,0 1 0,1 0 0,-1-1 0,0 1 1,0 0-1,0 0 0,0 0 0,0 0 0,0 1 0,-1-1 1,1 1-1,0-1 0,0 1 0,-1-1 0,1 1 0,-1 0 0,0 0 1,1 0-1,-1 0 0,0 0-76,2 5 389,0 0 0,-1 0 0,0 0 0,0 1 1,-1-1-1,1 3-389,-2-9 18,0 1-41,0 0 0,1 0 0,-1 0 0,0 0 0,1 0 0,-1 0 0,1 0 0,0-1 0,0 1 0,-1 0 0,1 0 0,0-1 0,1 1 0,-1-1 0,0 1 1,0-1-1,1 1 23,-2-2-38,0 1 1,1-1 0,-1 0 0,0 0 0,0 0 0,0 0 0,0 0 0,1 0 0,-1 0 0,0 0-1,0 0 1,0 0 0,0 0 0,1 0 0,-1 0 0,0 0 0,0 0 0,0 0 0,0 0 0,1 0-1,-1 0 1,0 0 0,0 0 0,0 0 0,0 0 0,1 0 0,-1 0 0,0 0 0,0 0-1,0 0 1,0 0 0,1-1 0,-1 1 0,0 0 0,0 0 0,0 0 0,0 0 0,0 0 0,0-1 37,9-14-1810,0-10 556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2.7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14211,'-5'1'5881,"0"3"-3512,7 0-865,-2-4-112,0 0-543,0 0-249,4 2-928,18 6-753,36 14-5648,-17-8 4625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3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14851,'1'18'5578,"9"7"-4099,-2-8-642,11 39 71,-3 1 0,-2 0 0,-2 1 1,3 48-909,-9-61 137,-6-44-135,0-1 0,0 1 0,0-1-1,0 1 1,0 0 0,0-1 0,0 1 0,0-1 0,0 1-1,0 0 1,0-1 0,0 1 0,-1-1 0,1 1 0,0 0-1,0-1 1,-1 1 0,1-1-2,0 1 0,-1-1 1,1 0-1,0 0 1,0 0-1,-1 0 0,1 0 1,0 0-1,0 0 1,-1 0-1,1 0 0,0 0 1,0 0-1,-1 0 0,1 0 1,0 0-1,0 0 1,0 0-1,-1 0 0,1-1 1,0 1-1,0 0 1,-1 0-1,1 0 0,0 0 1,0 0-1,0 0 0,-1-1 1,1 1-1,0 0 0,-2-2-6,1 1-1,-1-1 1,1 0 0,-1 0-1,1 1 1,-1-1-1,1 0 1,0 0 0,0-2 6,-2-4-32,2 0 0,-1 1 1,1-1-1,0 0 1,1 0-1,0 0 0,0 0 1,1 0-1,-1 0 1,2 0-1,-1 0 0,1 0 1,1 1-1,-1-1 0,1 1 1,1-1-1,3-6 32,-5 11-2,1 0 0,-1 0 0,1 1 0,0-1 0,0 1 0,0-1 0,0 1 0,0 0 0,0 0 0,0 0 0,1 1 0,-1-1-1,1 1 1,-1 0 0,1 0 0,0 0 0,-1 0 0,3 0 2,2 0 25,1 1 1,-1-1-1,1 1 0,-1 1 1,1-1-1,0 2 0,2 0-25,-8-2 43,1 1 0,-1 0 0,0 0 0,0 0 0,0 1 0,0-1 0,0 1 0,0-1 0,0 1 0,0 0 0,-1 0 0,1 1 0,-1-1 0,1 0 0,-1 1 0,0-1 0,0 1 0,0 0 0,-1 0 0,1 0 0,0 0 0,-1 0 0,0 0 0,0 0 0,0 0 0,0 1-1,0-1 1,-1 0 0,1 0 0,-1 1 0,0-1 0,0 0 0,0 1 0,-1-1 0,1 0 0,-1 1 0,0-1 0,0 0 0,0 0 0,0 1 0,0-1 0,-1 0 0,1 0 0,-1-1 0,0 1-43,0 0 21,1-1-1,-1 1 1,0-1-1,0 1 1,-1-1 0,1 0-1,0 0 1,-1 0-1,1 0 1,-1-1 0,1 1-1,-1-1 1,0 1-1,0-1 1,0 0 0,-1 0-21,-4 1-54,-1-1 0,0 0 1,1 0-1,-1-1 0,-2 0 54,7 0-218,0 0-1,1-1 0,-1 1 0,0-1 1,0 1-1,-3-2 219,5 1-229,1 0 1,-1 1-1,1-1 0,-1 0 1,1 0-1,-1 0 1,1 0-1,0 0 1,-1 0-1,1 0 0,0-1 1,0 1-1,0 0 1,0-1-1,0 1 0,0-1 1,0 0 228,-3-12-1400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3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1 201 12851,'2'2'386,"1"-1"1,-1 0 0,0 0-1,0 1 1,0-1-1,0 1 1,0 0-1,0 0 1,0 0 0,0 0-1,-1 0 1,1 0-1,-1 0 1,1 0 0,-1 1-1,0-1 1,0 0-1,0 1 1,0-1 0,-1 1-1,1-1 1,-1 1-1,1-1 1,-1 1-1,0 1-386,0 0 312,0 1 0,0-1-1,-1 1 1,1-1 0,-1 1-1,0-1 1,-1 1 0,0 1-312,0-1 143,1-1 0,0 1 0,0-1 0,0 1 0,0-1 0,1 1 1,0 0-1,0 1-143,0-6-2,0 1 0,0 0 0,0-1 0,0 1 0,0-1 0,0 1 0,0-1 0,1 1 0,-1-1 0,0 1 0,0-1 0,0 1 0,1-1 0,-1 0 0,0 1 0,1-1 0,-1 1 0,1-1 0,-1 0 0,0 1 0,1-1 0,-1 0 0,1 1 0,-1-1 0,1 0 0,-1 0 0,1 1 0,-1-1 0,1 0 0,-1 0 0,1 0 0,-1 0 0,1 0 0,-1 0 0,1 0 2,1 0-94,-1 0-1,1 0 1,-1 0 0,1-1-1,0 1 1,-1-1 0,1 1-1,-1-1 1,0 1 0,1-1-1,-1 0 1,1 0 94,1-2-309,1 0 0,-1 0 0,1 0 0,-1 0 0,0-1 0,0 0 0,-1 1 0,1-1 0,-1-1 309,22-41-2218,-12 19 1660,-11 26 636,-1 0 0,1 0 0,0-1 0,-1 1 0,1 0 0,0 0 0,0 0 0,-1 0 0,1 0 0,0 0 0,0 0 0,0 0 0,0 0 0,0 1-1,1-1 1,-1 0 0,0 0-78,0 3 1037,0 2-669,-1-1 0,0 1 0,0-1 0,-1 0 0,1 1 0,-1-1 0,0 3-368,-2 15 907,3-17-722,-1 6 484,1 1-1,1 9-668,-1-17 86,1 1 0,-1-1 0,1 0 0,0 1 0,0-1 0,1 0 0,-1 0 0,0 0-1,1 0 1,0 0 0,0 0-86,-2-2-29,1-1 0,-1 1 0,1-1 0,-1 1 0,1-1 0,-1 1 0,1 0 0,-1-1 0,1 0 0,0 1 0,-1-1 0,1 1 0,0-1 0,-1 0 0,1 0 0,0 1-1,0-1 1,-1 0 0,1 0 0,0 0 0,0 0 0,-1 0 0,1 0 0,0 0 0,0 0 0,-1 0 0,1 0 0,0 0 0,0 0 0,-1 0 0,1-1 29,2 0-220,0 0 0,0-1 0,-1 0 0,1 1 0,-1-1 0,0 0 0,1 0 0,-1-1 220,23-22-978</inkml:trace>
  <inkml:trace contextRef="#ctx0" brushRef="#br0" timeOffset="1">373 1 9818,'4'29'5553,"-4"16"128,-5 14-4248,2 4 95,3-1-640,4 0-240,11-15-431,1-13-121,3-15-641,1-12-567,1-17-856,-7-6 1048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3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13347,'0'1'271,"0"-1"-1,0 0 1,0 1 0,-1-1 0,1 0 0,0 1-1,0-1 1,0 0 0,0 1 0,0-1 0,0 0-1,0 1 1,0-1 0,0 1 0,0-1-1,0 0 1,0 1 0,0-1 0,0 0 0,0 1-1,0-1 1,0 0 0,1 1-271,5 7 2418,-3-7-2120,-1 1 0,0-1 0,1 1 0,0-1 0,-1 0 0,2 0-298,3 1 321,1 0-1,-1-1 0,1 0 1,0 0-1,0 0 1,1-2-321,49-3 74,-37 2-285,-2 0-198,64-3-4830,-70 5 3879,1 1 0,-1 0 1,1 0-1,-1 2 0,2 0 1360,-11-2-165,0 0-1,-1 1 0,1-1 1,-1 1-1,1-1 0,-1 1 1,0 0-1,1 1 0,-1-1 1,0 0-1,1 2 166,-2-2 143,0 1-1,-1-1 0,1 0 1,0 1-1,-1 0 0,1-1 1,-1 1-1,0 0 0,0-1 1,0 1-1,0 0 0,-1 0 1,1 0-1,-1 0 1,0 1-143,2 30 3891,-2 0 0,-1-1 0,-3 19-3891,3-50-719,2-5-2322,0-3 1578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4.2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12635,'2'2'1008,"0"1"1,0-1 0,-1 0 0,1 1-1,-1 0 1,0-1 0,1 3-1009,7 11 2123,-5-10-1652,1 0-1,0 0 0,0 0 1,0 0-1,1-1 1,0 0-1,4 3-470,-5-4 13,1 0 0,-1 0 0,0 1 0,0 0 0,-1 0 0,0 0 0,1 1 0,-2 0 0,1-1 0,-1 1 0,0 0 0,0 1 0,0-1 0,-1 0 0,0 1 0,0 0 0,0 2-13,0 20 24,-1-15-3,1-1 1,1 8-22,-2-18 3,-1 0 0,1 0 0,0 1 0,0-1 0,1 0 0,-1-1 0,1 1 0,-1 0 0,1 0 0,0-1 0,0 1 0,2 1-3,-4-3-1,1-1-1,-1 0 1,1 1 0,0-1-1,-1 1 1,1-1 0,-1 0-1,1 1 1,0-1-1,-1 0 1,1 0 0,0 1-1,-1-1 1,1 0 0,0 0-1,-1 0 1,1 0-1,0 0 1,0 0 0,-1 0-1,1 0 1,0 0 0,-1 0-1,1 0 1,0-1 0,-1 1-1,1 0 1,0 0-1,-1-1 1,1 1 0,-1-1-1,1 1 1,0 0 0,-1-1-1,1 1 1,-1-1 0,1 1-1,-1-1 1,1 1 1,0-2-38,1 0 0,-1 0 1,1 0-1,-1-1 1,0 1-1,1 0 0,-1 0 1,0-1-1,0-1 38,0 1-34,-1 1-1,1-1 1,-1 1 0,0-1-1,0 0 1,0 1-1,0-1 1,0 1 0,-1-1-1,1 0 1,-1 1 0,1-1-1,-1 1 1,0-1-1,0 1 1,0 0 0,0-1-1,-1 1 1,1 0 0,-2-2 34,-3-2-19,0-1 1,0 1 0,-1 1 0,1-1 0,-5-1 18,1-1-11,9 7 11,0 0 0,-1 0 0,2 0 0,-1 1 0,0-1 0,0 0 0,0-1 0,0 1 1,1 0-1,-1-1 0,0 2 0,1 0 0,0-1 0,0 1 1,0-1-1,0 1 0,0-1 0,0 1 1,0-1-1,0 1 0,0-1 1,0 1-1,0-1 0,0 1 0,0 0 1,0-1-1,0 1 0,0-1 0,1 1 1,-1-1-1,0 1 0,1-2 1,1 0 0,0 0 0,-1 1 0,1-1-1,0 1 1,0-1 0,0 1 0,0 0 0,1-1-1,-3 2 0,9-6 62,1 1 0,-1 0-1,1 1 1,0 0 0,0 1-1,0 0 1,1 0 0,5 0-62,-9 2 46,0 0 0,0 1-1,0 0 1,1 0 0,-1 0 0,0 1 0,0 0 0,0 1 0,0-1 0,0 1 0,0 1 0,0-1 0,1 2-46,1 1 74,0 0 0,-1 1 1,1 0-1,-1 0 0,0 1 0,-1 0 0,1 0-74,-5-3 38,0-1-1,0 1 1,0 0-1,-1-1 0,1 1 1,-1 0-1,0 1 1,0-1-1,-1 0 0,1 0 1,-1 1-1,0-1 0,0 1 1,0-1-1,0 1 1,-1 3-38,0-5 22,-1 0 1,1 1 0,-1-1 0,0 0 0,0 0 0,0 0 0,0 0-1,-1-1 1,1 1 0,-1 0 0,1 0 0,-1-1 0,0 1-1,0-1 1,0 0 0,-2 2-23,4-4 0,0 0 0,0 0 0,-1 0 0,1 0 0,0 0 0,0 1 0,0-1 0,0 0 0,0 0 0,0 0 0,0 0 0,0 0 0,-1 0 0,1 0 0,0 0 0,0 0 0,0 0 0,0 0 0,0 0 0,0 0 0,-1 0 0,1 0 0,0 0 0,0 0 0,0 0 0,0 0 0,0 0 0,0 0 0,-1 0 0,1 0 0,0 0 0,0 0 0,0 0 0,0-1 0,0 1 0,0 0 0,0 0 0,0 0 0,0 0 0,-1 0 0,1 0-1,0 0 1,0-7-26,3-6-46,1 5 43,0-1-1,1 1 1,0 0-1,1 0 1,0 1 0,0-1-1,1 1 1,0 1-1,0-1 1,3-1 29,-7 6 5,0 1 0,-1-1 0,1 1 0,0-1 0,1 1 1,-1 0-1,2-1-5,-4 2 6,-1 0-1,1 0 1,0-1 0,-1 1 0,1 0 0,0 0 0,-1 0 0,1 0-1,0 0 1,0 0 0,-1 0 0,1 0 0,0 0 0,-1 0 0,1 1 0,0-1-1,-1 0 1,1 0 0,0 1 0,-1-1 0,1 0 0,-1 1 0,1-1-1,-1 0 1,1 1 0,0-1 0,-1 1 0,0-1 0,1 1 0,-1-1-1,1 1 1,-1 0 0,0-1 0,1 1 0,-1-1 0,0 1 0,1 0-1,-1 0-5,0 3 59,1 0-1,-1 0 0,0 0 1,0 0-1,0 0 0,-1 1 0,0-1 1,1 0-59,-1 0 20,0 0 0,0 0 1,1 0-1,0 0 0,0 0 1,0 0-1,0 0 0,1 0 1,0 0-21,8 18-966,-9-22 897,0 1-1,0-1 1,0 1-1,1-1 1,-1 1-1,0-1 1,0 1-1,1-1 1,-1 0-1,0 1 0,1-1 1,-1 1-1,0-1 1,1 0-1,-1 1 1,1-1-1,-1 0 1,1 1-1,-1-1 1,1 0-1,-1 0 1,1 1 69,1-2-120,-1 1 1,1 0 0,-1-1 0,1 1 0,-1-1-1,0 1 1,1-1 0,0 0 119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4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 14267,'-5'0'899,"0"1"0,-1 0 0,1 0-1,0 0 1,0 1 0,0 0 0,0 0 0,0 0-1,0 1 1,-3 2-899,6-4 125,0 0 0,0 1 0,0-1 0,0 1 0,1-1 0,-1 1 0,0 0-1,1-1 1,0 1 0,-1 0 0,1 0 0,0 0 0,0 0 0,0 0 0,0 1 0,0-1-1,1 0 1,-1 0 0,1 1 0,-1-1 0,1 0 0,0 1 0,0-1 0,0 0 0,0 2-125,1 0 73,0 0 0,0-1 0,0 1 0,0 0 0,1 0 0,-1-1 0,1 1 0,0-1 0,0 1 0,0-1 0,1 0 0,-1 0 1,1 0-1,0 0 0,0 0 0,1 0-73,7 5 147,1 0-1,0 0 1,0-2 0,2 2-147,-2-3 102,-1 1 0,0 1 0,0-1 0,8 9-102,-14-11 39,-4-3-26,0 0 0,0-1 0,0 1 0,0 0 0,0 0 0,-1 0 0,1 0 0,0 0 0,0 0 0,-1 0 0,1 0 0,0 1 0,-1-1 0,1 0-1,-1 1-12,0-2 5,0 1-1,0-1 0,0 0 1,0 0-1,0 0 0,0 0 1,0 0-1,0 1 0,0-1 1,0 0-1,0 0 0,0 0 1,0 0-1,0 1 0,0-1 0,0 0 1,0 0-1,0 0 0,0 0 1,0 0-1,0 0 0,0 1 1,-1-1-1,1 0 0,0 0 1,0 0-1,0 0 0,0 0 0,0 0 1,0 0-1,-1 0 0,1 0 1,0 0-1,0 1-4,-8 0 90,-11-3-13,15 1-66,-17 0-96,16 1-242,0 0 0,0-1 0,-1 1 1,1-1-1,0 0 0,0 0 0,0-1 0,0 1 1,-3-2 326,8 2 17,0 1 1,-1 0 0,1-1-1,0 1 1,-1 0 0,1-1-1,0 1 1,-1 0 0,1-1-1,0 1 1,0 0 0,0-1-1,-1 1 1,1-1 0,0 1 0,0-1-1,0 1 1,0 0 0,0-1-1,0 1 1,0-1 0,0 1-1,0-1-17,2-14 30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4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171 113 14427,'-1'-8'928,"1"-1"-1,-1 1 0,-1-1 1,0 1-1,0-1 1,-1 1-1,1 0 1,-3-3-928,4 9 96,0 0 0,0 0 0,-1-1 0,1 1 1,0 0-1,-1 0 0,0 1 0,1-1 0,-1 0 1,0 0-1,0 1 0,0-1 0,0 1 0,0 0 0,0 0 1,0-1-1,-1 1 0,1 1 0,0-1 0,-1 0 0,1 0 1,0 1-1,-1 0 0,1-1 0,-1 1 0,1 0 0,-1 0 1,1 0-1,-1 0 0,-1 1-96,1 0 43,0 0 1,0 0-1,0 1 1,0-1-1,0 1 1,0 0-1,0 0 1,1 0-1,-1 0 0,1 0 1,-1 0-1,1 1 1,0-1-1,0 1 1,0 0-1,0 0 1,0 0-1,1-1 0,-1 1 1,1 1-44,-5 9 89,1-1 0,1 1-1,0 0 1,-1 9-89,-1 11 165,1 0-1,3 1 0,0-1 1,3 17-165,4 40 690,5 5-690,4-6 574,18 59-574,-29-138-21,-1 0 0,0 1 0,-1-1 0,0 9 21,-1-18-98,0 0 0,0 0-1,0 0 1,0 0 0,0 0 0,0 0 0,0 0-1,0-1 1,-1 1 0,1 0 0,0 0 0,-1 0 0,1 0-1,0-1 1,-1 1 0,1 0 0,-1 0 0,0-1 0,0 1 98,1 0-103,-1-1 1,1 0 0,-1 0-1,1 0 1,-1 0 0,0 0-1,1 0 1,-1 0 0,1 0 0,-1 0-1,0 0 1,1 0 0,-1 0-1,1 0 1,-1 0 0,1-1 0,-1 1-1,1 0 1,-1 0 0,0-1-1,1 1 1,0 0 0,-1-1 0,1 1-1,-1 0 1,0-1 102,-13-10-1216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5.4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83 13323,'98'-2'8267,"48"-8"-6027,-109 5-1960,1 3-1,-1 1 0,33 3-279,-68-2 8,2 0 6,0 1 0,0-1 1,0 1-1,0 0 0,0 0 0,-1 1-14,-2-2 4,0 1 0,0-1 0,0 1-1,0-1 1,0 1 0,0-1 0,0 1-1,-1 0 1,1-1 0,0 1-1,0 0 1,-1 0 0,1 0 0,0 0-1,-1-1 1,1 1 0,-1 0 0,0 0-1,1 0 1,-1 0 0,0 0 0,1 0-1,-1 0 1,0 0 0,0 0 0,0 1-4,-3 25 113,0 0 50,2 15 275,0-14 731,2 15-1169,-1-39 62,1 0 0,0 0 0,-1-1 0,1 1 0,1 0 0,-1 0 1,1-1-1,-1 1 0,1-1 0,0 1 0,0-1 0,2 2-62,-4-26 114,0 13-92,0-1 1,-1 1 0,0-1 0,0 1 0,-1 0 0,0 0 0,-2-6-23,0 3-146,1-1 1,1 1-1,0-2 146,0-20-788,-2-14-1264,2 37 1462,-2-25-1167,4 27 1424,1 0-1,0 0 1,1 0 0,1-3 333,-3 10-24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6.3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4 14195,'-6'-2'4824,"6"2"-4713,0 0 1,0 0-1,0 0 0,0 0 0,0 0 1,0 0-1,0-1 0,0 1 1,0 0-1,0 0 0,0 0 0,0 0 1,0 0-1,-1 0 0,1 0 1,0 0-1,0 0 0,0 0 0,0 0 1,0 0-1,0 0 0,0 0 0,0 0 1,0 0-1,0 0 0,0 0 1,-1 0-1,1 0 0,0 0 0,0 0 1,0 0-1,0 0 0,0 0 1,0 0-1,0 0 0,0 0 0,0 0 1,0 0-1,0 0 0,0 0 1,-1 0-1,1 1 0,0-1 0,0 0 1,0 0-1,0 0 0,0 0-111,0 11 1574,3 120-79,-3-122-1404,0 0 0,1 0 1,1 0-1,-1 0 0,4 7-91,-5-13 7,1-1-1,0 0 1,0 0-1,0 1 0,1-1 1,-1 0-1,0 0 1,1 0-1,-1-1 0,1 1 1,1 1-7,-2-2-2,0 0 0,0-1 0,0 1 0,1 0 0,-1-1 0,0 1 0,1-1 0,-1 0 0,0 1 0,1-1 0,-1 0 0,0 0 1,1 1-1,-1-1 0,1 0 0,-1 0 0,0-1 0,1 1 0,-1 0 0,2-1 2,2-1-31,0 1 0,0-2 1,0 1-1,-1-1 0,1 1 0,0-1 1,-1-1-1,0 1 0,0-1 0,2-1 31,1-2-106,0-1 0,0 0 0,-1 0-1,0 0 1,0-1 106,-5 6-11,1 0 0,-1 0 0,0 0-1,0 1 1,0-1 0,0 0 0,-1 0 0,1 0 0,-1 0-1,1-1 1,-1 1 0,0 0 0,-1 0 0,1 0 0,0 0-1,-1 0 1,1 0 0,-1 0 0,0 0 0,0 0 0,0 0-1,-1 1 1,1-1 0,-1 0 0,1 1 0,-1-1 0,0 1 0,0-1-1,0 1 12,-4-4-19,0 0 0,0 0 0,0 1 0,-1 0 1,0 0-1,0 1 0,0 0 0,0 0 0,-1 1 0,-1-1 19,0 1 16,1 0 0,-1 1 0,0 0 0,0 1 0,-1 0 0,-7 0-16,12 1 23,1 0 1,0 0-1,-1 1 0,1-1 0,0 1 0,-1 0 0,1 0 0,0 1 0,0-1 0,0 1 0,0 0 0,0 0 0,0 0 0,0 0 0,0 2-23,3-4 5,0 1-1,1-1 1,-1 1-1,1-1 0,-1 1 1,0-1-1,1 1 1,0-1-1,-1 1 0,1 0 1,-1-1-1,1 1 0,0 0 1,-1-1-1,1 1 1,0 0-1,0 0 0,-1-1 1,1 1-1,0 0 1,0 0-1,0-1 0,0 1 1,0 0-1,0 0 1,0-1-1,0 1 0,0 0 1,1 0-1,-1-1 1,0 1-1,0 0 0,1 0 1,-1-1-1,0 1 0,1 0 1,-1-1-1,1 1 1,-1-1-1,1 1-4,1 1 2,1 1 0,-1-2 0,1 1 1,-1 0-1,1 0 0,0-1 0,0 1 0,0-1 0,2 1-2,2 0-9,1 0 0,0 0 0,0-1-1,0 0 1,0 0 0,0-1 0,4 0 9,15-1-65,15-4 65,15-1-32,-30 4 26,0 2 0,7 2 6,-26-2 2,1 1 0,-1 1 0,0-1 0,0 1 0,-1 1-1,1-1 1,0 2 0,-1-1 0,7 4-2,-11-5 3,-1 0 0,1 0 0,-1 1 0,1-1 0,-1 1-1,0-1 1,0 1 0,0 0 0,0-1 0,0 1 0,-1 0 0,1 2-3,2 5 17,-1-1 0,0 2 0,0 1-17,1 2 15,0 13 27,-4-28-42,0 1 1,0 0-1,0 0 1,0 0 0,0 0-1,-1 0 1,1 0-1,0 0 1,0 0-1,0 0 1,0 0-1,0 0 1,0 0 0,0 0-1,0 0 1,-1 0-1,1 0 1,0 0-1,0 0 1,0 0-1,0 0 1,0 0 0,0 0-1,0 0 1,0 0-1,-1 0 1,1 0-1,0 0 1,0 0-1,0 0 1,0 1-1,0-1 1,0 0 0,0 0-1,0 0 1,0 0-1,0 0 1,0 0-1,0 0 1,0 0-1,-1 0 1,1 0 0,0 1-1,0-1 1,0 0-1,0 0 1,0 0-1,0 0 1,0 0-1,0 0 1,0 0 0,0 0-1,0 1 1,0-1-1,0 0 1,0 0-1,0 0 1,0 0-1,0 0 1,0 0 0,1 0-1,-1 0 1,0 1-1,-7-8 1,6 6-13,0-1 1,0 1 0,1-1-1,-1 0 1,1 0 0,-1 1-1,1-1 1,0 0 0,0 0-1,0 0 1,0 1-1,0-1 1,0 0 0,0 0-1,0 0 1,1 1 0,-1-1-1,1-1 12,2-5-76,0 0 0,0 1-1,3-4 77,-5 10-8,1-5-10,1 1 0,0 0 0,1 1-1,-1-1 1,1 1 0,0-1 0,0 1 0,0 0-1,1 1 1,2-3 18,-5 5 15,0 0 1,0 0-1,-1 0 0,1 0 1,0 0-1,0 0 0,0 1 1,0-1-1,0 1 0,0-1 1,1 1-1,-1 0 0,0 0 1,0 0-1,0 0 0,0 0 1,0 0-1,0 1 0,0-1 1,0 1-1,0-1 0,0 1 1,0 0-1,0 0 0,0 0 0,0 0 1,0 0-1,-1 0 0,1 0 1,0 1-16,1 1 71,-1 0 1,1 0 0,0 0-1,-1 0 1,0 1 0,0-1-1,0 0 1,0 1-1,-1 0 1,1-1 0,-1 1-1,0 0 1,0 0 0,-1 0-1,1 0 1,0 1-72,2 14 409,-2-19-386,-1 1 1,0 0 0,0 0-1,1-1 1,-1 1-1,0 0 1,1 0 0,-1-1-1,1 1 1,-1-1-1,0 1 1,1 0-1,0-1 1,-1 1-24,4-2 97,-2-7-93,-2 7-5,0 1 1,0-1 0,0 0 0,0 0 0,1 1 0,-1-1 0,0 0 0,0 0-1,1 1 1,-1-1 0,0 0 0,1 1 0,0-1 0,11-11 1,-8 9 0,28-25 7,-31 27-7,0 0 1,0 0-1,0 1 1,0-1 0,0 1-1,0-1 1,0 0 0,0 1-1,0 0 1,0-1 0,1 1-1,-1 0 1,0-1 0,0 1-1,0 0 1,1 0 0,-1 0-1,0 0 1,0 0 0,1 1-1,-1-1 1,0 0 0,0 0-1,0 1 1,1-1 0,-1 1-1,0-1 1,0 1-2,3 1 7,0 1 0,-1 0-1,1 0 1,-1 0 0,0 0 0,2 2-7,1 2 7,18 20-1377,-15-17 792,-1 0-1,10 6 579,4 2-25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6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 6889,'3'2'12420,"-1"5"-9701,1 5-3377,-3-11 1075,2 10-167,-1 1 0,0 0-1,-1 0 1,0 0 0,-1 1-250,0 20 394,1-29-342,0 2 34,0 1 1,0-1-1,1 6-86,0-10 9,-1 0-1,0 0 1,1 0-1,0 0 1,-1-1 0,1 1-1,0 0 1,0 0-1,0-1 1,0 1-1,1 0 1,-1-1 0,0 1-1,2 0-8,2 2-5,0-1 0,1 0-1,-1 0 1,1 0 0,0-1 0,0 1 0,0-2-1,0 1 1,0-1 0,0 0 0,1 0 0,-1 0-1,0-1 1,0 0 0,1 0 0,-1-1 0,0 0-1,0 0 1,0 0 0,3-1 5,-6 0-4,0 1 1,0 0-1,-1-1 0,1 0 1,0 1-1,-1-1 0,1 0 1,-1-1-1,1 1 1,-1 0-1,0-1 0,0 1 1,0-1-1,0-1 4,3-2-2,-2 2 7,0-1 0,0 0 0,0 0 0,-1 0 0,0 0 0,0-1 0,0 1 0,0 0 0,-1-1 0,0 0 0,0 1 0,-1-1 0,1-5-5,-1 7 10,-1 0 0,1 0 0,-1 0 0,0 0 0,1 0 0,-2 0 0,1 0 0,0 1 0,-1-1 0,0 0 0,0 1 0,0-1 0,0 1 0,-3-3-10,0 0 15,0 0 1,0 0 0,-1 1-1,0 0 1,0 0-1,-6-4-15,5 5-16,1 1 0,-1-1-1,0 1 1,1 0 0,-1 1-1,-1 0 17,5 1-181,-1 0-1,0 0 0,0 1 0,0 0 0,1 0 1,-1 0-1,0 0 0,0 0 0,0 1 0,1-1 1,-4 2 181,6-2-214,0 0 1,1 1-1,-1-1 1,0 0-1,0 0 1,1 1 0,-1-1-1,0 0 1,1 1-1,-1-1 1,1 1-1,-1-1 1,0 1-1,1-1 1,-1 1 0,1-1-1,-1 1 1,1 0-1,0-1 1,-1 1-1,1 0 214,2 3-1323</inkml:trace>
  <inkml:trace contextRef="#ctx0" brushRef="#br0" timeOffset="1">321 9 8874,'1'0'376,"0"1"1,-1-1-1,1 1 1,0-1-1,0 1 1,-1-1-1,1 1 1,-1-1-1,1 1 1,0-1-1,-1 1 1,1 0-1,-1 0 1,1-1-1,-1 1 1,0 0-1,1 0 1,-1-1-1,0 1 1,0 0-1,1 0 1,-1 0-1,0-1 1,0 1-1,0 0-376,0 2 270,-1-1 1,1 0-1,-1 1 0,1-1 0,-1 0 1,0 0-1,0 1 0,0-1-270,-4 9 773,1 3-323,1 0 1,0 1 0,1-1 0,0 9-451,1-14 66,1 0 0,0 0 0,1-1 1,0 1-1,1 0 0,-1-1 1,1 1-1,1-1 0,0 0 0,0 1-66,-1-6 9,-1 0-1,1 1 0,0-1 0,0 0 1,1 0-1,-1 0 0,0 0 1,1 0-1,0-1 0,0 1 0,0-1-8,0 0 0,-1-1-1,0 0 0,1 1 0,-1-1 0,0 0 1,1-1-1,0 1 0,-1 0 0,1-1 0,-1 0 1,1 1-1,0-1 0,-1 0 0,1 0 0,-1-1 1,1 1-1,0 0 1,0-1 0,1 0 0,0 0 0,-1 0 1,1 0-1,-1-1 0,1 1 0,-1-1 0,0 0 1,0 0-1,0 0 0,0 0 0,0-1 1,0 1-1,0-1 0,-1 0 0,1 1 0,-1-1 1,0 0-1,0-1 0,0 1 0,0 0 1,-1-1-1,1 1 0,-1-1 0,0 0 0,1-2 19,-1 0 0,0 0 0,0 0 0,0 0-1,-1 0 1,0 1 0,0-1 0,0 0 0,-1 0 0,0 0-1,0 0 1,-1 0 0,0 0 0,0 1 0,-1-4-19,-1 1 37,0 0 0,-1 0 0,0 1 0,0-1 0,-1 1 0,-6-6-37,9 10 0,0 0 0,-1 0 0,1 0 0,-1 0 0,1 1 0,-1 0 0,0 0 0,0 0 0,0 0 0,-1 0 0,1 1 0,0 0 1,-5-1-1,7 2-72,1-1 0,-1 1 0,0 1 1,0-1-1,0 0 0,1 0 1,-1 1-1,0-1 0,-1 1 72,2-1-77,1 1 0,-1-1-1,1 0 1,-1 0 0,0 1-1,1-1 1,-1 0 0,1 1 0,-1-1-1,1 0 1,-1 1 0,1-1-1,0 1 1,-1-1 0,1 0 0,0 1-1,-1-1 1,1 1 0,0 0-1,-1-1 1,1 1 77,0 0-385,1 1-1,-1-1 1,0 1-1,1-1 1,-1 0 0,1 1-1,0-1 1,-1 0-1,1 1 1,0-1-1,0 0 1,0 0 0,0 1 385,22 5-1521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6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8 13571,'0'0'119,"0"0"0,0 0 0,0 0 0,0 0 0,0 0 0,0 0 0,0 0 0,0 0 0,0 0 0,0 0 0,0 0 0,0 0 0,0 0 0,0 0 0,0 0 0,0 0 0,0 0 0,0 0 0,0 0 0,0 0 0,0 0 0,0 0 0,0 0 0,0 0 0,0 0 0,0 0 0,0 0 0,0-1 0,0 1 0,0 0 0,0 0 0,0 0 0,0 0 0,0 0 0,0 0 0,0 0 0,0 0 0,0 0 0,0 0 0,0 0 0,0 0 0,0 0 0,0 0 0,0 0 1,0 0-1,0 0 0,0 0 0,0 0-119,-9 0 1988,6 1-1779,1-1 0,-1 1-1,0-1 1,1 1 0,-1 0 0,-2 1-209,1 1 211,-1 1 0,1-1 0,0 1 0,0 0 0,0 0 0,1 0 0,0 0 0,-1 0 0,2 1 0,-1 0 0,0 0 0,1 0 0,0 0-1,0 0 1,-1 4-211,2-5 54,0-1-1,0 1 1,0 0-1,1 0 0,-1 0 1,1-1-1,0 1 1,0 0-1,1 0 1,-1 0-1,1 0 0,0-1 1,0 1-1,0 0 1,0-1-1,1 1 0,-1-1 1,1 1-1,0-1 1,0 0-1,0 1 0,0-1 1,1 0-54,1 0 3,-1 1 1,1-1 0,0 0 0,0-1-1,0 1 1,1-1 0,-1 0 0,0 0-1,1 0 1,0 0 0,-1-1 0,1 0-1,0 0 1,0 0 0,0 0 0,-1-1-1,1 0 1,0 0 0,0 0-1,0-1 1,0 1 0,0-1 0,-1 0-1,1-1 1,0 1 0,-1-1 0,1 0-1,-1 0 1,1-1 0,1 0-4,1-2-6,-1 0 0,0 0 0,0-1 0,0 0 0,0 0 1,-1 0-1,3-4 6,-7 7 5,1 1 0,-1-1 0,1 0 0,-1 0-1,0 1 1,0-1 0,0 0 0,-1 0 0,1 0 0,-1 0 0,1 0 0,-1-1 0,0 1 0,0 0 0,-1 0 0,1 0 0,0 0 0,-1 0 0,0 0 0,0 0-1,-1-2-4,0 0 19,0 1 0,0 0 0,0 0 0,-1-1 0,0 1 0,0 1 0,0-1 0,0 0 0,0 1-1,-1 0 1,0 0 0,1 0 0,-1 0 0,0 0 0,-1 1 0,1 0 0,0-1 0,-1 2 0,-3-2-19,2 1 15,0 1 0,0 0 0,0 0 0,-1 0 0,1 1 1,0 0-1,0 0 0,-1 1 0,1 0 0,0 0 1,0 0-1,0 1 0,0 0 0,0 0 0,-1 1-15,2-1-12,0 1-1,0-1 0,1 1 1,-1 0-1,0 2 13,3-4-107,1 0 0,-1 0 0,1 1 0,-1-1 0,1 1 1,0-1-1,0 1 0,0-1 0,0 1 0,0 0 0,0-1 0,0 1 0,1 0 0,-1 0 0,0 2 107,1-4-73,0 0-1,0 1 1,0-1-1,0 1 0,0-1 1,0 0-1,0 1 1,0-1-1,0 1 0,1-1 1,-1 0-1,0 1 1,0-1-1,0 0 1,0 1-1,1-1 0,-1 0 1,0 1-1,0-1 1,1 0-1,-1 0 1,0 1-1,0-1 0,1 0 1,-1 0-1,0 1 1,1-1-1,-1 0 1,0 0-1,1 0 0,-1 0 1,1 1 73,0-1-153,0 0 1,0 1 0,1-1-1,-1 0 1,0 0 0,1 0-1,-1 0 1,0 0-1,1 0 1,-1 0 152,24-8-1090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7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1 12307,'9'21'5313,"1"8"-2905,-9 16-567,-1 9-57,-4-1-464,-1 1-239,6-10-673,4-5-224,9-12-96,3-9-224,3-15-889,0-9-591,-4-12-1353,-7-7-3312,-13-10 4305</inkml:trace>
  <inkml:trace contextRef="#ctx0" brushRef="#br0" timeOffset="1">6 151 7946,'-6'-3'4401,"6"3"-481,6 3-1831,-6-3-17,0 0-247,3 3-249,20-1-712,36 40-288,-33-38-664,2-4-528,-1-6-1264,-2-2-793,-2-6-1752,1-5 2625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7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21 6129,'0'-5'1416,"-1"-5"615,3 5 2500,0 7-1304,0 7-2329,-1 1 0,0-1 1,0 0-1,-1 1 0,0-1 0,-1 0 0,0 6-898,-5 16 1943,-5 18-1943,0 0 1146,7-30-812,1-7-95,0 1-1,2-1 1,-1 1 0,1-1 0,1 10-239,1-20 26,-1 1-1,1-1 1,-1 1 0,1-1-1,0 0 1,0 1 0,0-1-26,-1-1-1,0-1 1,0 1-1,1-1 1,-1 0-1,0 1 1,0-1 0,0 1-1,1-1 1,-1 0-1,0 1 1,0-1-1,1 0 1,-1 1 0,0-1-1,1 0 1,-1 0-1,0 1 1,1-1-1,-1 0 1,0 0 0,1 0-1,-1 1 1,1-1-1,-1 0 1,0 0 0,1 0-1,-1 0 1,1 0-1,-1 0 1,1 0-1,-1 0 1,0 0 0,1 0-1,-1 0 1,1 0-1,-1 0 1,0 0-1,1 0 1,-1 0 0,1-1-1,-1 1 1,0 0-1,1 0 1,-1 0-1,1-1 1,-1 1 0,1-1-19,0 0-1,-1 0 1,1-1-1,0 1 1,-1 0-1,1-1 1,0 1-1,-1 0 1,0-1-1,1 1 1,-1 0-1,0-1 1,0 0 19,2-5-110,0 0-6,1 0-1,0 1 1,0-1-1,1 0 117,-3 5-22,0 0-1,1 0 1,-1 0 0,0 0-1,1 1 1,0-1-1,-1 0 1,1 1-1,0-1 1,0 1-1,0 0 1,0-1 0,0 1-1,1 0 23,-3 1 0,1-1-1,-1 1 1,0 0 0,1 0-1,-1 0 1,0 0-1,1 0 1,-1 0 0,1 0-1,-1 0 1,0 0-1,1 0 1,-1 0 0,0 0-1,1 0 1,-1 0-1,1 0 1,-1 0 0,0 0-1,1 0 1,-1 1-1,0-1 1,1 0 0,-1 0-1,0 0 1,1 1 0,4 8 26,-1 1 8,0-5 3,0 0 1,0 1 0,0-1 0,1-1-1,-1 1 1,5 2-38,-7-5 15,0 0 0,1 0 0,-1-1 0,1 1 0,0-1 1,0 0-1,-1 0 0,1 0 0,0 0 0,0 0 0,0-1 0,0 1 0,0-1 0,0 0 0,0 0 0,0 0 0,0 0-15,6-1 2,1-1 0,-1-1 0,0 1 1,0-2-1,0 1 0,-1-1 0,1 0 0,-1-1 0,0 0 0,5-4-2,-8 6-2,-1-1 0,1 0 0,-1 0 1,0 0-1,0-1 0,0 1 0,0-1 0,-1 0 0,0 0 1,0 0-1,0-1 0,-1 1 0,0-1 0,0 1 0,0-1 0,0 0 1,-1-3 1,0 7 2,-1-1 1,0 1 0,0 0-1,0 0 1,0-1 0,-1 1 0,1 0-1,-1 0 1,1 0 0,-1 0 0,0-1-1,0 1 1,0 0 0,0 0-1,0 0 1,0 1 0,0-1 0,-1 0-1,0-1-2,1 2 3,0 0-1,0 1 1,-1-1 0,1 0-1,0 0 1,0 1-1,-1-1 1,1 1 0,0-1-1,-1 1 1,1 0-1,0-1 1,-1 1 0,1 0-1,0 0 1,-1 0-1,1 0 1,-1 0 0,1 0-1,0 1 1,-1-1-1,1 0 1,0 1 0,-1-1-1,1 1 1,0-1-1,0 1 1,-1-1-1,1 1 1,0 0 0,-1 0-3,-1 2 5,0-1 0,0 1 1,0 0-1,0 0 1,0 0-1,1 0 0,-1 1 1,1 0-6,-17 29 57,19-32-56,-3 5 21,0 1 1,0-1-1,1 1 0,0 0 0,0 0-22,2-6 4,-1 1-1,1-1 0,0 0 0,0 1 0,-1-1 0,1 0 0,0 1 0,0-1 0,0 0 0,1 0 1,-1 1-1,0-1 0,0 0 0,1 1 0,-1-1 0,1 0 0,-1 0 0,1 0 0,-1 1 0,1-1 1,0 0-1,0 0 0,-1 0 0,1 0 0,0 0 0,0 0 0,0 0 0,0-1 0,1 2-3,1-1-23,-1 0 0,1 0 0,0 0 0,-1-1-1,1 1 1,0-1 0,-1 1 0,1-1 0,0 0 0,0 0-1,-1 0 1,2-1 23,34-7-1266,-26 5 691,6-1-828,-1 0 0,1 2 1,9-1 1402,-17 3-409,0 0 1,0 1-1,0 0 1,0 0-1,0 1 1,0 1-1,0-1 409,0 1-113,2 1 124,0 0-1,7 3-10,-17-6 151,0 1-1,1-1 1,-1 0 0,0 0 0,0 1 0,0-1-1,0 1 1,0 0 0,0 0 0,0 0 0,-1 0-1,1 0 1,-1 0 0,1 0 0,-1 0-151,-1-1 142,1 0 1,-1 0-1,0 0 1,1 0 0,-1 0-1,0 0 1,0-1-1,0 1 1,0 0-1,0 0 1,0 0-1,0 0 1,0 0-1,0 0 1,0 0-1,-1-1 1,1 1-1,0 0 1,-1 0 0,1 0-1,0 0 1,-1-1-1,0 2-142,1-2 74,0 0 0,-1 1 0,1-1 0,0 0 0,0 0 0,-1 0 0,1 1 0,0-1 0,-1 0 0,1 0 0,0 0 0,-1 0 0,1 0 0,0 1 0,-1-1 0,1 0 1,0 0-1,-1 0 0,1 0 0,-1 0 0,1 0 0,-1 0-74,1-1 84,-1 1 0,0 0 0,1 0 0,-1-1 0,0 1 0,1-1 0,-1 1 0,0 0 0,1-1 0,-1 1 1,1-1-1,-1 0 0,1 1 0,-1-1 0,0 0-84,-1-3 128,-1 0 0,1 0 1,0 0-1,1 0 0,-1-1 1,0 1-1,1-3-128,-2-5 82,1 1 1,-1-8-83,2 12-11,1 0-1,0 0 1,0 0 0,1 0 0,0 0-1,2-6 12,-3 9-124,1 1 0,0 0 0,1 0 0,-1 0 0,0 0-1,1 0 1,0 0 0,0 0 0,-1 1 0,2-1 0,-1 0-1,0 1 1,0 0 0,1-1 0,2 0 124,7-4-569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8.1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59 12443,'-12'-14'5241,"2"6"-2481,6 5-1223,12-2-257,4 2 56,12 2-328,10 1-159,11-3-465,5-5-160,-5 3-104,-5-1 80,-12 4-608,-10 2-440,8 4-985,-16-3-727,0-1-833,-9 0 2017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8.5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170 0 7882,'-4'1'299,"1"-1"262,-1 1 0,1-1 0,-1 1 0,1 0 0,-1 0 0,1 0 0,-1 1-561,2-1 282,1 0 0,0 0 0,-1 0 0,1 0 0,0 0 0,0 0 0,0 0 0,0 0 0,0 0 0,0 1 0,1-1 1,-1 0-1,0 1 0,1-1 0,-1 1 0,1-1 0,-1 1 0,1-1 0,-1 1 0,1-1-282,0 5 647,-1 0-1,1 0 1,0-1 0,1 5-647,-1 12 1146,-1 5 1213,-4 14-2359,1-13 1473,1 11-1473,3-30 169,0 1 0,1-1 0,0 1 0,0-1 0,1 0 0,1 1-169,6 15 280,-7-21-250,0 1 1,0 0 0,-1 0 0,1 0 0,-1 0 0,0 1 0,-1-1 0,1 0 0,-1 1-31,0-5-155,0 0-1,0 0 1,0 0 0,0 0 0,0 0 0,0 0 0,-1 0 0,1 0 0,0 0 0,0 0-1,-1-1 1,1 1 0,-1 0 0,1 0 0,-1 0 0,1-1 0,-1 1 0,1 0-1,-1 0 1,0-1 0,1 1 0,-2 0 155,-13-10-5212,1 4 5427,0 1 0,-1 1 0,0 1 0,-3-1-215,16 3 31,-19-1 773,20 1-716,0 0-1,1 0 0,-1 0 0,0 0 0,0 0 0,1 1 0,-1-1 0,0 0 0,1 1 0,-1-1 0,1 0 0,-1 1 0,0-1 0,1 1 0,-1-1 1,1 1-1,-1-1-87,1 1 39,0-1 1,0 0 0,0 0-1,0 0 1,-1 1 0,1-1 0,0 0-1,0 0 1,0 0 0,0 1-1,0-1 1,0 0 0,0 0 0,0 1-1,0-1 1,0 0 0,0 0-1,0 1 1,0-1 0,0 0 0,0 0-1,0 0 1,0 1 0,0-1-1,1 0 1,-1 0 0,0 0 0,0 1-1,0-1 1,0 0 0,0 0-1,0 0 1,1 0 0,-1 1 0,0-1-1,0 0 1,0 0 0,1 0-1,-1 0 1,0 0 0,0 1-40,9 3 539,-5-2-363,-1-1 0,1-1 0,0 1 0,-1 0 0,1-1 1,0 0-1,0 1 0,-1-2 0,3 1-176,36-7 836,-22 4-555,11-1-73,-15 2-737,0-1-1,1 0 0,9-5 530,16-4-584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9.0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1 13203,'0'34'7232,"0"0"-3810,-3 65-1808,3-88-1081,-1 17-66,1 0 0,3 12-467,-2-31-122,1-1-1,-1 1 1,1-1-1,1 1 1,0-1-1,0 0 1,0 0 0,1-1-1,4 6 123,-10-17-1507,0 0 1,0 0-1,0-1 0,0-3 1507,-5-12-1866,-38-98-1949,36 90 4006,2-1 1,0 0-1,1-5-191,5 29 292,1 0 1,-1 0-1,1 1 1,0-1-1,1 0 0,-1 0 1,1-4-293,0 8 138,-1 0-1,1-1 1,-1 1 0,1 0 0,-1 0 0,1 0 0,0 0-1,-1 0 1,1-1 0,0 1 0,0 1 0,0-1 0,0 0-1,0 0 1,0 0 0,0 0 0,0 1 0,0-1-1,0 0 1,1 1 0,-1-1 0,0 1 0,0-1 0,0 1-1,1 0 1,-1 0 0,0-1 0,1 1 0,-1 0-138,20 0 960,0 0 0,0 1 0,0 1 0,2 2-960,11 0 449,-14-2-243,0 1 1,0 1 0,-1 0 0,0 2-1,11 4-206,-26-9 58,-1 1 0,0 0 0,1 0 0,-1 0 0,0 1 0,0-1 0,0 1 0,0-1 0,0 1-1,-1 0 1,1 0 0,-1 0 0,0 0 0,2 3-58,-3-3 41,0 0 1,1-1-1,-1 1 0,-1 0 1,1 0-1,0 0 0,-1 0 1,1 0-1,-1 0 1,0 1-1,0-1 0,0 0 1,0 0-1,-1 0 0,1 0 1,-1 0-1,0 0 0,-1 2-41,-1 3 47,-1-1 0,0 0 0,-1 0 0,0-1-1,0 1 1,0-1 0,0 0 0,-1 0 0,0-1 0,-1 0-1,1 0 1,-1 0 0,0-1 0,-6 3-47,-14 7-344,0-2 1,-1-1-1,-10 2 344,-2-1-1209,35-10 920</inkml:trace>
  <inkml:trace contextRef="#ctx0" brushRef="#br0" timeOffset="1">629 192 13003,'-1'2'6334,"-3"-4"-2884,2 1-3182,1 0 1,-1 0-1,0 0 0,0 0 0,0 1 0,0-1 0,0 1 0,0-1-268,-52-1 341,43 2-293,9 0-34,1 0 0,-1 0-1,0 0 1,0 0-1,0 0 1,1 1-1,-1-1 1,0 1 0,1-1-1,-1 1 1,0-1-1,1 1 1,-1 0-1,0 0 1,1 0 0,-1 0-1,1 0 1,0 0-1,-1 0-13,1 2 26,-1-1 0,1 0 0,0 0-1,0 1 1,0-1 0,0 1 0,0-1-1,0 1 1,0 1-26,-1 7 107,1-9-59,0 1 0,1 0 1,0-1-1,0 1 1,0 0-1,0-1 1,0 1-1,0 0 1,1-1-1,-1 1 1,1 0-1,0-1 1,0 1-1,0-1 1,0 1-1,0-1 1,0 0-1,1 1 0,-1-1 1,1 0-1,0 0 1,1 2-49,5 4 135,0-1 1,0 0-1,1 0 0,-1-1 1,2 1-136,0-1 120,-3-1 58,1 0-1,-1 0 1,1 1-1,2 4-177,-8-8 31,-1-1 0,1 1 0,-1-1 0,0 1 0,0 0-1,0-1 1,0 1 0,0 0 0,0 0 0,0 0 0,-1 0 0,1 0-1,-1 0 1,1 0 0,-1 0 0,0 0 0,1 0 0,-1 0 0,-1 0-1,1 0 1,0 0 0,0 1-31,-1-2 11,1 0-1,0 0 1,-1 0-1,1 0 1,-1 0-1,1 0 0,-1 0 1,0 0-1,1 0 1,-1 0-1,0 0 1,0-1-1,1 1 1,-1 0-1,0 0 1,0-1-1,0 1 1,0-1-1,0 1 0,0-1 1,0 1-1,0-1 1,0 0-1,0 1 1,0-1-1,-1 0 1,1 0-1,0 0-10,-4 1-28,0-1 0,0 0 0,0 0-1,0-1 1,-3 0 28,-36-6-2687,27 4-1519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9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36 9066,'13'-22'4321,"2"11"-1593,-1 9-271,-3 7-473,4 8-311,-7 14-433,-2 7-208,-2 17-376,-5 7-136,-1 2-239,2-2-17,6-9-712,6-11-593,10-8-1423,2-10-249,4-10 1561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09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12539,'1'1'4425,"29"3"297,21 0-4722,70-4 543,-56-1-287,-59 1-250,3 0 7,-1 0 0,0 1 0,1 0-1,7 2-12,-14-3 1,0 1 0,0-1 0,0 1 0,0 0-1,0-1 1,0 1 0,0 0 0,-1 1 0,1-1 0,0 0 0,-1 0-1,1 1 1,-1-1 0,1 1 0,-1-1 0,0 1 0,0 0-1,0-1 1,1 1 0,-2 0 0,1 0 0,1 1-1,0 6 87,0 0 0,-1 0 0,0 0 0,0 0-1,-1 0 1,0 0 0,-1 0 0,0 2-87,-1 24 773,3-31-701,-1 0-1,1-1 1,-1 1-1,1 0 1,0-1-1,0 1 1,1-1-1,-1 0 0,1 1 1,0-1-1,-1 0 1,1 0-1,1 0 1,-1 0-1,0 0 1,1 0-1,0-1 1,-1 1-1,1-1 1,0 0-1,0 0 1,0 0-1,1 0 1,-1-1-1,3 2-71,-2-1 27,0-1 0,0 0 1,0 0-1,0 0 0,0-1 0,0 1 0,1-1 0,-1 0 0,0 0 1,0-1-1,0 1 0,0-1 0,0 0 0,0 0 0,0 0 1,1-1-28,-2 1 7,0 0 0,0-1 0,0 1 0,0-1 0,0 1 1,-1-1-1,1 0 0,-1 0 0,1-1 0,-1 1 1,0 0-1,0-1 0,0 1 0,0-1 0,0 0 1,-1 0-1,1 1 0,-1-1 0,0 0 0,0 0 1,0-1-8,1 0 9,-2 0 1,1 0 0,0 0 0,-1 0-1,0 0 1,0 0 0,0-1-1,-1 1 1,1 0 0,-1 0 0,0 0-1,0 0 1,-1 0 0,1 0-1,-1 0 1,0 0 0,0 1 0,0-1-1,0 1 1,0-1 0,-1 1 0,0 0-1,0 0 1,0 0-10,-4-4-40,-1 1-1,0 0 1,0 1 0,0-1-1,-1 2 1,0-1 0,0 1 0,0 1-1,-7-3 41,-22-6-130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0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248 231 8218,'2'-5'5463,"2"-4"-2958,0 0-1147,-2-1-307,0 1 0,0-1 0,-1 1 0,0-6-1051,1-8 1006,-1 15-744,-1-1 1,1 0-1,-2 0 0,1 1 0,-1-1 1,-1 0-1,-1-7-262,2 13 31,0 0 0,0 0 0,0 0 0,0 0 0,-1 0 1,0 0-1,1 0 0,-1 1 0,0-1 0,0 1 0,0-1 0,0 1 1,-1 0-1,1 0 0,-1 0 0,1 0 0,-1 0 0,0 0 0,0 1 0,0-1 1,0 1-1,0 0-31,-1 0 16,1 1-1,0-1 1,0 1 0,-1 0 0,1 0 0,0 1 0,0-1 0,0 1-1,-1-1 1,1 1 0,0 0 0,0 0 0,0 0 0,0 1 0,0-1 0,0 1-1,1-1 1,-1 1 0,-1 1-16,-5 4 15,-1 1-1,1 0 0,1 1 1,0-1-1,0 2 1,-1 1-15,-5 8 14,1 1 1,-8 16-15,14-22 2,0 0 0,1 1 0,1-1 0,1 1 1,0 0-1,0 1 0,2-1 0,0 1 0,1-1 0,0 1 0,2 10-2,-1-15 4,2-1 0,-1 1 0,2-1 0,-1 1 0,1-1 0,1 0-1,0 0 1,0 0 0,1-1 0,0 1 0,1-1 0,0 0 0,0-1 0,1 1 0,0-1 0,1-1 0,2 3-4,1-1-63,-1-1 0,1-1 0,0 0 0,1 0 0,0-2 0,0 1 0,0-1 0,0-1 0,1 0 0,0-1 1,0 0-1,0-1 0,0 0 0,0-1 0,0-1 0,0 0 0,0-1 0,7-1 63,19-3-420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1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196 119 14195,'1'1'287,"0"-1"1,0 1-1,0-1 1,0 0-1,0 1 1,0-1-1,1 0 0,-1 0 1,0 0-1,0 0 1,0 0-1,0 0 1,1 0-1,-1 0 1,0 0-1,0-1-287,0 1 167,-1-1 0,1 0-1,0 1 1,-1-1 0,1 0 0,-1 1 0,1-1-1,-1 0 1,0 0 0,1 0 0,-1 1 0,0-1-1,1 0 1,-1 0 0,0 0 0,0 0 0,0 0-1,0 0 1,0 0 0,0 1 0,0-2-167,1-7 129,-1 0 0,0 0 0,0 0 0,-1-1 0,0 1 1,-1-5-130,1 12 27,0 1 0,1-1 0,-1 0 0,0 1 0,0-1 0,0 0 0,0 1 0,0-1 0,0 1 0,-1 0 0,1-1 0,0 1 0,-1 0 0,1 0 0,-1 0 0,1 0 0,-1 0 0,0 0 0,-1 0-27,0-1 39,0 1-1,1 0 1,-1 1-1,0-1 0,0 1 1,-1-1-1,1 1 0,0 0 1,0 0-1,-1 0-38,-1 1 47,-1 0 0,0 1 0,0-1 1,1 1-1,-1 1 0,1-1 0,-1 1 0,1 0 0,0 0 0,0 0 0,1 1 1,-1 0-1,1 0 0,-2 1-47,-3 4 45,1 1 0,0 0 0,0 0 1,1 1-1,0 0 0,0 2-45,3-6 44,0 1 0,1 0-1,0-1 1,0 1 0,1 0 0,0 1-1,0-1 1,1 0 0,0 0 0,1 1-1,-1 4-43,1-12 8,1 0 0,-1 1 0,0-1-1,0 0 1,1 0 0,-1 1-1,1-1 1,-1 0 0,1 0-1,-1 0 1,1 0 0,0 0-1,-1 0 1,1 0 0,0 0 0,0 0-1,0 0 1,0 0 0,0 0-1,0 0 1,0-1 0,0 1-1,0 0 1,0-1 0,0 1 0,0-1-1,1 1 1,-1-1 0,0 0-1,0 0 1,0 1 0,1-1-1,-1 0-7,3 0 4,0 0 0,1 0-1,-1-1 1,0 1 0,0-1-1,0 0 1,0 0 0,0 0-1,2-2-3,8-3-3,-1-1 0,0-1 0,-1 0-1,11-9 4,-11 8 4,0 0-1,1 1 1,0 0-1,10-3-3,-22 10 1,0 1 0,0-1 0,0 1 0,0-1 0,0 1 0,0 0 0,0 0 0,0-1 0,0 1 0,0 0 0,0 0 0,0 0 0,1 0 0,-1 0 0,0 1 0,0-1-1,0 0 1,0 1 0,-1-1 0,1 1 1,-1 0-1,1-1 0,-1 1 0,1-1 1,-1 1-1,0 0 0,1-1 1,-1 1-1,0 0 0,1 0 0,-1-1 1,0 1-1,0 0 0,0 0 0,1-1 1,-1 1-1,0 0 0,0 0 0,0-1 1,0 1-1,0 0 0,-1 0-1,-3 39 314,3-34-235,0-1 0,0 1 1,0 0-1,1 0 0,0 0 0,0-1 0,0 1 1,1 0-1,0 0 0,0-1 0,1 1 0,1 5-79,-3-11-36,1 1-1,-1-1 1,0 1-1,1-1 1,-1 1-1,0-1 1,1 0-1,-1 1 1,1-1-1,-1 0 1,0 1-1,1-1 1,-1 0-1,1 0 1,-1 1-1,1-1 1,-1 0-1,1 0 1,-1 0-1,1 0 1,-1 0-1,1 0 0,-1 0 1,1 1-1,-1-2 1,1 1-1,0 0 1,-1 0-1,1 0 1,-1 0-1,1 0 1,-1 0-1,1 0 1,-1-1-1,1 1 1,-1 0-1,0 0 1,1-1-1,0 1 37,0-1-65,0 0 1,1 0-1,-1 0 0,0 0 1,0 0-1,0-1 0,0 1 1,1-1 64,-2 2-10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6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51 11170,'-1'-4'709,"-1"0"0,-1 0 0,1 1 0,0-1 0,-1 1 0,0 0 0,0 0 0,0 0 0,0 0 0,0 0-1,-1 1 1,0-1-709,2 2 150,0-1 0,0 1 0,0 1 0,0-1 0,0 0 0,0 0-1,-1 1 1,1-1 0,0 1 0,0 0 0,0 0 0,-1 0 0,1 0 0,0 0-1,0 0 1,0 0 0,0 1 0,-1-1 0,1 1 0,0 0 0,0 0 0,0-1-1,0 1 1,-1 1-150,-1 1 99,-1 1 0,1-1 0,0 1 0,0 0 0,0 0-1,0 0 1,1 1 0,0-1 0,0 1 0,0 0 0,0 0 0,1 0-1,0 0 1,-1 1-99,-2 9 117,0 0 1,2 0-1,-1 1 0,1 6-117,0 2 91,2 0 0,0 1 0,2-1 0,1 1 0,1 3-91,25 120 218,-27-141-207,25 104 115,0 0 84,7 82-210,-31-171-365,-1 0 0,-2 6 365,1-25-260,0 0-1,0 1 0,-1-1 0,1 0 1,-2 3 260,2-5-93,0-1 0,0 1 0,0-1 0,-1 0 0,1 1 0,0-1 0,0 1 0,0-1 0,-1 1 0,1-1 0,0 0 0,-1 1 0,1-1 1,0 0-1,0 1 0,-1-1 0,1 0 0,-1 1 0,1-1 0,0 0 0,-1 0 0,1 0 0,-1 1 0,1-1 0,-1 0 0,1 0 0,0 0 0,-1 0 0,1 0 1,-1 0-1,1 0 0,-1 0 0,1 0 0,-1 0 0,1 0 0,-1 0 0,1 0 0,-1 0 0,1 0 0,0 0 0,-1 0 0,1-1 0,-1 1 0,1 0 0,-1 0 1,1-1-1,0 1 93,-15-12-1334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2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205 1 13371,'-1'0'5385,"0"0"-3097,-1 0-599,1 0-225,-12 12-264,-9 14-599,-43 33-193,44-34-392,-14-8-552,13-10-1385,10-4-4720,2-22 4424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2.5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8714,'7'5'8241,"1"8"-5467,-6-10-2348,0 2-88,0 0 1,1 0-1,-2 0 1,1 0-1,-1 0 1,1 1-1,-2-1 1,1 3-339,1 0 326,2 37 809,-1 0 0,-2 0 0,-5 43-1135,0 40 622,4-128-619,0 5 10,0-1 0,1 1 1,-1 0-1,1-1 1,-1 1-1,2 2-13,-2-7 0,0 0 0,0 0-1,0 1 1,0-1 0,0 0 0,0 0 0,1 0-1,-1 0 1,0 0 0,0 0 0,0 0-1,0 0 1,0 0 0,0 1 0,0-1 0,0 0-1,0 0 1,0 0 0,0 0 0,0 0-1,0 0 1,1 0 0,-1 0 0,0 0 0,0 0-1,0 0 1,0 0 0,0 0 0,0 0-1,0 0 1,0 0 0,1 0 0,-1 0 0,0 0-1,0 0 1,0 0 0,0 0 0,0 0-1,0 0 1,0 0 0,0 0 0,1 0 0,-1 0-1,0 0 1,0 0 0,0 0 0,0 0-1,0 0 1,0 0 0,0 0 0,0 0-1,0 0 1,0 0 0,0-1 0,1 1 0,2-6-51,1-9-71,-1 0-1,0-8 123,6-24-153,-8 41 143,1 0 0,0 1-1,0 0 1,0-1 0,1 1-1,3-5 11,-5 9 1,0-1-1,0 1 0,0-1 0,0 1 1,0 0-1,1-1 0,-1 1 1,0 0-1,1 0 0,-1 0 0,1 0 1,0 0-1,-1 0 0,1 0 0,0 0 1,-1 1-1,1-1 0,1 1 0,-1 0 6,0-1 0,-1 2 1,1-1-1,0 0 0,0 0 0,-1 0 0,1 1 0,0-1 0,-1 1 0,1 0 0,0-1 0,-1 1 1,1 0-1,-1 0 0,1 0 0,0 0-6,2 3 38,0 0 1,0-1-1,0 2 1,0-1-1,-1 0 1,0 1-1,0 0 0,0 0 1,0 0-1,-1 0 1,1 1-39,5 15 347,-1 1 0,-1 0 0,0 5-347,-6-26 7,0 0-1,1-1 0,-1 1 0,0 0 0,0-1 1,0 1-1,0 0 0,0-1 0,0 1 0,0 0 0,0-1 1,0 1-1,0 0 0,0-1 0,-1 1 0,1 0 1,0-1-1,0 1 0,-1 0 0,1-1 0,0 1 1,-1-1-1,1 1 0,0-1 0,-1 1 0,1-1 0,-1 1-6,-6 8-768,7-9 650,0 0 0,0 1 0,0-1 0,0 0 0,0 0 0,0 0-1,0 0 1,-1 0 0,1 0 0,0 0 0,0 0 0,0 1 0,0-1 0,0 0 0,-1 0 0,1 0 0,0 0 0,0 0 0,0 0 0,0 0 0,0 0-1,-1 0 1,1 0 0,0 0 0,0 0 0,0 0 0,0 0 0,-1 0 0,1 0 0,0 0 0,0 0 0,0 0 118,-1-1-1319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3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160 118 11506,'-5'34'4280,"6"-27"-1344,2-8-1413,2-6-135,-1-2-1143,-1 0-1,-1 0 1,0 1 0,0-2 0,0 1 0,-1 0 0,-1 0 0,0 0 0,0 0 0,0-1 0,-3-7-245,3 16 9,0-1 0,0 1 1,-1-1-1,1 0 0,-1 1 1,0-1-1,1 1 1,-1-1-1,0 1 0,0-1 1,0 1-1,0 0 1,0-1-1,0 1 0,0 0 1,0 0-1,-1 0 1,1 0-1,0 0 0,-1 0 1,1 0-1,-1 0 1,1 1-1,-1-1 0,1 1 1,-1-1-1,0 1 1,1-1-1,-1 1 0,0 0-9,-1 0 29,0 0 0,-1 0 0,1 1 0,0-1 0,0 1 0,0 0 0,-1 0 1,1 0-1,0 0 0,0 1 0,1-1 0,-1 1 0,0 0 0,-2 1-29,-3 4 64,0 0 1,0 0 0,1 0 0,0 1-1,1 0 1,0 0 0,0 1-1,0 0 1,1 0 0,1 0 0,-1 0-1,2 1 1,-1 0 0,1 0-1,1 0 1,0 0 0,0 0 0,1 0-1,0 1 1,1-1 0,0 2-65,0-8 45,3 15 195,-3-18-230,0-1 0,1 1 0,-1-1 1,0 1-1,1 0 0,-1-1 0,1 1 0,-1-1 0,0 1 1,1-1-1,-1 1 0,1-1 0,-1 1 0,1-1 0,-1 0 0,1 1 1,0-1-1,-1 0 0,1 1 0,0-1 0,-1 0 0,1 0 1,-1 1-1,1-1 0,0 0 0,0 0-10,4 0 21,0 0-1,-1 0 1,1 0 0,0-1-1,0 0 1,-1 0-1,1 0 1,0 0 0,-1-1-1,1 1 1,-1-1-1,3-2-20,6-4 41,0-1-1,0 0 1,2-3-41,-14 11 2,0 1 1,2-3 10,0 1 0,0 0-1,0 0 1,0 1 0,2-2-13,-4 3 11,-1 0 0,0-1 1,1 1-1,-1 0 0,1 0 1,-1 0-1,1 0 0,-1-1 1,1 1-1,-1 0 0,1 0 1,0 0-1,-1 0 0,1 0 1,-1 1-1,1-1 1,-1 0-1,1 0 0,-1 0 1,1 0-1,-1 0 0,0 1 1,1-1-1,-1 0 0,1 0 1,-1 1-1,1-1 0,-1 0 1,0 1-1,1-1 0,-1 0 1,0 1-1,1-1 0,-1 1 1,0-1-1,1 1 1,-1-1-1,0 1 0,0-1 1,0 0-1,1 1-11,4 16 257,-3-10-102,0 1 0,1-1 0,2 6-155,-4-11-50,0-1-1,0 1 0,0 0 0,0-1 1,1 1-1,-1-1 0,0 0 0,1 1 1,-1-1-1,1 0 0,-1 0 1,1 0-1,-1 0 0,1 0 0,0 0 1,0 0-1,0 0 51,-1-1-18,-1 0 0,1 0 0,-1 0 0,1 0 1,-1 1-1,1-1 0,0 0 0,-1 0 0,1 0 0,-1-1 0,1 1 1,-1 0-1,1 0 0,-1 0 0,1 0 0,0-1 0,-1 1 0,1 0 1,-1 0-1,1-1 0,-1 1 0,1 0 0,-1-1 0,0 1 0,1 0 1,-1-1-1,1 1 0,-1-1 18,1 1 30,8-9-96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3.4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1 11947,'0'12'5609,"-15"8"-1312,-4 11-3161,-3 9 48,-1 8-192,4-1-159,11-2-433,10-4-152,12-9-184,8-6 8,3-12-552,4-6-513,-2-10-1319,-5-6-2897,8-10 3464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13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15 260 14395,'-4'11'5601,"-1"3"-3664,0 3-121,5 5-248,1-1-287,-1-1-673,7-4-224,-3-4-336,0-3-528,4-7-1361,-6-6-751,14-11 1384</inkml:trace>
  <inkml:trace contextRef="#ctx0" brushRef="#br0" timeOffset="1">23 63 12563,'0'1'5417,"6"5"-2737,5-1-1015,-4-4-169,12 2-560,-3-2-440,0 1-1576,6 0 2969,0 10-1737</inkml:trace>
  <inkml:trace contextRef="#ctx0" brushRef="#br0" timeOffset="2">339 0 12667,'15'20'5737,"4"6"-2688,-2 8-1097,1 5-176,-9 5-615,-4 0-281,-1-3-392,-8-1-176,-8-7-72,-4-1 0,-12-7-696,6-1-584,-2-5 720,-3-7-200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24.3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12 6497,'-30'-12'3137,"30"12"-3065,0 0 0,0 0 0,0 0 1,0 0-1,0 0 0,0 0 0,-1 0 0,1 0 0,0 0 0,0 0 1,0 0-1,0 0 0,0 0 0,0 0 0,-1 1 0,1-1 0,0 0 1,0 0-1,0 0 0,0 0 0,0 0 0,0 0 0,0 0 0,0 0 1,-1 0-1,1 0 0,0 1 0,0-1 0,0 0 0,0 0 1,0 0-1,0 0 0,0 0 0,0 0 0,0 1 0,0-1 0,0 0 1,0 0-1,0 0 0,0 0 0,0 0 0,0 0 0,0 1 0,0-1 1,0 0-1,0 0 0,0 0 0,0 0 0,0 0 0,0 0-72,2 11 1758,-1-6-974,3 34 1594,-1-1-1,-1 9-2377,-2 5 1751,7 48-1751,-6-88 77,-1 0 0,0-1 0,-1 1 0,0-1 0,-1 1 0,0-1 0,-1 0 0,0 1 0,-1-1-77,4-11-1,0 1 0,0-1 0,0 0 0,0 0 0,0 0 0,0 0 0,0 1 0,0-1 0,0 0 0,0 0 0,-1 0 0,1 1 0,0-1 0,0 0 0,0 0 0,0 0 0,0 0 0,0 0 0,-1 1 0,1-1 0,0 0 0,0 0 0,0 0 0,0 0 0,-1 0 0,1 0 0,0 0 0,0 0 0,0 0 0,0 1 0,-1-1 0,1 0 1,0 0-1,0 0 0,-4-6-31,-1-10-11,4 11 38,0 1 1,0-1-1,1 0 0,0 0 1,0 0-1,1 0 1,-1 0-1,1 0 0,1-4 6,-1 8 6,-1-1 0,0 1 0,1-1 0,0 1 1,-1 0-1,1 0 0,0-1 0,-1 1 1,1 0-1,0 0 0,0 0 0,0 0 1,0 0-1,0 0 0,0 0 0,0 0 1,1 0-1,-1 1 0,0-1 0,0 0 1,1 1-1,-1-1 0,0 1 0,1-1 1,-1 1-1,1 0 0,-1-1 0,0 1 0,1 0 1,-1 0-1,1 0 0,-1 0 0,0 0 1,1 1-1,0-1-7,15 3 414,0 1-1,-1 0 1,1 1 0,2 2-414,-4-1 274,0 0 1,0-1-1,0-1 0,0-1 0,1 0 1,9 1-275,-1-2 128,-7 0-171,-1-1 1,1-1-1,-1 0 0,12-2 43,-25 1-468,1 0-1,-1 0 1,0 0-1,1 0 1,-1 0 0,0-1-1,0 0 1,0 1-1,0-1 1,0 0 0,-1-1-1,1 1 1,-1 0 0,3-4 468,3-5-1622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24.8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1 224 7938,'25'1'5105,"10"0"-2683,-27-1-1812,-3 0-203,0 0-1,0-1 0,0 1 0,0-1 0,0 0 0,-1-1 0,1 1 0,0-1 1,-1 0-1,1 0 0,-1 0 0,1-1 0,-1 0 0,0 1 0,2-3-406,1-1 191,0 1 0,0-1 0,0-1-1,-1 1 1,0-1 0,0 0-1,-1-1 1,0 1 0,4-8-191,-7 11 11,-1 1 0,1 0-1,-1-1 1,0 1 0,0-1 0,0 0 0,-1 1 0,1-1 0,-1 0 0,0 1-1,0-1 1,0 0 0,0 0 0,-1 1 0,1-1 0,-1 0 0,0 1 0,0-1 0,0 1-1,-1-1 1,1 1 0,-1 0 0,0-1 0,0 1 0,-2-2-11,2 3 0,0-1 0,0 1 0,-1-1 0,1 1 0,-1 0 0,0 0 0,0 0 0,1 0 0,-1 1 0,0-1 0,-1 1 0,1 0 0,0-1 1,0 2-1,-1-1 0,1 0 0,0 1 0,-2-1 0,2 1-1,1 0 1,-1 0-1,0 0 0,1 0 1,-1 1-1,0-1 1,1 1-1,-1 0 0,1 0 1,-1 0-1,1 0 1,-1 0-1,1 0 0,0 1 1,0-1-1,-1 1 1,1 0-1,0-1 0,0 1 1,1 0-1,-1 0 1,0 0-1,1 1 0,-1-1 1,-3 6 14,1 0 0,0 1 0,1-1-1,0 1 1,0 0 0,0 0-1,1 0 1,1 0 0,0 0-1,0 0 1,0 1 0,1 2-14,2-1 46,-1 0 1,1 0 0,1 0 0,0 0 0,0 0 0,1-1 0,0 1 0,1-1 0,0 0-1,1 0 1,0-1 0,1 0 0,0 0 0,0 0 0,1-1 0,0 0 0,0 0-1,1-1 1,3 2-47,-7-6-100,0 0 0,1 0 0,-1 0-1,1-1 1,0 0 0,-1 0-1,1-1 1,0 1 0,0-1 0,0-1-1,0 1 1,0-1 0,0 0-1,0 0 1,0-1 0,0 0-1,0 0 1,0 0 0,0-1 0,0 1-1,-1-1 1,1-1 0,-1 1-1,1-1 1,-1-1 100,2-1-287,0-1 0,0 0 0,4-7 287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25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30 5617,'5'-20'3297,"-4"15"448,2 1-1353,-2 8 201,-1-4-225,-1 4-455,0 30-249,-6 63-480,0-29-167,7 8-401,3-7-168,14-6-264,6-9-72,8-16-8,-1-8-168,9-18-1008,-3-10-753,-3-22 1025</inkml:trace>
  <inkml:trace contextRef="#ctx0" brushRef="#br0" timeOffset="1">2 251 13363,'-2'8'5689,"4"0"-3200,3 0-777,3-2-120,9 1-511,5-2-289,11-1-448,9 0-136,2-2 32,0-1-552,3-1 1656,-7-7-1056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26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42 6433,'-14'-2'2864,"1"1"0,-1 1 0,0 0 0,-9 1-2864,20-1 484,-7 0 1339,10 0-1773,0 0 0,0 0 0,0 0 0,0 0 0,0 0 0,0 0 0,0 0-1,0 0 1,0 0 0,0 0 0,0 0 0,0 0 0,0 0 0,0 0 0,0 0 0,0 0 0,0 0 0,0 0 0,0 0 0,0 0-1,0 0 1,0 0 0,0 0 0,0 0 0,0 0 0,0 0 0,0 0 0,0 0 0,0 0 0,0 0 0,0 0 0,0 0-1,0-1 1,0 1 0,0 0 0,0 0 0,0 0 0,0 0 0,0 0 0,0 0-50,22-3 1767,18-1-965,41-5 275,-5-2 62,32 1-1139,-75 9 149,0 1 0,1 1 0,-1 2 0,19 5-149,-45-7 22,0 0 0,0 1 0,0 0 0,0 1 0,-1 0-1,1 0 1,-1 0 0,1 0 0,1 3-22,-7-5 5,0 0 0,0 0-1,0 0 1,0 0 0,0 0 0,0 0-1,0 0 1,-1 0 0,1 0-1,0 0 1,-1 1 0,1-1 0,-1 0-1,1 0 1,-1 1 0,0-1-1,0 0 1,1 1 0,-1-1-1,0 0 1,0 1 0,0-1 0,0 1-1,-1-1 1,1 0 0,0 1-1,0-1 1,-1 0 0,0 1-5,-1 3 14,0-1 0,0 0 0,-1 0 1,0 1-1,0-2 0,0 1 0,-2 1-14,-31 33 90,-1-3-1,-4 0-89,-25 23 36,-23 19-3,14-13-17,70-60-15,1 0 0,0 0 0,0 1 0,0 0 0,-1 1-1,5-5 0,-1 0 0,0 1 0,0-1 0,1 0 0,-1 0 0,1 1 0,-1-1 0,1 1 1,-1-1-1,1 0 0,0 1 0,0-1 0,0 1 0,0-1 0,0 0 0,0 1 0,0-1 0,0 1 0,0-1 1,1 1-1,-1-1 0,1 0 0,-1 1 0,1-1 0,-1 1 0,2 0 1,0 0-1,0 0 1,-1-1-1,1 1 1,0 0 0,1-1-1,-1 1 1,0-1-1,0 1 1,1-1-1,-1 0 1,0 0 0,1 0-1,-1 0 1,3 0-1,6 1 12,1 0 0,-1 0 0,1-1-12,46 2 453,55-4-453,18 0 541,-116 2-469,-3-1 72,0 1 0,8 1-144,-20-2 4,0 0 1,1 0-1,-1 0 1,1 0-1,-1 0 1,1 1-1,-1-1 1,0 0-1,1 0 0,-1 0 1,1 0-1,-1 1 1,0-1-1,1 0 1,-1 0-1,0 0 0,1 1 1,-1-1-1,0 0 1,1 1-1,-1-1 1,0 0-1,0 1 1,1-1-1,-1 0 0,0 1-4,0 0-87,0-1-1,-1 1 0,1-1 0,0 1 0,-1-1 0,1 1 0,-1-1 0,1 1 1,0-1-1,-1 0 0,1 1 0,-1-1 0,1 1 0,-1-1 0,1 0 0,-1 0 1,0 1-1,1-1 0,-1 0 0,1 0 0,-1 0 0,1 1 0,-1-1 88,-19 7-173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27.3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139 166 8354,'0'0'6101,"1"-7"-1679,2-6-3850,-1-1-1,0 1 0,0-1 0,-2 0 1,0 0-1,0-1-571,0 13 60,-1-1-1,1 0 1,-1 0 0,1 0 0,-1 1-1,0-1 1,0 0 0,0 1 0,-1-1 0,1 1-1,-1-1 1,1 1 0,-1-1 0,0 1 0,0 0-1,0 0 1,0 0 0,0 0 0,0 0-1,0 1 1,-1-1 0,1 1 0,-1-1 0,1 1-1,-1 0 1,0 0 0,-2-1-60,3 2 34,-1-1 1,1 1-1,-1-1 0,1 1 1,-1 0-1,1 0 0,-1 0 1,1 1-1,-1-1 0,1 1 1,-1-1-1,1 1 0,0 0 0,-1-1 1,1 1-1,0 1 0,0-1 1,-1 0-1,1 0 0,0 1 1,0 0-1,0-1 0,1 1 1,-1 0-1,0 0 0,1 0 1,-1 0-1,-1 1-34,-2 8 57,0 0 1,0 0-1,1 0 1,0 1-1,1 0 1,0-1-1,1 1 1,0 0-1,1 0 1,1 4-58,-1-14 14,1-1 1,0 1 0,0 0-1,0-1 1,1 1 0,-1 0-1,0-1 1,1 1 0,-1-1-1,1 1 1,-1-1 0,1 1-1,-1-1 1,1 1 0,0-1-1,0 0 1,0 1 0,0-1-1,0 0 1,0 0 0,0 0-1,1 1 1,-1-1 0,0-1-1,0 1 1,1 0-1,-1 0 1,1 0 0,-1-1-1,1 1 1,-1-1 0,1 1-1,-1-1 1,1 1 0,-1-1-1,1 0 1,0 0-15,1 0 15,0 0 1,0 0-1,0 0 1,0-1-1,0 0 1,0 1-1,0-1 1,0 0-1,-1 0 1,1-1-1,0 1 1,0 0-1,-1-1 1,1 0-1,-1 0 1,0 0-1,1 0 0,-1 0 1,1-1-16,28-41 79,-7 9-17,-24 35-60,1-1 0,-1 1-1,0 0 1,1-1 0,-1 1-1,1-1 1,-1 1 0,0 0-1,1-1 1,-1 1-1,1 0 1,-1-1 0,1 1-1,-1 0 1,1 0 0,-1 0-2,1 0 4,-1 0 1,0 0 0,1 0-1,-1 0 1,0 0 0,0 0-1,1 0 1,-1 0 0,0 0-1,0 0 1,1 0 0,-1 0-1,0 0 1,0 1 0,0-1-1,1 0 1,-1 0 0,0 0-1,0 0 1,0 1 0,1-1-1,-1 0 1,0 0-5,7 17 330,-6-13-232,3 9 154,1 3 272,1 0 0,6 10-524,-10-21 72,0-1-1,1 1 1,0-1 0,0 0-1,0 0 1,1 0 0,-1 0-1,1-1 1,0 1 0,0-1-1,0 0-71,-2-2-76,0 0-1,0 0 0,0 0 1,1 0-1,-1-1 1,0 1-1,0-1 1,0 0-1,0 1 0,0-1 1,1 0-1,-1 0 1,0 0-1,0 0 1,0-1-1,1 1 0,-1-1 1,0 1-1,0-1 1,0 0-1,0 0 0,0 0 1,0 0-1,0 0 1,0 0-1,0-1 77,12-10-749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7.3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36 10442,'10'-12'4713,"9"4"-1872,5-8-729,5 17-431,8-1-337,10 3-600,-1 1-200,4-1-288,-14-2-72,-7 4-776,3 1-752,-19-6 848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29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12 6401,'-6'-10'3080,"5"8"2810,18 55-1212,-9-28-3831,1 10 1361,4 31-2208,-1-3 838,-5-31-480,9 34 217,-13-57-490,1 1 0,-1-1 0,1 0 0,1 0 0,2 4-85,2-4 61,-9-9-60,0 0-1,0 0 0,0 0 1,1 0-1,-1 0 0,0 0 0,0 0 1,0 0-1,0 0 0,0 0 1,0 0-1,0 0 0,0 0 0,0 0 1,0 0-1,0 0 0,0 0 1,1 0-1,-1 0 0,0 0 0,0 0 1,0 0-1,0 0 0,0 0 1,0 0-1,0 0 0,0 0 0,0 0 1,0 0-1,0 0 0,0 0 1,1 0-1,-1 0 0,0 0 0,0 0 1,0 0-1,0 0 0,0 0 1,0 0-1,0 0 0,0 0 0,0 0 1,0-1-1,0 1 0,0 0 1,0 0-1,0 0 0,0 0 0,0 0 1,0 0-1,0 0 0,0 0 1,0 0-1,0 0 0,0 0 0,0 0 1,0-1-1,0 1 0,0 0 1,0 0-1,0 0 0,0 0 0,0 0 0,-1-6-16,-1-1-25,0-1 0,-1 0 0,0 0 0,-2-3 41,1 3-54,0 0 1,1-1 0,-1-5 53,3 11-8,0-1 1,1 1-1,-1-1 0,1 1 1,0-1-1,0 1 1,0-1-1,0 0 0,1 1 1,0-1-1,-1 1 1,1 0-1,0-1 1,1 1-1,0-2 8,-1 3-4,1-1 0,0 0 0,0 1 0,0-1 0,1 1 0,-1-1 0,0 1 0,1 0 0,0 0 0,-1 0 0,1 0 0,0 1 0,0-1 0,0 1 0,0 0 0,3-1 4,0 0 24,0 0 0,1 1-1,-1 0 1,1 0-1,-1 1 1,1-1 0,-1 1-1,1 1 1,-1-1-1,1 1 1,-1 0 0,0 1-1,1 0 1,-1 0-24,3 1 47,-1 1 1,0-1 0,0 2-1,0-1 1,0 1-1,-1 0 1,0 1 0,0 0-1,6 6-47,-12-11 18,0 0-1,0 0 1,0 0-1,0 0 1,-1 0-1,1 0 1,0 0-1,0 0 1,-1 1-1,1-1 1,-1 0-1,1 0 1,-1 1-1,1-1 1,-1 0-1,0 1 1,1-1-1,-1 1 1,0-1-1,0 0 0,0 1 1,0-1-1,-1 0 1,1 1-1,0-1 1,0 0-1,-1 1 1,1-1-1,-1 0 1,1 1-1,-1-1 1,0 0-1,1 0 1,-2 1-18,-1 3 19,0-1 0,0 1 0,-1-1 0,0 0-1,0 0 1,0-1 0,-1 1 0,1-1 0,-1 1 0,0-2 0,1 1 0,-1 0 0,-1-1-1,1 0 1,0 0 0,-1 0 0,1-1 0,0 0 0,-1 0 0,0 0 0,1-1 0,-1 0-1,1 0 1,-4-1-19,9 2-14,-1-1 0,1 0 0,0 0 0,0 0 0,-1 0-1,1-1 1,0 1 0,-1 0 0,1 0 0,0 0 0,0 0 0,-1 0-1,1 0 1,0 0 0,-1 0 0,1-1 0,0 1 0,0 0-1,-1 0 1,1 0 0,0-1 0,0 1 0,0 0 0,-1 0 0,1 0-1,0-1 15,4-5-645,15-6-855,-17 10 1266,7-3-266,0 1 0,1 0 0,-1 1 0,1 0 0,-1 0 0,1 1 0,0 0 0,0 0 500,20 0-463,0 0 1,1 2 462,-11 1 400,1-2-1,0 0 1,-1-1 0,0-2 0,7-1-400,-24 4 130,0 0 0,0 0 0,-1-1 0,1 1 0,0-1 1,-1 1-1,1-1 0,-1 0 0,1 0 0,-1 0 0,0-1 0,0 1 0,0 0 0,0-1-130,1-1 106,-1 0 0,1 0 0,-1 0 0,0-1 0,0 1 0,-1-1 0,1 1 0,-1-1 0,0-1-106,0 1 61,-1 1 0,1 0-1,-1-1 1,0 1 0,0-1 0,-1 1 0,1-1 0,-1 1 0,-1-4-61,1 5 40,0 1 0,0-1 0,0 1 1,0-1-1,0 1 0,-1 0 0,1 0 1,-1-1-1,1 1 0,-1 0 0,0 0 1,0 1-1,0-1 0,0 0 0,-2-1-40,2 3 28,1-1 0,0 0 0,-1 0 0,1 1 0,-1-1 0,1 1 0,-1-1 0,1 1 0,-1 0 0,1-1 0,-1 1 0,1 0 0,-1 0 0,1 0 0,-1 0 0,1 1 0,-1-1 0,1 0 0,-1 1 1,1-1-1,-1 1 0,1-1 0,-1 1 0,1-1 0,-1 1 0,1 0 0,0 0 0,0 0 0,-1 0 0,1 0 0,0 0 0,0 1-28,-2 1 36,0 0 0,1 0 1,0 0-1,0 1 1,0-1-1,0 1 1,1-1-1,-1 1 1,1 0-1,0-1 0,0 1 1,0 2-37,0 0 49,0 1-1,1 0 1,0 0 0,0 0 0,1 0 0,0 0-1,0-1 1,0 1 0,1 0 0,0-1-1,1 1 1,-1-1 0,1 0 0,0 0 0,1 0-1,1 2-48,-2-3-73,1 0-1,0-1 1,-1 0-1,2 0 1,-1 0-1,0 0 1,1-1-1,0 1 1,0-1-1,0 0 1,0-1-1,0 1 1,0-1-1,1 0 1,-1-1-1,1 1 1,0-1-1,-1 0 1,6 0 73,34-2-546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2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26 6113,'-22'-5'9533,"2"-4"-4091,4 2-4135,13 5-1505,-5 0 638,2 2-4124,6 0 2543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3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23 4993,'-3'-7'3171,"-3"-4"1002,2 6 1586,2 8-4568,0 4-840,0 1-1,1 0 1,0 0 0,0-1 0,1 7-351,-1-3 153,0 8 33,-2 22 519,2 1 0,4 32-705,4-22 1143,6 20-1143,-11-62 76,0-1-1,1 0 1,0 1-1,1-1 1,0-1-1,0 1 1,2 1-76,-4-6 4,0-1 0,1 1 0,-1-1 0,1 0 0,0 0 0,0 0 0,0-1 0,1 1 0,-1-1 0,0 1 0,1-1-1,0 0 1,-1 0 0,1-1 0,0 1 0,0-1 0,2 1-4,-2-1-120,-1-1-1,1 1 1,-1-1-1,1 0 1,0 0-1,-1 0 1,1 0-1,-1-1 1,1 1-1,-1-1 1,1 0-1,-1 0 1,0 0-1,1 0 1,-1-1-1,0 0 1,1 0 120,0-2-148,0 0 0,0 0 0,0 0 0,-1-1 0,2-3 148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3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8258,'-1'2'4321,"1"-1"-569,8-1-1551,-8 0-521,0 0-335,26 0-609,42 1-280,-25-1-296,5 0-56,-2 3-760,-5-2-608,-7 3-1433,-8-1 1529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4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0 6833,'-4'3'7813,"0"6"-7246,4-6 411,-2 3-508,0 1-1,1 0 1,0 0-1,1 0 1,-1 0-1,1 0 1,1 4-470,-1 2 542,0-6-163,1 1-1,-1-1 0,1 1 0,1 0 1,0-1-1,0 0 0,0 1 1,1-1-1,1 3-378,-2-7 60,0 0-1,0 1 1,0-2 0,1 1 0,-1 0-1,1 0 1,-1-1 0,1 1-1,0-1 1,0 0 0,0 0 0,0 0-1,0 0 1,1-1 0,-1 1-1,1-1 1,-1 0 0,1 0 0,-1 0-1,1 0 1,-1-1 0,5 1-60,-2-1 8,0 0 0,0 0-1,0 0 1,0-1 0,0 1 0,0-2 0,0 1 0,-1-1 0,1 1 0,0-2 0,-1 1-1,1-1 1,2-1-8,-7 3 0,5-2-7,0-1 0,0 0 0,-1-1 0,0 1 0,1-1 0,-1-1 7,-4 5 0,1-1 0,-1 1-1,0-1 1,0 0-1,0 1 1,-1-1 0,1 0-1,0 0 1,-1 0 0,1 1-1,-1-1 1,1 0 0,-1 0-1,0 0 1,0 0 0,0 0-1,0 0 1,0 0-1,0 0 1,-1 0 0,1 0-1,-1 1 1,1-1 0,-1-1 0,-1-1 2,0 0 0,0 1 0,0-1 1,0 0-1,-1 1 0,1 0 0,-1 0 1,0 0-1,0 0 0,0 0 0,-2-1-2,-7-5 3,0 1 0,-9-4-3,5 3 0,-15-6 0,25 12 0,0 1 0,0 0 0,0 1 0,0-1 0,-1 1 0,1 0 0,-2 0 0,6 1-59,0 1-1,0-1 1,0 0-1,0 0 0,0 1 1,0 0-1,0-1 1,0 1-1,0 0 0,1 0 1,-1-1-1,0 2 1,1-1-1,-1 0 0,0 0 1,1 0-1,-1 1 1,1-1-1,0 1 0,0-1 1,-1 1-1,1-1 1,0 1-1,0 0 0,0 0 1,1-1-1,-1 1 1,0 0-1,1 0 0,-1 0 1,1 0-1,0 0 1,-1 0-1,1 0 0,0 0 1,0 0-1,0 0 1,1 0-1,-1 0 0,0 0 1,1 0-1,-1-1 1,1 1-1,0 0 0,0 1 60,0-2 35,-1 0-1,1 0 1,-1 0-1,1-1 1,0 1-1,0 0 1,0 0-1,-1-1 1,1 1-1,0 0 1,0-1-1,0 1 1,0-1-1,0 1-34,17 4 47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4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2 9754,'1'-2'4561,"1"21"-1560,-2 13-769,2 18-359,-2 9-361,6 3-616,-6-3-304,9-11-368,8-8-88,5-16-104,4-7-280,-2-17-832,3-7-744,-14-18 1039</inkml:trace>
  <inkml:trace contextRef="#ctx0" brushRef="#br0" timeOffset="1">0 113 9842,'0'0'4697,"2"0"-1920,18 4-833,-1 0-408,9 2-615,6-2-289,8-2-1344,2 0-897,9-4 1009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180 101 10514,'-15'-5'2947,"4"1"-1281,0 1 1,-1 0-1,1 0 0,-1 2-1666,8 0 251,0 1 1,1 0-1,-1 0 0,0 0 1,1 1-1,-1-1 0,1 1 1,-1 0-1,1 0 0,-1 0 1,1 0-1,-1 1 0,1-1 0,0 1 1,-1 1-252,0 0 108,0 0 1,0 1 0,0 0-1,0 0 1,1 0-1,0 1 1,0-1 0,0 1-1,0 0 1,1 0 0,0 0-1,0 0 1,0 0-1,0 0 1,1 0 0,0 1-1,0-1 1,0 3-109,1-4 17,-1 0 0,1 1 1,0-1-1,0 0 0,0 0 1,1 0-1,0 0 0,-1 0 0,1 0 1,1 0-1,-1 0 0,1 0 1,-1 0-1,1 0 0,0-1 0,0 1 1,1-1-1,-1 0 0,1 1 1,0-1-1,0 0 0,0 0 0,0-1 1,2 2-18,-4-3-3,1 0 0,-1 0 0,1-1 0,-1 1 0,1-1 0,-1 1 0,1-1 0,0 0 0,-1 1 0,1-1 0,0 0 0,-1 0 1,1 0-1,0 0 0,-1 0 0,1-1 0,0 1 0,-1 0 0,1-1 0,-1 1 0,1-1 0,0 0 0,-1 1 0,0-1 0,1 0 0,-1 0 1,1 0-1,-1 0 0,0 0 0,0 0 0,1-1 3,4-4-63,-1 0 0,0 0 0,0-1 0,-1 0 0,0 1 1,1-2 62,2-7-82,0-1 0,-1 1 1,-1-1-1,-1 0 1,0 0-1,2-16 82,-6 27 101,-1 6 38,-2 12 81,0 23 789,2 16-1009,1-41 156,1 0 0,0 0 0,1 0 0,0 0 0,1 0 0,3 8-156,-5-16-45,0-1 1,0 0-1,1 0 1,-1 0-1,0 0 1,1 0-1,-1 0 1,1 0-1,0-1 1,0 1-1,0-1 1,0 1-1,0-1 1,1 1 44,-2-1-99,0-1 0,0 1-1,0-1 1,0 1 0,0-1 0,0 0 0,0 0 0,0 1 0,0-1 0,0 0 0,0 0 0,0 0 0,0 0 0,0 0 0,0-1 0,0 1 0,0 0 0,0 0 0,0-1 0,0 1 0,0 0 0,0-1 0,0 1 0,0-1 0,0 1 0,0-1 0,0 0 0,0 1 0,-1-1 0,1 0 0,0 0-1,-1 1 1,1-1 0,0-1 99,1-1-234,-1 0-1,1 0 0,-1-1 1,1 1-1,-1-3 235</inkml:trace>
  <inkml:trace contextRef="#ctx0" brushRef="#br0" timeOffset="1">340 1 14851,'5'35'5889,"-5"15"-3784,-4 6-321,1 5-335,5-2-337,0-14-536,8-6-264,-2-16-224,0-4-256,2-10-1104,-4-5-769,16-4 1145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5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18 9682,'-5'-4'409,"3"3"-12,0-1 0,0 1 0,0-1 0,-1 1 0,1 0 0,0-1 0,-1 1 0,1 0 0,-1 1 0,-1-1-397,4 1 76,-1 0-1,1 0 1,0 0-1,0 0 1,-1 0-1,1 0 1,0 0 0,-1 1-1,1-1 1,0 0-1,0 0 1,-1 0 0,1 0-1,0 1 1,0-1-1,0 0 1,-1 0-1,1 1 1,0-1 0,0 0-1,0 0 1,0 1-1,0-1 1,0 0 0,-1 1-1,1-1 1,0 0-1,0 0 1,0 1-1,0-1 1,0 0 0,0 1-76,0 2 397,0 0 1,0 0 0,0 0 0,1 0 0,-1 0 0,1 1-398,3 21 1817,0-3 1059,4 15-2876,-7-31 212,1 0-1,0-1 1,0 0 0,1 1-1,-1-1 1,1 0 0,0 0-1,4 4-211,-6-8 16,0 1-1,1-1 1,-1 1-1,0-1 1,1 0-1,-1 0 1,1 0-1,0 0 1,-1 0-1,1 0 1,0 0-1,0 0 1,-1 0-1,1-1 1,0 1-1,0-1 1,0 0-1,0 1 1,0-1-1,0 0 1,0 0-1,-1 0 1,1 0-1,0-1 1,0 1-1,0 0 0,0-1 1,0 0-1,0 1 1,-1-1-1,1 0 1,0 0-1,-1 0 1,1 0-1,0 0-15,4-3-79,0-1 0,-1 0 0,1 0 0,-1 0 0,0-1 0,-1 1 0,0-1 0,4-5 79,7-17-402,-11 20 336,0 0-1,1 0 0,0 0 1,0 1-1,1 0 67,-6 6 3,1 0 1,-1 1-1,1 0 1,-1-1-1,1 1 1,-1-1-1,1 1 1,-1-1-1,1 1 1,0 0-1,-1-1 1,1 1-1,-1 0 1,1 0-1,0 0 1,-1-1-1,1 1 1,0 0-1,0 0 1,-1 0-1,1 0 1,0 0-1,0 0-3,0 1 21,0-1 0,0 1 0,0-1 0,0 1-1,0-1 1,0 1 0,0-1 0,0 1 0,0 0-1,-1 0 1,1-1 0,0 1 0,0 1-21,2 2 147,0 1 0,0 0 0,0 0 1,-1 0-1,1 1-147,1 3 401,0-1 1,0 1 0,1-1-1,5 6-401,-9-11 84,1-1 0,1 1 0,-1-1 0,0 0 0,1 0 0,-1 0 0,1 0 0,-1 0 0,1-1 0,0 1 0,0-1 0,0 1 0,0-1 0,0 0 0,3 0-84,-5 0 8,1-1 1,0 0-1,0 0 1,0-1-1,-1 1 1,1 0-1,0-1 1,-1 1-1,1-1 1,0 1-1,-1-1 1,1 0-1,0 0 1,-1 0-1,1 1 1,-1-2-1,1 1 1,-1 0-1,0 0 1,0 0-1,1-1 1,-1 1-1,0-1-8,5-5-279,-1 0-1,0-1 0,-1 1 1,1-2 279,-4 8-108,35-61-4028,-21 36 2623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5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0 154 12403,'2'3'1062,"0"0"0,-1-1 1,1 1-1,0 0 1,1-1-1,-1 1 0,1 0-1062,-2-2 136,0 0 0,0-1 1,0 1-1,0-1 0,-1 1 0,1-1 0,0 1 0,0-1 0,0 0 0,0 1 1,0-1-1,0 0 0,0 0 0,0 0 0,0 1 0,0-1 0,0-1 0,0 1 0,0 0 1,0 0-1,0 0 0,0 0 0,0-1 0,0 1 0,0 0 0,0-1 0,0 1-136,2-2 172,0 0 0,0-1 0,0 1-1,0-1 1,0 1 0,-1-1 0,1 0-1,-1 0 1,0 0 0,0 0 0,0 0 0,1-3-173,3-6 128,-1 0-1,4-12-126,1-12-48,-10 33 31,1 0 0,-1 0 0,0 1 0,0-1 0,0 0 0,0 0 0,-1 0-1,1 0 1,-1 1 0,1-1 0,-2-2 17,1 4-4,1 0 0,-1 0 0,1 0 0,-1 0 0,0 0 0,1 0 0,-1 0 0,0 1 0,0-1 0,1 0-1,-1 0 1,0 1 0,0-1 0,0 1 0,0-1 0,0 1 0,0-1 0,0 1 0,0-1 0,0 1 0,0 0 0,0 0 0,-1 0 0,1-1 0,0 1 0,0 0 0,0 0-1,0 0 1,0 1 0,0-1 0,0 0 0,0 0 0,0 1 0,-1-1 4,-1 1 6,-1 0 0,1 1 0,0-1 0,0 1 0,0-1 0,0 1 1,0 0-1,0 0 0,0 0 0,-1 3-6,1-2 21,0 1 1,0 0 0,1 0-1,-1 0 1,1 0 0,0 0 0,0 0-1,1 1 1,-1-1 0,0 2-22,2-2 46,-1-1 0,0 0 1,1 0-1,0 1 1,-1-1-1,1 0 1,0 0-1,1 1 1,-1-1-1,1 0 1,-1 0-1,1 1 0,0-1 1,0 0-1,1 1-46,-1-3 26,-1 0-1,1 0 0,0 0 0,-1 0 0,1 1 1,0-1-1,0-1 0,0 1 0,0 0 0,0 0 1,0 0-1,1 0 0,-1-1 0,0 1 1,0 0-1,0-1 0,1 1 0,-1-1 0,1 1-25,1-1-8,0 0 0,-1 1 1,1-1-1,0 0 0,-1-1 0,1 1 0,0 0 0,-1-1 0,1 0 0,0 1 8,6-4-548,-1 1-1,1-1 1,-1 0 0,0-1-1,5-3 549,20-16-4102,0-2 1602</inkml:trace>
  <inkml:trace contextRef="#ctx0" brushRef="#br0" timeOffset="1">282 30 10746,'7'24'5089,"-10"2"-1568,3 1-1096,0 0-217,3-3-359,1-10-689,1-3-336,2-8-584,1-3-56,4-8-880,-8-10-568,-1-12-1065,2-2-608,-10-1-263,-2 1-177,-13 0 2273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6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9162,'0'-4'4345,"7"15"-1545,1 2-591,4 8-857,1 3-352,6-2-1424,2-4-904,15-3 800</inkml:trace>
  <inkml:trace contextRef="#ctx0" brushRef="#br0" timeOffset="1">336 307 9810,'0'1'53,"0"3"1191,0 1-1,1 0 0,-1-1 1,2 4-1244,-2-8 151,0 1-1,0 0 1,0-1 0,0 1-1,0-1 1,0 1-1,1-1 1,-1 1 0,0 0-1,0-1 1,1 1 0,-1-1-1,0 1 1,1-1 0,-1 1-1,0-1 1,1 1 0,-1-1-1,1 0 1,-1 1 0,1-1-1,-1 0 1,1 1 0,-1-1-1,1 0 1,-1 1 0,1-1-1,-1 0 1,1 0 0,0 0-1,-1 0 1,1 1 0,-1-1-1,1 0 1,0 0 0,-1 0-1,1 0 1,-1 0 0,1-1-1,-1 1 1,1 0-151,0-1 119,0 1 0,-1-1 0,1 0 0,-1 1 0,0-1 0,1 0 0,-1 1 1,0-1-1,1 0 0,-1 0 0,0 0 0,0 1 0,1-1 0,-1 0 0,0 0 0,0 0 0,0 0 0,0 1 1,0-2-120,0-3 336,1 0-150,3-28 895,-1-3-1081,-2 27 34,-1-1 0,0 1 0,-1 0 0,0 0 0,-1 0 0,0-4-34,1 12 6,1 0-1,0 0 1,-1 0-1,1-1 1,0 1-1,-1 0 1,1 0-1,-1 0 1,0 0 0,1 0-1,-1 0 1,0 0-1,0 1 1,0-1-1,1 0 1,-1 0 0,0 1-1,0-1 1,0 0-1,-1 0-5,2 1 7,-1 0-1,0 0 1,0 0-1,0 0 0,0 0 1,0-1-1,0 2 1,0-1-1,0 0 1,0 0-1,0 0 1,0 0-1,1 0 1,-1 1-1,0-1 0,0 0 1,0 1-1,0-1 1,1 1-1,-1-1-6,-1 2 11,0-1-1,0 0 0,0 1 0,1 0 0,-1-1 1,1 1-1,-1 0 0,1-1 0,0 1 1,-1 0-1,1 0 0,0 0 0,0 0 1,1 1-1,-1-1 0,0 0 0,1 0 1,-1 0-1,1 2-10,0 11 105,2 0 1,0-1-1,0 1 0,2-1 1,0 1-1,1 0-105,3 16 308,26 92 905,15 59 112,-48-177-1300,2 4 26,-1 0 0,0 0 1,-1 0-1,0 0 0,0 1 0,-1-1 0,0 1 0,-1-1 0,0 4-51,1-12-13,-1 0-1,1 1 1,0-1-1,-1 0 1,1 1-1,-1-1 1,0 0-1,1 0 1,-1 1-1,0-1 0,0 0 1,0 0-1,0 0 1,0 0-1,0 0 1,0 0-1,0 0 1,0 0-1,0-1 1,-1 1-1,1 0 1,0-1-1,0 1 1,-1-1-1,1 1 1,0-1-1,-1 1 0,1-1 1,-1 0-1,1 0 1,0 0-1,-1 0 1,1 0-1,-1 0 1,1 0-1,-2-1 14,0 1-243,1-1 1,-1 0-1,0 0 0,0 0 0,1 0 0,-1 0 0,0 0 0,1-1 1,-1 1-1,1-1 0,0 0 0,-1 0 0,1 0 0,0 0 0,0 0 1,0 0-1,1 0 0,-2-2 243,1 0-932,0-1 0,0 0-1,0 0 1,0 0 0,1 0 0,0-2 932,-5-38-3204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07.6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1 6561,'-8'4'912,"5"-3"-417,0 1-1,0 0 0,0-1 1,-1 0-1,1 0 0,0 0 1,0 0-1,-1-1 0,1 1 1,-1-1-1,1 0 1,-1 0-495,-7 1 2712,1-1 0,-9 3-2712,9-1 1962,13-4-420,-3 1-1488,1 1 0,-1-1 1,1 1-1,-1-1 1,1 1-1,-1 0 1,1-1-1,-1 1 1,1 0-1,0-1 0,-1 1 1,1 0-1,0 0 1,-1 0-1,1-1-54,6 1 174,-1 0-1,1 1 1,-1-1 0,1 1-1,-1 0 1,4 2-174,16 2 211,122 10 652,54-5-863,-24-2 211,-42-3 86,39-8-297,-112 1 38,88-7-4,159-7-1,-211 16 239,0 5 0,44 10-272,-23-2 316,-95-11-262,0-1-1,0-1 1,0-1 0,13-3-54,-27 0 27,-11 4-46,0 0 0,0 0 0,1 0 0,-1 0 0,0 0 0,0 0 0,0 0 0,0-1 0,0 1-1,0 0 1,1 0 0,-1 0 0,0 0 0,0 0 0,0-1 0,0 1 0,0 0 0,0 0-1,0 0 1,0-1 0,0 1 0,0 0 0,0 0 0,0 0 0,0 0 0,0-1 0,0 1-1,0 0 1,0 0 0,0 0 19,0-1-151,-1 0 0,0 0 0,1 0 0,-1 0 0,0 0-1,0 1 1,0-1 0,0 0 0,1 1 0,-1-1 0,0 0 0,0 1-1,0-1 1,0 1 0,-1-1 151,-17-6-3008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6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11594,'1'0'274,"0"0"-1,0 0 0,0 0 0,0-1 0,0 1 1,0 0-1,-1 0 0,1 0 0,0 0 0,0 1 0,0-1 1,0 0-1,0 0 0,0 0 0,0 1 0,0-1 1,0 0-1,-1 1 0,1-1 0,0 1 0,0-1 0,-1 1 1,1 0-1,0-1-273,1 2 338,-1 0 0,1 0 0,-1 0 0,0 0 1,1 0-1,-1 1 0,0-1 0,0 0 0,-1 0 0,1 1-338,2 8 708,-1-1 1,0 1-1,-1 0 0,0 5-708,0 21 1381,-3-1 0,-3 18-1381,2-20 505,1 0 1,2 23-506,0-54 16,0 1 0,1-1 0,-1 0 0,1 0-1,0 0 1,0 0 0,0 0 0,1 2-16,-2-4 0,0-1-1,1 0 1,-1 1-1,0-1 1,1 1 0,-1-1-1,0 0 1,1 1-1,-1-1 1,1 0-1,-1 1 1,0-1-1,1 0 1,-1 0 0,1 1-1,-1-1 1,1 0-1,-1 0 1,1 0-1,0 1 1,-1-2-6,1 1 0,0 0 0,0 0 0,-1 0 0,1 0 0,0-1 0,0 1 1,-1 0-1,1 0 0,0-1 0,-1 1 0,1-1 0,0 1 0,-1-1 0,1 1 0,-1-1 0,1 1 0,0-1 6,5-6-226,0-1 1,0 0 0,-1 0 0,0 0-1,0-1 1,3-6 225,10-20-433,-13 28 388,-1 0-1,1 0 0,1 1 0,2-3 46,-7 7 9,1 1-1,-1-1 0,1 1 1,-1 0-1,1 0 0,0-1 1,-1 1-1,1 0 0,0 1 1,0-1-1,0 0 0,0 0 1,0 1-1,-1-1 0,1 1 1,0 0-1,1-1 0,-1 1 1,0 0-1,0 0 0,0 0-8,-1 1 36,1 0-1,-1-1 1,0 1-1,1 0 1,-1 0-1,0 0 1,0 0-1,0 0 1,0 0-1,0 0 0,0 0 1,0 0-1,0 0 1,-1 1-1,1-1 1,0 0-1,-1 1 1,1-1-1,0 0 1,-1 1-1,0-1 1,1 1-1,-1-1-35,2 9 240,0 0 1,0 0-1,-1 0-240,-1-6 54,5 65 596,-5-69-714,0 0-1,0 1 1,0-1 0,0 1 0,0-1 0,0 1 0,0-1 0,1 1-1,-1-1 1,0 1 0,0-1 0,0 0 0,1 1 0,-1-1 0,0 1-1,0-1 1,1 0 64,5 0-986,5-10-286,1-12 213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37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0 13011,'1'36'5849,"2"9"-2712,-2 15-1305,1 7 56,2-2-687,1-1-313,11-12-544,2-11-120,2-19-480,2-14-656,-4-12-1377,-3-12-615,-4-11 1615</inkml:trace>
  <inkml:trace contextRef="#ctx0" brushRef="#br0" timeOffset="1">0 104 12131,'4'-3'5585,"1"2"-2673,11 4-943,8-1-265,7 4-712,5-1-431,6-2-1770,2 1 1345,6 9-504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0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79 6657,'-7'-7'8390,"2"0"-5064,3 3-3151,-1 1-1,0-1 0,0 1 0,0 0 1,0 0-1,-2-2-174,-32-24 620,35 27-588,1 1 0,-1 0 0,1 0 1,-1 0-1,0 1 0,1-1 0,-1 0 0,0 1 0,0-1 0,1 1 1,-1-1-1,0 1 0,0 0 0,0 0 0,0 0 0,0 0 0,1 0 1,-1 0-1,0 0 0,0 1 0,0-1 0,0 0 0,1 1 0,-1 0 1,-1 0-33,0 1 32,1 0 0,-1 0 0,0 0 0,1 0 0,0 0 1,-1 1-1,1-1 0,0 1 0,0 0 0,0-1 1,-1 4-33,0 1 33,1-1 0,-1 1 0,1 1 0,0-1 0,1 0 0,0 0 0,0 2-33,-2 9 46,-1 0 20,1 1 0,2 0 0,-1 0 1,2 0-1,2 17-66,-2-33 6,1-1 1,-1 1-1,1-1 1,0 1-1,0-1 1,0 1-1,0-1 0,0 1 1,0-1-1,1 0 1,-1 0-1,1 0 1,-1 0-1,1 0 1,0 0-1,0 0 1,0 0-1,0-1 1,0 1-1,0-1 1,1 1-1,-1-1-6,1 0-19,1 0-1,-1 1 1,0-2 0,1 1 0,-1 0-1,0-1 1,1 0 0,-1 1-1,1-1 1,-1-1 0,1 1-1,-1 0 1,1-1 0,-1 0-1,0 0 1,2 0 19,6-4-566,1 0 0,-1-1 0,1-1 0,-2 1 0,1-2 0,-1 0 0,0 0 0,0-1 0,5-7 566,3-5-2773,0-1 0,-2-1 0,10-17 2773,-12 17-934,-5 11 1501,-9 12-503,0 0 1,0 0 0,0 1-1,0-1 1,0 0 0,0 0-1,0 0 1,0 0-1,0 0 1,0 0 0,0 0-1,0 0 1,0 0 0,0 0-1,0 1 1,0-1 0,0 0-1,0 0 1,0 0 0,0 0-1,1 0 1,-1 0-1,0 0 1,0 0 0,0 0-1,0 0 1,0 0 0,0 0-1,0 0 1,0 0 0,0 0-1,0 0 1,0 0-1,1 0 1,-1 0 0,0 0-1,0 0 1,0 0 0,0 0-1,0 0 1,0 0 0,0 0-1,0 0 1,0 0 0,1 0-1,-1 0 1,0 0-1,0 0 1,0 0 0,0 0-1,0 0 1,0 0 0,0 0-1,0 0 1,0 0 0,0 0-1,0 0 1,0 0 0,1 0-1,-1 0 1,0-1-1,0 1 1,0 0 0,0 0-1,0 0-64,-1 9 1888,1-8-1556,0 3 180,-2 10 1112,1 0 1,1 1-1,0-1 1,1 3-1625,-1-13 218,1 0 0,0 0 1,0 0-1,0 0 0,0 0 0,1 0 0,0 0 1,-1-1-1,1 1 0,0-1 0,1 1 0,-1-1 0,1 0 1,0 1-1,-1-1 0,4 2-218,-5-4 37,1 0 1,-1 0-1,0 0 1,1-1-1,-1 1 1,1 0-1,0-1 1,-1 1-1,1-1 0,-1 1 1,1-1-1,0 0 1,-1 1-1,1-1 1,0 0-1,-1 0 1,1 0-1,0-1 1,1 1-38,0-1-28,-1 0 1,1 0-1,0 0 1,-1 0-1,1 0 1,-1 0-1,1-1 1,-1 0-1,0 1 1,0-1-1,2-2 28,-1 2-116,-1 0 0,0-1 0,0 0 0,0 1 0,0-1 0,-1 0 0,1 0 0,-1 0 0,0 0 0,1-1 116,-1 2-109,-1 0 0,0 1-1,1-1 1,-1 0-1,0 0 1,0 0-1,0 0 1,0 0-1,0 1 1,0-1-1,0 0 1,-1 0 0,1 0-1,-1 1 1,1-1-1,-1 0 1,0-1 109,-1 0-133,0 0 0,-1 0-1,1 0 1,-1 0 0,1 0 0,-1 1 0,0-1 0,0 1 0,0-1 0,0 1 0,0 0 0,-4-1 133,-4-2-90,-1 0 0,1 1 0,-5 0 90,-3-2 90,17 6-63,1-1-1,0 1 1,0-1-1,-1 1 1,1-1-1,0 0 1,0 1-1,0-1 1,-1-1-27,2 2 7,-1 0 0,1 0 0,0 0 0,0 0 0,0-1 0,0 1 0,0 0 0,0 0 0,0 0 0,0 0 0,0 0 0,0 0 0,0-1 0,0 1 0,0 0 0,0 0 0,0 0 0,0 0 0,0 0 0,0-1 0,0 1 1,0 0-1,0 0 0,0 0 0,0 0 0,0 0 0,0-1 0,0 1 0,0 0 0,0 0 0,0 0 0,0 0-7,8-4 171,-1 3-75,1 0 1,0 0-1,0 1 0,0 0 1,0 0-1,-1 1 0,1 0 0,4 1-96,14 4 772,20 8-772,-38-11 174,0 0-1,0 0 1,0 1 0,-1-1 0,1 2 0,-1-1 0,0 2-174,-5-5 36,0 0 1,0 1-1,0 0 1,-1-1-1,1 1 1,-1 0-1,1 0 1,-1 0-1,0 0 1,0 0-1,1 0 1,-2 0-1,1 0 1,0 1-1,0-1 1,-1 0-1,1 1 1,-1-1-1,0 0 1,1 1-1,-1-1 1,0 0-1,-1 1 1,1-1-1,0 0 1,-1 3-37,0-1 21,-1 1 0,1-1 0,-1 0 0,0 0 0,0 0 0,0 0 0,0 0 0,-1 0 0,0 0 0,-2 2-21,5-6-3,0 0 0,0 0 0,-1 0-1,1 0 1,0 0 0,0 0 0,0 0-1,0 0 1,0 0 0,0 0-1,0 0 1,0 0 0,-1 0 0,1 0-1,0 0 1,0 0 0,0 0 0,0 0-1,0 0 1,0 0 0,0 0 0,0 0-1,-1 0 1,1 0 0,0 0 0,0 0-1,0 0 1,0 0 0,0 0 0,0 0-1,0-1 1,0 1 0,0 0 0,0 0-1,0 0 1,0 0 0,0 0-1,0 0 1,-1 0 0,1 0 0,0-1-1,0 1 1,0 0 0,0 0 0,0 0-1,0 0 1,0 0 0,0 0 0,0 0-1,0 0 4,-1-7-161,1 4 95,-1 0 0,1 0 0,0 0 0,1-1 0,-1 1 0,0 0 1,1 0-1,0 0 0,0 0 0,0 0 0,0 0 0,0 0 0,1 0 0,-1 0 0,1 1 0,1-2 66,2-3-80,1 0 1,1 0-1,-1 1 1,7-5 79,-11 9 25,0 1 1,1-1-1,-1 1 0,0-1 1,1 1-1,-1 0 1,1 0-1,-1 0 1,1 0-1,-1 0 0,1 1 1,0-1-1,-1 1 1,1 0-1,0-1 1,0 1-26,-1 1 62,0-1 1,0 0-1,0 0 1,0 1 0,0 0-1,-1-1 1,1 1 0,0 0-1,0 0 1,0 0-1,-1 0 1,1 0 0,-1 0-1,1 0 1,-1 1-1,1-1 1,-1 0 0,0 1-1,1-1 1,-1 1-1,0 0 1,0 0-63,6 11 588,-1 1 0,0 0 1,1 4-589,5 14 265,-11-30-425,0 1 1,0-1-1,0-1 1,0 1-1,0 0 0,1 0 1,-1 0-1,1 0 160,-2-2-126,1 1 1,0-1-1,-1 1 0,1-1 0,0 0 0,-1 1 0,1-1 0,0 0 0,-1 1 0,1-1 1,0 0-1,0 0 0,0 1 0,-1-1 0,1 0 0,0 0 0,0 0 0,0 0 0,-1 0 1,1 0-1,0 0 0,0-1 0,-1 1 0,1 0 0,1-1 126,17-8-1313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1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1 14107,'1'25'5697,"1"16"-3512,-1 4-361,-1 15-344,0 1-335,1-5-529,6-4-248,4-16-232,3-5-296,4-17-896,-4-11-481,-2-12-1319,-2-10-281,-9-8 2017</inkml:trace>
  <inkml:trace contextRef="#ctx0" brushRef="#br0" timeOffset="1">1 154 11354,'0'-1'183,"0"1"-1,0 0 1,0 0-1,0 0 0,0 0 1,0 0-1,0 0 1,0 0-1,0-1 0,0 1 1,0 0-1,0 0 1,0 0-1,0 0 0,0 0 1,0 0-1,0 0 0,1 0 1,-1-1-1,0 1 1,0 0-1,0 0 0,0 0 1,0 0-1,0 0 1,0 0-1,0 0 0,0 0 1,0 0-1,1 0 1,-1 0-1,0 0 0,0 0 1,0 0-1,0 0 1,0 0-1,0 0 0,0 0 1,1 0-1,-1 0-182,8-2 2180,9 1-864,16 1 508,11 1-627,4-3-1197,-38 1 48,16-2 47,-1 2 0,1 1 1,17 3-96,-36-3 23,-1 1 1,1 0 0,-1 1-1,1-1 1,-1 1 0,0 0-1,0 1 1,0 0 0,0 0-1,-1 0 1,1 1 0,-1-1-1,1 1 1,-1 0 0,-1 1-1,1 0 1,0-1-24,-3 0 52,1 0 1,-1 0-1,1 1 1,-1-1-1,0 0 1,-1 1-1,1-1 1,-1 1-1,0-1 1,0 1-1,0 0 1,0 0-53,-1 10 260,1 0 1,-2 0-1,0 1-260,0 8 320,1-21-271,0-1 1,0 1 0,-1 0-1,1 0 1,-1-1-1,1 1 1,-1 0-1,0-1 1,0 1 0,0-1-1,0 1 1,0-1-50,0-2-1,1 0 0,0 0 0,0 0 0,0 0 1,0 1-1,0-1 0,0 0 0,-1 0 0,1 0 1,0 0-1,0 0 0,0 0 0,0 0 0,0 0 1,0 0-1,-1 0 0,1 0 0,0 0 0,0 0 1,0 0-1,0 0 0,0 0 0,-1-1 0,1 1 1,0 0-1,0 0 0,0 0 0,0 0 0,0 0 1,0 0-1,0 0 0,-1 0 0,1 0 0,0 0 1,0-1-1,0 1 0,0 0 0,0 0 0,0 0 1,0 0-1,0 0 0,0 0 0,0-1 1,-5-5-204,3 1-117,0 0 1,0 0-1,0 0 1,0 0-1,1 0 1,0 0-1,0-1 1,1 1-1,-1 0 1,1-4 320,1-8-3495,0 1-1,3-13 3496,-2 20-1393,1-21-1037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1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1 230 7017,'34'-36'4481,"-34"36"-104,-1 1-1696,2 0-233,-1-1-415,0 0-169,0 0-439,0 0-281,0 0-432,0 0-272,0 0-1320,0 0-768,-1 0 943</inkml:trace>
  <inkml:trace contextRef="#ctx0" brushRef="#br0" timeOffset="1">2 1 13283,'13'12'5385,"-10"-10"-3017,8 5-703,2-4-25,-8 1-215,2 1-473,-7-5-256,-3 1-336,3-1-176,0 0-1128,-1 0-705,0 0 921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2.4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12115,'-1'1'429,"0"-1"0,0 1 0,1 0 1,-1 0-1,0 0 0,0 0 1,1 0-1,-1 1 0,1-1 1,-1 0-1,1 0 0,-1 0 0,1 0 1,0 1-1,0-1 0,-1 1-429,0 25 2182,1-14-1278,-2 67 879,4-1 1,4 0-1,13 67-1783,-15-119 30,-6-33-241,1-1 0,0 0 0,0 0 1,0 0-1,1-5 211,-1 3-57,1-6-56,-1 0 0,2 1 0,0-1 0,1-4 113,0 11-27,-1 1 0,1-1 0,0 1 0,1 0 0,-1 0 0,3-3 27,-4 7 5,0 1 0,1 0 0,0-1 0,-1 1 1,1 0-1,0 0 0,0 0 0,0 0 0,0 0 0,1 0 0,-1 1 0,0-1 1,1 1-1,-1-1 0,1 1 0,-1 0 0,1 0 0,1 0-5,-1 0 61,0 0 1,0 1-1,0-1 0,0 1 0,0 0 0,0 0 0,1 0 1,-1 0-1,0 0 0,0 1 0,0 0 0,0-1 0,0 1 0,0 0 1,0 0-1,0 1 0,1 0-61,-1 0 81,-1-1 1,0 1-1,0 0 0,0 0 0,0 0 1,0 0-1,0 0 0,-1 0 1,1 1-1,-1-1 0,1 1 1,-1-1-1,0 1 0,0-1 1,0 1-1,0 0 0,-1-1 0,1 1 1,-1 2-82,1 0 55,-1 0 0,0 0 1,-1-1-1,1 1 0,-1-1 1,0 1-1,0 0 0,-1-1 1,1 0-1,-1 1 0,0-1 1,0 0-1,-1 0 0,1 0 1,-1 0-1,0 0 0,0-1 1,0 1-1,0-1 0,-1 0 0,0 1-55,1-1-207,0-1 0,0 1 0,0-1 0,-1 0 0,1 0 0,-1 0-1,1 0 1,-1-1 0,0 1 0,0-1 0,0 0 0,0 0-1,0 0 1,0-1 0,0 1 0,0-1 0,0 0 0,0 0-1,0 0 1,0-1 0,0 0 0,0 0 0,0 0 0,-1 0 207,4 0-197,0 1 0,0 0 1,1-1-1,-1 1 1,0-1-1,1 1 0,-1-1 1,0 1-1,1-1 1,-1 1-1,1-1 0,-1 0 197,-3-8-1259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2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1 233 8626,'1'0'582,"1"0"0,-1 0 0,1 0 0,-1 0 0,1 0-1,-1 0 1,1 0 0,-1 0 0,1 0 0,-1 1 0,1-1 0,-1 1 0,1-1 0,-1 1 0,0-1 0,1 1 0,0 1-582,-1-1 275,0 0-1,0 0 1,-1 0 0,1 0-1,0 1 1,0-1 0,-1 0 0,1 1-1,-1-1 1,1 0 0,-1 1-1,0-1 1,0 1 0,1-1 0,-1 1-1,0-1 1,0 0 0,-1 2-275,0 30 2077,-1 15-686,2-44-1299,1 1 0,-1 0 0,1-1 0,0 1 0,0-1 0,1 1-1,-1-1 1,2 3-92,-3-6 3,1 0 1,-1 0-1,1 0 0,-1 0 0,1 0 0,-1 0 0,1 0 0,0 0 1,0 0-1,-1 0 0,1 0 0,0 0 0,0-1 0,0 1 0,0 0 1,0-1-1,0 1 0,0-1 0,0 1 0,0-1 0,0 1 0,0-1 1,1 0-1,-1 1 0,0-1 0,0 0 0,0 0 0,0 0 0,1 0 1,-1 0-1,0 0 0,0 0 0,0-1 0,0 1-3,2-1-41,-1 0-1,0 0 1,0 0-1,0 0 0,0-1 1,0 1-1,0-1 1,0 1-1,0-1 1,0 0-1,-1 0 1,1 0-1,-1 0 1,0 0-1,2-2 42,4-11-524,0-1 0,0-1 524,0 1-311,0 1 0,1-2 311,-6 14 4,0 0-1,0 0 0,0 0 0,0 0 1,0 1-1,1-1 0,-1 1 0,1 0 0,0-1 1,-1 1-1,1 0 0,2-1-3,-4 3 11,-1 0 0,0 0-1,0 0 1,0 0 0,0 0 0,1 0-1,-1 0 1,0 0 0,0 0 0,0 0-1,0 0 1,1 0 0,-1 0-1,0 0 1,0 0 0,0 0 0,1 0-1,-1 0 1,0 0 0,0 0 0,0 0-1,1 0 1,-1 0 0,0 0 0,0 0-1,0 0 1,0 0 0,1 0 0,-1 1-1,0-1 1,0 0 0,0 0-1,0 0 1,0 0 0,1 0 0,-1 0-1,0 1 1,0-1 0,0 0 0,0 0-1,0 0 1,0 1 0,0-1 0,0 0-1,0 0 1,0 0 0,0 0 0,0 1-1,1-1 1,-1 0 0,0 0-1,-1 1-10,0 10 507,1-9-454,-4 15 484,2-8-210,1-1 1,-1 1-1,1 5-327,1-11 50,0 0 1,0 0-1,0-1 1,1 1 0,-1 0-1,1-1 1,0 1-1,-1 0 1,1-1-1,1 1 1,-1-1 0,0 1-1,2 1-50,-2-2 14,0-1 0,0 0 1,0 1-1,0-1 0,0 0 0,0 0 0,0 1 0,1-1 0,-1 0 1,1 0-1,-1 0 0,0-1 0,1 1 0,0 0 0,-1 0 1,1-1-1,0 1-14,-1-1-130,1 0 1,-1 0 0,1-1-1,-1 1 1,0 0 0,1-1-1,-1 1 1,0 0 0,0-1-1,1 0 1,-1 1 0,0-1-1,0 0 1,0 1 0,0-1-1,0 0 1,0 0 0,0 0 0,0 0-1,0 0 1,0 0 0,0 0-1,0-1 130,20-25-5153,9-5 2070</inkml:trace>
  <inkml:trace contextRef="#ctx0" brushRef="#br0" timeOffset="1">425 1 16155,'-8'36'6250,"2"2"-4282,-5 9-455,2 13-313,2-1-272,7-5-456,5-6-200,5-15-192,0-9-208,9-16-752,0-7-456,2-13-1441,-2-5-408,-10-10 1985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3.2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12627,'0'1'5289,"0"2"-2873,0 4-175,0-7-601,0 0-344,9 2-687,17 5-249,36 4-1080,-29-13-721,-2-6-3680,4 7 3225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3.6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23 315 12323,'1'1'823,"1"1"1,0-1-1,0 0 1,0-1-1,1 1 1,-1 0 0,0-1-1,0 1 1,1-1-824,-1 0 368,-1 0 1,1 0 0,0 0 0,-1 0 0,1 0 0,0 0-1,-1-1 1,1 1 0,0-1 0,0 0-369,1 0 182,0-1 1,-1 1-1,1-1 0,0 0 1,-1 0-1,0 0 0,0 0 1,1-1-1,-1 1 0,0-1 1,-1 1-1,1-1 1,0 0-183,0-1 45,1-1 0,0 0 0,-1 0 0,0 0 0,-1 0 0,1-1 1,-1 1-1,0 0 0,0-1 0,0 1 0,-1-1 0,0 1 0,0-1 1,0 1-46,0 3 5,0 0 1,-1 1 0,1-1 0,-1 0 0,1 1 0,-1-1 0,1 0-1,-1 1 1,0-1 0,0 1 0,1-1 0,-1 1 0,0 0-1,-1-1 1,1 1 0,0 0 0,0-1 0,0 1 0,-1 0 0,1 0-1,-1 0 1,1 0 0,-1 1 0,1-1 0,-1 0 0,1 1-1,-1-1 1,0 1 0,1-1 0,-2 1-6,0-1 4,1 1-1,-1 0 1,0 0-1,1 0 1,-1 0-1,0 1 1,1-1-1,-1 1 1,0 0-1,1-1 1,-1 1 0,1 0-1,-1 0 1,1 1-1,0-1 1,0 0-1,-1 1 1,1 0-1,-1 0-3,1 1 4,-1 1-1,0-1 1,1 1-1,0-1 0,-1 1 1,2 0-1,-1 0 1,0 0-1,1 0 0,0 0 1,0 0-1,-1 2-3,1 0 7,0 1 0,0 0 1,1-1-1,0 1 0,0-1 0,0 1 0,2 4-7,-2-8-17,0 0-1,1 0 1,0 0-1,0 0 1,0 0-1,0 0 1,0 0-1,1 0 1,-1-1-1,1 1 1,0-1-1,0 1 1,0-1-1,0 0 1,0 1-1,0-1 1,1 0-1,-1 0 1,0-1-1,1 1 1,0 0-1,-1-1 1,1 0-1,0 1 1,0-1-1,0 0 1,0-1-1,0 1 1,0 0-1,0-1 1,0 0-1,0 0 1,1 0 17,8 0-440,-1-2 1,0 1 0,0-1-1,0-1 1,0 0 0,0-1-1,0 0 1,9-5 439,14-9-4547,32-23 4547,-53 33-565,-5 4 332,-1 0-1,1-1 1,-1 0 0,-1-1-1,1 1 1,-1-1 0,0-1 0,0 1-1,4-6 234,-10 11 34,1 0 0,-1 1-1,1-1 1,-1 0 0,0 1-1,1-1 1,-1 0 0,0 0-1,1 1 1,-1-1-1,0 0 1,0 0 0,0 1-1,1-1 1,-1 0 0,0 0-1,0 0 1,0 1 0,0-1-1,-1 0 1,1 0 0,0 0-1,0 1 1,0-1 0,-1 0-1,1 0 1,0 1 0,-1-1-1,1 0 1,0 1-1,-1-1 1,1 0 0,-1 1-1,1-1 1,-1 1 0,0-1-1,1 0 1,-1 1-34,-1-1 186,1 0 1,-1 0-1,0 1 1,0-1-1,0 0 1,0 1-1,0 0 0,0-1 1,0 1-1,0 0 1,0 0-1,0 0 0,-2 0-186,1 1 218,0-1-1,1 1 1,-1 0-1,0 0 1,1 0-1,-1 0 1,1 0-1,-1 1 1,1-1-1,-1 1 1,1-1-1,0 1 1,0 0-1,0 0 1,0 0-1,0 0 1,0 0-1,0 1 1,1-1-1,-1 1 1,1-1-1,0 1 0,-1 0-217,-1 4 394,1 0-1,-1 1 1,1-1-1,0 1 1,1 0-1,0 0 1,0 5-394,1-11 55,0 0 1,0 1-1,0-1 1,0 0-1,1 0 1,-1 1-1,1-1 1,-1 0-1,1 0 1,0 0-1,0 0 1,0 0-1,0 0 1,1 0-1,-1 0 1,0 0-1,1 0 1,-1-1-1,1 1 1,1 0-56,4 7 165,-6-9-162,0 1 1,-1-1-1,1 0 1,-1 1-1,1-1 1,-1 0 0,1 1-1,0-1 1,-1 0-1,1 0 1,0 0-1,-1 0 1,1 0-1,-1 0 1,1 0 0,0 0-1,-1 0 1,1 0-1,0 0 1,-1 0-1,1 0 1,0 0-1,-1-1 1,1 1 0,-1 0-1,1 0 1,-1-1-1,1 1 1,0 0-1,-1-1 1,1 1 0,-1-1-1,1 1 1,-1-1-1,0 1 1,1-1-1,-1 1-3,1-1 3,3-2-45,-1-1 0,1 0 0,-1 0 0,0 0 0,0 0 0,0-1 0,-1 0 42,11-13-227,-4 4 49,0 1 0,0-2 0,-2 1 0,0-1 1,0 0-1,-1 0 0,-1-1 0,0-3 178,-2 8-17,0 0 0,-2-1 1,1 1-1,-1 0 0,-1-1 0,0 1 0,0 0 1,-2-1-1,1 1 0,-2-4 17,3 15 12,0-1-1,0 0 1,0 0 0,-1 1 0,1-1-1,0 0 1,0 1 0,-1-1 0,1 0-1,-1 1 1,1-1 0,0 1 0,-1-1-1,1 0 1,-1 1 0,1-1 0,-1 1-1,0-1-11,1 1 11,0 0-1,0 1 0,-1-1 1,1 0-1,0 0 0,-1 0 1,1 0-1,0 0 0,0 0 1,-1 0-1,1 1 0,0-1 1,0 0-1,-1 0 0,1 0 1,0 1-1,0-1 1,0 0-1,-1 0 0,1 1 1,0-1-1,0 0 0,0 0 1,0 1-1,0-1 0,0 0 1,-1 1-1,1-1-10,-9 31 548,9-29-512,-8 43 585,2 1 0,2 13-621,3-36 170,1 1 0,1 0 0,4 20-170,-4-37-9,0 0 1,0-1 0,1 1 0,0-1 0,1 3 8,-1-7 38,-1 1 0,0-1 0,0 0 1,1 0-1,-1 0 0,1 0 1,0 0-1,-1-1 0,1 1 1,0 0-1,0-1 0,0 1 0,0-1 1,1 0-1,1 1-38,3 1 70,0-1 0,0 0 1,0 0-1,3 0-70,-10-2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3.9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54 9970,'18'-53'4697,"-22"53"-1480,3 4-809,1 11-303,-1 9-209,-1 17-520,-3 9-199,-2 10-497,3 0-200,2-8-232,2-9-112,10-17-632,0-7-520,7-15-1185,0-7-503,-5-16 1631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4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4481,'-5'1'9501,"2"1"-4889,3 7-2919,0-5-1513,2 27 689,1-1-1,1 0 1,5 16-869,-5-30 245,0-1 0,1 0 0,1 0-1,2 4-244,-4-11 55,1 0 0,-1 0-1,1 0 1,0-1-1,1 0 1,0 0 0,0 0-1,3 1-54,-7-6 1,0 0 0,1 0 0,-1-1 0,1 1 0,-1-1 0,1 0 0,-1 1 0,1-1-1,0 0 1,0-1 0,0 1 0,-1 0 0,1-1 0,0 0 0,0 1 0,2-1-1,-3-1-5,0 1 1,0 0-1,0-1 1,0 1-1,1-1 0,-1 0 1,0 0-1,0 0 1,0 0-1,0 0 1,-1 0-1,1 0 0,0-1 1,0 1-1,-1-1 1,1 1-1,-1-1 1,1 1-1,-1-1 0,0 0 1,1-1 4,1-3-4,0 1 0,0-1 0,-1 0 0,0 0 0,-1 0 0,1 0 1,-1 0-1,1-7 4,-1-4 33,0 0 1,-2-9-34,-3 6 72,6 18 16,2 3 111,8 6 23,16 17 36,44 44 202,-68-64-429,0-1 1,0 1 0,0-1-1,1 1 1,-1-1-1,1-1 1,0 1-1,0-1 1,0 0 0,0 0-1,1 0-31,-4-1 2,1-1 1,-1 0-1,0 0 0,0 1 0,1-2 0,-1 1 1,0 0-1,1 0 0,-1-1 0,0 1 0,0-1 1,0 0-1,0 0 0,1 1 0,-1-1 0,0-1 1,-1 1-1,1 0 0,0 0 0,0-1 0,0 1 1,-1-1-1,1 0 0,-1 1 0,1-1 0,-1 0 1,1-1-3,1-2-24,0 0 0,-1 1 0,0-1-1,0 0 1,-1 0 0,1 0 0,-1-1 0,0-2 24,5-41-1486,-6 45 805,0 0 1,0-1 0,-1 1 0,0 0 0,0-2 680,0 3-746,2 1-502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4.4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 11626,'6'1'5453,"0"0"-3698,8 2-882,8-4-435,0 0-1,0-2 1,-1-1 0,1 0 0,1-2-438,6-1 88,0 2-1,10-1-87,-34 6 13,-1 0 0,0 0 0,1 0 0,-1 0 0,0 1 0,0 0 0,1 0 0,-1 0 0,0 0 0,0 1 0,3 1-13,-5-2 41,0 0 0,1 1 1,-1-1-1,0 1 1,0-1-1,0 1 1,-1 0-1,1 0 1,0 0-1,-1 0 0,1 0 1,-1 0-1,0 0 1,1 0-1,-1 1 1,0-1-1,0 0 0,-1 1 1,2 2-42,-2 5 322,1 0 0,-1 0 1,-1 0-1,1-1 0,-2 1 1,0 2-323,-2 17 828,3-14-265,1-1-1,0 0 1,2 7-563,-2-19 57,0 0 1,1 0-1,-1 0 0,0 0 0,1 0 1,0 0-1,-1 0 0,1 0 0,0 0 1,0 0-1,1 1-57,-1-3 15,-1 1 0,1 0 0,0 0 0,0 0 0,0-1 0,0 1 0,0 0-1,0-1 1,1 1 0,-1-1 0,0 1 0,0-1 0,0 0 0,0 1 0,1-1 0,-1 0 0,0 0 0,0 0 0,1 0 0,-1 0 0,0 0 0,1 0-15,1-1 2,0 1 0,0 0 0,1-1 0,-1 0 0,0 0 0,-1 0-1,1 0 1,0 0 0,0-1 0,0 1 0,-1-1 0,1 0 0,1-1-2,0-1-4,-1 1 1,1-1-1,-1 0 1,0 1-1,0-1 0,-1-1 1,1 1-1,0-3 4,1-2 1,-1 1-1,0-1 1,-1 1-1,0-1 0,0 0 1,-1 0-1,0 0 1,0 0-1,-1-6 0,-1 11 12,1 0-1,-1 0 1,0 0-1,0 0 1,0 0 0,-1 0-1,1 1 1,-1-1-1,0 1 1,0-1 0,0 1-1,-1 0 1,1-1-1,-1 1 1,0 0 0,0 1-1,0-1 1,0 0-1,0 1 1,0 0-1,-3-2-11,-1 0-128,-1 0 0,1 1-1,-1 0 1,1 0 0,-1 1-1,0 0 1,0 0 0,0 1-1,0 0 1,-4 0 128,-4 2-1339,15-1 1262,0 1 1,0-1-1,0 1 1,0-1-1,0 1 1,0 0-1,0 0 1,0-1-1,0 1 1,1 0-1,-1 0 77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4.9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339 162 9674,'0'-45'6171,"0"35"-5474,-1 0 0,0 0 0,-1 0-1,0 1 1,-2-5-697,3 11 116,0 0 0,-1 0 0,1 0 0,-1 0 0,1 0 0,-1 0 0,0 1 0,0-1 0,0 1 0,0-1 0,-1 1-1,1 0 1,-1 0 0,1 0 0,-1 0 0,0 0 0,1 0 0,-1 1 0,0 0 0,-3-2-116,2 2 52,0 0 0,0 1 0,0-1-1,0 1 1,0-1 0,0 1 0,0 0 0,0 1 0,0-1 0,0 1 0,0 0 0,0 0-1,0 0 1,0 0 0,0 1 0,-1 0-52,-6 4 132,0 1 0,0 1 0,1 0 0,0 0 0,0 1 0,1 0 0,-5 7-132,-1 0 125,2 1-1,0 0 0,1 0 1,1 1-1,1 1 0,1 0 1,0 0-1,-2 9-124,6-12 132,0 1 1,1 0-1,1 0 0,0 0 1,1 0-1,1 1 0,1-1 1,1 0-1,0 1 0,2 8-132,-1-17 62,-1-1 1,1 0-1,1 0 0,0-1 0,0 1 1,0 0-1,1-1 0,0 0 0,1 0 0,0 0-62,-1-2 13,0 0 0,0 0 0,1-1 0,0 1 0,0-1 0,0-1 0,0 1 0,1-1 0,-1 0 0,1 0 0,0 0 0,0-1 0,1 1-13,3 0-107,1-1-1,0 0 1,0 0 0,0-1 0,0-1-1,0 1 1,6-2 107,1-1 175,1 0 0,0-2 0,-1 0 0,1-1-175,49-17 282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5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160 103 8610,'0'0'47,"3"1"828,-1-1 1,1 1-1,-1 0 1,1-1-1,0 0 1,-1 0-1,2 1-875,-3-2 195,0 1-1,-1 0 0,1 0 1,0 0-1,-1-1 0,1 1 1,0 0-1,-1-1 0,1 1 0,0 0 1,-1-1-1,1 1 0,-1-1 1,1 1-1,-1-1 0,1 1 0,-1-1 1,1 1-1,-1-1 0,1 0 1,-1 1-1,0-1 0,1 0 0,-1 1 1,0-1-1,0 0 0,1 1 1,-1-2-195,1-3 440,-1-1 0,1 0 0,-1 0 1,-1 0-1,1 1 0,-1-1 0,0 0 1,0 0-1,-1-2-440,2 7 38,-1-1 1,0 0-1,0 0 0,1 1 1,-1-1-1,0 0 1,-1 1-1,1-1 0,0 1 1,0-1-1,-1 1 1,1 0-1,-1-1 0,1 1 1,-1 0-1,1 0 1,-1 0-1,0 0 0,1 0 1,-1 1-1,0-1 1,0 0-1,0 1 1,0-1-1,1 1 0,-1 0 1,0 0-1,0 0 1,0 0-1,0 0 0,0 0 1,0 0-1,0 0 1,0 1-39,-4 0 41,1 1 0,0-1 0,0 1 0,0 0 0,0 1 0,0-1 0,0 1 0,1 0 0,-1 0 0,1 1 1,-3 2-42,-36 38 198,38-39-163,0 1-1,1 0 1,-1 1 0,1-1 0,1 1-1,-4 6-34,7-12 5,-1 0 0,1 0 0,0 0 0,0-1-1,-1 1 1,1 0 0,0 0 0,0 0 0,0 0-1,0 0 1,0 0 0,0 0 0,0 0 0,0 0-1,1 0 1,-1 0 0,0-1 0,0 1 0,1 0-5,-1 0 1,1 0 0,-1-1 0,1 1 0,-1-1 0,1 1 0,-1-1 1,1 1-1,0-1 0,-1 0 0,1 1 0,0-1 0,-1 0 0,1 1 0,0-1 1,-1 0-1,1 0 0,0 0 0,-1 1 0,1-1-1,3 0-4,-1 0 0,0 0 1,1 0-1,-1 0 0,1-1 0,-1 0 1,0 1-1,0-1 0,2-1 4,-1 1-4,51-16-8,-48 15 15,1 0 0,0 1 0,0 0 0,0 1-1,-1 0 1,5 0-3,-3 1 9,-5-1 8,1 1-1,-1-1 0,1 1 0,-1 0 1,0 0-1,4 1-16,-7-1 33,1 0 0,-1 0 0,1 0-1,-1 0 1,0 0 0,0 0 0,0 0 0,1 1 0,-1-1-1,0 0 1,0 1 0,-1-1 0,1 0 0,0 1 0,0-1 0,-1 1-1,1 0 1,0 0-33,2 8 528,-1-1 1,1 9-529,-1-10 178,-2 3 36,0-9-136,0 0-1,0 0 0,1 0 0,-1 0 0,0 0 0,1 0 0,0 1-77,-1-2-130,0 0 0,1-1-1,-1 1 1,0-1 0,1 1-1,-1-1 1,1 1 0,-1-1-1,1 1 1,-1-1 0,1 1-1,-1-1 1,1 0 0,0 1 0,-1-1-1,1 0 1,-1 1 0,1-1-1,0 0 1,-1 0 0,1 0-1,0 0 1,-1 0 0,1 1 0,0-1 130,10-1-1050,-3-5 203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5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0 13787,'-5'8'6081,"1"6"-3024,-5-2-1289,-2 4-175,-7 1-649,-2-1-224,5-4-760,-1-3-656,4-5-1409,8-4 3186,16-8-1329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6.1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10970,'2'-1'928,"-1"1"-712,-1-1 0,1 1 0,-1 0 0,1-1 0,-1 1 0,1 0 0,-1 0 0,1 0-1,-1 0 1,1-1 0,0 1 0,-1 0 0,1 0 0,-1 0 0,1 0 0,0 0 0,-1 0 0,1 0 0,-1 0-1,1 1 1,0-1 0,-1 0 0,1 0 0,-1 0 0,1 1 0,-1-1 0,1 0 0,-1 1 0,1-1 0,-1 0 0,1 1-1,-1-1 1,1 1 0,-1-1 0,0 0 0,1 1 0,-1-1 0,0 1-216,2 3 417,0 0 1,-1 0 0,1 1-1,-1-1 1,0 0-1,-1 1 1,1 3-418,1 35 1432,-2-27-1021,-1 37 1718,-5 33-2129,0 16 881,5-96-853,1 0-1,0 1 0,0-1 1,1 0-1,0 0 0,0 1 1,1-1-1,1 3-27,-3-8-2,0-1 1,0 0-1,0 0 0,0 0 1,0 0-1,0 0 0,0 0 1,0 1-1,0-1 0,0 0 1,0 0-1,0 0 0,0 0 1,0 0-1,0 0 0,0 1 1,0-1-1,0 0 0,0 0 1,0 0-1,0 0 0,0 0 1,0 0-1,0 0 0,1 1 1,-1-1-1,0 0 0,0 0 1,0 0-1,0 0 0,0 0 1,0 0-1,0 0 0,1 0 1,-1 0-1,0 0 0,0 0 1,0 0-1,0 0 0,0 0 1,1 0-1,-1 0 0,0 0 1,0 0-1,0 0 0,0 0 1,0 0-1,0 0 0,1 0 1,-1 0-1,0 0 0,0 0 1,0 0-1,0 0 0,0 0 1,0 0-1,1 0 0,-1 0 1,0-1-1,0 1 0,0 0 1,0 0-1,0 0 0,0 0 1,0 0-1,0 0 0,0 0 2,6-15-916,3-16 474,7-13 442,-15 39-10,1 0-1,0 1 1,1-1 0,-1 1-1,1 0 1,0-1-1,0 1 1,1-1 10,-3 4 2,0 0 1,1 0 0,-1 0-1,0 0 1,1 0 0,-1 1-1,1-1 1,0 0 0,-1 1-1,1-1 1,-1 1 0,1 0-1,0-1 1,-1 1-1,1 0 1,0 0 0,-1 0-1,1 0 1,0 0 0,-1 0-1,2 1-2,-2-1 20,0 0 0,0 0 0,0 1 0,0-1 0,0 0 0,1 1 0,-1-1-1,0 1 1,0-1 0,0 1 0,0-1 0,0 1 0,-1 0 0,1 0 0,0-1-1,0 1 1,0 0 0,-1 0 0,2 1-20,-1 1 113,1 0-1,-1 1 0,0-1 1,1 0-1,-1 4-112,3 7 309,18 69 883,-21-76-1164,1 0-1,-1 0 1,0 0 0,-1 0 0,1 0 0,-1 4-28,-1-9-895,1-2-46,5-2 27,14-6-99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6.5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104 276 12083,'0'-1'454,"1"1"1,0 0 0,-1-1 0,1 1-1,-1-1 1,1 1 0,-1-1-1,1 1 1,-1-1 0,1 0 0,-1 1-1,1-1 1,-1 1 0,0-1 0,1 0-1,-1 1 1,0-1 0,0 0 0,1 0-455,-1-1 308,0 0 1,0 0-1,0 1 1,0-1-1,0 0 1,0 0-1,0 0 1,0 0-309,-2-4 210,0-1 1,0 1 0,0 0-1,-1-1-210,1 3 108,1 1 0,-1-1-1,0 1 1,0 0 0,-1 0 0,-1-2-108,4 4 18,-1 0-1,0 1 1,1-1 0,-1 1 0,0-1 0,1 0-1,-1 1 1,0 0 0,0-1 0,1 1 0,-1-1-1,0 1 1,0 0 0,0-1 0,0 1 0,0 0-1,1 0 1,-1 0 0,0 0 0,0 0 0,0 0-1,0 0 1,0 0 0,0 0 0,0 0 0,1 0-1,-1 1 1,0-1 0,0 0 0,0 1 0,0-1-1,1 1-17,-5 2 63,1 0-1,-1 1 1,1-1-1,0 1 0,1 0 1,-1 0-1,1 1 1,-1-1-1,1 1 0,1-1 1,-1 1-1,1 0 1,-2 4-63,2-4 45,1-1 1,-1 1-1,1-1 1,0 1 0,0-1-1,0 1 1,1 0 0,0-1-1,0 1 1,0 0 0,0 0-1,1-1 1,0 1 0,0-1-1,0 1 1,1 0-46,-2-4 7,0 0 0,1 0 0,-1-1 0,0 1 0,1 0 0,-1 0 1,1-1-1,-1 1 0,1-1 0,-1 1 0,1 0 0,0-1 0,-1 1 0,1-1 0,0 0 0,-1 1 0,1-1 0,0 1 0,0-1 0,-1 0 0,1 0 1,0 1-1,0-1 0,0 0 0,-1 0 0,1 0 0,0 0 0,0 0 0,0 0 0,-1 0 0,1 0 0,0 0 0,0 0 0,0-1 0,-1 1 1,1 0-1,0 0 0,0-1 0,0 1-7,4-3-6,0 0 0,0 0 0,0 0 0,0 0 0,2-3 6,0 1 3,4-3-4,-8 5 4,1 0 0,0 0 0,0 1 0,0-1 0,0 1 0,0 0 0,0 0 0,1 1 0,-1-1-1,5 0-2,-8 2 4,0 0-1,0 0 0,0 0 1,0 0-1,0 1 0,0-1 1,0 0-1,0 1 0,0-1 1,0 1-1,0-1 0,0 1 1,0-1-1,0 1 0,0 0 1,0-1-1,0 1 0,-1 0 1,1 0-1,0 0 0,0-1 1,-1 1-1,1 0 1,-1 0-1,1 0 0,-1 0 1,1 1-4,2 4 83,0 1 0,-1 0 1,2 6-84,-2-5 113,-1-5-85,2 7 150,0-1 0,1 1-1,2 3-177,-5-13-176,-1 1 1,1 0-1,-1-1 0,1 1 0,0-1 0,-1 1 0,1-1 1,0 1-1,-1-1 0,1 1 0,0-1 0,0 0 0,-1 1 0,1-1 1,0 0-1,0 0 0,-1 1 0,1-1 0,0 0 0,0 0 0,0 0 1,0 0-1,-1 0 0,1 0 0,0 0 0,0-1 0,0 1 0,-1 0 1,1 0-1,0-1 0,0 1 0,-1 0 0,1-1 0,0 1 176,3-1-1006,1-2-264</inkml:trace>
  <inkml:trace contextRef="#ctx0" brushRef="#br0" timeOffset="1">388 0 13755,'0'7'5441,"-6"1"-3480,-6 4-409,-2 12-88,1 0-192,0 8-359,2 4-169,11 5-376,0 1-112,12 1-16,-5-8-200,17-14-1112,-4-10-609,2-17 2762,18-3-1433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6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45 151 9514,'-7'12'5353,"6"2"48,-1 10-3528,1 3 31,-3 2-272,4 0-287,-1-7-609,3-5-304,5-12-1360,-2-5-681,11-8 921</inkml:trace>
  <inkml:trace contextRef="#ctx0" brushRef="#br0" timeOffset="1">10 0 12227,'-9'10'5049,"9"-9"-2601,6 10-679,4-2-433,-2-1-304,6-4-1200,1-4-656,5-3 1896,4-6-1168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7.3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12635,'16'25'5177,"3"-1"-2937,3 3-191,-2 0 23,0-1-207,-2 9-457,-3-2-288,-11 8-536,-1 2-160,-11-2-184,-18 2-56,-4-6-184,-4-4-232,-1-14-1280,11-7-680,10-15 1247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7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10978,'4'9'4725,"-2"3"-3269,0 0-471,7 42 1742,-2 0-1,-2 1 1,-3 22-2727,-2-52 299,1 1-1,1-1 0,1 1 1,5 18-299,-12-58-148,1 1 1,1-1-1,0 1 0,1-1 0,0-10 148,1 19-12,0 1 0,1-1 0,0 0 0,0 0 0,0 1 0,0-1 0,1 0-1,0 1 1,1-3 12,-2 4-7,1 1-1,0-1 1,-1 1-1,1 0 1,0 0-1,1-1 1,-1 1-1,0 0 0,0 1 1,1-1-1,-1 0 1,1 1-1,0-1 1,-1 1-1,1 0 1,1 0 7,2-1 25,0 0 0,0 1 0,0 0 0,0 1 0,0-1 0,0 1 0,0 0 0,0 0 0,0 1 0,-1 0 0,1 0 1,0 0-1,0 1 0,0 0 0,-1 0 0,5 2-25,-7-2 58,0 0-1,0-1 1,0 1 0,0 0 0,-1 0-1,1 1 1,-1-1 0,1 1 0,-1-1 0,0 1-1,1 0 1,-2 0 0,1 0 0,0 0-1,0 0 1,-1 0 0,0 0 0,1 0-1,-1 1 1,-1-1 0,1 1 0,0-1 0,-1 1-1,0-1 1,0 1 0,0-1 0,0 1-1,0-1 1,-1 1-58,0 1 60,0 0-1,-1 0 1,0 0-1,0-1 1,0 1-1,0 0 1,-1-1 0,0 0-1,0 0 1,0 0-1,0 0 1,-1 0-1,1 0 1,-1-1-1,0 0 1,0 0-1,-2 1-59,-1 1-76,0-1-1,0 0 0,0 0 0,-1-1 0,0 1 0,1-2 0,-1 1 0,0-1 0,0-1 0,-4 1 77,9-2-221,0 1 0,0-1 0,1 0 0,-1-1 0,0 1 0,0 0 0,1-1 0,-1 0 0,-2 0 221,4 0-132,0 1 1,0-1-1,0 1 0,0-1 0,0 1 1,0-1-1,0 0 0,1 0 0,-1 1 1,0-1-1,1 0 0,-1 0 1,0 0-1,1 0 0,-1 0 0,1 0 1,-1 0-1,1 0 0,-1 0 0,1 0 1,0 0-1,0 0 0,0 0 0,-1 0 1,1 0-1,0 0 0,0 0 0,0 0 1,1-1 131,4-27-1095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8.0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10834,'1'44'7958,"-1"-35"-7083,-1 0 1,-1 0-1,1 0 0,-1 0 1,-3 8-876,-1 1 1563,1 1 0,0 6-1563,5-22 118,0-1 0,-1 1 0,1 0 0,0 0 0,0 0 0,1 0 0,-1-1 0,1 1 0,-1 0-1,1 0 1,0-1 0,0 2-118,-1-3 7,1 0 0,-1-1-1,1 1 1,-1 0 0,1 0 0,-1-1-1,1 1 1,0 0 0,-1 0-1,1-1 1,0 1 0,-1-1-1,1 1 1,0-1 0,0 1-1,0-1 1,0 1 0,-1-1 0,1 0-1,0 1 1,0-1 0,0 0-1,0 0 1,0 0 0,0 0-1,0 0 1,0 0 0,0 0-1,-1 0 1,1 0 0,0 0 0,0 0-1,0 0 1,0-1 0,0 1-1,0 0 1,0-1-7,6-3-123,0 0 0,0 0 0,-1-1 0,1 0 0,-1 0 0,0-1 0,-1 1 0,3-4 123,-1 1-168,-4 6 116,9-10-269,-1 0-1,-1-1 1,7-9 320,-9 13 0,-8 9 4,0 0 0,0 0 0,0 0 0,0 0-1,0 0 1,1 0 0,-1 0 0,0 0-1,0 0 1,0 0 0,0 0 0,0 0 0,0 0-1,0 0 1,1 1 0,-1-1 0,0 0-1,0 0 1,0 0 0,0 0 0,0 0 0,0 0-1,0 0 1,0 0 0,0 0 0,0 1-1,0-1 1,1 0 0,-1 0 0,0 0 0,0 0-1,0 0 1,0 0 0,0 0 0,0 1-1,0-1 1,0 0 0,0 0 0,0 0 0,0 0-1,0 0 1,0 0 0,0 1-3,-3 20 336,-1-3-33,1 0 0,1 1 0,1-1 0,1 0 0,0 1 0,2 13-303,6 23 1104,9 30-1104,-5-25 747,-2 4-747,-8-56 36,-2 0-1,1 0 1,-1 0 0,-1 0-1,1 0 1,-1 0 0,-2 4-36,3-10 7,-1 1 0,0-1 0,0 0 0,1 1 0,-2-1 0,1 0 0,0 0 1,0 0-1,-1 0 0,1 0 0,-1 0 0,1 0 0,-1-1 0,0 1 0,0-1 1,0 1-1,0-1 0,0 0 0,0 1 0,0-1 0,0 0 0,-1 0 0,1-1 1,0 1-1,-1 0 0,0-1-7,-2 1 22,0 0 0,-1-1 0,1 0 0,0 0 0,0 0 0,0-1 0,0 0 0,0 0 0,0 0 0,0-1-1,1 1 1,-5-3-22,3 1-87,0 0-1,0-1 1,0 0-1,0 0 1,1 0-1,-1-1 1,1 0-1,0 0 1,-1-2 87,2 3-81,1-1-1,-1 1 1,1-1 0,0 0-1,0 0 1,0 0 0,1-1-1,0 1 1,0-1 0,0 1 0,1-1-1,0 0 1,0 1 0,0-1-1,1 0 1,0 0 0,0 0-1,0 1 1,1-1 0,0 0 0,0 0-1,0 1 1,2-6 81,3 0-33,0 0 0,0 0 1,3-1 32,-9 11-2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5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9178,'0'-2'4825,"0"2"-1296,0 0-1361,5 7-111,6 14-721,14 37-328,-20-32-504,1-4-208,2-4-176,-4-2 8,2-7-736,1-2-568,-2-10-1481,-1-3-271,-1-13 1728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8.7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12 12787,'-1'5'1197,"-1"0"0,0 0 0,0 0 1,0 0-1,0-1 0,-1 2-1197,0-1 325,1-1 1,0 1-1,0 0 0,0-1 1,-1 5-326,2-2 303,0 0 1,1-1 0,-1 1 0,1 0 0,0 0 0,1 0-1,0 0 1,1 4-304,-1-6 151,0-1-1,1 1 0,0 0 0,-1 0 0,1-1 0,1 1 1,-1-1-1,1 0 0,0 0 0,0 0 0,0 0 1,1 0-151,-2-2 32,1 0 0,-1 0 1,1-1-1,-1 1 0,1-1 1,0 0-1,-1 0 0,1 0 1,0 0-1,0-1 0,0 1 1,0-1-1,0 1 0,0-1 1,0 0-1,0 0-32,4-1 9,0 0-1,-1 0 1,1-1 0,-1 0 0,1 0-1,-1 0 1,0-1 0,0 1-1,0-2 1,0 1 0,0-1 0,-1 0-1,1 0 1,-1 0 0,4-5-9,-5 4 0,0 0 0,0 0 0,-1 0 0,1-1 0,-1 1 0,0-1 0,0-3 0,-1 5 2,0-1 0,-1 1 1,0 0-1,0-1 1,0 1-1,-1-1 1,1 1-1,-1-1 0,0 1 1,0-1-1,-1 0-2,0 1 8,0 0 0,0 0 0,0 0-1,-1 0 1,1 1 0,-1-1-1,0 0 1,0 1 0,0 0 0,-1-1-1,1 1 1,-1 0 0,0 0 0,-1-1-8,2 3 7,0-1 1,0 0 0,-1 1 0,1-1 0,-1 1 0,1 0 0,-1 0 0,1 0-1,-1 0 1,0 0 0,1 0 0,-1 1 0,0-1 0,0 1 0,1 0-1,-1 0 1,0 0 0,0 0 0,0 1 0,1-1 0,-1 1 0,0-1-8,-5 3 23,1 0 0,0 0 1,-1 0-1,1 0 0,1 1 0,-1 1 1,1-1-1,-1 1 0,1 0 0,0 0 1,-4 6-24,6-6-419,0 0 0,1-1 0,-1 1 1,1 1-1,0-1 0,0 2 419,1-1-2211,13-6 809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9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0 13627,'9'27'5465,"-9"14"-3136,-4 4-777,-1 10-192,-1 1-160,5-5-479,5-1-201,8-17-264,4-8-280,8-17-840,-3-6-505,6-14-1503,-9-7-2385,-20-13 3536</inkml:trace>
  <inkml:trace contextRef="#ctx0" brushRef="#br0" timeOffset="1">0 157 11811,'0'3'5009,"7"3"-2497,2 2-527,8 3-289,2-2-304,9-2-640,7-6-232,3-9-904,2-1-400,8-12-1344,-1-5-849,-7-8 1841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49.6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8 8194,'-2'-7'5772,"1"14"-766,1 1-4747,-2 43 5549,-7 44-5808,-5 12 3631,5 7-3631,8-86 649,1-1 0,4 27-649,-4-49 36,1-1 1,0 1 0,0-1-1,0 0 1,0 0 0,1 1-1,0-1 1,0 0 0,1 1-37,-3-4-2,1 0 1,0 0-1,0 0 0,0 0 1,0 0-1,0 0 0,0 0 1,0 0-1,0 0 0,0 0 1,0 0-1,1-1 0,-1 1 1,0 0-1,1-1 1,-1 1-1,0-1 0,1 0 1,-1 1-1,0-1 0,1 0 1,-1 0-1,1 0 0,-1 0 1,0 0-1,1 0 0,-1 0 1,2-1 1,-1 0-8,0 0 0,0 0-1,0 0 1,0 0 0,-1 0 0,1-1 0,0 1 0,0-1 0,-1 1 0,1-1 0,-1 0-1,0 1 1,1-1 0,-1 0 0,0 0 0,0 0 0,0 0 0,0 0 0,-1 0 0,1 0 0,0-1 8,0-2-14,1-1 1,-1 1 0,0-1 0,0 0-1,0 1 1,-1-1 0,0 0 0,0 0 13,-10-38-40,10 40 52,4 5-2,5 8 5,-8-8-12,4 4 4,0-1 1,0 1-1,1-2 1,-1 1-1,1 0 1,0-1-1,0 0 1,0 0-1,0-1 0,0 0 1,3 1-8,0-1-2,0-1 0,0 0 0,0 0 0,0-1 0,0 0 0,0 0 0,8-2 2,-1-1-31,0 0 0,0-2 1,0 0-1,0-1 0,-1 0 0,0-1 0,-1-1 0,13-8 31,-20 12-26,-1-1-1,-1 0 1,1 0 0,-1 0-1,1-1 1,-1 1 0,2-6 26,-5 9-7,-1 0 0,0 0 0,0 0 0,0-1 1,0 1-1,0 0 0,0-1 0,0 1 0,-1-1 0,0 1 0,1-1 7,-1 1 0,0 1 0,0-1-1,-1 1 1,1-1-1,0 1 1,-1-1-1,1 1 1,-1-1-1,1 1 1,-1-1 0,1 1-1,-1 0 1,0-1-1,0 1 1,0 0-1,0 0 1,0 0-1,0 0 1,0-1 0,0 1 5,-1 0-1,1 0 1,0 0 0,-1 0 0,1 0-1,0 0 1,-1 0 0,1 0-1,-1 1 1,0-1 0,1 1-1,-1-1 1,1 1 0,-1 0 0,0-1-1,1 1 1,-1 0 0,0 0-1,1 0 1,-1 0 0,0 0 0,1 1-1,-1-1 1,0 0 0,1 1-1,-1-1 1,1 1 0,-1 0-1,1-1 1,-1 1 0,1 0 0,-1 0-1,1 0 1,0 0 0,-1 0-1,1 0 1,-1 1-5,-3 4 31,1-1-1,-1 0 1,1 1-1,0 0 1,0 0 0,0 1-1,1-1 1,-1 2-31,1-2 19,1 1 1,-1 0 0,1 0 0,0-1 0,1 1-1,0 1 1,0-1 0,0 3-20,1-8-2,0 0-1,0 0 1,0 0 0,1 0 0,-1-1 0,1 1-1,-1 0 1,1 0 0,0 0 0,-1 0 0,1-1-1,0 1 1,0 0 0,0-1 0,0 1 0,1-1-1,-1 1 1,0-1 0,1 0 0,-1 1 0,1-1-1,-1 0 1,1 0 0,0 0 0,-1 0 0,1 0-1,0-1 1,0 1 0,-1 0 0,1-1 0,0 1-1,0-1 1,2 0 2,1 1-62,-1-1-1,1 0 1,0 0-1,0 0 0,-1-1 1,1 0-1,0 0 1,-1 0-1,1 0 1,-1-1-1,1 0 1,-1 0-1,3-1 63,11-7-837,-1-1 0,11-8 837,-14 9-479,-9 7 318,59-40-1844,-53 36 1765,0 1 0,1 1 1,-1 0-1,1 1 0,1 0 240,-11 3 46,0 0 0,0 1 0,0 0 0,0-1 0,1 1 0,-1 0 0,0 0 0,0 0 0,0 0 0,0 1 0,1-1 0,-1 0 0,0 1 0,0 0 0,0-1 0,0 1 0,0 0 0,0 0 0,0 0 0,0 0 0,-1 1 0,1-1 0,0 0 0,-1 1 0,1-1 0,-1 1 0,1-1 0,-1 1 0,0 0 0,1 0 0,-1 0 0,0 0 0,0 0 0,-1 0 0,1 0 0,0 0 0,-1 0 0,1 0 0,-1 0 0,1 0 0,-1 0 0,0 1-1,0-1 1,0 1-46,0-2 52,0-1 0,0 1 0,0-1 0,0 1 0,0-1-1,0 0 1,0 1 0,-1-1 0,1 1 0,0-1 0,0 1-1,0-1 1,0 0 0,0 1 0,-1-1 0,1 0 0,0 1-1,0-1 1,-1 0 0,1 1 0,0-1 0,-1 0 0,1 1-1,0-1 1,-1 0 0,1 0 0,0 1 0,-1-1 0,1 0-1,-1 0-51,1 0 47,-1 0 1,0 0-1,0 0 0,1-1 0,-1 1 0,0 0 0,1 0 0,-1-1 0,1 1 0,-1-1 0,0 1 1,1 0-1,-1-1 0,1 1 0,-1-1 0,1 0-47,-18-22 421,15 20-455,1 0 0,0-1 0,0 0 0,0 1 0,1-1 0,0 0 0,-1 0 0,1 0 0,0 0 0,1 1 0,-1-2 0,1 1 0,0 0 0,0 0-1,0 0 1,0 0 0,1 0 0,-1 0 0,1 0 0,0 0 0,0 1 0,1-1 0,-1 0 0,1 0 0,0 1 0,0-1 0,0 1 0,0-1 0,1 1-1,-1 0 1,1 0 0,0 0 0,0 1 0,0-1 0,1 0 34,25-18-1732,10 2 630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0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14 11699,'-11'-9'4446,"26"4"2453,29 10-4723,-20-2-1741,5-1-52,0 0 1,16-2-384,-10-3-7,2 0-1086,-15 3-4186,-82-3-286,8 1 4981,48 2 752,-1 0 0,0 0 0,1 1 0,-1-1 0,0 1 0,1 0 0,-1 1 0,1-1 0,-1 2-168,2-2 183,0 0 1,1 1 0,-1-1-1,1 1 1,-1 0-1,1 0 1,0 0 0,0 0-1,0 0 1,0 0-1,0 0 1,0 1 0,0-1-1,1 1 1,-1 1-184,-2 4 399,1 0 0,0 1 0,0 0 1,0 0-1,1 0 0,1 0 0,0 0 0,0 0 1,0 9-400,5 103 2599,-3-92-1586,-2 9-1013,-1 8-514,2-45 429,0 0 0,0 0 0,-1 0 0,1 0 0,-1 0 1,1-1-1,-1 1 0,1 0 0,-1 0 0,1 0 0,-1 0 1,0 0-1,1-1 0,-1 1 0,0 0 0,0-1 0,0 1 1,1 0-1,-1-1 0,0 1 0,0-1 0,0 0 0,0 1 1,0-1-1,0 0 0,0 1 0,0-1 0,0 0 0,0 0 1,0 0-1,0 0 0,0 0 85,0 0 13,0 1 0,0-1 0,0 0-1,0 0 1,-1 0 0,1 0 0,0 0 0,0 0 0,0 0 0,0 0 0,0-1 0,0 1-1,0 0 1,0-1 0,0 1 0,1 0 0,-1-1 0,0 1 0,0-1 0,0 0 0,0 1-1,0-1 1,1 0 0,-1 1 0,0-1 0,1 0 0,-1 0 0,0 1 0,1-1 0,-1 0-1,1 0-12,0 0 93,0 1 0,0 0-1,0-1 1,0 1 0,0 0-1,1 0 1,-1-1 0,0 1-1,0 0 1,0 0 0,0-1-1,1 1 1,-1 0 0,0 0-1,0-1 1,1 1-1,-1 0 1,0 0 0,0 0-1,1 0 1,-1-1 0,0 1-1,1 0 1,-1 0 0,0 0-1,0 0 1,1 0 0,-1 0-1,0 0-92,17-4 93,-8 2 123,126-28-1035,-95 17-953,1-3 701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1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13067,'16'0'5417,"-10"9"-3073,-1 7-495,0 12-561,1 8-80,-6 6-311,-3 6-241,-1 3-256,0-3-128,4-6-104,3-3-32,-1-18-648,2-7-512,3-13-1169,-4-10-655,2-14 1751</inkml:trace>
  <inkml:trace contextRef="#ctx0" brushRef="#br0" timeOffset="1">0 59 11418,'6'-1'1633,"0"0"0,0 1 0,1-1 0,4 2-1633,8 0 2478,18 5-2478,-13-3 1225,-1 1 18,0 0 0,0 1 0,21 8-1244,-38-11 153,1 1-1,-1 0 0,1 0 0,-1 0 0,0 0 0,0 1 0,-1 0 1,1 1-1,-1-1 0,0 1 0,0 0 0,-1 0 0,1 0 0,-1 1 1,1 2-152,-3-5 38,-1 1 1,1-1 0,-1 0 0,0 1 0,-1-1 0,1 0 0,0 1 0,-1-1 0,0 1-1,0 0 1,0-1 0,0 1 0,-1-1 0,1 1 0,-1-1 0,0 0 0,0 1 0,0-1-1,0 0 1,-1 1 0,1-1 0,-1 0-39,-5 8 75,0 0 1,0-1-1,-1 1 1,-1-2-1,-1 3-75,4-6 34,-1 1 0,1-1 0,-1 0 0,-1 0 0,1-1 0,-1 0 0,1 0 0,-5 1-34,8-4 4,1-1 1,0 0-1,0 0 0,0-1 1,-1 1-1,1 0 1,0-1-1,-1 0 0,1 0 1,-1 0-5,2 0-94,1 0 1,0 0-1,-1 0 0,1-1 1,-1 1-1,1 0 1,0-1-1,-1 1 1,1-1-1,0 1 0,-1-1 1,1 0-1,0 1 1,0-1-1,0 0 0,-1 0 1,1 0-1,0 0 1,0 0-1,0 0 1,1 0-1,-1 0 0,-1-1 94,2 1-26,0 0-1,0 1 0,0-1 0,0 1 0,0-1 0,0 0 0,0 1 0,0-1 0,0 0 0,0 1 0,0-1 1,0 1-1,0-1 0,0 0 0,0 1 0,0-1 0,1 1 0,-1-1 0,0 0 0,1 1 0,-1-1 0,0 1 0,1-1 1,-1 1-1,0-1 0,1 1 0,-1 0 0,1-1 27,11-11 59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2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34 6857,'15'-6'1398,"13"-5"1503,-11 1 3573,-17 10-6371,0 0-1,0 0 0,0 0 0,0 0 0,0 0 0,1 0 0,-1-1 0,0 1 0,0 0 1,0 0-1,0 0 0,0 0 0,0 0 0,0 0 0,0 0 0,0 0 0,0-1 0,0 1 0,1 0 1,-1 0-1,0 0 0,0 0 0,0 0 0,0 0 0,0-1 0,0 1 0,0 0 0,0 0 1,0 0-1,0 0 0,0 0 0,0-1 0,0 1 0,-1 0 0,1 0 0,0 0 0,0 0 1,0 0-1,0 0-102,0-1 175,-1 1 0,1 0 1,0 0-1,-1 0 1,1-1-1,-1 1 0,1 0 1,-1 0-1,1 0 0,0 0 1,-1 0-1,1 0 0,-1 0 1,1 0-1,-1 0 1,1 0-1,-1 0 0,1 0-175,-7 1 122,0 1 1,0-1-1,0 1 0,1 0 0,-1 1 0,-2 1-122,-2 1 110,3-3-73,1 1 0,0 0 0,0 1 1,0 0-1,0 0 0,1 0 0,-1 1 0,1 0 0,0 0 0,1 0 0,-1 2-37,5-6 0,0 0 0,0 0 0,0 0 0,0 1 0,1-1-1,-1 0 1,0 1 0,1-1 0,-1 1 0,1-1 0,-1 1 0,1-1 0,0 1-1,0-1 1,0 1 0,0-1 0,0 1 0,0 0 0,0 0 0,1 1 0,-1-1 0,1 0 0,0 1 0,0-1 1,0 0-1,0 0 0,0 0 0,1 0 0,-1 0 0,1 0 0,5 6 7,0 0 0,0-1 1,1-1-1,0 1 0,2 0-7,-4-3 12,13 9 73,-15-10 29,1-1 0,0 2 0,-1-1-1,1 1 1,-1-1 0,2 4-114,-6-7 17,0 0 0,0 0 1,1 0-1,-1 1 0,0-1 0,0 0 0,0 0 0,0 0 0,0 1 1,0-1-1,0 0 0,0 0 0,0 1 0,0-1 0,0 0 1,0 0-1,0 1 0,0-1 0,0 0 0,0 0 0,0 0 1,0 1-1,0-1 0,0 0 0,0 0 0,0 1 0,-1-1 0,1 0 1,0 0-1,0 0 0,0 0 0,0 1 0,0-1 0,-1 0 1,1 0-1,0 0 0,0 0 0,0 1 0,-1-1 0,1 0 0,0 0 1,0 0-1,0 0 0,-1 0-17,-8 4 304,-6-2-159,0 0 0,0 0-1,-5-2-144,-24 1-3162,26-1-195,12-2 3442,3-4-38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4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 8634,'-4'6'3569,"-10"9"-2073,-1 8 24,-1 2-255,-1 10-33,2 8-200,6 1-120,9 14-256,4-4-120,9 1-207,7-5-129,3-9-376,3-5-409,8-12-1247,0-2 424,6-21 624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5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7 209 7722,'-6'0'11113,"19"-2"-9034,-2-2-1949,1 0 1,0 0 0,-1-2 0,0 1-1,0-1 1,2-3-131,-7 5 27,0 0 0,0-1-1,0 0 1,0 0 0,-1-1 0,0 1-1,0-1 1,0 0 0,-1-1 0,0 1 0,0-1-1,3-7-26,-6 11 11,0 0-1,0 0 1,0-1 0,0 1-1,-1 0 1,0-1-1,1 1 1,-1-1-1,-1 1 1,1 0 0,0-1-1,-1 1 1,1 0-1,-1-1 1,-1 0-11,2 2 5,-1 0-1,0 0 1,0 0 0,1 0 0,-1 1 0,-1-1 0,1 0-1,0 1 1,0-1 0,-1 0 0,1 1 0,-1 0 0,1-1-1,-1 1 1,1 0 0,-1 0 0,0 0 0,0 0 0,1 0-1,-1 0 1,0 0 0,0 1 0,0-1 0,0 1 0,0-1-1,-1 1-4,0 0 23,0-1-1,0 1 0,-1 0 0,1 1 1,0-1-1,0 0 0,0 1 0,-1 0 1,1 0-1,0 0 0,0 0 0,0 0 1,0 0-1,0 1 0,1 0 0,-1-1 1,0 1-1,1 0 0,-1 0 0,1 1 1,0-1-1,-1 0 0,1 1 0,0 0 0,1-1 1,-1 1-1,0 0 0,0 2-22,-7 14 220,1-1 0,1 1-1,1 1 1,-2 10-220,7-25 26,0 0 0,0 0 1,0 0-1,1 0 0,0 0 0,0 0 0,0 0 0,1 0 0,0 0 1,0 0-1,0-1 0,0 1 0,1 1-26,-1-3-57,1-1 0,-1 1 1,0-1-1,1 0 0,-1 1 0,1-1 1,0 0-1,0 0 0,0 0 0,0 0 0,0-1 1,0 1-1,1-1 0,-1 1 0,0-1 0,1 0 1,-1 1-1,1-1 0,-1-1 0,1 1 1,0 0-1,-1-1 0,1 1 0,2-1 57,0 1-416,0-1 0,1 0 0,-1-1 0,1 1 0,-1-1 0,0 0 0,0 0-1,2-1 417,21-6-1161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5.6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8002,'-3'0'4097,"8"15"-913,1 1-815,2 7-529,6 3-111,0 1-257,3 1-160,-1-3-456,0-6-216,0-7-616,-2 0-488,-2-10-1384,-1-2-777,-6-4 1529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6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36 11891,'-6'13'4905,"-7"8"-2673,-2 1-560,-3 4-311,-2 0-185,1-2-496,2 0-232,4-10-552,1-1-368,6-9-1168,6-2-793,10-6 1441</inkml:trace>
  <inkml:trace contextRef="#ctx0" brushRef="#br0" timeOffset="1">397 81 8210,'0'-2'758,"1"1"0,-1-1 0,1 0 0,-1 0 1,0 0-1,0 0 0,0 1 0,0-1 0,0-2-758,1-11 2669,0 13-2295,-1-1-1,0 1 1,1-1-1,-1 0 0,0 1 1,0-1-1,0 1 1,0-1-1,-1 0 1,1 1-1,-1-1-373,0 2 65,1 0 0,-1 0 0,1 0 0,-1 0 0,1 0 0,-1 0 0,0 1 0,0-1 0,1 0 0,-1 0 0,0 1 0,0-1 0,0 1 0,0-1 0,0 1 0,0-1 0,0 1 0,0-1 0,0 1 0,0 0 0,0 0 0,0-1 0,0 1 0,0 0 0,0 0 0,0 0 0,0 0 0,0 0 0,0 0 0,0 1-65,-3-1 26,0 0 0,0 1 1,0 0-1,0 0 0,0 0 1,0 0-1,0 1 0,1-1 1,-1 1-1,1 0 0,-1 0 1,1 1-1,0-1 0,0 1 1,0-1-1,0 1 1,0 0-1,1 0 0,-1 0 1,1 0-1,-1 1 0,1-1 1,1 1-1,-1-1 0,0 1 1,1 0-1,0 0 0,-1 0 1,2-1-1,-1 1 0,0 0 1,1 0-1,0 0 0,0 0 1,0 0-1,0 3-26,1 0 10,0-1 0,0 1-1,1 0 1,0-1 0,0 1 0,1-1-1,-1 0 1,1 0 0,1 0 0,-1 0 0,1 0-1,2 2-9,-1-3-126,-1-1 0,0 0 0,1 0 0,2 1 126,-4-4-190,-1 1 1,0-1 0,0 0 0,1 0-1,-1 0 1,1 0 0,-1 0 0,1-1 0,-1 1-1,1-1 1,0 1 0,-1-1 0,2 0 189,24-4-969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2.9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10890,'8'0'1414,"0"-1"-1,0-1 0,-1 1 0,2-2-1413,-3 2 293,1-1 0,-1 1 0,1 0 0,-1 0 0,1 1 0,5 0-293,-10 0 30,0 0 1,0 1 0,0-1-1,-1 1 1,1-1 0,0 1-1,0 0 1,-1 0-1,1 0 1,-1 0 0,1 0-1,-1 0 1,1 0 0,-1 0-1,0 1 1,1-1 0,-1 0-1,0 1 1,0-1 0,0 1-1,0-1 1,0 1 0,0 0-1,-1 0 1,1-1-1,0 2-30,-1 0 8,1 0-1,0-1 1,-1 1-1,0 0 0,0 0 1,0 0-1,0 0 0,0 0 1,-1-1-1,1 1 1,-1 0-1,1 0 0,-1-1 1,0 1-1,0 0 0,-1-1 1,1 1-1,0-1 0,-1 1 1,0-1-1,1 0 1,-1 1-8,-4 4 18,0 0 1,-1-1 0,0 0 0,0 0-1,0 0 1,-2 0-19,-37 25 139,46-31-133,-1 0-1,1 0 1,-1 1 0,1-1-1,-1 1 1,1-1 0,-1 0-1,1 1 1,0-1 0,-1 1-1,1-1 1,0 1 0,0-1-1,-1 1 1,1 0 0,0-1 0,0 1-1,0-1 1,-1 1 0,1-1-1,0 1 1,0 0 0,0-1-1,0 1 1,0-1 0,0 1-1,0-1 1,0 1 0,1 0-1,-1-1 1,0 1 0,0-1 0,0 1-1,1 0-5,-1-1 26,1 1-1,0 0 0,-1-1 1,1 1-1,0-1 1,-1 1-1,1-1 0,0 0 1,0 1-1,0-1 1,-1 0-1,1 0 0,0 1 1,0-1-1,0 0 0,0 0 1,-1 0-1,1 0 1,0 0-1,0 0 0,0 0 1,0 0-1,-1 0 1,1-1-1,1 1-25,7-2 98,0 0 0,0 1 0,1 0 0,-1 0 0,0 1 0,1 0 0,-1 1 0,0 0 0,1 0 0,-1 1 0,1 0-98,75 25-4193,-75-24 3212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5.6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72 11747,'-5'0'4913,"6"0"-2785,2 3-208,-3-3-623,0 0-369,0 0-608,0 0-344,16 8-1456,5 2 7,41 10 681</inkml:trace>
  <inkml:trace contextRef="#ctx0" brushRef="#br0" timeOffset="1">327 0 11995,'4'16'4889,"-8"12"-2841,1 7-280,-2 12-359,2 3-329,6 0-584,3-5-200,8-3-184,4-2-48,5-11-64,1-1 8,2-12-552,1-10-408,-6-10-1225,-3-5 1673,-1-11 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6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26 221 10498,'1'-1'5701,"3"-1"-3658,5-3-1928,14-10 921,-16 10-877,3-3 64,0 0 0,-1 0-1,1-1 1,-2 0 0,6-6-223,-7 5 136,0 0-1,-1 0 1,0 0 0,4-9-136,-9 16 3,1 0 1,-1-1-1,0 1 0,0 0 1,0-1-1,0 1 0,-1-1 1,1 1-1,-1-1 0,0 1 1,0-1-1,0 0 0,-1 1 1,1-1-1,-1 1 1,0 0-1,-1-4-3,2 6 0,0 1 0,-1-1 0,1 0 1,-1 0-1,1 1 0,0-1 0,-1 0 0,0 1 1,1-1-1,-1 1 0,1-1 0,-1 1 0,0-1 1,1 1-1,-1-1 0,0 1 0,1 0 0,-1-1 1,0 1-1,0 0 0,0 0 0,0-1 0,0 1 9,-1 0 0,1 0-1,-1 0 1,0 0 0,1 0-1,-1 1 1,1-1 0,-1 0 0,1 1-1,-1-1 1,0 1-9,-4 2 107,-1 1 1,1-1-1,0 1 0,-4 4-107,-1 0 264,0 1 0,0 1 0,1 0 0,1 0 0,-3 5-264,7-9 153,1 1 1,-1-1 0,1 1 0,1 0-1,-1 1 1,1-1 0,0 1 0,1-1 0,-2 9-154,4-14 29,-1 0 0,1 0 0,0 0 0,0 0 0,0 0 0,0 0 0,0 0 1,0 1-1,1-1 0,-1 0 0,1 0 0,0 0 0,-1 0 0,1 0 0,0 0 1,0-1-1,0 1 0,0 0 0,0 0 0,1-1 0,0 2-29,1-1-24,-1 0-1,1 0 1,-1 0-1,1-1 0,0 1 1,-1-1-1,1 0 1,0 0-1,0 0 1,0 0-1,0 0 1,0 0-1,0-1 1,3 0 24,4 1-447,-1-2 0,1 1 0,-1-1 0,1-1 0,-1 0 0,4-1 447,20-8-952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6.8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25 11482,'-12'29'4922,"1"5"-2386,0 10-896,1 5 17,0 7-265,4 1-320,3-5-584,0-2-224,3-7-160,0-8-96,0-9-456,0-7-288,0-14-816,-1-4-545,-2-13-735,2-5-273,-2-17 1945</inkml:trace>
  <inkml:trace contextRef="#ctx0" brushRef="#br0" timeOffset="1">0 50 6889,'1'-2'403,"0"-3"343,0 1 1,0-1-1,1 1 1,0 0-1,-1 0 1,2-1-747,-3 4 201,1 0 1,0 0-1,0-1 0,0 1 1,0 0-1,0 0 0,1 0 1,-1 0-1,0 1 1,0-1-1,1 0 0,-1 0 1,0 1-1,1-1 0,-1 1 1,0-1-1,1 1 0,-1 0 1,1-1-1,0 1-201,7 0 586,0-1 0,0 1 0,0 1 0,0 0 0,0 0 0,0 1 0,0 0 0,-1 0 0,1 1-1,1 1-585,14 6 1380,-1 1 0,20 13-1380,-38-21 146,-3-3-79,0 1 0,0 1 1,0-1-1,0 0 0,0 0 0,0 1 1,-1-1-1,1 1 0,0 0 0,-1-1 1,1 2-68,-2-3 8,0 0 0,0 0 0,0 0 0,0 1 0,1-1 0,-1 0 0,0 0 0,0 0 1,0 1-1,0-1 0,0 0 0,0 0 0,0 1 0,0-1 0,0 0 0,0 0 0,0 1 0,0-1 1,0 0-1,-1 0 0,1 0 0,0 1 0,0-1 0,0 0 0,0 0 0,0 0 0,0 1 0,0-1 0,-1 0 1,1 0-1,0 0 0,0 0 0,0 1 0,0-1 0,-1 0 0,1 0 0,0 0 0,0 0-8,-11 3 83,-28 3-2235,-15-1 2152,1 0-4186,46-4 3299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7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1 9658,'-4'6'4969,"5"4"-1192,-4 7-1625,-7 22-887,-7 6-169,-10 12-184,0 2-136,7 2-280,0-3-136,14-10-240,10-4-336,5-24-984,12-7-736,2-19-2897,1-13 3056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7.6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12563,'9'1'5089,"3"13"-2825,9 3-895,-6-2-225,6-2-128,2-1-320,5-5-376,8-5-1104,5 1 576</inkml:trace>
  <inkml:trace contextRef="#ctx0" brushRef="#br0" timeOffset="1">794 111 10562,'0'-12'5129,"2"6"-1664,-3 4-2121,-4 4-127,3-2-313,1 0-32,-2 6-352,-6 14-176,-12 30-432,10-31-400,6-9-1184,3-3-641,5-7 1337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8.0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1 241 12443,'12'1'5177,"-2"2"-3113,-2-3-848,12 5-231,-5 1-441,0-2-288,2-2-1368,-2 4-1577,13-8 1689</inkml:trace>
  <inkml:trace contextRef="#ctx0" brushRef="#br0" timeOffset="1">352 0 13827,'17'5'2257,"-1"0"-1,1 1 1,0 1-2257,-11-3 136,1-1 1,-1 1-1,0 0 1,0 0-1,0 0 1,-1 1-1,0 0 1,4 4-137,-1 1 195,-1 1 1,0-1-1,0 1 1,-1 1-1,-1-1 1,0 1-1,0 0 1,-1 0-1,-1 1 1,0-1-1,-1 1 1,1 2-196,-1 7 262,-1-1 0,-1 1 0,-1 0 0,0 0 0,-2-1 0,-4 19-262,0-8 199,-2 1 0,-1-1 0,-7 13-199,10-30-19,0 0 0,-1 0 0,-1-1 0,0 0 0,-1-1 0,0 0 0,-12 11 19,-32 26-1048,45-42 1127,0-1-1,0 0 1,-1-1-1,0-1 1,-2 2-79,8-6 60,1 1 1,-1-1-1,0 0 0,0 0 0,0 0-60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7:58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11 18564,'0'0'6441,"-4"-3"-6249,2-2-768,0 3-1424,1 1 1200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3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 5841,'6'-9'5791,"-3"4"275,-3 5-5988,0-1-1,0 1 1,1 0-1,-1 0 1,0 0-1,0 0 1,1 0-1,-1 0 1,0 0-1,1 0 0,-1 0 1,0 0-1,0 1 1,1-1-1,-1 0 1,0 0-1,0 0 1,1 0-1,-1 0 0,0 0 1,0 1-1,1-1 1,-1 0-1,0 0 1,0 0-1,0 0 1,1 1-1,-1-1 1,0 0-1,0 0 0,0 1 1,0-1-1,0 0 1,1 0-1,-1 1 1,0-1-1,0 0 1,0 0-1,0 1-77,16 31 1031,-15-28-972,16 30 653,-1 1 0,7 26-712,38 159 1422,-43-150-1165,3-5-137,-11-36-477,-2-13-450,-5-11-323,-4-7-1254,-5-8 1274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3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11426,'3'-3'869,"1"0"0,-1 0 0,0 0-1,1 0 1,0 0 0,0 1-1,4-2-868,-2 1 445,0 1-1,0-1 0,0 1 0,1 1 1,0-1-445,10 0 586,0 1 0,0 0 0,13 1-586,-13 1 274,-1 0 0,1 2-1,-1-1 1,0 2 0,0 0-1,0 1 1,0 1 0,-1 0-1,3 3-273,-10-5 69,-1 0 0,1 0 0,-1 1 0,0 0 0,-1 1 0,1-1 0,-1 1 0,0 0 0,0 1 0,-1 0 0,0 0 0,0 0 0,-1 0 0,1 1 0,-2-1 0,1 1 0,-1 0 0,1 5-69,-3-7-2,1 0 0,-2 1 0,1-1-1,-1 0 1,0 0 0,0 1 0,0-1 0,-1 0-1,0 0 1,0 0 0,-3 6 2,1-3 95,-1 0 1,0 0-1,0-1 0,-1 1 1,0-1-1,0 0 0,-4 3-95,-5 5-749,-1-1-1,0-1 1,0-1-1,-2 0 0,0 0 1,-16 8 749,17-12-4904,0 0 2049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4.1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78 11642,'8'17'2771,"-1"0"0,0 1 0,3 16-2771,8 54 2710,-18-86-2594,6 26 612,1-1 0,1 0 0,4 5-728,-14-37 28,1 0-25,-3-14 5,1 0 1,1 0-1,0 0 0,1 0 0,2-12-8,0 18 11,0 0 0,1 0 0,0 0 0,1 1 0,1-1 0,2-4-11,-4 10 15,1 1-1,1-1 1,-1 1-1,1 0 1,0 0-1,0 0 1,1 1-1,0-1 1,0 1-1,0 0 1,0 1-1,3-2-14,6-3-145,0 0-1,1 2 1,0 0-1,0 0 1,1 1-1,0 1 1,0 1-1,13-2 146,-26 5-184,-1 1-1,1-1 1,0 1-1,-1 0 0,1 0 1,-1 0-1,1 0 1,0 0 184,0 1-156,0 0 0,0 0 0,0 1 0,-1-1 0,1 1 0,2 1 156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4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11 8994,'-5'-2'1134,"-15"-6"3300,19 8-4228,0 0-1,0 0 1,0 0 0,0-1 0,0 1-1,0 0 1,0 0 0,0 1 0,0-1-1,-1 0 1,1 0 0,0 0 0,0 1-1,0-1 1,0 0 0,0 1-1,0-1 1,0 1-206,-4 4 477,0 0 0,1 0 0,0 0 0,0 1 0,0 0 1,-2 3-478,5-7 67,-8 13 132,1 0-1,0 1 0,1-1 1,0 1-1,2 1 0,0-1 1,0 1-1,2 0 0,0 0 1,1 0-1,0 0 0,2 1 1,0-1-1,1 0 0,2 12-198,20 65 287,-12-53-193,-6-16-19,2-1 0,1-1 0,1 1 0,9 16-75,-14-33-70,-1-1 0,1 0 0,0 0 0,1 0-1,-1 0 1,1 0 0,1-1 0,-1 0 0,1 0 0,-1-1 0,1 0 0,1 1 0,-1-2-1,0 1 1,1-1 0,0 0 0,0-1 0,1 1 70,7-1-684,0-4 168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6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11082,'-4'8'4593,"4"-3"-2440,2-3-409,10-2-199,2 0-289,9-7-520,8 7-240,-1-7-272,1 7-72,3 4-592,-6-5-616,2 1-1297,1-3 1377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2.1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12499,'15'-18'5273,"-15"20"-2673,7 8-687,-6 17-185,0 12-264,-1 15-479,0 3-209,0 5-344,0-4-112,8-7-176,-5-9-24,4-12-304,6-8-336,-5-6-840,3-7-553,7-1-1103,-11-8-2770,-3-5 3954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2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10866,'1'1'715,"0"0"-1,0 0 0,0 0 1,0 0-1,0-1 1,0 1-1,0 0 0,0 0 1,0-1-1,0 1 0,1 0-714,2 0 379,0 0-1,0 0 0,0 0 0,1-1 0,-1 1-378,7 0 1074,27 3-113,0-2 0,1-1 0,15-4-961,-8 2 148,-41 1-140,-1 0 0,0 0 0,0 0 0,0 1-1,1-1 1,-1 1 0,0 0 0,3 2-8,-4-2 3,-1 0 0,1 1 0,-1 0 0,1-1 0,-1 1 0,0 0 0,0 0 0,0 0 0,0 0-1,0 1 1,0-1 0,0 1 0,-1-1-3,2 4 5,0 0 1,-1-1-1,0 1 0,0 0 0,-1 0 0,1 0 0,-1 0 0,0 3-5,0-2 36,0 0 0,0 0-1,1 0 1,0 0-1,1 0 1,1 4-36,-2-8 30,0-1 0,1 1 0,-1-1 1,0 1-1,1-1 0,-1 0 0,1 0 0,0 0 0,0 0 0,0-1 0,0 1 1,0-1-1,0 0 0,0 0 0,0 0 0,0 0 0,4 0-30,-3 0 21,1 0 0,0 0-1,0-1 1,0 0 0,0 0-1,0 0 1,0 0 0,0-1-1,0 0 1,0 0 0,0 0-1,1-1-20,-1-1 7,0 0 1,0 0-1,-1 0 0,1 0 1,-1-1-1,0 1 0,0-1 1,0 0-1,0 0 0,2-4-7,-4 4 4,1 1 0,-1-1-1,0 1 1,0-1 0,0 0 0,-1 0-1,1 0 1,-1 0 0,0 0 0,0 0-1,0 0 1,-1 0 0,1 0 0,-1-3-4,0 5 3,0 1 1,-1-1 0,1 0 0,-1 0 0,1 0 0,-1 1 0,1-1 0,-1 0 0,0 1 0,0-1 0,0 0 0,0 1 0,0-1 0,0 1 0,0 0-1,0-1 1,-2 0-4,1 0 14,-1 0-1,0 1 0,0-1 0,1 1 0,-1-1 1,0 1-1,0 0 0,0 0 0,0 0 0,-1 1-13,-4-2-26,-1 1 0,1 0-1,-1 1 1,0 0 0,1 1 0,-1 0-1,-1 0 27,6 0-233,1-1-1,0 1 1,0 0 0,0 0-1,0 0 1,0 0 0,0 1-1,0-1 1,0 1-1,-1 1 234,-4 8-853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4.0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9722,'0'-2'518,"1"0"-1,0-1 1,0 1 0,0 0-1,0 0 1,0 0 0,0 0-1,1 0 1,-1 0-1,2-1-517,-2 3 114,-1 0 0,0-1 0,1 1 0,-1 0-1,1-1 1,-1 1 0,1 0 0,-1 0-1,1-1 1,-1 1 0,1 0 0,-1 0-1,1 0 1,-1 0 0,1 0 0,-1-1 0,1 1-1,-1 0 1,1 0 0,0 1-114,0-1 135,-1 0 0,1 0 0,0 1 0,-1-1 0,1 1 0,0-1 0,-1 1 1,1-1-1,0 1 0,-1-1 0,1 1 0,-1 0 0,1-1 0,-1 1 0,1-1 0,-1 1 0,1 0 1,-1 0-136,2 3 355,0 0 0,-1 0 0,1 0 1,-1 0-1,0 0 0,0 0 1,0 0-1,0 4-355,-1 37 1185,-1-22-657,1 110 966,-1 52-513,1-177-955,0 7 26,-1-1 1,0 1 0,-1-1-1,-2 9-52,4-23-2,0 0-1,0 0 1,0 0-1,0 0 0,0 0 1,0 0-1,-1 0 0,1-1 1,0 1-1,0 0 0,0 0 1,0 0-1,0 0 1,0 0-1,0 0 0,0 0 1,0 0-1,0 0 0,0 0 1,0 0-1,0 0 0,0 0 1,0 0-1,0 0 0,0 0 1,0 0-1,0 0 1,0 0-1,0 0 0,0 0 1,0 0-1,0 0 0,-1 0 1,1 0-1,0 0 0,0 0 1,0 0-1,0 0 1,0 0 2,0-10-157,0-16-186,1 7 70,2 0 0,0 0 0,1 0 0,2-2 273,-2 8-73,0 0 0,1 1-1,1-1 1,0 1 0,1 1 0,3-5 73,-8 12 8,0 1-1,1 0 1,-1 0 0,1 0 0,0 1 0,0-1 0,0 1 0,0-1 0,1 1 0,-1 0 0,1 0 0,1 0-8,-3 1 25,1 0-1,0 0 1,-1 1 0,1-1 0,0 1 0,-1 0-1,1 0 1,0 0 0,-1 0 0,1 1 0,0-1-1,0 1 1,-1-1 0,1 1 0,-1 0-1,1 0 1,-1 0 0,2 1-25,2 2 93,1 0 0,-1 0 0,0 1-1,0 0 1,-1 0 0,1 0 0,-1 1 0,0 0 0,-1 0 0,0 0-1,1 1 1,-2-1 0,1 1 0,1 6-93,4 10 327,-1-1 1,-1 1-1,-1 1 1,-1 2-328,0-1 217,-2 0 1,-1 0-1,-1 8-217,0-27-634,-1-7-913,2-12-406,1-11 694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4.6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76 214 8602,'36'1'4241,"-35"-1"-4111,-1 0-1,1 0 1,-1 0 0,1-1 0,-1 1-1,1 0 1,-1 0 0,1 0 0,-1-1-1,1 1 1,-1 0 0,1-1 0,-1 1-1,0 0 1,1-1 0,-1 1 0,1 0-1,-1-1 1,0 1 0,1-1 0,-1 1 0,0 0-1,0-1 1,1 1 0,-1-1 0,0 1-1,0-1 1,0 1 0,0-1 0,0 1-1,0-1 1,0 1 0,0-1 0,0 0-1,0 1 1,0-1 0,0 0-130,0-2 677,2-8 194,-1 1-1,0-1 1,-1 0 0,0 0-1,0 0 1,-2-2-871,-1-12 510,-2 1 0,-2-3-510,6 22 65,0 0-1,-1 0 1,0 0-1,0 1 1,-3-5-65,5 8 6,0 1 1,0-1-1,-1 1 1,1-1-1,-1 0 0,1 1 1,0-1-1,-1 1 0,1-1 1,-1 1-1,1 0 1,-1-1-1,1 1 0,-1-1 1,0 1-1,1 0 1,-1-1-1,1 1 0,-1 0 1,0 0-1,1 0 0,-1-1 1,0 1-1,1 0 1,-1 0-1,0 0 0,1 0 1,-1 0-1,0 0 1,1 0-1,-1 0 0,0 1 1,1-1-1,-1 0 0,0 0 1,1 1-1,-1-1 1,1 0-1,-1 0 0,0 1 1,1-1-1,-1 1 1,1-1-1,-1 1 0,1-1 1,-1 0-1,1 1-6,-6 6 34,1 0 1,-1 0-1,2 0 0,-1 0 1,1 1-1,0 0 1,0 0-1,1 0 0,-2 7-34,-5 14 51,7-21-28,0-1 0,1 1-1,0 0 1,0 0 0,1 1 0,0-1 0,0 6-23,1-11 15,1 0 0,-1-1 0,0 1 0,1 0 0,-1 0 0,1-1 0,0 1 0,0-1 1,0 1-1,0-1 0,2 3-15,-2-4 11,0 0 0,0 1 1,0-1-1,0 0 0,1 0 0,-1 0 1,0 0-1,1 0 0,-1 0 0,1 0 1,-1 0-1,1-1 0,-1 1 0,1 0 1,0-1-1,-1 0 0,1 1 0,0-1 1,-1 0-1,1 0-11,0 0 5,-1 0-1,1 0 1,0 0 0,-1 0-1,1-1 1,-1 1 0,1 0-1,-1-1 1,1 0 0,-1 1-1,1-1 1,-1 0 0,1 0-1,-1 0 1,0 0 0,1 0-1,-1 0 1,0 0 0,0 0 0,0 0-1,0 0 1,0-1 0,0 1-1,0 0 1,0-2-5,4-5 5,-1-1 1,-1 0-1,1 1 0,-1-4-5,5-10 22,-8 22-21,0-1 0,1 0 0,-1 0 0,0 0 0,1 1 0,-1-1 0,1 0 0,-1 1 0,1-1 0,-1 0 0,1 1 0,-1-1 0,1 0-1,-1 1 1,1-1 0,0 1 0,-1-1 0,1 1 0,0 0 0,0-1 0,-1 1 0,1 0 0,1-1-1,-1 1 12,-1 1-1,1-1 0,0 0 1,0 0-1,0 1 0,-1-1 1,1 1-1,0-1 0,0 1 1,-1-1-1,1 1 0,0-1 1,-1 1-1,1-1 0,0 1 1,-1 0-1,1-1 1,-1 1-1,0 0 0,1 0 1,-1 0-1,1 0-11,4 9 275,0 0 1,-1 1-1,0 0 1,1 9-276,-1-6 312,1 1 0,2 4-312,-6-17-68,0 0 0,0 0 1,0 0-1,1 0 0,-1 0 0,1 0 1,-1 0-1,1 0 0,-1 0 1,1-1-1,0 1 0,0-1 0,0 1 1,0-1-1,0 0 0,0 0 1,0 0-1,0 0 0,1 0 0,-1 0 1,0-1-1,1 1 0,-1-1 1,0 1-1,1-1 0,-1 0 0,1 0 1,-1 0-1,0 0 0,1 0 1,0-1 67,22-4-849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5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127 128 7426,'10'-21'2274,"-2"0"1,-1-3-2275,-6 22 315,-1-1 0,1 1 0,-1 0 0,0 0 0,0-1 0,0 1 0,0 0 0,-1 0 0,1 0 1,-1-1-1,1 1 0,-1 0 0,0 0 0,1 0 0,-1 0 0,0 0 0,0 0 0,-1 0 0,1 0 1,0 1-1,-1-1 0,1 0 0,-1 1 0,1-1 0,-1 1 0,0-1 0,0 1 0,0 0 1,0 0-316,1 0 143,0 0 1,-1 1 0,1-1-1,0 1 1,-1 0 0,1-1 0,-1 1-1,1 0 1,-1 0 0,1 0 0,-1 0-1,1 0 1,-1 0 0,1 0 0,0 1-1,-1-1 1,1 0 0,-1 1 0,1-1-1,0 1 1,-1 0 0,1-1 0,0 1-1,0 0 1,-1 0 0,1 0 0,0 0-1,-1 1-143,-3 3 249,0 0-1,1 0 1,-1 1 0,1-1-1,-2 5-248,-3 5 163,2 0-1,-1 0 0,2 0 1,0 1-1,1 0 1,0 1-1,2-1 0,0 1-162,0-4 29,2 0 0,0 0 0,1 0 0,0 0-1,0 0 1,2 0 0,0 0 0,0 0 0,1 0-1,3 8-28,-4-16-40,0 0 0,1 0 0,-1 0-1,1 0 1,0 0 0,1 0 0,-1-1 0,1 0-1,-1 0 1,1 0 0,1 0 0,-1 0-1,0-1 1,1 1 0,0-1 0,0-1 0,0 1-1,0-1 1,0 0 0,0 0 0,1 0-1,-1 0 1,1-1 0,-1 0 0,2 0 40,5 0-722,1 0 0,-1-1 0,1-1 1,-1 0-1,2 0 722,-7-1-392,1 0 0,-1 0 0,4-3 392,-9 5-36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5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83 271 7914,'6'0'4105,"0"1"-705,-6 6-655,7 7-233,-6 6-399,-3 12-673,2 2-264,0-1-487,1-3-177,2-12-272,-1-4-288,-2-10-856,2-5-505,6-10 1977,6-2-864</inkml:trace>
  <inkml:trace contextRef="#ctx0" brushRef="#br0" timeOffset="1">1 18 10874,'14'-17'5049,"-7"17"-1632,5 0-1184,3 6-457,1 0-384,4 4-696,-2 1-199,5 1-938,-2 4-759,7 7 776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6.3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12907,'5'5'5537,"7"11"-2232,10 12-2193,3 7 176,0 10-16,1 3-159,-4 7-353,-6-2-168,-8 0-216,-7 0-56,-10-6-128,-5 1 0,-5-3-728,-6-3-656,1-4 2120,4-4-1192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31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9322,'-5'1'2651,"5"1"-900,9 6-65,-3-3-1270,23 24 4140,22 27-4556,-22-20 1260,-2 1 0,20 37-1260,-36-55 227,-1 1 1,0 0-1,-2 1 0,-1 0 0,0 0 1,2 18-228,-6-20 116,0-1 1,-2 0-1,0 0 0,-1 1 1,-1-1-1,-1 0 1,0 0-1,-4 11-116,-3 4 129,-1 0 1,-2 0-1,-1-1 0,-1 0 0,-3 0-129,10-20 47,0 0 1,0-1-1,-2 0 0,1-1 1,-8 7-48,12-13-85,0 0 0,-1 0 0,1-1 0,-1 1 0,1-1 0,-1 0 0,0-1 0,-1 1 0,1-1 0,0 0 0,0 0 1,-1-1-1,1 0 0,-5 1 85,9-2-144,1 0-1,-1 0 1,0 0 0,0 0 0,1 0 0,-1 0 0,0 0 0,0 0 0,0 0 0,1 0 0,-1-1-1,0 1 1,0 0 144,1-3-2121,7-2 460,12-4 454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32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350 4 9770,'9'-3'3230,"-9"3"-3116,0 0 0,0 0 0,0 0 0,0 0 0,0 0 0,0 0 0,0 0 0,0 0 0,0 0 0,0 0 0,0 0 0,0 0 0,0 0 0,0 0 0,0 0 0,0 0 0,0 0 0,0 0 0,0 0 0,0 0 0,0 0 0,0-1 0,0 1 0,0 0 0,0 0-1,0 0 1,0 0 0,0 0 0,0 0 0,0 0 0,0 0 0,0 0 0,0 0 0,0 0-114,-16 3 2815,-15 6-1992,0 2 0,0 1 1,2 1-1,0 2 0,-26 17-823,29-16 635,-18 16-635,35-25 116,1 1 0,0 0 1,0 0-1,0 1 0,1 0 1,-2 3-117,8-10 22,0 0 1,0 0-1,0 0 1,0 0-1,0 1 1,0-1-1,0 0 1,1 0-1,-1 1 1,1-1 0,0 0-1,-1 1 1,1-1-1,0 0 1,0 1-1,1-1-22,-1 0 14,1 0-1,-1 0 0,1 0 1,0 0-1,0 0 1,0-1-1,0 1 0,0 0 1,0 0-1,0-1 0,1 1 1,-1-1-1,1 1 1,-1-1-1,1 0 0,-1 0 1,1 1-1,1-1-13,6 5 55,1-1-1,0 0 1,0-1 0,1 0-1,-1-1 1,1 0-1,4 0-54,20 3 414,24 0-414,-26-3-2647,30 6 2647,-43-3-2271,-8 1 761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32.8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13091,'-1'12'5073,"9"-3"-3321,2-3-191,7 0 31,6 1-168,5-3-456,4 0-223,1 0-393,2-3-80,-1-1-520,2 2-609,-10-4 2330,0 2-1449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6.5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9170,'0'1'507,"-1"1"-1,1-1 1,-1 0 0,1 1 0,-1-1-1,1 1 1,0-1 0,0 0 0,0 1-1,-1-1 1,2 1 0,-1-1 0,0 1-1,0-1-506,6 22 1839,-4-15-1074,5 21 301,-2 1 1,0 0-1,-2 0 0,-1 0 1,-2 4-1067,0-10 245,1-1 1,1 1-1,1 0 0,1-1 1,1 1-246,-1-9 121,0 1 0,-1-1 0,0 17-121,-3-31-1,0 0 0,0 0 0,0-1 0,1 1 0,-1 0 0,0 0 0,0 0 1,0 0-1,1 0 0,-1 0 0,1 0 0,-1 0 0,0-1 0,1 1 0,0 0 1,-1-1-3,0 1 0,0-1 0,1 0 0,-1 0 0,0 0-1,1 0 1,-1 0 0,0 1 0,0-1 0,1 0 0,-1 0-1,0 0 1,1 0 0,-1 0 0,0 0 0,1 0 0,-1 0-1,0 0 1,0 0 0,1 0 0,-1-1 0,0 1 0,1 0-1,-1 0 1,0 0 0,0 0 0,1 0 0,-1 0 0,0-1 2,2 0-36,0-1-1,0 1 0,0-1 0,-1 0 0,1 1 0,0-1 0,-1 0 0,0 0 0,2-2 38,21-47-638,-15 29 250,8-12 388,-13 28-4,-1 0-1,1 0 1,1 1 0,-1-1-1,1 1 1,-1 0 0,5-2 4,-8 6 16,1-1 1,-1 1 0,1 0-1,-1 0 1,1 0 0,0 0-1,0 0 1,-1 1 0,1-1-1,0 0 1,0 1 0,0 0-1,0-1 1,-1 1 0,1 0-1,0 0 1,0 0 0,0 0 0,0 0-1,0 0 1,0 1 0,0-1-1,-1 1 1,1-1 0,0 1-1,0 0 1,0-1 0,-1 1-1,1 0 1,1 1-17,1 1 86,-1 1 0,1-1-1,-1 1 1,1-1 0,-1 1 0,-1 0 0,1 0-1,0 0 1,-1 0 0,0 1 0,2 3-86,3 13 529,4 15-529,0 3-286,-10-36 59,0-1 1,0 0 0,0 0 0,0 1 0,1-1 0,-1 0 0,0 0 0,1-1 0,1 3 226,1 0 445,-1 2-272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55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54 4817,'1'-19'3055,"-1"14"-1537,0-1 1,0 1 0,1 0-1,0 0 1,0-3-1519,0 8 4642,0 6-2850,-2 125 654,1-82-1872,2 0-1,3-1 1,2 0-1,11 44-573,-7-52-577,-7-34-1744,-4-5-1137,0-2 2075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55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3 11058,'-1'1'725,"-1"0"-295,0-1-1,1 1 1,-1 0-1,1 0 1,0 0 0,-1 0-1,1 0 1,0 0-1,-1 0 1,1 1-1,0-1 1,0 0-1,0 1 1,0-1-1,0 0 1,1 1-1,-1 0-429,1-2 85,0 0-1,0 1 1,0-1-1,0 0 0,0 1 1,0-1-1,0 1 1,0-1-1,0 0 1,1 1-1,-1-1 0,0 0 1,0 1-1,0-1 1,0 0-1,1 1 0,-1-1 1,0 0-1,0 1 1,1-1-1,-1 0 1,0 0-1,1 1 0,-1-1 1,0 0-1,1 0 1,-1 0-1,0 1 0,1-1 1,-1 0-1,1 0 1,-1 0-1,0 0 1,1 0-85,18 5 936,-15-4-680,47 7 473,-1-2 0,1-2 0,20-2-729,3-4 272,0-3 0,6-4-272,-9-1 102,152-17 160,-167 22-11,0 4-1,54 5-250,-107-4 8,4 0 12,0 1 0,1 0 0,-1 0 0,0 1 0,7 2-20,-14-4-13,1 0 0,-1 1 0,1-1-1,-1 0 1,1 0 0,-1 0 0,0 1-1,1-1 1,-1 0 0,1 1 0,-1-1 0,1 0-1,-1 1 1,0-1 0,1 0 0,-1 1-1,0-1 1,1 1 0,-1-1 0,0 1-1,0-1 1,1 1 0,-1-1 0,0 1-1,0-1 1,0 1 13,0 0-61,0 0 1,0-1-1,0 1 0,-1 0 0,1-1 0,0 1 0,-1 0 1,1-1-1,-1 1 0,1 0 0,0-1 0,-1 1 0,1-1 1,-1 1-1,1-1 0,-1 1 0,0-1 61,-4 4-675,-1 0-1,0 0 1,0-1 0,-1 1 675,3-2-362,-27 14-1987,-4 7 1011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56.0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0 605 10090,'5'8'2552,"5"7"1029,-9-14-3488,-1-1-1,1 1 1,-1-1-1,1 1 1,0-1-1,-1 1 0,1-1 1,0 1-1,-1-1 1,1 0-1,0 1 1,0-1-1,-1 0 1,1 0-1,0 0 1,0 1-1,-1-1 0,1 0 1,1 0-93,1-1 108,0 1 0,0-1 0,0 0 0,0 0 0,-1 0 1,1 0-1,0 0 0,0-1 0,-1 1 0,1-1 0,-1 0 0,1 0 0,0-1-108,6-4 304,-1-1 0,-1-1-1,1 1-303,4-9 305,0 0 0,0-1 0,0-3-305,-2 3 72,5-9-40,-1 0 1,-1-1-1,-2-1 0,0 0 0,-2 0 1,-2-1-1,0 0 0,-2 0 0,-2-1 1,0 1-1,-2-13-32,-2 28 34,1-1 1,-4-14-35,3 25 16,0-1 0,-1 1 1,0-1-1,0 1 0,0-1 1,-1 1-1,1 0 1,-1 0-1,-1-1-16,3 5 12,1 0-1,-1 0 1,0 0-1,0 0 1,0 0-1,0 0 1,0 0-1,0 0 1,-1 1-1,1-1 1,0 0 0,0 1-1,0-1 1,-1 1-1,1-1 1,0 1-1,-1-1 1,1 1-1,0 0 1,-1 0-1,1 0 1,0 0 0,-1 0-1,1 0 1,-1 0-1,1 0 1,0 0-1,-1 1 1,1-1-1,0 0 1,0 1-1,-1 0 1,1-1 0,0 1-13,-4 1 75,1 1 0,-1 0-1,1 0 1,0 0 0,0 1-1,1-1 1,-1 1 0,-2 3-74,-3 5 152,1-1 1,0 1 0,1 1-1,1-1 1,0 1 0,1 0 0,0 1-1,1-1 1,0 1 0,1 0 0,0 0-1,2 0 1,-1 0 0,2 0-1,0 1 1,1-1 0,0 0 0,1 0-1,0 0 1,2 0 0,-1 0 0,2-1-1,3 8-152,6 11 231,2-2-1,1 0 1,2-1-1,1-1 1,23 25-231,-37-46-4,0 0 1,1 0-1,0-1 0,0 0 1,1 0-1,-1-1 1,1 0-1,0-1 1,1 1-1,-1-2 1,6 3 3,-9-5-41,-1 1 0,1-1 1,0 0-1,0-1 0,0 1 1,0-1-1,0 0 0,0 0 0,0-1 1,-1 1-1,1-1 0,0 0 1,0 0-1,0-1 0,-1 0 1,1 1-1,-1-1 0,1-1 0,-1 1 1,0-1-1,3-2 41,13-12 71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2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12 10258,'-72'1'4106,"71"-1"-3927,-1 0 0,1 0 0,-1 0 0,1 0 0,-1-1 0,1 1 0,-1 0-1,1-1 1,-1 1 0,1-1 0,0 1 0,-1-1 0,1 0 0,0 1-1,-1-2-178,2 2 40,0 0-1,0 0 0,0 0 1,0 0-1,-1 0 0,1 0 1,0 0-1,0 0 0,0-1 1,0 1-1,0 0 0,0 0 1,0 0-1,0 0 0,0 0 1,0 0-1,0 0 0,0-1 1,0 1-1,0 0 0,0 0 1,0 0-1,0 0 0,0 0 1,0 0-1,0 0 0,0-1 1,0 1-1,1 0 0,-1 0 1,0 0-1,0 0 0,0 0 1,0 0-1,0 0 0,0 0 1,0 0-1,0-1-39,7-1 1428,-2 3-1059,1-1 0,-1 0 0,0 1 0,0 0 0,0 0 1,0 1-1,0 0 0,1 0-369,40 20 1227,-41-20-1121,10 6 134,-1 0 0,1 2 0,-2-1 0,1 2 0,5 5-240,-14-11 26,1 0 0,-2 1 0,1-1 0,-1 1 0,1-1 0,-2 1 1,1 1-1,-1-1 0,0 0 0,0 1 0,0 0 0,-1-1 0,0 1 1,0 3-27,-1-5 8,-1-1 1,0 0-1,0 0 1,0 0-1,0 1 1,-1-1-1,0 0 1,1 0-1,-1 0 1,-1 0 0,1 0-1,-1 0 1,1 0-1,-1 0 1,0-1-1,-1 1 1,1-1-1,-1 1 1,1-1-1,-1 0 1,0 0 0,-1 1-9,-9 6 43,1-1 1,-1-1 0,0 0 0,-1-1-1,-8 3-43,0 1 351,-8 6-351,25-15 100,-4 3 89,8-5-185,1 0 0,0 0 0,0 0 0,0 0 1,0 0-1,0 0 0,0 0 0,0 0 0,0 0 0,-1 0 0,1 0 0,0 0 0,0 0 1,0 1-1,0-1 0,0 0 0,0 0 0,0 0 0,0 0 0,0 0 0,0 0 0,0 0 1,0 0-1,0 0 0,0 1 0,-1-1 0,1 0 0,0 0 0,0 0 0,0 0 0,0 0 1,0 0-1,0 0 0,0 1 0,0-1 0,0 0 0,1 0 0,-1 0 0,0 0 0,0 0 1,0 0-1,0 0 0,0 0 0,0 1 0,0-1 0,0 0 0,0 0 0,0 0 0,0 0 1,0 0-1,0 0 0,0 0 0,0 0 0,1 0 0,-1 0 0,0 0 0,0 0 0,0 1 1,0-1-1,0 0 0,0 0 0,0 0 0,0 0 0,1 0-4,6 2 28,0-1 0,0 0-1,0 0 1,1 0 0,-1-1-1,0 0 1,1 0 0,2-1-28,14 0 41,68 2-255,0 1-6960,-58-2 4540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3.0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13403,'-1'2'5425,"1"-2"-3201,13-2-847,-3-2 47,7 2-352,4-4-304,-1 2-824,7-1-912,-2-2 640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3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24 9586,'-2'4'638,"0"-1"1,1 1-1,-1 0 0,1 0 0,0 0 0,0 0 1,1 0-1,-1 0 0,1 0 0,0 0 1,0 0-1,0 0 0,0 0 0,2 3-638,-1 7 823,1-1 0,1 1 0,0-1 0,0 0 0,2 0 0,0-1 1,2 6-824,-5-16 103,-1 1 0,1-1 1,0 1-1,0-1 0,0 1 0,0-1 1,0 0-1,1 0 0,-1 0 1,1 0-1,-1-1 0,1 1-103,-1-1 27,-1 0 1,1 0-1,0-1 0,0 1 0,0-1 0,0 1 0,-1-1 0,1 0 0,0 1 0,0-1 0,0 0 0,0 0 0,0 0 0,0-1 0,0 1 0,0 0 0,0-1 0,-1 1 0,3-2-27,3-1-15,-1-1 0,1 0 0,-1 0 1,0-1-1,0 0 0,0 0 0,-1 0 0,0-1 0,0 1 15,13-17-491,11-18 491,-9 7-416,9-18 416,-14 23 42,-10 22 14,-4 10 39,-1 10 72,-6 22 186,2-14 161,1 0-1,1 17-513,2-33 95,0 1 0,0 0 0,1 0 0,0-1-1,1 1 1,-1 0 0,1-1 0,1 0-1,-1 1 1,1-1 0,1 1-95,-3-5-65,0 0-1,0-1 1,1 1 0,-1 0-1,0 0 1,1-1 0,0 1-1,-1-1 1,1 0 0,0 1-1,0-1 1,0 0-1,0 0 1,0 0 0,0 0-1,0-1 1,0 1 0,0 0-1,0-1 1,1 1 0,-1-1-1,0 0 1,1 0 65,1 0-326,1 0 0,-1-1-1,0 1 1,1-1 0,-1 0 0,0 0-1,0-1 1,0 1 0,0-1-1,0 0 1,1 0 326,21-13-1065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3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11074,'-1'3'1070,"1"-1"-1,-1 1 1,0 0 0,1-1-1,-1 1 1,1 0-1,0 0 1,0 0-1070,1 4 940,-1 0 1,2 0 0,-1 0 0,1 1-941,3 13 1245,-2 8 129,-1 1 0,-2 17-1374,0-46 11,2 14 104,2-12-126,3-7-64,-6 1 19,1 1-1,-1-1 0,1 0 1,-1 0-1,0 0 0,0 0 1,-1 0-1,1 0 0,-1 0 1,1 0-1,-1 0 0,0-3 57,2-12-224,0 11 198,0 0 0,1 0-1,-1 0 1,1 1 0,1-1 0,-1 1 0,1 0-1,0 0 1,1 0 0,-1 0 0,4-2 26,-5 5 12,0 0 1,1 0 0,-1 1-1,1-1 1,-1 1-1,1 0 1,0 0 0,0 0-1,1 0-12,-2 1 26,0 0 0,-1 0 0,1 1 1,0-1-1,0 1 0,0 0 0,-1 0 0,1 0 0,0 0 0,0 0 0,0 1 0,-1-1 1,1 1-1,2 0-26,-2 1 56,1 0 0,-1 0 1,0 0-1,0 0 0,1 0 1,-2 0-1,1 1 0,0 0 0,0-1 1,-1 1-1,1 0 0,-1 0 1,0 0-1,0 1 0,0-1 1,-1 1-1,1-1 0,-1 1 1,1 1-57,3 10 231,-1 0 0,-1 0 0,0 0 1,-1 2-232,0 25-318,-2-34-1038,0-8 1356,0 0-53,0 0 0,0 0 0,0 0 0,0 0 1,0 0-1,0 0 0,0 0 0,0 0 0,0 0 0,0 0 0,0 0 0,0 0 0,0 0 0,0 0 0,0 0 1,0 0-1,1 0 0,-1 0 0,0 1 0,0-1 0,0 0 0,0 0 0,0 0 0,0 0 0,0 0 0,0 0 1,0 0-1,0 0 0,0 0 0,0 0 0,0 0 0,0 0 0,0 0 0,0 0 0,0 0 0,0 0 0,0 0 0,0 0 1,0 0-1,0 0 53,6-11-1346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4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129 336 13939,'15'26'5505,"-7"1"-3320,4-3-465,-11 3-232,6-1-231,-4-9-609,-1-1-464,5-12-1048,-7-4-577,0-8-1431,4-6 3064,-3-9-552</inkml:trace>
  <inkml:trace contextRef="#ctx0" brushRef="#br0" timeOffset="1">50 163 11394,'-4'-2'2841</inkml:trace>
  <inkml:trace contextRef="#ctx0" brushRef="#br0" timeOffset="2">8 52 10914,'-5'-8'4529,"4"4"-2192,-1-2-497,2 2 41,2-3-145,-2 6-672,4-3-240,10-6-1136,0 5-768,22 2 680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4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32 10618,'-20'8'4460,"16"-6"-1410,7 6 2494,-2-3-5129,1 0 0,-1 0 0,1 0 0,1-1 0,-1 1-415,6 11 351,37 79 705,-42-89-1023,1 1 0,0-1 0,0 0 1,1-1-1,0 1 0,0-1 0,0 1 0,5 2-33,-8-6-26,0 0 0,0-1-1,1 1 1,-1-1-1,0 0 1,0 0-1,1 0 1,-1 0-1,1 0 1,-1-1-1,1 1 1,-1-1-1,1 1 1,-1-1-1,1 0 1,0 0-1,-1 0 1,1 0-1,-1-1 1,1 1-1,-1-1 1,1 1-1,-1-1 1,1 0 0,-1 0-1,2-1 27,-1 1-62,-1-1 1,0 0-1,0 1 0,0-1 1,0 0-1,0 0 0,0 0 1,0 0-1,0-1 0,-1 1 0,0 0 1,1-1-1,0-1 62,2-5-143,-1-1-1,0 0 1,0-1 143,3-9-76,28-100 328,-32 117-431,2-15 91,-5 5-3629,-2 4 2142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5.3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0 228 11538,'35'0'6738,"-29"0"-6013,-1-1 0,1 0-1,-1 0 1,6-2-725,-8 1 147,1 1 1,-1-1 0,0 1-1,1-1 1,-1 0-1,0 0 1,0-1-1,-1 1 1,1 0 0,0-1-1,-1 0 1,0 1-1,1-1 1,-1 0 0,0-1-1,0 1 1,0-1-148,1-4 94,1-1 0,-1 0 0,0 0 0,-1-1 0,0 1 0,-1 0 0,0-1 0,0 1 0,-1-1 0,0 1 1,-1-1-1,0 1 0,0-1-94,1 9 6,-1-1 0,1 1 0,0-1 1,-1 1-1,1 0 0,-1-1 1,0 1-1,1-1 0,-1 1 0,0 0 1,0 0-1,0-1 0,0 1 0,0 0 1,0 0-1,0 0 0,-1 0-6,1 0 4,0 1-1,0-1 1,0 1 0,0 0-1,0-1 1,0 1-1,0 0 1,0 0 0,0 0-1,0 0 1,-1 0 0,1 0-1,0 0 1,0 0-1,0 0 1,0 0 0,0 0-1,-1 1-3,-1 0 7,0 1-1,-1-1 1,1 1 0,0 0-1,0 0 1,0 0-1,0 0 1,0 0 0,1 1-1,-1-1 1,1 1-1,-1 0 1,1 0-7,-3 4 66,1-1 1,1 1-1,-1 0 0,1-1 1,0 1-1,1 1 1,0-1-1,0 0 0,0 1 1,1-1-1,0 4-66,0-5 50,1-1 0,0 1-1,1 0 1,-1-1 0,1 0 0,0 1 0,0-1-1,1 1 1,0-1 0,0 0 0,0 0 0,0 0 0,1 0-1,0 0 1,0-1 0,1 2-50,-3-5-5,0 1 0,1-1 1,-1 0-1,0 1 0,1-1 0,0 0 0,-1 0 0,1 0 1,0 0-1,-1 0 0,1 0 0,0 0 0,0-1 0,0 1 1,0 0-1,-1-1 0,1 0 0,0 1 0,0-1 0,0 0 1,0 0-1,0 0 0,0-1 5,5 0-158,0 0 0,0-1 0,-1 0 1,1 0-1,5-3 158,-4 1-123,102-47-722,-104 50 955,-5 5 141,-1-3 40,-8 21 1996,5-18-1648,0-5-358,1-6-332,-1-11-187,2-1 0,0 1 0,2-13 238,-1 28-46,0-3-162,0 1 0,1 0 0,-1 0 0,1 0 0,0 0-1,1 0 1,-1 0 0,1 0 0,0 0 0,0 0 0,1 1 0,-1-1-1,3-2 209,-3 3-296,0 1-53,0-1 1,1 1-1,-1 0 1,1 0-1,1-2 349,-1 2-229,1 1 0,0 0 0,0-1 0,0 1 0,4-1 229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8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4 110 3113,'0'-8'2968,"-1"-25"4434,0-11-6038,0 20 1754,6 86 1773,5 19-3649,6 11-1242,10 21 410,6-1-1,9 14-409,-34-105-180,2 0-1,0 0 1,11 17 180,-14-30-621,-6-8 585,0 0 1,0 0-1,0 0 0,0 0 0,0 0 1,0 0-1,0 0 0,0 1 0,1-1 1,-1 0-1,0 0 0,0 0 0,0 0 1,0 0-1,0 0 0,0 0 0,0 0 1,0 0-1,0 0 0,0 0 0,0 0 1,0 0-1,0 0 0,0 0 0,1 0 1,-1 0-1,0 0 0,0 0 0,0 0 1,0 0-1,0 0 0,0 0 0,0 0 1,0 0-1,0 0 0,0 0 0,0 0 1,0 0-1,0 0 0,1 0 0,-1 0 1,0 0-1,0 0 0,0 0 0,0 0 1,0 0-1,0-1 0,0 1 0,0 0 1,0 0-1,0 0 36,-1-18-3353,-3-10 1946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5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213 29 8418,'4'0'4754,"-4"-1"-1469,-6-5 63,-11-4-1203,11 8-1776,-1-1-1,1 2 1,0-1-1,-1 1 1,1 0-1,-1 0 1,1 1 0,-1-1-1,1 2 1,-1-1-1,1 1 1,-3 0-369,7-1 30,-1 1 1,1-1-1,-1 1 0,1 0 1,0 0-1,-1 0 0,1 0 1,0 0-1,0 0 1,0 1-1,0-1 0,0 1 1,0-1-1,0 1 0,0 0 1,0-1-1,1 1 1,-1 0-1,1 0 0,0 1 1,-1-1-1,1 0 0,0 0 1,0 1-1,0-1 1,1 0-1,-1 1 0,1-1 1,-1 1-1,1-1 0,0 1 1,0-1-1,0 3-30,0 1 8,1 0 0,0 0 1,0 1-1,0-1 0,1 0 0,0 0 0,0 0 0,1-1 0,-1 1 0,1 0 1,0-1-1,1 0 0,2 4-8,0-2 5,1 0-1,0 0 1,0-1 0,0 1 0,0-2 0,1 1-1,0-1 1,8 4-5,41 23 198,-57-31-186,1-1 1,0 0-1,-1 1 1,1-1-1,-1 1 1,1-1-1,-1 1 1,1-1-1,-1 1 1,1-1-1,-1 1 1,0-1-1,1 1 1,-1-1-1,0 1 1,1 0 0,-1-1-1,0 1 1,0 0-1,1-1 1,-1 1-1,0 0-12,0-1 12,0 1-1,-1-1 1,1 1 0,0-1-1,0 1 1,-1-1-1,1 1 1,0-1-1,-1 1 1,1-1 0,0 1-1,-1-1 1,1 0-1,-1 1 1,1-1 0,0 0-1,-1 1 1,1-1-1,-1 0 1,1 0 0,-1 1-1,1-1 1,-1 0-1,1 0 1,-1 0-1,1 0 1,-1 0 0,1 0-1,-1 0 1,0 0-1,1 0-11,-24 2 153,0-1 0,1-1 0,-15-3-153,9 1-107,15 2-209,7 0-222,0 0 0,0-1 1,0 0-1,0 0 0,0 0 0,0-1 1,-7-2 537,14 4-67,1 0 1,-1 0 0,0 0-1,0 0 1,0 0 0,0-1 0,0 1-1,0 0 1,0 0 0,0 0-1,0 0 1,0 0 0,0 0 0,0 0-1,0 0 1,0 0 0,0 0-1,0 0 1,0 0 0,1 0 0,-1 0-1,0 0 1,0 0 0,0-1-1,0 1 1,0 0 0,0 0 0,0 0-1,0 0 1,0 0 0,0 0-1,0 0 1,0 0 0,0 0 0,0 0-1,0 0 1,0 0 0,0-1-1,0 1 1,-1 0 0,1 0 0,0 0-1,0 0 1,0 0 0,0 0-1,0 0 1,0 0 0,0 0 0,0 0-1,0 0 1,0 0 0,0 0-1,0 0 1,0 0 66,9-1-1331,9 0-65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06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62 417 6849,'3'-1'370,"6"-2"1529,1-2-1,-1 1 1,0-1-1,3-2-1898,-10 5 291,0 1 0,0-1 0,0 1 0,-1-1 0,1 0 0,0 0-1,-1 0 1,1 0 0,-1 0 0,1 0 0,-1 0 0,0 0 0,0-1 0,0 1 0,0 0 0,0-1-1,-1 1 1,1 0 0,-1-1 0,1-1-291,-2 0 214,0-1 0,0 1 0,0 0 0,0-1 1,-1 1-1,1 0 0,-1 0 0,0 0 0,-1 0 0,1 0 0,-1 1 0,1-1 0,-1 1 0,0-1 0,0 1 0,-1 0 1,-1-2-215,2 4 50,1 0 1,0 0 0,0 0-1,0 0 1,0 0 0,-1 1 0,1-1-1,-1 0 1,1 1 0,0 0 0,-1 0-1,1 0 1,-1 0 0,1 0 0,0 0-1,-1 0 1,1 1 0,0-1 0,-1 1-1,1 0 1,0 0 0,-2 0-51,1 1 33,0-1 0,0 1 0,0 0 0,0 0 0,1 0 0,-1 0 0,1 0 1,0 0-1,-1 1 0,1-1 0,0 1 0,0-1 0,1 1 0,-1 0 0,1 0 0,-1 0-33,1 1 40,-1 1-1,1-1 1,0 1-1,1-1 1,-1 1-1,1 0 1,0-1-1,0 1 1,0 0-1,1 0 1,-1-1-1,1 2-39,0-3 33,0 0 0,0 0 0,0 0 0,0 0-1,0 0 1,0-1 0,1 1 0,0 0 0,-1-1 0,1 1 0,0-1 0,0 1-1,0-1 1,1 0 0,-1 0 0,0 0 0,1 0 0,2 1-33,-3-2 9,0 0 0,0-1 0,0 1 0,0-1 0,0 1 1,0-1-1,0 0 0,1 0 0,-1 0 0,0 0 0,0 0 0,0 0 1,0-1-1,0 1 0,1-1 0,-1 1 0,0-1 0,0 0 0,0 0 1,0 0-1,-1 0 0,2-1-9,7-4 2,-2 0 1,1-1-1,-1 0 1,1-1-3,2-2 14,14-13 31,-24 23-34,-1-1-1,1 1 0,-1 0 0,1-1 0,-1 1 1,1 0-1,-1-1 0,1 1 0,-1 0 0,1 0 1,0 0-1,-1 0 0,1-1 0,-1 1 0,1 0 0,0 0 1,-1 0-1,1 0 0,-1 0 0,1 1 0,0-1 1,-1 0-1,1 0 0,-1 0 0,1 0 0,-1 1 0,1-1 1,0 0-1,-1 0 0,1 1 0,-1-1 0,0 0 1,1 1-1,-1-1 0,1 1 0,-1-1 0,1 1 0,-1-1-10,2 2 53,-1 0-1,0 0 0,1 0 0,-1 0 0,0 0 0,0 0 1,0 0-1,0 1-52,0 1 82,-1-1 0,1 1 1,-1 0-1,1 0 0,-2 2-82,3 15 232,-2-20-255,0 0-1,1 0 0,-1 0 1,0 0-1,1 0 0,-1 0 1,1 0-1,-1 0 0,1-1 1,-1 1-1,1 0 0,0 0 1,-1 0-1,1-1 0,0 1 1,0 0-1,0-1 24,-1 0-106,0 1 0,0-1-1,1 0 1,-1 0 0,0 0-1,1 0 1,-1 0 0,0 0 0,0 0-1,1 0 1,-1 0 0,0 0 0,1 0-1,-1 0 1,0 0 0,0 0-1,1 0 1,-1 0 0,0 0 0,1 0-1,-1 0 1,0-1 0,0 1 0,1 0-1,-1 0 1,0 0 0,0 0-1,1-1 1,-1 1 0,0 0 0,0 0-1,0-1 1,1 1 0,-1 0 106,6-10-2307,2-14-678,4-7 1188</inkml:trace>
  <inkml:trace contextRef="#ctx0" brushRef="#br0" timeOffset="1">380 1 13547,'11'13'5425,"0"14"-3144,-2 6-313,-2 14-112,-6 4-151,0 3-617,-1 0-288,0-6-472,0-5-144,2-10-128,0-10-80,4-2-376,2-6-304,1-9-848,2-3-513,1-11 1273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18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9394,'-8'15'3889,"4"-4"-2025,7-6-640,24 8-343,6-5 175,15-2-32,8-1-128,2-5-264,2 0-127,-3 0-177,-2-1-88,-9-6-136,-3 3-160,-10 3-1481,-6 1-503,-15 8 1112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19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7 128 9882,'-6'4'4289,"6"3"-1784,2-2-993,17-4-408,0-1 152,15-4-167,5-2-185,3-8-376,5 0-144,-2-2-200,-4 0-80,-2 0-376,-7 2-504,-4-3-1401,-7 2 1593,-20 2-72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19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11835,'2'1'1094,"1"0"0,0 0 0,0 0 0,-1 0 0,1 0 0,1 1-1094,42 24 1379,-34-19-462,74 40 628,-13-7-628,15 13-917,-73-43 85,-1 1 1,1 1-1,-2 0 0,1 1-85,-7-5 46,-1-1 0,1 1 0,-2 0 0,1 1 0,-1-1 0,0 1 0,-1 0 0,1 3-46,0 1 52,-1 0 0,-1 1 0,0 0 0,0 0 0,-2 0 0,1 0-1,-2 0 1,0 0 0,-1 0 0,0 0 0,-2 5-52,2-10 18,-1 0 0,-1 0 0,0 0 0,0 0 1,-1 0-1,0 0 0,0-1 0,-1 0 0,0 0 0,-1 0 0,0-1 1,0 1-1,0-1 0,-1-1 0,0 1 0,0-1 0,-2 0-18,-13 9-315,-1-2-1,-7 3 316,-22 7-3152,40-19 1671,12-4 1451,0 0 0,0 0-1,0 0 1,-1 0-1,1 0 1,0 0-1,0 0 1,0 0-1,0 0 1,-1 0-1,1 0 1,0 0-1,0 0 1,0 0-1,0 0 1,0 0-1,-1-1 1,1 1-1,0 0 1,0 0-1,0 0 1,0 0-1,0 0 1,0 0-1,-1-1 1,1 1-1,0 0 1,0 0 30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47.9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9 7554,'-17'-4'1435,"-4"1"471,3 2 3688,17 1-4636,0 0 109,3 7 1689,11 28-2009,-4-9-238,0 2 1,3 21-510,31 176 957,-19-97-750,-23-121-210,1 4-144,0-1 1,1 1-1,0-1 0,2 5 147,-5-14-107,1-1 0,-1 1 0,0-1 0,1 1 0,-1 0 0,0-1 0,1 1 0,-1-1 0,1 1 0,-1-1 0,1 1 0,-1-1-1,1 1 108,0-1-71,-1 0-1,0 0 0,1 0 0,-1 0 0,0 0 0,1 0 0,-1 0 0,0 0 0,0 0 0,1 0 0,-1 0 0,0 0 0,1-1 0,-1 1 0,0 0 0,0 0 0,1 0 0,-1 0 1,0-1-1,0 1 0,1 0 0,-1 0 0,0 0 0,0-1 0,0 1 0,0 0 0,1 0 0,-1-1 0,0 1 0,0 0 0,0 0 0,0-1 72,10-17-1312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48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 11498,'0'0'157,"-1"0"-1,1-1 0,-1 1 0,1 0 0,-1 0 0,0 0 0,1 0 0,-1 0 0,1 0 0,-1 0 1,1 1-1,-1-1 0,1 0 0,-1 0 0,1 0 0,-1 0 0,0 1 0,1-1 0,-1 0 0,1 1 1,0-1-1,-1 0 0,1 1 0,-1-1 0,1 0 0,0 1 0,-1-1 0,1 1 0,0-1 0,-1 1 1,1-1-1,0 1 0,-1 0-156,1 1 240,1 0 0,-1 0 0,0 0 0,1 1 0,-1-1 0,1 0 0,0 0 1,-1 0-1,2 1-240,5 13 535,0-1 1,1 0 0,1-1-1,0 0 1,1-1 0,0 1-1,11 8-535,-12-12 137,2-1 1,-1 0-1,1 0 0,0-1 0,1 0 0,0-1 0,0-1 0,1 0 0,9 3-137,-16-7 17,0-1-1,0 1 1,0-1 0,0-1-1,0 1 1,0-1-1,0 0 1,0 0-1,1-1 1,-1 0-1,0 0 1,0 0-1,-1-1 1,5-1-17,2-2 0,-1 0 1,1-1-1,-1 0 1,0-1 0,-1 0-1,5-4 0,-7 4 9,0 0-1,0-1 1,-1 1 0,1-1-1,-2-1 1,1 1 0,-1-1-1,-1 0 1,1-1-1,-2 1 1,1-1 0,-1 0-1,-1 0 1,0-1 0,2-7-10,-6 1 65,-1 11-23,2 6-40,0 0 0,-1 0 1,1 0-1,0 0 1,0 0-1,0 0 1,0 0-1,0 0 1,0 0-1,0 0 1,0 0-1,0 0 0,-1 0 1,1-1-1,0 1 1,0 0-1,0 0 1,0 0-1,0 0 1,0 0-1,0 1 1,0-1-1,-1 0 0,1 0 1,0 0-1,0 0 1,0 0-1,0 0 1,0 0-1,0 0 1,0 0-1,0 0 1,0 0-1,-1 0 0,1 0 1,0 0-1,0 0 1,0 0-1,0 0 1,0 1-1,0-1 1,0 0-1,0 0 1,0 0-2,-1 1 7,0 1 1,1-1 0,-1 0 0,1 1 0,-1-1 0,1 1 0,0-1 0,-1 0 0,1 1 0,0-1 0,0 1 0,0-1 0,0 1 0,1 1-8,-1 4 25,1 42 305,3 0 0,1-1 0,3 0 0,10 34-330,-11-55 329,10 26-329,-13-43 34,0 1 0,1-1 1,0-1-1,1 1 0,0-1 1,3 4-35,-7-10-193,0-1 0,1 0 1,-1 1-1,0-1 1,1 0-1,-1 0 0,1 0 1,0 0-1,0-1 1,-1 1-1,1-1 0,0 0 1,0 0-1,0 0 0,1 0 1,-1 0-1,0 0 1,0-1-1,0 0 0,1 0 1,-1 0 192,27 2-1373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48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167 110 11010,'3'-21'6052,"-3"-2"-4070,0 18-1839,-1 1 0,1 0 0,-1 0-1,0-1 1,0 1 0,0 0 0,-1 0 0,1 0 0,-1 0-143,0 2 41,1 0 0,-1 0 0,0 0 1,1 1-1,-1-1 0,0 0 0,0 1 1,0 0-1,0-1 0,0 1 0,0 0 1,0 0-1,0 0 0,-1 1 1,1-1-1,0 0 0,-1 1 0,1 0 1,0-1-1,-1 1 0,1 0 0,0 0 1,-3 0-42,0 1 74,0-1 1,0 1 0,0 0 0,0 0-1,0 0 1,1 1 0,-1 0 0,0 0-1,1 0 1,-4 2-75,4-1 59,0 0-1,0 1 0,1 0 1,-1 0-1,1 0 1,0 0-1,0 0 1,0 0-1,1 1 1,0 0-1,-1-1 1,2 1-1,-1 0 1,0 0-1,1 0 1,0 0-1,0 1-58,-1 8 146,0 0 0,1 1-1,1-1 1,0 1 0,1 6-146,5 24 414,-5-41-370,0 0 1,0 0-1,1 0 0,-1 0 1,1 0-1,0-1 1,0 1-1,0-1 1,1 2-45,-2-4 8,1 1 1,-1-1-1,0 0 1,1 0-1,-1 0 1,1 1-1,-1-1 1,1-1-1,0 1 1,-1 0-1,1 0 1,0-1-1,0 1 1,-1-1 0,1 1-1,0-1 1,0 0-1,0 1 1,0-1-1,-1 0 1,1 0-1,0-1 1,0 1-1,0 0 1,0-1-1,-1 1 1,1-1-1,0 1 1,0-1-9,2-1 1,0 0 0,0 0 0,0 0 0,0 0 0,-1 0 0,1-1 0,-1 0 0,1 0-1,-1 0 1,0 0 0,0 0 0,-1-1-1,6-8 9,-1 0 0,-1-1 0,0 0 0,-1 0 0,-1 0-1,2-8-8,2-4 35,1 7 7,-9 17-40,0 1-1,0 0 1,0 0 0,1-1-1,-1 1 1,0 0 0,0 0-1,0 0 1,0 0 0,1-1 0,-1 1-1,0 0 1,0 0 0,0 0-1,1 0 1,-1 0 0,0-1-1,0 1 1,1 0 0,-1 0 0,0 0-1,0 0 1,0 0 0,1 0-2,-1 0 3,0 1 1,1-1 0,-1 0-1,0 1 1,0-1-1,1 0 1,-1 1 0,0-1-1,0 1 1,0-1 0,0 0-1,0 1 1,1-1 0,-1 1-1,0-1 1,0 0-1,0 1 1,0-1 0,0 1-1,0-1 1,-1 1-4,1 72 345,-1 3 34,2-73-371,-1 0-1,0 1 1,1-1-1,0 1 0,1 2-7,-2-6-39,0 1-1,0-1 0,0 1 1,0-1-1,0 1 0,1-1 1,-1 1-1,0-1 0,0 1 1,1-1-1,-1 0 0,0 1 1,1-1-1,-1 0 0,0 1 1,1-1-1,-1 0 0,1 1 1,-1-1-1,0 0 0,1 0 1,-1 1-1,1-1 0,-1 0 1,1 0-1,-1 0 0,1 0 1,-1 1-1,1-1 0,-1 0 1,1 0-1,-1 0 0,1 0 1,-1 0-1,1 0 0,-1 0 1,1-1-1,-1 1 0,1 0 1,-1 0-1,1 0 0,-1 0 1,1-1 39,1 0-412,0-1 1,0 0-1,0 0 0,0 0 1,0 0-1,-1 0 0,1 0 1,-1 0-1,1 0 0,-1-1 1,0 1-1,1-3 412,7-19-1516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49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98 7138,'3'0'444,"0"0"1,-1-1-1,1 1 1,0 0-1,-1 1 1,1-1-1,0 0 1,-1 1 0,1 0-1,0-1 1,-1 1-1,1 0 1,-1 0-1,1 1 1,-1-1-1,0 0 1,0 1 0,1-1-1,-1 1 1,0 0-1,0 0 1,0 0-1,1 2-444,2 3 715,-1 0-1,1 0 0,-1 0 0,0 1 1,-1-1-1,0 1 0,0 1-714,4 16 2578,2 17-2578,-4-18 1747,6 17-1747,-8-39 116,-3-8-75,-14-84-71,10 63 28,0 1 0,2-1 0,2-8 2,0 27 4,1 1-1,-1 0 0,2 0 0,-1 0 0,1 0 1,2-6-4,-2 10-6,-1-1 0,1 1 1,0-1-1,0 1 0,0-1 1,0 1-1,1 0 0,-1 0 0,1 0 1,0 0-1,0 1 0,0-1 1,0 1 5,-2 1-136,1 0 0,-1 1 1,1-1-1,-1 0 0,1 1 1,-1 0-1,1-1 0,-1 1 1,1 0-1,0 0 1,-1 0-1,1 0 0,-1 0 1,1 0-1,-1 0 0,1 0 1,-1 1-1,1-1 0,0 1 1,-1-1-1,0 1 0,1-1 1,-1 1 135,14 3-2443,-2-3 952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49.4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12795,'3'4'5145,"5"9"-3129,-3 7-199,3 15-137,-4 7-312,-2 11-496,-1 2-191,-1 6-305,0 3-104,0-4-168,5-4-8,0-23-536,2-12-552,2-15-1593,-1-10-360,7-8 1673</inkml:trace>
  <inkml:trace contextRef="#ctx0" brushRef="#br0" timeOffset="1">218 175 11314,'-12'3'2538,"-1"0"0,1 1 0,0 0-1,-4 3-2537,2-1 417,1 1-1,0 0 0,0 1 1,0 1-1,1 0 0,1 1 0,-1 0 1,2 1-1,-8 9-416,17-19 33,-1 1 0,1 0 0,0-1 0,0 1 0,0 0 0,1 0 0,-1 0 0,0 0 0,1-1 0,-1 1 0,1 0 0,0 0 0,0 0 0,0 0 0,0 0 0,0 0 0,0 0 0,0 0 0,0 0 0,1 0 0,-1 0 0,1 0 0,0 0 0,-1 0 0,1 0 0,0 0 0,0-1 0,0 1 0,0 0 0,1-1 0,0 2-33,3 3 61,1 1 1,0-1-1,1 0 0,0 0 1,0-1-1,4 3-61,0-1 66,0 0-1,1-1 1,-1 0 0,2 0-1,10 2-65,-15-5-143,0-2-1,0 1 1,0-1-1,0 0 1,1 0-1,-1-1 1,0-1-1,0 1 1,1-1-1,0-1 144,1 0-1355,-1-1 0,1 0 0,-1-1 0,8-5 1355,-15 9-204,19-10-1720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8.7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9714,'59'-4'6258,"-3"-1"-1084,54 4-5174,-104 1 80,-1 0 0,0 1 0,0 0-1,0-1 1,0 2 0,0-1 0,0 1 0,0 0 0,0 0 0,0 0 0,-1 1 0,1-1 0,-1 1-1,0 0 1,0 0 0,0 1 0,0-1 0,0 1 0,-1 0 0,0 0 0,0 0 0,0 1-1,0-1 1,0 1 0,-1-1 0,0 1 0,0 0 0,0 0 0,-1 0 0,0 0 0,0 0 0,0 0-1,0 1-79,-1 1 38,0 1-1,0-1 1,-1 0-1,0 0 0,0 0 1,0 0-1,-1 0 1,0 0-1,-4 6-37,-2 6 109,-1-1-1,-10 16-108,15-28-11,0-1 0,-1 1 1,1-1-1,-1 0 0,0 0 1,-1 0-1,1-1 0,-1 0 0,0 0 1,0 0-1,0-1 0,-1 0 1,-5 2 10,3-2-668,-1 1 1,0-2 0,0 0 0,-1 0-1,1 0 1,0-1 0,0-1 0,-11 0 667,5-3-1351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49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9 13843,'-4'11'1987,"0"0"-1,2 0 1,-1 1-1,1 1-1986,1-2 736,0 1-1,0 0 1,1-1 0,1 2-736,0-3 148,0-1 0,1 1 0,0 0 0,1-1 1,0 0-1,0 1 0,1-1 0,0-1 0,1 1 1,4 6-149,-7-11 31,0-1 1,1 0-1,0 0 1,0 0-1,0 0 1,0 0-1,0-1 1,0 1-1,1-1 1,-1 0-1,1 0 1,1 0-32,-3-1 7,0 0 0,0-1 0,1 1 0,-1 0 0,0-1 1,1 0-1,-1 0 0,0 0 0,1 0 0,-1 0 0,0 0 0,1 0 1,-1-1-1,0 1 0,1-1 0,-1 0 0,0 0 0,0 0 0,0 0 1,1 0-1,-1 0-7,3-3-2,0 0 1,-1 0 0,0 0-1,0 0 1,0 0-1,0-1 1,-1 0 0,0 0-1,0 0 1,0 0-1,0 0 1,-1-1 0,0 1-1,0-1 1,0 1 0,-1-1-1,0 0 1,0 0-1,0 0 1,-1-1 1,1 1 5,-1-1 1,0 1-1,0-1 1,-1 1-1,0 0 1,0-1-1,0 1 1,-1 0-1,0 0 1,0 0-1,-1 0 1,1 0-1,-1 0 1,0 0-1,-1 1 0,0 0 1,0 0-1,-2-2-5,1 2 14,-1 0-1,0 0 1,0 1-1,0 0 1,0 1-1,-1-1 1,1 1-1,-4-1-13,7 3-1,0 0 0,0 0 1,0 0-1,0 1 0,0-1 0,0 1 0,0-1 0,0 1 0,0 0 0,0 0 1,0 1-1,0-1 0,-1 1 0,1-1 0,0 1 0,1 0 0,-1 0 0,0 0 0,0 1 1,0-1-1,0 1 1,2-1-69,0-1 1,-1 1-1,1 0 0,0 0 1,0 0-1,0 0 1,0 0-1,0 1 0,1-1 1,-1 0-1,0 0 1,1 0-1,-2 2 69,2-2-111,0 0 0,0 0 0,0 0 0,0 0 0,0 0-1,0 0 1,0 0 0,0 0 0,0 0 0,1 0 0,-1 0 0,0 0 0,1 0-1,-1 0 1,1 0 0,-1 0 0,1 0 0,-1 0 0,1 0 0,0 0 111,10 12-999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0.5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10762,'4'38'6735,"3"-1"-3300,-1-4-1645,-4-22-1217,3 19 860,2 0 0,3 7-1433,-8-30 97,0 0 0,1 0 0,0 0-1,0 0 1,1-1 0,0 1 0,0-1-1,0 0 1,1 0 0,0-1 0,4 5-97,-7-8 9,1-1 1,-1 1 0,0-1-1,1 1 1,-1-1-1,1 0 1,-1 1 0,1-1-1,0-1 1,-1 1-1,1 0 1,0-1 0,0 1-1,0-1 1,-1 0-1,1 0 1,0 0 0,0 0-1,0-1 1,-1 1-1,1-1 1,0 1 0,0-1-1,-1 0 1,1 0-1,-1 0 1,1-1 0,-1 1-1,1 0 1,0-2-10,5-2 3,-1-2 1,1 1 0,-1-1 0,-1 0-1,1 0 1,-1-1 0,0 1-1,-1-2-3,3-5-88,0 0-1,-2 0 1,1-1-1,-2 0 1,0 0-1,-1-1 1,0 0-1,-1 0 89,-2 10-422,0 1-1,0-1 1,-1 0 0,0 1-1,0-1 1,0 0-1,-2-2 423,0-15-1169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5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108 102 8938,'-13'-12'1479,"10"8"-795,-1 1 1,0-1 0,0 1-1,0-1 1,0 1 0,-1 1-1,1-1 1,-1 0 0,1 1-1,-1 0 1,-2 0-685,6 2 162,0-1 1,0 1-1,0 0 0,0 0 1,-1 0-1,1 0 0,0 0 1,0 0-1,0 1 0,-1-1 1,1 0-1,0 1 1,0-1-1,0 0 0,0 1 1,0 0-1,0-1 0,0 1 1,0-1-1,0 1 0,0 0 1,0 0-1,0 0 1,0-1-1,1 1 0,-1 1-162,-1 0 111,1 0 1,-1 0-1,1 1 0,0-1 0,0 0 0,0 1 0,0-1 1,0 1-1,0 0 0,0 1-111,1 3 103,-1-1-1,1 0 1,0 1 0,1-1 0,0 0-1,0 1 1,0-1 0,1 0-1,0 2-102,1 1 81,1 0 0,0 0 1,0 0-1,1-1 0,3 5-81,-6-10 5,1 0 1,-1 0 0,1 0 0,-1-1 0,1 1 0,0-1 0,0 1 0,0-1-1,0 0 1,0-1 0,1 1 0,-1 0 0,1-1 0,-1 0 0,1 0 0,-1 0-1,1 0 1,0 0 0,-1-1 0,1 0 0,0 0 0,-1 0 0,1 0 0,0 0-1,-1-1 1,1 1 0,1-2-6,0 1-1,0 0 0,-1-1-1,1 1 1,-1-1 0,1 0-1,-1-1 1,0 1 0,0-1-1,0 0 1,0 0 0,0 0-1,-1-1 1,0 1 0,1-1-1,-1 1 1,0-1 0,-1 0-1,1-1 1,-1 1 0,1-2 1,-1 1 4,0-1 1,-1 1-1,0-1 1,0 0-1,0 1 0,-1-1 1,0 0-1,0 1 1,0-1-1,-1 0 1,0 1-1,0-1 1,0 1-1,-1-1 1,-1-4-5,0 3 10,0 1 0,0 0 0,0-1 1,-1 1-1,0 0 0,0 1 0,-1-1 0,1 1 0,-1-1 1,0 2-1,-1-1 0,-1-1-10,3 4 8,1-1-1,-1 1 1,0 0 0,0 1-1,0-1 1,0 1-1,0 0 1,-1 0 0,0 0-8,3 0-39,-1 1 1,0-1-1,0 1 1,0 0 0,0 0-1,0 1 1,0-1-1,0 0 1,0 1 0,1 0-1,-1 0 1,0 0-1,-1 1 39,3-2-72,0 0-1,1 0 1,-1 1 0,0-1-1,1 0 1,-1 1 0,1-1-1,-1 1 1,1-1-1,-1 1 1,1-1 0,-1 1-1,1-1 1,-1 1 0,1-1-1,0 1 1,-1 0-1,1-1 1,0 1 0,-1-1-1,1 1 1,0 0 0,0-1-1,0 1 1,0 0-1,0-1 1,0 1 0,0 0-1,0 0 1,0-1 0,0 1-1,0 0 1,0-1-1,0 1 1,0 0 0,0-1-1,1 2 73,10 11-939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5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13563,'4'17'5233,"-3"15"-3689,-1 4-151,0 9-409,1 4-200,13 3-392,4 0-168,2-7-160,0-6-24,-1-13-80,-1-7-256,-10-12-984,3-7 848,12-10-16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5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10 14027,'-1'4'5433,"4"-4"-3704,5-1-233,-8 1-232,10 0-264,25 0-472,46-1-175,-37-3-417,2 2-681,-12-2 17,10 3 288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6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28 8810,'-35'-26'3767,"35"26"-3718,0 0-1,0-1 0,0 1 1,0 0-1,0 0 0,-1 0 0,1 0 1,0 0-1,0 0 0,0 0 1,0 0-1,-1 0 0,1 0 1,0 0-1,0-1 0,0 1 0,0 0 1,-1 0-1,1 0 0,0 0 1,0 0-1,0 0 0,0 0 1,-1 1-1,1-1 0,0 0 0,0 0 1,0 0-1,0 0 0,-1 0 1,1 0-1,0 0 0,0 0 1,0 0-1,0 0 0,0 0 1,-1 1-1,1-1 0,0 0 0,0 0 1,0 0-1,0 0 0,0 0 1,0 1-1,0-1 0,0 0 1,-1 0-1,1 0 0,0 0 0,0 0 1,0 1-1,0-1 0,0 0 1,0 0-1,0 0 0,0 1 1,0-1-1,0 0 0,0 0 0,0 0 1,0 0-49,2 14 1495,-1-11-1121,6 39 2020,14 84 229,15 73-1476,-36-197-1142,1 1 11,-1-3-11,1 1-1,-1 0 1,0-1-1,0 1 1,0 0-1,0-1 1,1 1-1,-1 0 1,0 0-1,0-1 1,0 1-1,0 0 1,-1-1-1,1 1 1,0 0-1,0-1 1,0 1-1,0 0 1,-1-1-1,1 1 1,0 0-1,-1-1-4,-1-1 40,-2-5-53,2 1 1,-1-1-1,0 0 0,1 0 1,0 0-1,1 0 0,-1-1 0,1 1 1,0 0-1,1-1 0,-1 1 1,1-1-1,1 1 0,0-6 13,-1 8-2,1 0 1,-1 0-1,1 0 0,0 0 0,1 1 1,-1-1-1,0 0 0,1 0 0,0 1 0,0-1 1,0 1-1,1-1 0,-1 1 0,1 0 1,-1 0-1,1 0 0,0 0 0,0 1 0,1-1 1,-1 1-1,0 0 0,1 0 0,1-1 2,-3 2 5,1 0 29,0 0-1,0 0 1,0 0 0,0 0-1,3 0-33,-5 1 21,1 0-1,-1 0 0,0 0 1,0 0-1,0 0 0,0 0 1,0 1-1,0-1 0,0 0 0,0 1 1,0-1-1,0 1 0,0-1 1,0 1-1,0-1 0,0 1 1,0 0-1,0-1 0,0 1-20,5 6 167,-1 0 0,0 0 0,0 0-1,-1 0 1,0 1 0,1 3-167,4 7 238,-2-6-90,1 4 98,1 0 1,9 10-247,-16-22 13,1-1 0,0 1-1,0-1 1,0 0 0,0 0 0,1 0-1,-1 0 1,1-1 0,0 0 0,-1 1-1,1-1 1,0 0 0,4 0-13,-5-1-79,0-1 0,0 1 0,0-1 0,0 0 0,0 0 0,0 0 0,0-1 0,0 1 0,0-1 0,0 0 0,0 0 0,0 0 0,0 0 0,0 0 0,0 0 0,-1-1 0,1 0 0,-1 1 1,1-1-1,1-2 79,5-4-772,0 0 1,0-1-1,-1 0 1,3-6 771,-5 7-463,0 0 1,-1 0-1,0-1 1,2-5 462,-5 9 5,0 1-1,0-1 1,-1 1-1,0-1 1,0 0-1,0 1 1,-1-1-1,1 0 1,-1 0 0,0 0-5,-1-12 407,1 11-25,0 1-1,-1-1 1,1 1-1,-1-1 1,0 0-1,-1 1 0,1 0 1,-2-3-382,2 7 61,1 0 0,-1 1 0,1-1 0,-1 0 0,0 1 0,1-1 0,-1 0 0,0 1-1,0-1 1,1 1 0,-1-1 0,0 1 0,0-1 0,0 1 0,1 0 0,-1-1 0,0 1 0,0 0 0,0 0 0,0 0 0,0 0 0,0 0 0,0 0 0,0 0 0,0 0 0,0 0-61,-1 0 68,0 0 1,0 1 0,0-1 0,0 1 0,0-1 0,0 1-1,0 0 1,0 0 0,0 0 0,0 0 0,-1 1-69,1 0 27,-1 1 1,1-1-1,0 1 1,0 0-1,0 0 1,0 0-1,0 0 1,1 0-1,-1 1 1,1-1-1,0 0 1,0 1-1,0-1 1,1 1-1,-1-1 1,1 1-1,0-1 1,0 1-1,0 1-27,0 8 15,1 0 0,0 1 0,2-1 1,1 7-16,-4-17 17,1 1 0,0-1 0,0 1 0,0-1 0,1 0 0,-1 1 0,1-1 1,0 0-1,0 0 0,0 0 0,0 0 0,0 0 0,1-1 0,-1 1 0,1-1 1,0 1-1,0-1 0,0 0 0,0 0 0,0 0 0,0-1 0,0 1 1,1-1-1,-1 1 0,1-1 0,-1 0 0,1-1 0,-1 1 0,1 0 0,-1-1 1,1 0-1,2 0-17,25 0 464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7.2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31 143 11731,'-2'3'831,"1"0"1,0 1-1,-1-1 1,1 0-1,0 0 1,0 1 0,1-1-1,-1 0 1,1 1-1,-1 2-831,3 38 2920,-1-25-1451,-2 12 311,1-37-1764,0-1 0,-1 0 0,1 1 0,-1-1 0,-1 1 0,1-1 0,-1 1-16,-3-16 13,1 1 0,1 0-1,1-1 0,2 1 1,0-15-13,1 31 15,-1 0 0,1 0 0,1 1 0,-1-1 0,1 1 0,-1-1 0,1 1 0,0-1 0,1 1 0,-1 0 0,2-2-15,-2 4-121,-1 0 1,1 0-1,-1 1 1,1-1-1,0 0 1,-1 1-1,1-1 1,0 1-1,0 0 1,0-1-1,0 1 1,0 0-1,1 0 1,-1 0-1,0 1 1,0-1-1,1 1 1,-1-1-1,0 1 0,1 0 1,-1-1-1,1 1 1,-1 0-1,1 1 121,18 3-921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7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5 10802,'-32'7'4505,"32"-5"-2160,4 0-793,16 0-88,6 1-111,8 0-473,7-1-280,6-2-416,4-1-80,-12-3-168,-1 1-272,-8-1-600,-8 3-465,-12-3-1079,-10-3-433,-10 6 1809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7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1 7514,'-40'28'3956,"38"-26"-3663,0-1-1,1 1 0,-1-1 1,1 1-1,0 0 0,0-1 1,-1 1-1,1 0 1,0 0-1,0 0 0,1 0 1,-1 0-1,0 0 0,0 1-292,1 2 529,-1-1-1,1 1 1,0-1-1,0 1 0,1 1-528,-1 1 596,3 22 3646,6 19-4242,-4-19 926,-1-6-553,1 0-1,1 0 1,5 10-373,-10-30-159,0 0-134,1 0 0,-1 0 0,-1-1 0,1 1 0,0 0 1,-1 0-1,1 0 0,-1 0 0,0 0 0,0-1 0,0 1 0,0 0 1,-1 2 292,1-4-105,0-1 0,0 0 1,0 1-1,-1-1 0,1 0 1,0 1-1,0-1 0,-1 0 1,1 1-1,0-1 0,-1 0 1,1 0-1,0 1 0,-1-1 1,1 0-1,0 0 1,-1 0-1,1 1 0,0-1 1,-1 0-1,1 0 0,-1 0 1,1 0-1,0 0 0,-1 0 1,1 0-1,-1 0 0,1 0 1,0 0-1,-1 0 0,1 0 1,-1 0 104,-15-5-1786,8 2 1139,2 0 923,-1 1 0,0 0 0,0 1 1,0-1-1,-1 1 0,1 0 0,0 1 0,0 0 0,-5 0-276,3 3 1944,9-2-1893,0-1 0,0 0 0,0 0 0,0 0-1,0 0 1,0 0 0,0 0 0,0 0 0,0 0 0,0 1 0,0-1 0,0 0 0,0 0 0,0 0 0,0 0 0,0 0 0,0 0-1,0 0 1,0 0 0,0 1 0,0-1 0,0 0 0,1 0 0,-1 0 0,0 0 0,0 0 0,0 0 0,0 0 0,0 0-1,0 0 1,0 0 0,0 0 0,0 0 0,0 1 0,1-1 0,-1 0 0,0 0 0,0 0 0,0 0 0,0 0-51,18 4 1836,18-3-1654,0-2 0,0-1 1,0-2-1,0-1 0,13-5-182,-11 0-1656,-2-3 669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8.3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1 12947,'10'16'5713,"-8"1"-2864,13 8-1337,-8 9-160,-3 8-560,4 5-191,4 6-289,-4 0-80,8-5-96,-3-5-32,-1-10-88,-1-9-288,-6-12-937,0-8-655,-5-19-1465,0-2 1945</inkml:trace>
  <inkml:trace contextRef="#ctx0" brushRef="#br0" timeOffset="1">0 55 9754,'1'-1'467,"0"0"0,0 0 0,0 0-1,0-1 1,0 1 0,0 0 0,1 0 0,-1 1-1,0-1 1,1 0 0,-1 0 0,0 1 0,1-1-1,-1 1 1,1-1 0,-1 1 0,1-1 0,-1 1-1,1 0-466,4-1 677,0 0 0,1 1-1,-1-1 1,3 2-677,10 1 459,-2 0 0,1 2 1,0 0-1,-1 1 0,1 1 0,-2 1 0,1 0 1,-1 1-1,15 10-459,-26-15 76,0 0 1,0 0 0,0 1-1,-1 0 1,1 0 0,-1 1-1,0-1 1,0 1 0,0 0-1,-1-1 1,0 2 0,0-1-1,0 0 1,-1 1-1,1-1 1,-1 1 0,0 3-77,0 2 66,0-1 0,-1 1 0,0-1 0,-1 1 0,-1-1 0,1 1 0,-2-1 0,1 1 0,-1-1 0,-1 0 0,0 0 0,0 0 0,-5 9-66,3-8 13,-1-1 0,0 0 0,0 0 0,-1-1 0,0 0 0,-1 0 0,0-1 0,0 1 0,-1-2-1,0 1 1,0-1 0,-5 2-13,6-4-77,0 0-476,-1 0 0,0 0 0,-7 2 553,8-4-1668,13-4 658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9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 9082,'12'21'5133,"0"0"-1894,-1 0 1,4 16-3240,-2 2 1252,-7-20-637,1 0 1,0-1-1,8 15-615,-13-30 84,2 2 104,-4-5-179,0 0 0,1-1 0,-1 1 0,0-1 0,0 1 1,0 0-1,0-1 0,1 1 0,-1-1 0,0 1 0,0-1 0,0 1 0,0-1 0,0 1 0,0-1 0,0 1 0,0 0 0,0-1 0,0 1 0,-1-1-9,1-31 39,0 2-23,1 1 0,1-1-16,0 16 43,0 1-1,0-1 1,1 1 0,5-13-43,-7 22-127,1 0 0,0 0-1,0 0 1,0 0 0,0 0 0,0 0 0,1 1 0,0-1 0,0 1 0,0 0 0,0 0 0,0 0-1,0 0 1,1 1 0,0-1 0,-1 1 0,3-1 127,-4 2-604,0 0 1,1 1-1,-1-1 0,0 1 0,1 0 0,-1-1 1,0 1-1,3 0 604,8 0-1461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8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11995,'16'0'5617,"-9"5"-1416,-1 11-2865,4 7 176,-1 19-215,-1 6-209,6 8-400,-4-5-184,-5-4-168,3-3-56,-8-9-120,-4-3-48,-5-12-96,-3-4-184,-9-15-992,-2-4-728,-4-17 1103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19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13251,'22'2'5433,"4"0"-3425,3 4-1231,1 4 31,-2 0 712,-4 0-1104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0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5713,'4'27'5326,"7"3"-2537,-7-20-1854,-1 0 0,1 0 0,0 5-935,3 23 4859,1 29-4859,-6-46 609,-2-18-511,0 0 0,0-1 1,0 1-1,0 0 0,0 0 1,0-1-1,-1 1 1,0 1-99,1-4 4,0 0 1,0 0-1,0 0 1,0 0-1,0 0 1,0 0 0,0 1-1,0-1 1,0 0-1,-1 0 1,1 0-1,0 0 1,0 0 0,0 0-1,0 0 1,0 0-1,0 0 1,0 0-1,0 0 1,0 0-1,0 0 1,0 0 0,-1 0-1,1 0 1,0 0-1,0 0 1,0 0-1,0 0 1,0 0 0,0 0-1,0 0 1,0 0-1,0 0 1,0 0-1,0 0 1,-1 0 0,1 0-1,0 0 1,0 0-1,0 0 1,0 0-1,0-1 1,0 1 0,0 0-1,0 0 1,0 0-1,0 0 1,0 0-1,0 0 1,0 0 0,0 0-1,0 0 1,0 0-1,0 0 1,0 0-1,-1-1-4,-2-3 10,-1-7-109,0-1 0,0 1 0,1 0 0,1-1 0,-1 0 1,2-3 98,0 8-21,1 1 0,-1-1 0,2 1 0,-1-1 0,1 1 0,0-1 0,0 1 0,1-1 0,0 1 1,0 0-1,0 0 0,3-3 21,-4 6 21,0 1 0,1 0 0,-1-1 0,1 1 1,-1 0-1,1 0 0,0 0 0,0 0 0,0 0 0,0 1 0,0-1 1,1 0-1,-1 1 0,0 0 0,1 0 0,-1-1 0,1 1 0,-1 1 1,1-1-1,0 0 0,-1 1 0,1-1 0,0 1 0,-1 0 0,1 0 1,0 0-1,0 0 0,-1 0 0,1 1 0,0-1 0,-1 1 0,1-1 1,-1 1-1,1 0 0,0 0 0,-1 1 0,0-1 0,1 0 1,-1 1-1,0-1 0,0 1 0,2 1-21,3 4 156,-1 0 1,1 0-1,-1 0 0,-1 1 1,0 0-1,0 0 1,1 1-157,7 18 1178,5 17-1178,3 5 704,-20-47-679,0 0 1,0 0 0,0 0-1,0 0 1,0 0-1,1 0 1,-1-1 0,1 1-1,-1 0 1,1-1 0,0 1-1,0-1 1,0 1-26,-2-2-3,1 0 0,-1 0 1,0 0-1,0 0 0,1 0 0,-1 0 1,0 0-1,1 0 0,-1 0 0,0 0 0,0 0 1,1 0-1,-1-1 0,0 1 0,0 0 1,1 0-1,-1 0 0,0 0 0,0 0 0,0-1 1,1 1-1,-1 0 0,0 0 0,0 0 1,0-1-1,1 1 0,-1 0 0,0 0 0,0-1 1,0 1-1,0 0 0,0 0 0,0-1 1,0 1-1,0 0 0,1 0 0,-1-1 0,0 1 1,0 0-1,0-1 0,0 1 3,2-14-288,-2 13 253,2-15-390,1-12-883,3-13 1308,-4 33-61,0 0 0,0 1 0,1-1 0,0 1-1,0 0 1,1 0 0,2-4 61,-6 10 16,1 0-1,0-1 1,-1 1-1,1 0 1,0 0 0,0 0-1,0 0 1,0 0-1,0 0 1,0 0-1,0 0 1,0 1-1,1-1 1,-1 0 0,0 1-1,0-1 1,1 0-1,-1 1 1,0 0-1,1-1 1,-1 1 0,0 0-1,1 0 1,-1 0-1,1-1 1,-1 1-1,0 1 1,1-1 0,-1 0-1,0 0 1,1 0-1,-1 1 1,0-1-1,1 1 1,-1-1 0,0 1-1,0 0 1,2 0-16,1 2 96,-1 0 1,1 0 0,-1 0 0,1 0-1,-1 1 1,0-1 0,0 1 0,-1 0-1,1 0 1,1 4-97,1 1 121,0 0 1,0-1-1,1 1 0,0-1 1,0 0-1,1 0 0,0-1-121,-3-3 13,0-1 0,0 0-1,0 0 1,1 0 0,-1-1-1,1 1 1,0-1 0,-1 0-1,1-1 1,0 1 0,0-1 0,0 0-1,0 0 1,5 0-13,-3-1-174,-1 0 0,1 0 0,-1-1 0,1 0-1,-1 0 1,0-1 0,1 0 0,-1 0 0,0 0 0,0-1 0,0 0 0,-1 0 0,5-3 174,-4 2-246,0 0 1,-1-1 0,1 1 0,-1-1-1,0 0 1,-1-1 0,1 1 0,-1-1-1,0 0 1,-1 0 0,1 0 0,1-5 245,-4 8 17,-1 0 0,1 0 1,-1 0-1,0 0 0,0-1 1,0 1-1,0 0 0,0 0 1,-1 0-1,1 0 0,-1 0 1,0 0-1,0 0 1,0 1-1,0-1 0,0 0 1,-2-1-18,2 1 87,0 1 1,-1-1 0,1 0-1,-1 1 1,0 0 0,0-1-1,0 1 1,0 0 0,0 0-1,-1 0 1,1 0 0,0 1 0,-1-1-1,0 0 1,1 1 0,-1 0-1,-2-1-87,4 2 61,-1 0 0,0 0 0,1 0-1,-1 0 1,1 0 0,-1 0 0,1 0 0,-1 1-1,0-1 1,1 1 0,-1-1 0,1 1-1,-1 0 1,1-1 0,0 1 0,-1 0 0,1 0-1,0 0 1,0 0 0,-1 0 0,1 0-1,0 0 1,0 1 0,0-1-61,-5 6 323,1 1 1,0-1-1,-4 9-323,2-3 313,4-9-223,1 0 0,0 1-1,0-1 1,0 0 0,1 1 0,-1 0-1,1-1 1,0 1-90,1-4 15,-1 1 0,1-1 1,0 0-1,0 0 0,0 1 0,0-1 1,0 0-1,0 0 0,0 1 0,0-1 1,1 0-1,-1 0 0,0 0 0,1 1 1,-1-1-1,1 0 0,-1 0 0,1 0 1,0 0-1,-1 0 0,1 0 0,0 0 1,0 0-1,0 0 0,0 0 0,0 0 1,0-1-1,0 1 0,0 0 0,0-1 1,0 1-1,1 0-15,0-1 6,1 0 1,-1 1 0,1-1-1,0 0 1,-1 0 0,1 0-1,0-1 1,-1 1 0,1-1-1,0 1 1,-1-1-1,1 0 1,-1 0 0,0 0-1,1 0 1,0-1-7,1 0 6,0 1 0,0-1 0,0 1 0,0 0 0,2-1-6,-3 2 5,-1 0 0,1 0-1,-1 0 1,1 0 0,-1 0 0,1 0 0,-1 1 0,1-1 0,-1 1 0,1-1 0,-1 1-1,0 0 1,0 0 0,2 1-5,-1 0-13,0 1 0,1 0 0,-1 0-1,0 0 1,-1 0 0,1 0 0,0 1-1,-1 0 14,1-1-192,-2-1-267,0 0 0,1 0 0,-1 0 0,1-1 0,-1 1 0,1-1 0,0 1 0,-1-1 0,1 1-1,0-1 1,0 0 0,1 1 459,12 4-1871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0.6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0 10754,'-7'28'4897,"9"-3"-1704,4 3-993,1 15-103,-4 0-265,2 14-639,0 1-353,2-6-536,1-3-128,1-15-56,-1-9-224,0-13-848,-1-7-481,1-11-1319,-6-12-513,-2-10 2105</inkml:trace>
  <inkml:trace contextRef="#ctx0" brushRef="#br0" timeOffset="1">1 19 9138,'1'-1'548,"0"0"-1,0 0 1,0 0-1,0 1 1,0-1 0,0 0-1,1 1 1,-1-1 0,0 1-1,1-1 1,-1 1 0,0 0-1,1-1-547,1 1 606,0 0-1,-1 0 0,1 0 1,0 0-1,0 0 0,1 1-605,6 1 903,-1 0-1,0 1 0,5 3-902,-7-3 670,15 4 352,-6-1 4,0 0-1,15 8-1025,-27-12 97,0 0-1,-1 0 1,1 1-1,-1-1 1,0 1-1,0 0 1,0 0-1,0 0 1,0 0-1,-1 0 1,1 1-1,-1-1 0,0 1 1,1 2-97,-2-4 19,0 1 0,-1 0 0,1 0 0,-1 0 0,0 0 0,0 0 0,0 0 0,0 0 0,0 0 0,-1-1 0,1 1 0,-1 0 0,0 0 0,0 0 0,0-1 0,0 1 0,0 0 0,-1-1 0,1 1 0,-1-1 0,0 1 0,1-1 0,-2 1-19,-3 4-374,0-1-1,0 0 1,0 0-1,-1 0 1,0-1-1,0 0 0,-4 1 375,11-5-25,-1 0-1,0-1 0,0 1 0,1-1 0,-1 1 0,0-1 0,0 1 0,0-1 0,0 1 0,0-1 0,0 0 1,1 0-1,-1 0 0,0 1 0,0-1 0,0 0 0,0 0 0,0 0 0,0 0 0,0-1 0,0 1 0,0 0 1,0 0-1,0 0 0,0-1 0,0 1 0,0-1 0,0 1 26,-6-5 209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1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10266,'16'11'4881,"0"4"-2000,-2 10-609,0 7-15,-2 20-625,-4 2-368,-6-2-727,0 1-241,-2-11-192,2-9-88,1-12-624,2-10-465,3-16-1327,-4-9 63,-4-10 1353</inkml:trace>
  <inkml:trace contextRef="#ctx0" brushRef="#br0" timeOffset="1">15 16 11090,'3'-1'938,"-1"0"-1,1 0 1,-1 0-1,1 1 1,-1-1-1,1 0 1,1 1-938,5-1 1316,0 1 0,-1 0 0,2 0-1316,6 1 1293,-4-1-560,1 0 0,-1 1 0,1 1-1,2 1-732,-11-2 96,0 0 0,0 0 0,0 0 0,-1 0 0,1 1 0,0 0 0,-1 0 0,0 0 0,1 0 0,-1 0 0,0 1 0,0 0 0,0-1 0,0 1 0,0 1-97,-2-2 28,1 0-1,-1 0 0,0 1 0,0-1 0,0 0 0,0 0 0,-1 1 0,1-1 0,-1 0 0,1 1 0,-1-1 0,0 0 0,0 1 0,0-1 0,0 2-26,-1 3 25,0 1 0,-1-1 0,0 0 0,0 1-25,0-2 15,0-1-82,1 0 1,-1 0-1,0 0 0,-1 0 0,1 0 1,-1-1-1,-2 3 67,4-5-120,0-1 0,0 0 0,0 0-1,0 0 1,0 0 0,-1 0 0,1 0 0,0 0 0,0 0-1,-1 0 1,1 0 0,-1-1 0,1 1 0,-1 0 0,1-1-1,-1 0 1,1 1 0,-1-1 0,1 0 0,-1 0 0,0 0-1,1 0 1,-1 0 0,1 0 0,-1 0 0,0 0-1,0-1 121,-21-8-569,0 0 157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8:21.6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0 457 9962,'89'-10'3817,"-88"10"-3732,19-1 2805,-1-2 0,18-4-2890,-31 6 330,-1-2 1,1 1-1,-1 0 1,1-1-1,-1 0 1,0-1-1,0 1 1,-1-1-1,2 0-330,-2-1 116,1 1 0,0-1 0,-1 0 0,0 0 0,0 0 0,-1 0 0,1-1 0,-1 1 0,1-4-116,-3 6 19,1-1 1,-1 0-1,0 1 0,0-1 1,0 0-1,0 0 0,-1 1 1,0-1-1,1 0 1,-2 0-1,1 0 0,0 0 1,-1 0-1,1 1 0,-1-1 1,-1-2-20,2 5 5,-1 0 1,1-1-1,-1 1 0,0 0 1,1 0-1,-1-1 1,0 1-1,0 0 0,0 0 1,0 0-1,0 0 1,0 0-1,0 0 0,0 0 1,-1 0-1,1 1 1,0-1-1,0 0 0,-1 1 1,0-1-6,1 0 5,-1 1 0,0 0 1,0-1-1,0 1 0,-1 0 1,1 0-1,0 0 0,0 1 0,0-1 1,0 0-1,0 1 0,0-1 1,-1 1-6,0 0 3,1 0-1,-1 1 1,0-1 0,0 0 0,1 1 0,-1 0 0,1 0 0,-1 0 0,1 0 0,0 0 0,-1 0 0,1 0-1,1 1 1,-1-1 0,0 1 0,0-1 0,1 1 0,0 0 0,-1 0-3,1 3 43,0 0 0,0-1 0,0 1 0,0 0 1,1 0-1,0 0 0,1 0 0,-1-1 0,1 1 0,0 0 0,0 0 1,1-1-1,0 1 0,0-1 0,0 1 0,1-1 0,0 0 1,1 2-44,-1-3 16,-1 0 0,1 0 0,0-1 0,0 0 0,1 1 0,-1-1 1,1 0-1,-1-1 0,1 1 0,0-1 0,0 1 0,0-1 1,1-1-1,-1 1 0,0 0 0,1-1 0,-1 0 0,1 0 0,-1 0 1,1-1-1,-1 1 0,1-1 0,2 0-16,3-1-447,-1-1 0,0 0 0,0 0 0,0 0 0,0-1 0,5-3 447,13-6-4880,10-7 4880,-23 11-1264,26-12-459</inkml:trace>
  <inkml:trace contextRef="#ctx0" brushRef="#br0" timeOffset="1">600 295 7066,'-2'-1'591,"0"0"0,0-1 0,0 1 0,0 0 0,-1 1 0,1-1 0,0 0 0,-1 1 0,1-1 1,0 1-1,-1 0 0,1-1 0,-1 1 0,0 1-591,-5-1 1036,0 1 1,1 0 0,-6 1-1037,8-1 414,-1 1 1,0-1 0,1 1-1,-1 1 1,1-1 0,-1 1-1,1-1 1,0 1 0,0 1 0,1-1-1,-1 1-414,3-2 86,0 0 0,0 0 1,0 1-1,0-1 0,1 0 0,-1 1 0,1-1 0,-1 1 0,1-1 0,0 1 0,0 0 1,1-1-1,-1 1 0,0 0 0,1 0 0,-1 0 0,1 0 0,0 0 0,0-1 0,0 1 1,1 0-1,0 3-86,-1-4 13,1 1 0,-1 0 1,1-1-1,0 1 0,0 0 1,0-1-1,0 1 0,1-1 1,-1 1-1,1-1 0,-1 0 0,1 0 1,0 0-1,0 0 0,0 0 1,0 0-1,0 0 0,0-1 1,0 1-1,1-1 0,-1 1 1,1-1-1,-1 0 0,1 0 1,-1 0-1,1 0-13,0-1-1,0 1-1,0-1 1,0 0 0,0 1-1,1-1 1,-1-1 0,0 1-1,0 0 1,0-1 0,0 0 0,0 0-1,0 1 1,-1-2 0,1 1-1,0 0 1,0-1 0,-1 1-1,1-1 1,-1 0 0,1 0-1,-1 0 1,0 0 0,2-2 1,5-6-192,-1 0 1,-1 0 0,0-1 0,0-1 0,-1 1-1,3-9 192,1-7-867,0 0 0,2-15 867,-6 11-200,0 0 1,-2 0-1,-1-1 0,-2 1 1,-1-1-1,-1-1 200,-2 22 390,3 11-376,0 0 0,0 0 0,-1 0 1,1 0-1,0 0 0,0 0 0,0 0 1,0 0-1,0 0 0,0 0 0,-1 0 1,1 0-1,0 0 0,0 0 0,0 0 1,0 0-1,0 0 0,-1 0 0,1 0 1,0 0-1,0 0 0,0 0 0,0 0 1,0 0-1,0 0 0,-1 0 0,1 0 1,0 0-1,0 0 0,0 0 0,0 0 1,0 1-1,0-1 0,0 0 0,0 0 1,0 0-1,0 0 0,-1 0 0,1 0 1,0 1-1,0-1 0,0 0-14,-11 24 1186,5-6-826,0 0-1,2 1 1,0-1 0,1 0 0,1 1-1,1 0 1,1 0 0,1 7-360,0-4 168,2 0 0,1 1 1,0-2-1,2 1 0,0-1 0,1 0 0,2 0-167,-8-17-17,0-1 1,1 0-1,-1 0 1,1 0 0,0 0-1,0 0 1,0 0-1,0-1 1,0 1 0,1-1-1,-1 1 1,1-1-1,0 0 1,0 0 0,0 0-1,0 0 1,0-1-1,0 1 1,0-1 0,0 0-1,1 0 1,-1 0-1,0 0 1,3 0 15,33 7 171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0.0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1 13467,'-95'43'4977,"80"-38"-3713,10 3-128,7 0-47,9 0-257,17 4-432,9-3-152,19-1-80,9-7 0,7-3-24,-7-1-16,-4-2-48,-11 1-24,-6 1 40,-3-2-368,-21-2-1568,-7 2 3984,-6 2-2184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0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11282,'-4'16'4441,"4"4"-2600,1 4-281,6 9 32,-3 13-175,2 8-457,4 11-176,-1 7-232,4-1-96,3-5-192,5-10-88,-5-16-96,2-7 56,-2-15-792,-2-9-592,-3-12-1505,-4-6 1521</inkml:trace>
  <inkml:trace contextRef="#ctx0" brushRef="#br0" timeOffset="1">21 368 10714,'18'-8'4401,"14"4"-2368,7-3-601,3 0-144,2 2-264,-1 1-471,3 4-201,0 1-224,-4 2 16,-9 6-1032,-9 2-569,-9 9 881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0.8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12075,'1'12'4921,"2"-1"-2985,10-1-576,-10 0 57,6-1-329,5-4-264,3 3-416,3-2-72,4-4 1841,9 5-1601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1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203 44 8842,'0'-15'6753,"1"0"-2930,-1 15-3736,0-1 0,-1 1 0,1-1 0,0 1 1,0-1-1,-1 0 0,1 1 0,0-1 0,-1 1 0,1-1 1,-1 1-1,1 0 0,0-1 0,-1 1 0,1-1 0,-1 1 1,1 0-1,-1-1 0,1 1 0,-1 0 0,0 0 1,1-1-1,-1 1 0,0 0-87,-3-1 173,0 0-1,0 1 1,0-1-1,0 1 1,0 0 0,-1 0-1,1 0 1,0 1-1,0 0 1,0-1 0,0 1-173,-10 3 41,1 0 1,-9 5-42,1 0 13,0 1 0,-6 5-13,26-14 1,-1 0-1,0 1 1,0-1-1,1 0 1,-1 1-1,1-1 1,-1 1-1,1 0 1,-1-1-1,1 1 1,0 0-1,0 0 1,0 0-1,0 0 1,0 0-1,0 0 1,1 0-1,-1 0 1,1 0-1,-1 0 1,1 0-1,0 1 1,0-1-1,0 0 1,0 1-1,1 5 2,1 0 0,-1 1 1,2-2-1,-1 1 0,1 0 1,0 0-3,3 8 5,6 28 12,-5-16-8,2 17 33,-2 1 0,-2 0 0,-1 20-42,-2-42 22,1 37 180,-3-1 0,-8 52-202,7-104 96,1 0 1,0 0-1,0 0 0,0 6-96,1-12 26,-1 0-1,1 0 0,-1 0 1,1 0-1,0 0 1,-1 0-1,1 0 1,0 0-1,0 0 0,1 0 1,-1 0-1,0 0 1,1-1-1,-1 1 0,1-1 1,-1 1-1,1-1 1,1 2-26,6 2 97,1 0 1,0-1-1,0 0 0,0 0 1,0-1-1,0-1 1,1 0-1,2 1-97,27 6 310,1 0 329,15 2-639,-5-2-599,-40-6-320,-6-1 375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9.5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6449,'20'6'2548,"-13"-3"3333,-8-3-5711,1 0 0,-1 0 0,1 0 0,-1 0 0,1 0 0,-1 1 1,1-1-1,-1 0 0,1 0 0,-1 0 0,1 1 0,0-1 0,-1 0 0,1 1 0,-1-1 0,1 0 0,0 1 1,-1-1-1,1 1 0,0-1 0,-1 1 0,1-1 0,0 0 0,0 1 0,-1-1 0,1 1 0,0-1 1,0 1-171,-5 17 1322,4-14-880,-1 4-93,1 0 0,-1 0 0,1 0 0,1 0 0,-1 1 0,1-1 0,1 6-349,0-10 47,0 0 0,0 0 0,0 0 0,0 1 0,1-1 0,0 0 0,-1-1 0,1 1 0,1 0 0,-1 0 0,0-1 0,1 0 0,0 1 0,0-1 0,2 2-47,2 0 18,0 1-1,0-1 0,1 0 1,0 0-1,0-1 0,0 0 1,1-1-1,-1 0 0,1 0 1,0-1-1,-1 0 0,1 0 1,0-1-1,5 0-17,-11-1-2,0 0 0,0-1 0,0 1 1,0-1-1,0 0 0,0 0 0,0 0 0,0 0 0,0 0 1,0-1-1,-1 1 0,1-1 0,0 0 0,-1 0 0,1 0 0,-1 0 1,0 0-1,0 0 0,0-1 0,1 0 2,2-5 2,0 1 0,0-1 0,-1-1 0,0 1 0,0 0 0,0-3-2,-3 8 9,0-1 0,0 1 1,0 0-1,-1 0 1,1-1-1,-1 1 1,0 0-1,0-1 0,0 1 1,0 0-1,0-1 1,-1 1-1,0 0 0,0-1 1,1 1-1,-2 0 1,1 0-1,0 0 1,-1 0-1,1 0 0,-1 0 1,0 0-1,0 1 1,0-1-1,0 0 1,-1 1-1,1 0 0,-1 0 1,1-1-1,-1 1 1,0 1-1,-1-2-9,0 1-13,-1 0 0,1 1 0,-1-1 0,0 1 0,0 0 0,0 0 0,1 1 0,-1-1 0,0 1 0,0 0 0,0 1-1,0-1 1,0 1 0,0 0 0,1 0 0,-4 1 13,-1 1-523,0 0 1,1 1-1,-1 0 0,1 0 0,0 0 0,0 1 0,0 1 0,-2 2 523,1 1-1868,5-2 812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1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12395,'0'0'448,"-1"0"0,0 1 1,1-1-1,-1 1 0,0-1 0,1 1 1,-1-1-1,0 1 0,1 0 1,-1-1-1,1 1 0,-1 0 0,0 0-448,1-1 105,0 1 0,0-1 0,0 1 0,0-1 0,0 1 0,0-1-1,0 0 1,1 1 0,-1-1 0,0 1 0,0-1 0,0 1 0,0-1-1,1 0 1,-1 1 0,0-1 0,0 0 0,1 1 0,-1-1 0,0 0-1,1 1 1,-1-1 0,0 0 0,1 1 0,-1-1 0,0 0 0,1 0-1,-1 0 1,1 1-105,5 2 196,0 0-1,1 0 1,-1 0-1,1-1 0,0 0 1,0-1-1,-1 1 1,1-1-1,0 0 1,2-1-196,4 2 194,35 2 290,-1-2 0,6-2-484,56 3 452,-103-3-430,-1 0 1,0 1-1,0 0 1,1 0-1,-1 0 1,0 0 0,0 1-1,3 1-22,-7-2 3,-1-1 1,1 1-1,0-1 0,0 1 1,-1-1-1,1 1 0,0 0 1,-1-1-1,1 1 0,-1 0 0,1-1 1,-1 1-1,1 0 0,-1 0 1,0-1-1,1 1 0,-1 0 1,0 0-1,0 0 0,1 0 1,-1-1-1,0 1 0,0 0 1,0 0-1,0 0 0,0 0 1,0 0-1,0-1 0,-1 1 1,1 0-1,0 0 0,0 0 0,-1 0-3,0 3 12,-1-1-1,1 1 0,-1 0 0,0-1 0,0 1 0,-3 2-11,-15 18 88,-15 16-88,13-17 32,-17 25-32,14-11 21,2 2-1,-4 11-20,19-34 16,0 0 0,-4 16-16,10-26 2,1 0 0,-1 0 0,1 1 0,0-1 0,0 0 0,1 0 0,0 1 0,0-1 0,1 5-2,-1-9 0,1 0-1,-1 0 1,1 0 0,0 0 0,-1-1 0,1 1 0,0 0 0,0 0-1,0-1 1,0 1 0,0 0 0,1-1 0,-1 1 0,0-1-1,1 0 1,-1 1 0,1-1 0,1 1 11,0 0 0,0-1-1,0 1 1,1-1 0,-1 0-1,0 0 1,0 0 0,1 0-1,2 0-10,7 0 128,1-1 0,-1 0 0,1-1 1,10-2-129,-16 3 98,23-4 230,5-1 690,30 2-1018,-57 1-2181,-10 1 1358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2.5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185 108 11186,'0'-1'233,"1"1"-1,-1 0 1,1-1-1,-1 1 1,0-1-1,1 1 1,-1 0-1,0-1 1,1 1-1,-1-1 1,0 1-1,0-1 0,0 1 1,1-1-1,-1 1 1,0-1-1,0 0 1,0 1-1,0-1 1,0 1-1,0-1 1,0 1-1,0-1 1,0 1-1,0-1 1,0 1-1,0-1 1,-1 0-1,1 1 0,0-1-232,-6-17 1756,3 12-1503,-1 0-1,0 1 1,0-1-1,-1 0 1,1 1-1,-1 0 1,-1 0-1,1 1 1,0 0-1,-5-3-252,7 5 20,0 0 0,-1 1 1,1-1-1,-1 1 0,1-1 0,-1 1 0,1 0 0,-1 0 0,0 1 0,0-1 1,0 1-1,1 0 0,-1 0 0,0 0 0,0 0 0,0 1 0,1 0 0,-1 0 1,-3 1-21,4-1 22,1 0 1,-1 0 0,1 1 0,0-1-1,-1 1 1,1 0 0,0-1 0,0 1-1,0 0 1,0 0 0,0 0 0,1 1 0,-1-1-1,1 0 1,-1 1 0,1-1 0,0 1-1,0-1 1,0 1 0,0 0-23,-2 8 68,0 0 0,1 0 0,0 1-1,1 2-67,1-10 15,-1 6 33,0 0-1,1 0 1,0 0-1,1 0 1,0 0-1,1 2-47,-2-9 19,1 1 0,0-1 0,0 0 1,0 0-1,0 0 0,1 0 0,-1 0 0,1 0 0,-1 0 0,1-1 0,0 1 0,0-1 0,1 1 0,-1-1 0,0 0 0,1 0 0,-1 0 0,1 0 0,0 0 0,0 0 1,0-1-20,0 0 14,0 0 0,0 0 1,1 0-1,-1-1 0,0 1 1,0-1-1,1 0 0,-1 0 1,0 0-1,1-1 1,-1 1-1,0-1 0,0 1 1,1-1-1,-1 0 0,0-1 1,0 1-1,0 0 0,0-1 1,-1 0-1,1 1 1,0-2-15,4-2 19,0 0 0,0-1 0,0 0 1,-1 0-1,0-1 0,0 1 0,2-6-19,10-17 52,-17 27 2,0-1 1,0 1 0,0-1 0,-1 1-1,1-1 1,0 1 0,-1-1 0,0 1-1,1-1 1,-1 1 0,0-3-55,-2 7 179,1-1 1,0 1-1,-1 0 1,1 0-1,0-1 1,0 1 0,0 0-1,0 2-179,-2 7 72,1 0 0,0 0 0,0 0 0,2 0 0,-1 0 0,1 0-1,1 0 1,0 0 0,0 0 0,1 0 0,0 0 0,1-1 0,1 1 0,0-1-72,-3-7-16,0-1 0,0 1 1,0-1-1,0 0 0,1 0 0,-1 1 1,1-1-1,0 0 0,0 0 0,-1-1 0,1 1 1,0 0-1,1-1 0,0 2 16,-1-2-243,0 0 0,0-1 0,0 1 1,0-1-1,0 1 0,0-1 0,1 0 0,-1 1 0,0-1 0,0 0 0,0 0 0,0-1 0,0 1 1,0 0-1,0-1 0,0 1 0,0-1 0,2 0 243,13-6-1608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2.9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15 9418,'-19'-11'8010,"15"9"-6348,6 1-547,10 0 59,155 3 1303,-103-3-2093,-62 1-372,7 0 36,0 0-1,-1 1 1,1 0-1,8 2-47,-15-3 7,0 1 1,0-1-1,0 1 0,-1 0 0,1 0 1,0 0-1,0 0 0,0 0 1,-1 0-1,1 0 0,0 1 0,-1-1 1,1 0-1,-1 1 0,0 0 0,1-1 1,-1 1-1,0 0 0,0-1 0,0 1 1,0 0-1,0 0 0,0 1-7,0 2 47,0 0-1,-1 1 1,1-1-1,-1 1 1,0 2-47,0 12 142,3 17 98,14 136 636,-3-88-621,11 86-16,-18-110 357,-2 51-596,-5-108 42,0 0 0,0 1 0,-1-1 1,0 0-1,0 0 0,0 0 0,0 0 0,-1 0 1,1 0-1,-1 0 0,0 0 0,0-1 0,0 1 1,-1-1-1,0 1 0,1-1 0,-1 0 0,-3 2-42,2-1-114,-1-1 0,1 0 0,-1 0-1,0 0 1,0-1 0,0 1-1,0-1 1,0-1 0,0 1 0,-1-1-1,1 0 1,-1 0 0,1 0 0,-2-1 114,4 1-396,0-1-1,0 0 1,0 0 0,1-1 0,-1 1 0,-2-1 396,3 0-209,-1 0 0,1 0 0,0 0 0,0 0 0,0-1 0,0 1 0,0-1 209,1 2-9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7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294 2 4825,'21'-1'10713,"-30"2"-2562,4 1-8002,-1 0 1,1 1-1,-1 0 1,-4 3-150,-8 6 99,-5 3 0,-2 0-1,0-1 0,-4 0-98,9-6 32,2-1-9,1 0 0,0 1 0,1 1 0,0 1 0,-12 9-23,26-18 1,1 1 0,-1-1 1,0 1-1,1-1 0,-1 1 0,1 0 1,0-1-1,-1 1 0,1 0 0,0 0 1,0 0-1,0 0 0,1 0 0,-1 0 0,0 0 1,1 0-1,-1 0 0,1 1 0,0-1 1,0 0-1,-1 0 0,1 0 0,1 1 1,-1-1-1,0 2-1,2-1 2,-1 1 0,0-1 0,1 0 0,0 1-1,-1-1 1,1 0 0,1 0 0,-1 0 0,0 0 0,1-1 0,-1 1 0,1 0 0,0-1 0,0 0 0,0 1-2,11 6 23,0 0 0,1-1 0,0-1-1,0 0 1,7 1-23,29 9 274,3-3-274,44 15 506,-29-6-1471,-60-19 521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8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13683,'13'7'5377,"3"-3"-3537,15 0-583,2 1 247,-5-2-328,1 0-247,-5-1-489,-1 0-168,1 2-160,1-2-24,-5 1-448,-1-2-529,-2-1 129,-1-1 232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29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236 48 8954,'24'-20'3483,"-23"19"-3400,-1 1-1,0 0 1,0-1-1,1 1 1,-1 0-1,0-1 1,0 1-1,1-1 1,-1 1-1,0-1 1,0 1-1,0-1 1,0 1-1,0-1 1,0 1-1,0-1 1,0 1-1,0-1 1,0 1-1,0 0 1,0-1-1,0 1 1,0-1-1,0 1 1,0-1-1,0 1 1,-1-1-1,1 1 1,0-1-1,0 1 1,0 0-1,-1-1 1,1 1-1,0-1 1,-1 1-1,1 0 1,0-1-1,-1 1 1,1 0-1,-1 0 1,1-1-1,0 1 1,-1 0-1,1 0 1,-1-1-83,-17-6 1913,14 6-1674,0 1 1,0-1-1,0 1 1,0 0-1,0 0 1,0 0-1,0 1 1,0-1-1,1 1 1,-1 0 0,-3 1-240,0 1 163,1 0 1,-1 0 0,1 0 0,0 1 0,0 0 0,-3 2-164,-3 5 97,0 0 0,0 1 0,1 0 0,1 0 0,-3 6-97,3-4 41,2 1 0,-1-1 0,2 2 0,0-1 0,1 1 0,1 0 0,0 0 0,1 1 0,1-1 0,0 1 0,1 5-41,1-5 28,1 0-1,0 0 1,1 0-1,0 1 0,2-1 1,0 0-1,1-1 0,1 1 1,0-1-1,1 0 0,1 1-27,0-4 34,0-1 0,1 1 0,0-2 0,1 1 0,0-1-1,1 0 1,0-1 0,6 4-34,0-1 35,1-1-1,0 0 1,1-1 0,0-1-1,11 4-34,-19-10 8,1 0-1,-1 0 1,1-1-1,0-1 0,0 0 1,0 0-1,0-1 1,0 0-1,0-1 1,0-1-1,0 1 0,0-2 1,0 0-1,9-2-7,-11 1 5,0 0-1,0 0 1,0-1-1,-1 0 1,1 0-1,-1-1 1,0-1-1,-1 1 1,1-1-1,-1 0 1,0-1-1,-1 0 0,0 0 1,0 0-1,0-1 1,-1 1-1,3-6-4,-2 0 16,1-1 0,-1 0 0,-1-1 0,-1 0 0,0 1 0,-1-1 0,0-1 0,-2 1-1,1 0 1,-2-1 0,0 1 0,-1 0 0,0 0 0,-2-1 0,1 1 0,-2 0 0,0 1 0,-1-1-1,0 1 1,-1-1 0,-1 2 0,0-1 0,-1 1 0,0 0 0,-1 1 0,-4-4-16,-2-2 23,-2 0 1,0 2 0,0 0-1,-2 0 1,-16-9-24,24 17 1,-1 2 1,1-1 0,-1 2-1,-1-1 1,1 2 0,0-1-1,-1 2 1,0 0 0,0 0-1,0 1 1,-7 1-2,4 1-75,1 0-1,-1 1 1,0 1 0,-2 1 75,11-2-300,0 1 1,-1 0 0,1 1-1,0-1 1,1 1 0,-1 0-1,0 1 1,1 0 0,-5 3 299,10-6-202,0 0 0,0 0 0,-1 0 1,1 1-1,0-1 0,0 0 0,0 1 1,0-1-1,0 1 0,1-1 0,-2 2 202,-1 17-1377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30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11090,'6'5'4153,"-2"1"-2334,4 3-804,25 21 438,2-1 0,0-1 0,2-2 0,2-2-1,8 3-1452,126 73 1833,-160-91-1713,-13-9-141,0-1-1,-1 1 1,1 0-1,0 0 0,0 0 1,0 0-1,0 0 0,-1 0 1,1 0-1,0 0 1,0 1-1,0-1 0,-1 0 1,1 0-1,0 0 0,0 0 1,0 0-1,-1 0 0,1 0 1,0 0-1,0 0 1,0 0-1,0 1 0,0-1 1,-1 0-1,1 0 0,0 0 1,0 0-1,0 0 1,0 1-1,0-1 0,0 0 1,0 0-1,0 0 0,-1 1 1,1-1-1,0 0 0,0 0 1,0 0-1,0 1 1,0-1-1,0 0 0,0 0 1,0 0-1,0 0 0,0 1 1,0-1-1,0 0 0,1 0 1,-1 0-1,0 1 1,0-1-1,0 0 0,0 0 1,0 0-1,0 0 0,0 1 1,0-1-1,0 0 1,1 0-1,-1 0 0,0 0 1,0 0-1,0 1 0,0-1 1,1 0-1,-1 0 0,0 0 1,0 0-1,0 0 22,-6 1-781,-1-1-1,1 0 1,-1 0-1,-2 0 782,-15-5-849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30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70 10106,'-11'-2'1085,"3"1"23,0 0 1,0 1-1,0 0 1,-3 0-1109,6 1 1301,5 0-134,9 3 208,-7-4-1328,1 1 96,10 4 335,0-2-1,-1 0 1,10 1-478,38 3 552,0-4 1,1-2-1,53-6-552,186-31 958,-214 24-648,219-24 704,-211 29-421,0 5-1,24 4-592,-103-1 105,0 1 0,0 0 0,-1 0 0,1 2-1,0 0 1,4 2-105,-8-1 94,-11-4-101,0-1-1,0 0 1,0 0 0,0 0 0,0 0 0,0 0 0,0 0 0,0 0-1,0 0 1,0 0 0,0 1 0,0-1 0,0 0 0,0 0-1,0 0 1,0 0 0,0 0 0,0 0 0,0 0 0,0 1 0,0-1-1,0 0 1,0 0 0,0 0 0,0 0 0,0 0 0,0 0-1,0 0 1,0 0 0,0 0 0,0 1 0,0-1 0,-1 0 0,1 0-1,0 0 1,0 0 0,0 0 0,0 0 0,0 0 0,0 0-1,0 0 1,0 0 0,0 0 0,-1 0 0,1 0 0,0 0 0,0 0-1,0 0 1,0 0 0,0 0 0,0 0 0,0 0 0,-1 0-1,1 0 1,0 0 7,-8 3-563,6-3 400,-16 5-315,-17 6 478,3 3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31.0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14 578 10562,'-2'2'601,"1"0"229,-1 1 0,0-1 0,1 1 1,-1-1-1,0 3-830,2-4 58,-1-1 0,1 0 0,0 1 0,0-1 0,0 0 0,0 1 0,0-1 0,0 1 0,0-1 0,0 0-1,0 1 1,0-1 0,0 0 0,0 1 0,0-1 0,0 0 0,0 1 0,0-1 0,1 0 0,-1 1 0,0-1 0,0 0 0,0 1 0,1-1 0,-1 0 0,0 0 0,0 1 0,0-1 0,1 0 0,-1 0 0,0 1 0,1-1 0,-1 0 0,0 0 0,0 0 0,1 0 0,-1 1 0,0-1 0,1 0-1,-1 0 1,0 0 0,1 0 0,-1 0 0,1 0 0,-1 0 0,0 0 0,1 0 0,-1 0 0,0 0 0,1 0 0,-1 0 0,0 0 0,1 0 0,-1-1-58,1 1 112,1 0 1,-1 0-1,1 0 0,-1-1 1,0 1-1,1-1 1,-1 1-1,0-1 0,1 1 1,-1-1-1,0 0 0,0 0 1,0 1-1,1-1 1,-1 0-1,0-1-112,16-18 581,-14 15-493,10-14 35,0-1-1,-2 0 1,-1-1-1,0 0 1,5-21-123,-1-2 56,-2 0-1,1-23-55,-9 43 27,-1 1 1,-1 0-1,-1-1 0,-1-9-27,-1 23 10,0 0 1,0 1-1,-1-1 0,0 1 1,0-1-1,-1 1 1,-1 0-1,1 0 0,-2 0 1,1 1-1,-1-1 1,-1 0-11,4 6 11,0 1 1,-1-1 0,1 0-1,-1 0 1,0 1-1,1 0 1,-1 0 0,-1-1-12,3 3 14,0-1 0,0 1 0,0-1 1,0 1-1,0-1 0,0 1 0,0 0 0,0-1 1,0 1-1,0 0 0,0 0 0,0 0 0,-1 0 1,1 0-1,0 0 0,0 0 0,0 0 0,0 1 1,0-1-1,0 0 0,-1 1 0,1-1 0,0 1 1,0-1-1,0 1 0,0-1 0,1 1 0,-2 0-14,-1 2 53,0 0-1,0 1 0,0-1 0,1 0 0,-1 1 0,1 0 0,0-1 0,0 1 1,0 0-1,1 0 0,-1 0 0,1 1-52,-2 5 108,1 1-1,0 0 1,0-1 0,1 6-108,1 5 176,0 1-1,2-1 1,0 0 0,1 0 0,1 0 0,2 0 0,3 10-176,5 8 378,2-1 0,1-1 1,11 15-379,-18-34 120,1 0 0,0-1 0,1 0 1,1-1-1,13 11-120,-20-21 22,0 0-1,1 0 1,0-1-1,0 0 1,0-1 0,1 1-1,0-1 1,0-1-1,0 0 1,0 0 0,0 0-1,0-1 1,1 0-1,-1-1 1,2 0-22,-2 0-285,0-1 0,0 0-1,1 0 1,-1-1 0,0 0 0,0-1-1,0 0 1,7-2 285,20-11-4869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4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57 8482,'0'-6'812,"0"0"-1,-1 1 1,0-1 0,0 0-1,0 1 1,-1-1 0,0 1 0,0 0-1,-1-1-811,7 15 4799,-2 0-3503,0 0-1207,0-1 0,1 1 0,0 0-89,13 34 447,5 10 770,8 37-1217,-22-66 189,36 131 729,-25-93-338,2 18-580,-5-22 167,-4-21-86,-10-32-119,0-1 0,0 0-1,0 0 1,1 0 0,-1 1-1,1-1 1,0-1 0,0 1-1,1 0 1,-1 0 0,3 2 38,-5-6-57,1 1 0,-1-1 1,0 1-1,1-1 0,-1 0 1,1 1-1,-1-1 0,1 0 1,-1 1-1,1-1 0,-1 0 1,1 0-1,-1 1 0,1-1 1,-1 0-1,1 0 57,-1 0-59,0 0 0,1 0 0,-1 0 0,0 0 1,0 0-1,0 0 0,1-1 0,-1 1 0,0 0 0,0 0 0,0 0 0,0 0 1,1 0-1,-1 0 0,0-1 0,0 1 0,0 0 0,0 0 0,0 0 1,0 0-1,0-1 0,1 1 0,-1 0 0,0 0 0,0 0 0,0-1 1,0 1-1,0 0 0,0 0 59,1-24-4166,-1 19 3496,-2-38-1532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19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7 9034,'-2'-7'4202,"4"11"-605,4 15-331,-2 4-1489,-1-1-1,0 19-1776,0 0 636,4 13-326,3 1 1,2-1-1,2-1 1,2-1-1,7 10-310,-20-52 5,-3-8-22,-8-16-75,5 6 15,1-1-1,-1 1 1,1-1 0,0 0-1,1 0 1,0 0 0,1 0-1,0-5 78,0 10-8,0 1 0,0 0-1,1-1 1,-1 1 0,1 0 0,0 0-1,0 0 1,0 0 0,1 0 0,-1 0-1,1 0 1,-1 0 0,1 0 0,0 0-1,0 1 1,0-1 0,0 1 0,1 0-1,-1-1 1,1 1 0,0 0-1,-1 0 1,1 1 0,0-1 0,2-1 8,1 1 16,-1 1 0,1-1 0,-1 1 0,1 0 0,0 0 0,-1 1 0,1-1-1,0 1 1,0 0 0,0 1 0,-1 0 0,1 0 0,0 0 0,-1 0 0,2 1-16,-3 0 45,1-1-1,-1 1 0,0 0 0,0 1 1,0-1-1,0 0 0,0 1 0,0 0 1,-1 0-1,1 0 0,-1 1 0,0-1 1,0 1-1,0 0 0,0-1 0,-1 1 1,1 0-1,0 4-44,-2-5 27,0-1 0,0 1 0,0-1 1,-1 1-1,0-1 0,1 1 0,-1 0 0,0-1 1,0 1-1,0 0 0,-1-1 0,1 1 0,0-1 0,-1 1 1,0-1-1,0 1 0,0-1 0,0 1 0,0-1 0,0 1 1,0-1-1,-1 0 0,1 0 0,-1 0 0,0 1-27,-6 5 107,0 0-1,-1-1 0,0 0 1,0 0-1,-4 2-106,-1 0 77,-9 9 8,16-12-228,-1 0-1,1 0 1,-1-1-1,0 0 1,-1 0-1,1-1 1,-1 0-1,-3 0 144,2-3-1417,9-1 1321,1 0 0,0 0-1,-1 0 1,1 0 0,0 0 0,0-1 0,-1 1 0,1 0 0,0 0 0,-1 0-1,1 0 1,0 0 0,0 0 0,-1-1 0,1 1 0,0 0 0,0 0 0,0 0 0,-1-1-1,1 1 1,0 0 0,0 0 0,0 0 0,0-1 0,-1 1 0,1 0 0,0 0 0,0-1-1,0 1 97,2-7-1347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5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11474,'5'2'1336,"-1"0"-1,0-1 0,1 0 1,4 1-1336,34 4 2913,-5-2-1592,-21-1-862,-1 2 1,0 0-1,0 0 1,0 1 0,-1 1-1,0 1 1,0 0-1,-1 1 1,1 1-460,-8-4 118,0-1 0,-1 1 0,1 1 0,-1 0 0,0-1 0,-1 2 0,1-1 1,0 2-119,-3-3 32,0 0 0,-1 0 0,1 0 1,-1 0-1,0 1 0,-1-1 1,0 0-1,1 1 0,-2-1 0,1 1 1,-1 5-33,-2 8 50,-2-1 0,1 1 1,-2-1-1,-1 0 1,-5 11-51,10-27 4,-1 4-31,-1-1 1,0 1-1,0-1 1,0 0 0,-1 0-1,0 0 1,0 0-1,0 0 1,-1-1-1,0 0 1,0 0 0,0 0-1,-1-1 1,0 0-1,0 0 1,-5 3 26,-1-1-677,-1 0 0,0-1 0,0 0 0,-1-1-1,-8 2 678,4-1-1434,-2 0 155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5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1 101 11234,'22'89'8425,"-6"-28"-5826,-5-28-1535,-8-23-850,0-1 0,0 0 0,-1 1 0,1 5-214,-3-15 4,0 0 0,0 0-1,0 0 1,0 0 0,0 1-1,0-1 1,0 0 0,0 0-1,0 0 1,0 0 0,0 0-1,0 0 1,0 1 0,0-1-1,0 0 1,0 0 0,0 0-1,0 0 1,0 0 0,0 1-1,0-1 1,0 0 0,0 0-1,0 0 1,0 0 0,0 0-1,0 0 1,0 1 0,0-1-1,0 0 1,0 0 0,0 0-1,0 0 1,-1 0 0,1 0-1,0 0 1,0 1 0,0-1-1,0 0 1,0 0 0,0 0-1,-1 0 1,1 0 0,0 0-1,0 0 1,0 0 0,0 0-1,0 0 1,0 0 0,-1 0-1,1 0 1,0 0 0,0 0-1,0 0 1,0 0 0,0 0-1,-1 0 1,1 0 0,0 0-1,0 0 1,0 0 0,0 0-4,-8-7 101,3 0-88,0-1 1,0 0-1,1 1 1,1-1 0,-1-1-1,1 1 1,0 0-1,1-1 1,0 0 0,0-4-14,-1-5 9,2 0 0,0-1 0,0 1 0,3-12-9,-2 26 5,0 0 1,1-1 0,0 1 0,0 0-1,0 0 1,0 0 0,1-1 0,-1 1 0,1 1-1,0-1 1,1-1-6,1 1 30,-1-1 0,1 1 0,1 0 0,-1 0 0,0 0 0,1 1 0,0 0 0,0 0 0,2-1-30,6-4 36,0 2 0,1-1 0,0 2 0,6-3-36,-8 5-79,-1 0-496,0 0-1,1 0 0,7 1 576,7 1-705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5.8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53 7162,'1'-15'4758,"0"1"0,1-4-4758,-3 12 2260,-2 9-832,-4 9-219,-7 22 736,-5 22-1945,8-24 313,2 1-129,1 0 1,1 1-1,2 0 0,2 0 1,1 0-1,1 0 0,2 0 1,2 0-1,4 21-184,5 22 297,3 0-1,3-1 1,28 71-297,7-25 682,23 33-682,-73-149 12,36 67 135,-31-59-108,0-1 0,1-1 0,1 0 0,1 1-39,-6-9 0,-9-10-305,-10-13-853,-3-5-311,1-5 459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6.8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11402,'-3'1'697,"0"1"1,-1-1-1,1 0 0,0 0 0,0 0 0,0-1 0,-1 1 0,1-1 0,0 0 0,-1 0 0,1 0 0,-1 0-697,-4 0 2470,15 4-1580,18 5-301,25 0 395,13 0-984,30 5 417,-28-3-208,-31-7-34,-2 2 0,33 11-175,-63-17 8,0 1 0,0 0-1,0 0 1,-1-1 0,1 1 0,0 0 0,0 1-1,-1-1 1,1 0 0,0 1 0,-1-1-1,0 0 1,1 1 0,0 0-8,-2-1 6,1 1 1,0-1 0,-1 0-1,1 0 1,-1 1-1,0-1 1,1 0 0,-1 1-1,0-1 1,0 1-1,0-1 1,0 0 0,0 1-1,0-1 1,0 0-1,0 2-6,-2 3 24,-1 1 0,1-1 1,-1 0-1,0 0 0,-1 0 0,1 0 0,-5 4-24,-35 49 211,-33 31-211,-20 27 62,92-112-58,0 1 0,0 0 0,0 0 0,1 1 0,0-1 0,-2 6-4,5-10 0,-1 0 0,0 0 1,1 0-1,0 0 1,-1 0-1,1 1 1,0-1-1,0 0 1,0 0-1,1 0 1,-1 0-1,0 0 1,1 0-1,0 0 0,-1 0 1,1 0-1,0 0 1,0 0-1,0 0 1,0 0-1,0 0 1,2 1-1,0 1 6,0-1 1,1 0 0,-1 0-1,1-1 1,0 1 0,0-1-1,0 1 1,0-1 0,0-1-1,0 1 1,1 0 0,-1-1 0,0 0-1,1 0 1,-1 0 0,1-1-1,-1 0 1,5 0-7,10 0 61,0-2 0,0 0 0,0-1 0,0-1-61,9-1 78,108-15 1072,-127 20-901,-7 2-799,-2-2 382,-1 1-1,1 0 1,-1-1 0,1 1 0,-1-1-1,1 0 1,-1 1 0,1-1-1,-1 1 1,0-1 0,1 0-1,-1 1 1,0-1 0,1 0 0,-1 0-1,0 1 1,1-1 168,-10 3-1199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7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5369 10338,'17'-16'10747,"-8"2"-6979,-1 8-3504,-1-2 160,0 8 9,-2 4-41,-1 4-24,1 8-16,2 0 16,-2 8-32,3 4-24,0-2-104,2 3-64,-1-9-72,-1-9 80,-3-8-1064,2-3-736,-5-6 1023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8.9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1 0 19868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09:59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214 123 8586,'3'23'6595,"1"-14"-4477,-3-8-2067,-1-1 1,0 0-1,0 0 0,1 0 1,-1 0-1,0 0 0,0 0 0,0 0 1,1 0-1,-1 0 0,0 0 0,0 0 1,1 0-1,-1 0 0,0 0 1,0 0-1,0 0 0,1 0 0,-1 0 1,0 0-1,0 0 0,1 0 0,-1-1 1,0 1-1,0 0 0,0 0 1,1 0-1,-1 0 0,0 0 0,0-1 1,0 1-1,0 0 0,0 0 0,1 0 1,-1 0-1,0-1 0,0 1 1,0 0-1,0 0-51,2-3 90,-1 0 1,1 0-1,-1 1 1,1-1 0,-1 0-1,0 0 1,0-1-1,-1 1 1,1 0-1,-1 0 1,1 0 0,-1 0-1,0-1 1,0 0-91,-1-2 45,1 0 0,-1 0 0,0 0 1,0 0-1,-1 0 0,0 1 0,0-3-45,0 5 13,0-1 0,0 1-1,0-1 1,0 1 0,0 0-1,0 0 1,-1 0 0,0 0 0,1 0-1,-1 1 1,0-1 0,0 1-1,-1 0 1,1 0 0,0 0 0,-1 0-1,1 1 1,-3-1-13,1 0 15,-1 1 1,1 0-1,-1 0 0,1 0 1,-1 1-1,1-1 0,-1 1 1,0 1-1,1-1 0,-1 1 1,1 0-1,-3 1-15,1 0 26,1 0-1,0 0 1,-1 1 0,1 0 0,0 0 0,1 1 0,-1-1-1,1 1 1,-1 0 0,-2 3-26,5-3 30,0-1 0,0 0 0,0 1 1,0 0-1,0 0 0,1-1 0,0 2 0,0-1 0,0 0 0,0 0 0,1 0 1,0 1-1,0-1 0,0 1 0,0 1-30,-1 13 138,2-1 0,0 1 1,1 2-139,0-11 83,0 0 1,1-1 0,0 1 0,1-1 0,0 0 0,4 9-84,-6-15 18,0-1 1,1 1-1,-1 0 1,1 0-1,0-1 1,0 1 0,0-1-1,0 0 1,0 0-1,1 1 1,-1-1-1,1-1 1,-1 1 0,1 0-1,0-1 1,-1 1-1,1-1 1,0 0-1,1 0-18,-2 0 7,1-1 0,0 1-1,0-1 1,-1 0-1,1 0 1,0 0-1,0-1 1,0 1 0,-1-1-1,1 1 1,0-1-1,-1 0 1,1 0-1,-1 0 1,1 0-1,-1-1 1,1 1 0,-1-1-1,0 1 1,1-1-1,0-2-6,5-3 2,0-1 0,-1 0 0,0-1 0,-1 0 0,0 0 0,0 0 0,-1-1-1,2-5-1,1-3 7,-1 0-1,-1 0 0,-1-1 0,1-10-6,-4 18 9,-1 6 1,-1 0 1,1 0-1,0 0 1,1 1-1,-1-1 0,1 0 1,0 1-1,1-3-10,-3 7 2,0 0-1,1 0 0,-1 0 0,0 0 0,0 1 0,0-1 1,0 0-1,1 0 0,-1 0 0,0 0 0,0 0 0,0 0 1,0 0-1,0 0 0,1 0 0,-1 0 0,0 0 0,0 0 1,0 1-1,0-1 0,0 0 0,0 0 0,0 0 0,1 0 1,-1 0-1,0 0 0,0 1 0,0-1 0,0 0 0,0 0 1,0 0-1,0 0 0,0 1 0,0-1 0,0 0 0,0 0 1,0 0-1,0 0 0,0 1-1,4 8 41,13 47 1166,9 13-1207,-17-50 313,0 0 0,1-1 0,0 1 1,2-2-1,5 6-313,-14-18 70,1-1 0,1 1 0,-1-1 0,0 0 0,1 0 0,3 1-70,-6-4-75,-1 1 1,1-2 0,0 1 0,0 0 0,-1 0 0,1 0 0,0-1 0,0 1 0,0-1 0,0 0-1,0 1 1,0-1 0,0 0 0,0 0 0,0 0 0,0-1 0,0 1 0,0 0 0,-1-1 0,1 1-1,1-1 75,13-7-600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00.4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0 12443,'-3'0'1083,"1"0"-480,0 0 0,0 0 0,0 0 0,1 1 0,-1-1 0,0 0 0,0 1 0,0-1 0,-1 1-603,3-1 39,0 0 0,0 0 0,0 0 0,0 1 0,-1-1 0,1 0 0,0 0-1,0 0 1,0 0 0,0 0 0,0 0 0,0 1 0,0-1 0,0 0 0,0 0-1,0 0 1,0 0 0,-1 0 0,1 1 0,0-1 0,0 0 0,0 0 0,0 0-1,0 0 1,0 1 0,0-1 0,0 0 0,0 0 0,1 0 0,-1 0 0,0 1 0,0-1-1,0 0 1,0 0 0,0 0 0,0 0 0,0 0 0,0 1 0,0-1 0,0 0-1,0 0 1,1 0 0,-1 0 0,0 0-39,6 7 527,-5-7-321,6 6 88,0 0 0,0-1 0,1 0 0,0 0 0,0-1 0,0 0 0,1 0 1,1 0-295,19 5 572,23 5-572,-30-9 169,8 2-20,-17-5-54,0 1 0,0 0 1,0 1-1,0 1 0,-1 0 0,1 1 1,5 4-96,-16-10 21,-1 1 0,0 0 0,0-1 0,0 1 1,0 0-1,0 0 0,-1-1 0,1 1 0,0 0 0,0 0 1,0 0-1,-1 0 0,1 0 0,0 0 0,-1 0 0,1 0 1,-1 0-1,1 1 0,-1-1 0,0 0 0,0 0 1,1 0-1,-1 1 0,0-1 0,0 0 0,0 0 0,0 0 1,0 1-1,0-1 0,-1 0 0,1 0 0,0 0 0,-1 1 1,1-1-22,-2 3 92,-1 0 0,0 1 0,0-1 1,0 0-1,0-1 0,-1 1 0,-1 1-92,-3 3 78,-3 3 15,0-1 0,0-1 0,-1 0 0,-1 0 0,-11 5-93,-20 9 121,-8 1-121,-35 17 54,85-40-49,-13 7-337,1 1 0,-1 0 1,1 1-1,-3 3 332,15-11 181,4-1 118,6-3-289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00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308 0 12275,'-40'26'4969,"2"-1"-2617,2-1-1032,-3 0-119,-1-3 103,3-1-280,4 1-136,11-10-447,5 2-113,12-7-969,7-5-679,13-8-3617,5-7 3137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01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234 104 9450,'-1'-26'8423,"0"20"-8176,0 1-1,0 0 0,0-1 0,0 1 0,-1 0 0,0 0 0,-1-3-246,1 6 124,1 0-1,-1 0 1,1 0-1,-1 0 0,0 0 1,1 1-1,-1-1 1,0 0-1,0 1 1,-1 0-1,1-1 1,0 1-1,0 0 1,-2 0-124,0-1 168,0 0 1,-1 1-1,1 0 0,-1 0 1,1 0-1,-4 1-168,2 0 88,0 0 0,1 0 0,-1 1 0,0 0 0,1 0 0,-1 0 0,1 1 0,-1 0 0,1 0 0,0 0-1,0 1 1,0 0 0,0 0 0,0 0 0,0 1-88,-1 0 63,1 1 1,0 0-1,0 0 1,0 0-1,1 0 0,0 1 1,0-1-1,1 1 0,-1 0 1,1 0-1,0 1 1,0 1-64,-1 3 69,1 0 1,0 0 0,1 0-1,0 0 1,1 0 0,0 0-1,1 10-69,0-18 9,0 0-1,0 0 1,1 1-1,0-1 1,-1 0-1,1 0 1,0 0-1,0 0 1,1 0-1,-1 0 1,1 0-1,-1 0 1,1 0-1,0-1 1,0 1-1,0-1 1,0 1-1,1-1 1,-1 0-1,1 0 1,-1 0-1,1 0 1,0 0-1,0-1 1,0 1-1,0-1 1,0 0-1,1 1-8,5 0 6,0 0 0,1 0 0,-1-1 1,1-1-1,-1 1 0,1-1 0,-1-1 0,2 0-6,14-2 73,0-2 0,9-3-73,-40 11 18,-1-1 0,0 1 0,1 0 0,0 1 0,0-1 0,0 1 0,0 0 0,0 1 0,1-1 0,0 1 0,0 1 0,0-1 0,1 0 0,-1 2-18,1-2 56,0 0-1,1 0 1,0 1 0,0-1 0,0 1-1,1 0 1,-1 0 0,2 0 0,-1 0-1,0 0 1,1 0 0,0 1 0,1-1-1,0 0 1,0 1 0,0 0-56,0-5 34,1 1 0,-1-1 0,1 0 0,0 1 0,0-1 0,0 1 0,0-1 0,0 0-1,0 0 1,1 0 0,-1 0 0,1 0 0,-1 0 0,1 0 0,0 0 0,0-1 0,0 1 0,0-1 0,0 1 0,0-1 0,0 0 0,1 0 0,-1 0 0,0 0 0,1 0 0,-1 0-1,0-1 1,1 1 0,-1-1 0,2 1-34,5 0 53,0-1 0,0 1 0,0-1 0,0-1 0,0 0-1,0 0 1,8-3-53,1 0-18,0-2-1,14-5 19,-23 7-301,-1 0 1,0 0-1,0-1 0,0 0 0,0 0 1,4-5 300,-7 4-169,0 1-1,-1 0 1,0-1 0,1-2 169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0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13723,'-6'0'2685,"4"0"-2045,0-1 0,0 1-1,1 1 1,-1-1 0,0 0 0,0 0 0,1 0 0,-1 1-1,0-1 1,0 1-640,2 0 160,1 0-1,-1-1 1,1 1 0,0-1-1,-1 1 1,1-1 0,0 1-1,0-1 1,-1 1-1,1-1 1,0 0 0,0 1-1,0-1-159,25 8 513,0-1 0,1-1-513,29 8 164,-46-11-142,12 3 42,0 1-1,9 6-63,-29-13 3,0 1 0,0 0 0,0 1 1,0-1-1,0 0 0,0 0 0,-1 1 0,1-1 0,0 1-3,-1-1 2,-1 0 1,1-1-1,-1 1 1,1 0-1,-1 0 1,0 0-1,1 0 1,-1-1-1,0 1 1,0 0-1,0 0 1,1 0-1,-1 0 1,0 0-1,0 0 0,0 0 1,0-1-1,-1 1 1,1 0-1,0 0 1,0 0-1,0 0 1,-1 0-1,1 0 1,-1-1-1,1 1-2,-1 2 8,-1-1 0,1 1 0,-1-1 0,0 1 0,0-1 0,1 0 0,-2 0 0,1 0 0,0 0 0,0 0-1,-1 0-7,-30 17 63,22-13-45,-123 65-1795,124-65 167,0 1 0,0 0 1,0 0 1609,2 1-3752,8-7 3605,0 0-1,0-1 1,0 1 0,0 0-1,0-1 1,0 1 0,0 0-1,0-1 1,1 1-1,-1 0 1,0-1 0,0 1-1,1-1 1,-1 1 147</inkml:trace>
  <inkml:trace contextRef="#ctx0" brushRef="#br0" timeOffset="1">257 226 11402,'3'12'4793,"-13"-2"-2816,-3 6 47,-12 4-591,1-1-321,0 3-504,-3-6-248,5-1-240,3 5-144,8-11-824,7-1-648,7-5 2944,5-6-1592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01.9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42 8690,'-4'-4'853,"0"0"1,1 0-1,-1 0 0,0 0 1,-1 1-1,1 0 1,-1-1-1,1 2 0,-1-1 1,-2-1-854,4 4 169,1-1 0,0 0 0,-1 1 0,1 0 0,-1-1 1,1 1-1,-1 0 0,1 0 0,-1 0 0,1 1 0,-1-1 0,1 1 1,-1-1-1,1 1 0,0 0 0,-1 0 0,1 0 0,0 0 0,0 0 1,-1 0-1,1 1 0,0-1 0,0 1 0,0 0-169,-7 6 187,1 0 0,1 0 0,-1 1 0,1 0 1,0 1-1,1-1 0,0 1 0,1 1 0,0-1 0,1 1 0,0 0 0,0 0 0,0 8-187,-2 6 111,2 0 1,1 0-1,1 0 0,1 1 1,1 16-112,2-17 93,0 0 0,2-1 0,0 0 0,2 0 0,1 0 0,1 0 0,0-1 0,2 0 0,1-1-93,-5-12 47,-1 0 0,2-1-1,-1 0 1,1 0 0,1-1-1,0 0 1,0 0 0,8 5-47,-10-8 15,0-1 0,1 0 1,-1-1-1,1 0 1,0 0-1,-1 0 0,1-1 1,1 0-1,-1 0 1,0 0-1,0-1 0,1-1 1,5 1-16,0-1 6,-1-2 1,1 1 0,0-1-1,-1-1 1,1 0 0,-1-1-1,0 0 1,0-1 0,-1-1-1,1 0 1,-1 0 0,0-1-1,-1 0 1,0-1 0,0 0-1,0-1 1,-1 0 0,-1 0 0,1-1-1,-1 0 1,-1 0 0,0-1-1,-1 0 1,0 0 0,0-1-1,-1 0 1,-1 0 0,1-4-7,-1 0 17,-1 0 0,-1-1 0,0 1 0,-1 0 0,-1-1 0,-1 1 0,0-1 0,-1 1 0,-1 0 0,0 0 0,-1 0 0,-1 0 0,0 1 1,-2 0-1,-1-4-17,2 9 19,0 0 0,0 0 1,-1 0-1,-1 1 0,0 0 1,0 0-1,0 1 1,-1 0-1,-2 0-19,-6-4 36,0 1 1,-1 0-1,0 2 1,-16-7-37,26 13 16,0-1 0,-1 1 0,1 1 0,-1 0 0,0 0 0,0 1 0,-8-1-16,15 2-45,-1 0 1,1 0 0,-1 0 0,1 0-1,-1 1 1,1-1 0,-1 1-1,1 0 1,-1 0 0,1 0 0,0 0-1,-1 0 1,1 0 0,0 0 0,0 1-1,0-1 1,0 1 0,0 0-1,0 0 1,1-1 0,-1 1 0,0 0-1,1 0 1,-1 1 0,1-1-1,0 0 1,0 0 0,0 1 0,0-1-1,0 1 45,0 3-39,0-1-1,0 0 0,0 0 1,1 1-1,0-1 1,0 0-1,0 1 0,1-1 1,0 0-1,0 1 0,0 1 40,14 32 260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02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15651,'0'1'251,"0"-1"0,-1 1 0,1-1 0,0 1 0,0-1 0,-1 1 0,1-1-1,0 1 1,0-1 0,0 1 0,0-1 0,0 1 0,0-1 0,0 1 0,0-1 0,0 1-1,0-1 1,0 1 0,0 0 0,1-1 0,-1 1 0,0-1 0,0 1 0,1-1 0,-1 0-1,0 1-250,13 12 784,-11-12-532,31 26 1617,2-3-1,28 16-1868,14 8 800,146 103 466,-221-150-1325,13 8 221,-15-9-223,1 1-1,-1-1 1,1 0 0,-1 0-1,1 1 1,-1-1 0,1 0-1,0 0 1,-1 0-1,1 0 1,-1 0 0,1 0-1,-1 0 1,1 0 0,0 0-1,-1 0 1,1 0-1,-1 0 1,1 0 0,-1-1-1,1 1 1,0 0 0,-1 0-1,1-1 62,0-2-1691,-1 2 600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06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56 7466,'-33'-42'3083,"25"31"-616,8 11-2431,0 0 1,0 0-1,0 0 1,0 0-1,0 0 1,0 0-1,0-1 1,0 1-1,0 0 1,0 0-1,0 0 1,0 0-1,0 0 1,0 0-1,0 0 1,0 0-1,0 0 1,1 0-1,-1 0 1,0-1-1,0 1 1,0 0-1,0 0 1,0 0-1,0 0 1,0 0-1,0 0 1,0 0-1,0 0 0,0 0 1,0 0-1,0 0 1,1 0-1,-1 0 1,0 0-1,0 0 1,0 0-1,0 0 1,0 0-1,0 0 1,0 0-1,0 0 1,0 0-1,0 0 1,1 0-1,-1 0-36,2-1 713,6 3 1363,-2-1-1709,-6 0-338,6 0 117,-1 1 0,0-1 0,0 1 0,0 1 0,0-1 0,3 3-146,108 75 1298,-92-62-972,-5-5-85,-1 1 1,0 1-1,-1 1 1,0 1-1,-2 0 0,0 1 1,-1 0-1,-1 1 0,0 1 1,-2 0-1,9 20-241,-4 3 206,-2 0 0,-1 1 0,-3 1 0,2 19-206,-3 5 203,-3 0 1,-2 40-204,-8-46 169,-1 0 1,-4-1-1,-5 11-169,10-48 47,-9 48 153,-3 0 0,-16 40-200,27-100-105,0 0-1,-1 0 1,-1 0-1,0-1 1,0 0-1,-1-1 1,-1 0-1,0 0 1,0-1-1,-1 0 1,-2 1 105,9-8-418,0-1 0,0 0 0,0 0 0,0 0 0,0-1 1,0 1-1,0-1 0,-1 0 0,-1 1 418,-4-2-1183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5.5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269 1 6193,'0'0'2800,"1"0"1060,3 0-692,-3 0 3388,-8 14-5875,-18 6-473,11-9-157,-59 46 177,66-52-205,-13 8 44,1 1 0,0 2 0,1 0 0,1 0-1,-3 6-66,14-16 27,1 1 7,0-1 1,0 1 0,1 0 0,-1 0-35,4-6 10,1 1 1,-1-1 0,0 1-1,0 0 1,1-1-1,-1 1 1,1 0-1,0-1 1,-1 1-1,1 0 1,0 0-1,0 0 1,0-1-1,0 1 1,0 0-1,1 0 1,-1-1 0,1 1-1,-1 0 1,1 1-11,1 0 18,1 1 1,-1 0 0,1-1-1,0 0 1,0 0 0,0 1-1,0-2 1,0 1 0,1 0 0,-1-1-1,1 0 1,1 1-19,11 6 119,0-2 0,7 2-119,-23-9 2,36 14 228,-15-7 110,0 2 1,19 10-341,38 24 594,-74-41-664,-3-1-169,1 0-1,-1-1 1,0 1-1,0-1 1,1 1-1,-1-1 1,0 1-1,1-1 1,-1 0 0,0 1-1,1-1 1,-1 0-1,1 0 1,-1 0-1,2 0 240,6-4-1117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5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11114,'9'14'4553,"-4"-9"-2216,1 0-641,0 5 81,1-4-177,5 8-512,-3-4-200,7 2-256,1 0-119,-5-5-201,2-1-80,-4-3-616,-2-2-785,11 1 761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6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6 10170,'-30'-2'5237,"-1"2"-1,-7 2-5236,33-1 994,5 0-404,9 3 57,7 1-457,-1-1 0,1-1 0,0 0 0,0-1 0,0-1 0,3-1-190,38-1 470,8-3-470,15-1 332,-2 5-120,-31 0-557,34-4 345,-76 4-142,-2 0-149,0 0 0,1-1 0,-1 1 0,1-1 0,-1 0-1,0 0 1,1 0 0,-1 0 0,0-1 0,1 0 291,-4 2-83,0 0 0,0 0 0,0 0 0,1 0 0,-1 0 0,0 0 0,0 0 0,0 0 0,1-1 0,-1 1 0,0 0 0,0 0 0,0 0 1,0 0-1,0 0 0,1 0 0,-1-1 0,0 1 0,0 0 0,0 0 0,0 0 0,0-1 0,0 1 0,0 0 0,0 0 0,1 0 0,-1-1 0,0 1 0,0 0 83,-8-2-1388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6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6137,'0'14'3881,"-8"2"200,10 10-1969,4 4-31,-2 8-361,9 4-271,-3 6-361,4 4-184,0 1-304,-4 3-152,2-1-232,0-4-88,6-7-368,-2-12-544,11-16-1560,-13-12 4312,6-13-2048</inkml:trace>
  <inkml:trace contextRef="#ctx0" brushRef="#br0" timeOffset="1">54 284 10738,'16'10'4465,"2"-4"-2160,5-3-705,1 3 16,4-2-239,8 0-521,5 2-224,-2-2-320,-5 0-104,-6 1-304,-5-1-544,-9-3-1689,-3 3 793,-11 0 544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7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8722,'-3'9'3705,"10"-1"-1449,3 0-584,10 4-39,0-7-41,7 6-600,-1-6-271,1 2-313,-2-2-720,2-3-3729,1 7 2944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7.5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327 1 11979,'0'-1'111,"0"1"1,0 0 0,0 0 0,0 0-1,0 0 1,0 0 0,-1 0-1,1 0 1,0 0 0,0 0 0,0 0-1,0 0 1,0 0 0,0 0 0,0 0-1,0 0 1,0 0 0,-1 0 0,1 0-1,0 0 1,0 1 0,0-1 0,0 0-1,0 0 1,0 0 0,0 0-1,0 0 1,0 0 0,0 0 0,0 0-1,0 0 1,0 0 0,-1 0 0,1 0-1,0 0 1,0 0 0,0 1 0,0-1-1,0 0 1,0 0 0,0 0 0,0 0-1,0 0 1,0 0 0,0 0-1,0 0 1,0 0 0,0 1 0,0-1-1,0 0 1,0 0 0,0 0 0,0 0-1,0 0 1,0 0 0,0 0 0,0 0-1,0 0 1,0 0 0,1 1 0,-1-1-1,0 0 1,0 0 0,0 0-112,-11-1 3404,5 2-3250,-11-1 25,-1 1-1,1 1 1,0 1-1,1 0 1,-1 1 0,-1 1-179,-22 9 322,-8 5-322,6-3 79,35-13-64,0-1-1,0 2 0,-3 1-14,9-4 3,-1 0-1,0 0 0,0 1 1,1-1-1,-1 0 0,1 1 1,-1-1-1,1 1 0,0 0 1,0-1-1,0 1 0,0 0 1,0 0-1,0 0-2,-1 2 5,1 1 0,0 0 0,0-1 0,1 1 0,-1 0 0,1-1 1,0 1-1,0 0 0,0 0 0,1-1 0,0 2-5,3 10 22,0 1 1,4 8-23,3 8 49,3 28 183,-3 0 0,-2 1 0,-1 42-232,-7-84 71,-1 0 1,-1 0 0,0 0 0,-2 0-1,-3 12-71,5-27 13,-1 0 16,1 0-1,0 1 1,0-1 0,0 1-1,0-1 1,1 1 0,0 0-1,1-1 1,-1 1 0,1-1 0,0 4-29,2-2 42,0-1 0,0 1 1,0 0-1,1-1 1,0 0-1,0 0 1,0 0-1,1 0 1,0-1-1,0 0 1,0 0-1,1 0 1,-1-1-1,1 1 1,1-1-1,-1-1 1,0 1-1,2 0-42,18 7 119,0-2 1,1 0-1,0-1 0,5-1-119,-7-1 101,-5-1-74,-10-2-354,0 0 1,1-1-1,-1 0 0,11 0 327,-12-3-1794,-4-3 681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8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11 9818,'-47'-9'8309,"65"8"-3753,29 1-3877,16 3 67,-1 2 1,4 4-747,-62-8 25,-1 0 0,1 0 0,0 0 0,0 0 0,-1 0 0,1 1 0,-1-1 0,0 1 0,1 0 0,-1 0 0,3 3-25,-5-4 8,0 1-1,1-1 1,-1 1-1,0-1 1,0 1 0,0 0-1,0 0 1,0-1 0,0 1-1,-1 0 1,1 0-1,-1 0 1,1 0 0,-1 0-1,0 0 1,1-1 0,-1 1-1,0 0 1,0 0 0,-1 0-1,1 0 1,0 0-1,-1 2-7,-1 3 11,0 0-1,-1 0 0,0 0 0,0 0 0,0 0 1,-1-1-1,0 1 0,-1-1 0,1 0 0,-3 2-10,-12 13 19,-1-1 0,-5 2-19,9-7 8,10-10-5,-17 16 34,-17 20-37,34-34 5,0 1 0,1-1 0,0 1 0,0 0 0,1 1 0,0-1 0,0 1 0,0 1-5,3-8 3,1 0 0,-1 0-1,1 0 1,-1 0-1,1 0 1,0 0-1,0-1 1,-1 1-1,2 0 1,-1 0-1,0 0 1,0 0-1,0 0 1,1 0-1,-1 0 1,1-1-1,0 1 1,0 0-1,-1 0 1,1-1-1,0 1 1,0 0-1,0-1 1,1 1-1,-1-1 1,0 1-1,1-1 1,-1 0-1,1 1 1,-1-1 0,1 0-1,-1 0 1,1 0-1,0 0-2,4 1 35,0 1-1,0-1 1,0 0 0,0-1-1,1 1 1,-1-1 0,0-1-1,1 1 1,5-1-35,27-1 298,-19 0-30,0 1 0,0 1 0,0 0 1,0 2-1,15 3-268,-33-5-633,1 0 0,-1-1 0,0 1 0,1 0 0,-1 1 1,0-1-1,1 1 633,5 5-1303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0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199 2 10146,'0'-2'5425,"-6"4"-584,2 8-3280,2 5 79,0 13-560,1 8-216,1 4-415,0 4-193,4-7-152,1-1-48,3-8 0,4-2-304,0-7-897,3-2-623,-3-10 2512,-7-6-1072</inkml:trace>
  <inkml:trace contextRef="#ctx0" brushRef="#br0" timeOffset="1">9 358 10186,'-8'9'4361,"9"-9"-1944,8 3-569,8-2-32,7-1-263,14 0-577,3 0-296,13-2-408,1-2-88,0 1-96,-2-5-64,-12 7-816,3 1-552,-13 2-1329,-6 2 449,-8-5 1264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9.0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209 130 11362,'-1'-5'1402,"-1"0"0,0 0-1,0 0 1,0 1-1,0-1 1,-1 1-1,-1-2-1401,-23-29 1812,15 21-996,9 10-760,0 0 0,0 1 0,-1-1 0,1 1 0,-1 0 0,0 0 0,0 1 0,0-1 0,0 1 0,-1 0 0,1 0 0,-1 0 0,0 0-56,3 1 2,0 1 0,-1 0 0,1-1 0,0 1 0,0 0 0,0 0 0,0 0 0,-1 0 0,1 0 0,0 1 0,0-1 0,0 0 0,0 1 0,0 0 0,0 0 0,0-1 0,0 1 0,0 0 0,0 1 1,0-1-1,0 0 0,1 0 0,-1 1 0,0-1 0,1 1 0,0 0 0,-1-1 0,1 1 0,-1 1-2,-4 8 0,1-1 0,1 1-1,0 0 1,0 1 0,1-1 0,1 1 0,-1 8 0,2-16 2,-1 4 17,0 0-1,1 1 0,0-1 0,1 0 1,0 1-1,0-1 0,1 1 0,0-1 1,0 0-1,2 6-18,-2-12 4,-1-1-1,1 0 1,-1 0 0,1 1 0,-1-1-1,1 0 1,0 0 0,-1 0 0,1 0-1,0 0 1,0 0 0,0 0 0,0 0-1,0 0 1,0 0 0,0 0-1,0-1 1,0 1 0,1 0 0,-1-1-1,0 1 1,0-1 0,1 1 0,-1-1-1,0 0 1,1 1 0,-1-1 0,0 0-1,1 0 1,-1 0 0,0 0 0,1 0-1,-1 0 1,0 0 0,1-1-1,-1 1 1,0-1 0,1 1 0,-1 0-1,1-1-3,2-1 9,0 0-1,0 0 0,1-1 0,-1 1 1,0-1-1,-1 0 0,1 0 0,-1 0 1,1 0-1,2-4-8,47-73 155,-52 79-135,1-1 1,-1 1 0,0 0-1,0-1 1,1 1 0,-1 0-1,0 0 1,1 0 0,-1 0-1,1 0 1,0 0-21,-1 1 18,-1 0 1,1-1-1,-1 1 0,1 0 1,0 0-1,-1 0 0,1 0 1,-1 0-1,1 0 0,-1 0 0,1 0 1,-1 0-1,1 0 0,-1 0 1,1 0-1,-1 1 0,1-1 1,0 0-1,-1 0 0,0 1 0,1-1 1,-1 0-1,1 0 0,-1 1 1,1-1-1,-1 0 0,1 1 1,-1-1-1,0 1 0,1-1 0,-1 1 1,0-1-1,0 1 0,1-1 1,-1 1-1,0-1 0,0 1 1,1 0-19,0 3 147,0 0 1,0 1-1,0-1 1,0 5-148,2 9 296,2 4-93,1 0 0,1-1 0,0 1 0,2-1 0,8 13-203,-17-33-55,1 0-1,-1 0 0,1 0 0,-1 0 1,1 0-1,0-1 0,-1 1 0,1 0 1,0 0-1,0 0 0,0-1 0,0 1 0,0-1 1,0 1-1,0 0 0,0-1 56,0 1 13,0-1 0,0 0 0,0 0 0,-1 0 0,1 0 0,0-1 0,0 1-1,-1 0 1,1 0 0,0 0 0,0-1 0,-1 1 0,1 0 0,0 0 0,-1-1 0,1 1 0,0-1 0,-1 1-1,1-1 1,-1 1 0,1-1 0,0 1-13,11-13 55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19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16 10554,'-53'-16'10728,"93"23"-6761,-3-3-3689,13-1-278,0 1 103,22 1-24,-52-5-61,-8-1-4,1 1 0,11 2-14,-21-1 2,0-1 0,0 1-1,0 0 1,0-1 0,0 2 0,0-1 0,-1 0-1,1 0 1,0 1 0,-1-1 0,1 1 0,-1 0-1,1 0 1,-1 0-2,0 0 3,-1 0-1,1 0 1,-1 0-1,0 0 1,0 0-1,0 0 0,0 0 1,0 0-1,0 0 1,-1 0-1,1 1 1,-1-1-1,1 0 1,-1 1-3,0 6 19,0 0 1,0 0-1,-1 2-19,0 5 27,-3 49 81,0-9 55,3 9-163,4-4 81,3 0 0,3 0 0,8 25-81,-17-84 2,11 50 448,4 53-450,-13-89 95,-2 0 0,0 0-1,0 1 1,-2-1-1,0 0 1,-1 0 0,0-1-1,-5 13-94,6-23 20,0 0 0,0-1-1,0 1 1,-1 0-1,1-1 1,-1 1 0,0-1-1,-1 0 1,1 0 0,-1 0-1,0 0 1,0 0 0,0-1-1,0 0 1,0 0-1,-1 0 1,0-1 0,1 1-1,-1-1 1,0 0 0,0 0-1,-2 0-19,-7 1-307,0 0-1,0-1 0,0 0 1,0-1-1,0-1 1,0 0-1,0-1 0,0 0 1,-8-2 307,-9-5-994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0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883 4 10194,'1'0'3834,"2"-3"-2293,-2 2 75,-3 4 3572,-25 46-3880,8-22-1118,-18 28 416,1 4-606,-110 191 769,-31 53-374,137-230-343,-72 128 189,-5 36-241,83-156 41,13-30-12,-2 0-1,-2-2 0,-7 9-28,28-53-15,2-1-49,0 0-1,-1 0 1,0 0-1,0 0 1,0-1-1,0 1 1,-1-1-1,1 0 1,-1 0-1,-2 1 65,15-16-2304,6-8 403,10-7 766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0.8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183 108 9306,'8'-6'809,"-5"3"-349,1 0-1,-1-1 1,0 1 0,0-1 0,1 0-460,-4 3 158,1-1-1,0 1 1,0-1 0,-1 1-1,1-1 1,0 0 0,-1 1-1,0-1 1,1 0 0,-1 1-1,0-1 1,0 0 0,0 1-1,0-1 1,0 0 0,0 0-158,-1-1 215,1 0 0,-1 0 0,0 1 1,1-1-1,-1 0 0,0 1 0,-1-1 1,1 0-1,0 1 0,-1 0 0,1-1 1,-1 1-1,-1-1-215,2 1 106,-1 1 0,0-1 0,0 1 0,0 0 0,0-1 0,0 1 0,-1 0 1,1 0-1,0 1 0,0-1 0,-1 0 0,1 1 0,0 0 0,-1-1 0,1 1 0,-1 0-106,-4 0 100,1 0 0,-1 1 0,1-1 0,-1 1 0,1 1-1,-1-1 1,1 1 0,0 0 0,0 1 0,0 0 0,0 0 0,0 0 0,0 0 0,1 1-1,-1 0 1,-4 4-100,5-3 77,0 0-1,1 0 1,-1 1-1,1-1 0,0 1 1,0 0-1,1 0 1,-1 0-1,1 1 0,1-1 1,-1 1-1,1-1 1,0 1-1,1 0 0,0 0 1,0 1-77,0-5 38,1 1 1,0 0 0,0 0 0,1 0-1,-1 0 1,1-1 0,-1 1 0,1 0-1,1 0 1,-1-1 0,0 1-1,1-1 1,0 1 0,0-1 0,0 0-1,0 1 1,0-1 0,1 0 0,-1 0-1,1-1 1,2 3-39,-1-2 23,1 0 0,0 1 0,0-2 0,0 1 0,1 0 0,-1-1 0,1 0 0,-1 0 0,1-1 0,0 0 0,-1 0 0,1 0 0,0 0 0,0-1-23,5 1 20,-1-1 1,0 0-1,0-1 1,0 0-1,0-1 1,1 0-1,-2 0 1,9-4-21,-14 4 48,-7 3 4,-8 3 14,1 1 1,1 1-1,0 1 1,0-1-1,1 1 1,0 0-1,0 1 0,1 0 1,0 0-1,0 1 1,1 0-1,0 0 1,0 0-1,1 2-66,2-4 83,0-1-1,1 1 0,-1-1 1,2 1-1,-1 0 1,1 0-1,0 0 1,0-1-1,1 7-82,0-7 57,1-1-1,-1 1 0,1-1 0,1 1 0,-1-1 1,1 0-1,0 0 0,0 0 0,0 0 0,1 0 1,0 0-1,0-1 0,1 2-56,-1-2 29,0-1 1,0 0 0,1 0-1,-1 0 1,1 0-1,-1-1 1,1 1-1,0-1 1,0 0-1,1 0 1,-1 0-1,0-1 1,0 1-1,1-1 1,-1 0-1,1 0 1,-1-1 0,3 1-30,8-1 63,1 0 1,-1 0 0,0-2 0,13-2-64,-4 0 120,22-7-120,-38 8-397,1 0 0,-1 0-1,1-1 1,-1 0 0,0-1 0,5-3 397,5-7-838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1.5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29 12507,'-1'0'259,"0"0"1,0 1-1,0-1 1,0 0-1,1 1 1,-1-1-1,0 0 1,0 1-1,0-1 1,0 1-1,1 0 1,-1-1-1,0 1 1,0 0-1,1-1 1,-1 1-1,1 0 1,-1 0-1,0-1 1,1 1-1,-1 0 1,1 0-1,-1 1-259,-9 24 323,10-24-194,-7 24 201,1 1 0,1 0 0,2 1 1,1-1-1,0 1 0,3 0 0,0-1 1,2 9-331,1-10 155,0 1 1,2-1 0,1 0 0,1 0 0,1-1 0,2 0 0,0-1 0,10 15-156,-15-29 58,0-1 1,1 0 0,0 0-1,0 0 1,1-1 0,0 0-1,6 4-58,-10-9 17,1 0-1,0 0 0,0 0 1,0 0-1,0-1 0,1 0 1,-1 0-1,1 0 1,-1 0-1,1-1 0,-1 0 1,1-1-1,0 1 0,0-1 1,4 0-17,-2-1 9,0-1 1,0 1 0,0-2 0,-1 1-1,1-1 1,-1 0 0,0 0 0,0-1-1,0 0 1,0 0 0,-1-1 0,1 0-1,-1 0 1,0 0 0,-1-1-1,1 0-9,3-5 10,0 0-1,0 0 1,-1-1-1,-1 0 0,0-1 1,-1 1-1,0-1 0,3-12-9,-5 14 13,-1 0 0,-1-1 0,0 1 0,-1-1 0,0 0 0,0 0 0,-1 1 0,-1-1 0,0 0 0,-1 0 0,0 1 0,0-1 0,-2 1 0,-2-9-13,-9-13 68,0 1-1,-3 0 1,0 1 0,-2 1 0,-19-22-68,35 47 7,-5-7 16,1 1 1,-2 1-1,1 0 0,-1 0 1,-1 1-1,0 0 0,-3-1-23,12 8 13,-1 1 1,1-1-1,-1 1 0,0 0 0,0 0 1,1 0-1,-1 0 0,0 1 0,0-1 1,0 1-1,0-1 0,0 1 0,0 0 1,0 0-1,0 1 0,0-1 0,-1 1-13,0 0 8,0 0-1,1 1 0,-1-1 0,1 1 0,0 0 0,0 0 0,0 0 0,0 1 0,0-1 0,0 1 0,0 0 1,1-1-1,-1 2-7,0-1-167,1 0 1,-1 0-1,1 1 0,0-1 1,0 1-1,0-1 1,0 1-1,1 0 1,-1 0-1,1 0 1,0 0-1,0 0 1,0 0-1,1 0 0,-1 0 1,1 0-1,0 2 167,4 26-794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1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9402,'23'41'5121,"1"-6"-144,8 10-3016,0 2-25,3 4-224,3 4-319,-4-4-593,0-5-248,1-9-288,-1-5-72,-2-10-72,-3-4-24,-14-8 24,-7-4-520,-14-8-1328,-3-6 2760,0-8-1360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2.8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256 4 9826,'18'-4'5877,"-12"6"-3577,-6-2-2216,0 0 1,0 1-1,0-1 0,0 0 1,0 1-1,0-1 0,-1 0 1,1 1-1,0-1 0,0 0 1,0 1-1,0-1 0,0 0 1,-1 1-1,1-1 0,0 0 1,0 1-1,0-1 0,-1 0 1,1 0-1,0 1 0,0-1 1,-1 0-1,1 0-84,-13 12 767,0-1 0,0-1 0,-1 0 0,-1 0 0,-5 1-767,20-10 23,-24 11 405,0 0 0,-2-1-428,2-1 328,0 2 0,-2 2-328,22-12 37,1 0-1,0 1 0,0-1 1,0 0-1,0 1 0,1 0 0,-1 0 1,1-1-1,0 1 0,-1 1 0,1-1 1,0 0-37,1-1 16,1 0 0,-1 0 0,0 0 1,1 0-1,-1 0 0,1 0 0,0 0 0,0 0 1,0 0-1,0 0 0,0 0 0,0 0 0,0 0 1,1 0-1,-1 0 0,1 0 0,-1 0 1,1 0-1,0 0 0,0 0 0,-1 0 0,1-1 1,1 1-17,1 2 18,0 0 1,0 0 0,0 0-1,0-1 1,1 0 0,0 0-1,0 0 1,0 0 0,2 1-19,9 4 53,0 0 0,2-1-53,-11-4 15,35 14 31,-19-8-220,0 0 1,-1 2 0,0 0 0,19 14 173,-26-14-235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3.1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13499,'11'12'5225,"1"-1"-3257,5-5-591,7-2 231,4 0-184,-1 3-431,0-2-217,0 3-336,-7 1-152,0-2-32,-1 0-280,-5-3-1256,5-2-761,13-4 1081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3.7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8730,'-2'4'5773,"1"-3"-5617,1-1 1,0 0 0,-1 1-1,1-1 1,0 1 0,-1-1-1,1 0 1,0 1 0,0-1-1,-1 1 1,1-1 0,0 1-1,0-1 1,0 1 0,0-1-1,0 1 1,-1-1 0,1 1-1,0 0 1,0-1 0,0 1-1,1-1-156,0 154 4113,1-92-2873,2 0 0,2-1 0,11 37-1240,-13-80 65,5 23 518,-2 0-583,-6-29-132,0-1 0,0 1 0,-1-1 1,-1 1-1,0-1 0,-1 2 132,2-13-159,0 1 0,0 0 0,0-1 0,0 1 0,0-1 0,-1 1 0,1 0 0,0-1 0,0 1 0,-1-1 0,1 1 0,-1-1 0,1 1 1,0-1-1,-1 1 0,1-1 0,-1 1 0,1-1 0,-1 0 0,1 1 0,-1-1 0,1 0 0,-1 1 0,1-1 0,-1 0 0,0 0 0,1 1 0,-1-1 0,0 0 0,1 0 0,-1 0 1,1 0-1,-1 0 0,0 0 0,1 0 0,-1 0 0,0 0 0,0 0 159,-13-5-1299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4.2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 8434,'-6'3'1342,"1"0"-1,-1 0 1,0-1 0,-1 0 0,1 0 0,0 0-1,-1-1-1341,-4 2 1801,9-2-26,8 0-846,14 0-212,-15-1-520,169 7 1297,438 11 461,-543-17-1855,219 6 309,-208-2-58,-1 5 0,45 11-351,-16 4 269,-162-29-7895,5 6 5202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3.5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76 11066,'-6'0'4926,"10"-2"-3249,21-4-1207,172-18 1519,-141 19-1761,-50 4-211,503-36 358,-469 36-385,0 3-1,15 3 11,-48-4-156,0 0 0,0 0 0,0 1-1,-1 0 1,1 1 0,-1-1 0,1 1 0,-1 0-1,1 1 157,-5-3-202,-1 0 0,0 0 0,1 0 0,-1 0 0,0 1 0,0-1 0,0 0 0,0 0-1,1 2 203,2 7-1114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1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9778,'51'2'7161,"-24"0"-3112,22 4-4049,-44-5 225,-1 0 0,0 0 0,1 1-1,-1-1 1,0 1 0,1 0-1,-1 0 1,3 3-225,-5-4 71,0 0-1,0 1 1,-1 0 0,1-1-1,0 1 1,-1 0 0,1 0 0,-1 0-1,1 0 1,-1 0 0,0 0-1,0 1 1,0-1 0,0 0-1,0 0 1,-1 1 0,1 0-71,0 3 59,0-1 0,-1 1-1,0 0 1,0-1 0,0 1 0,-1 0 0,1-1 0,-1 1 0,-1-1 0,1 1 0,-1-1 0,0 0-1,0 1 1,0-1 0,-3 3-59,0 0 27,0-1 0,-1 0 0,1 0 0,-2-1 0,1 0 1,-1 0-1,1 0 0,-2-1 0,-3 3-27,-11 4 59,16-9-9,0 0-1,1 0 0,-1 1 0,1-1 0,0 1 1,0 0-1,0 1-49,5-5 7,0 0 1,0 0-1,0 0 1,0 0-1,-1 0 1,1 0-1,0 0 1,0 0-1,0 0 1,0 0-1,0 0 1,0 0-1,0 0 1,0 1-1,0-1 1,0 0-1,0 0 1,0 0-1,-1 0 1,1 0-1,0 0 1,0 0-1,0 0 1,0 0-1,0 0 1,0 1-1,0-1 1,0 0 0,0 0-1,0 0 1,0 0-1,0 0 1,0 0-1,0 0 1,0 0-1,0 1 1,0-1-1,0 0 1,0 0-1,0 0 1,0 0-1,0 0 1,0 0-1,0 0 1,1 0-1,-1 0 1,0 1-1,0-1 1,0 0-1,0 0 1,0 0-1,0 0 1,0 0-1,0 0 1,0 0-1,0 0 1,0 0-1,1 0 1,-1 0-1,0 0 1,0 0-1,0 0 1,0 0-1,0 0 1,0 0-1,0 0 1,0 0-8,10-1 420,-3 1-426,25-4 334,19-6-328,-3 1 72,-37 8-878,1 0-1,-1 1 0,0 0 0,5 1 807,-11-1-285,27 1-850</inkml:trace>
  <inkml:trace contextRef="#ctx0" brushRef="#br0" timeOffset="1">957 160 17476,'3'7'6145,"-2"2"-5369,-2 0-40,-11 6-23,-6-2-193,-8 3-888,-6 1-585,3 1 2514,1-2-1577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4.7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80 7538,'3'-2'585,"0"0"-1,0 0 1,0 0 0,0 0 0,0-1 0,-1 1 0,1-1 0,-1 0 0,1 1 0,-1-1 0,0 0 0,0-1-1,0 1 1,-1 0 0,1 0 0,-1-1 0,1 0-585,-2 3 137,0 0-1,0 0 1,1 1 0,-1-1-1,0 0 1,0 0 0,0 1-1,0-1 1,0 0 0,0 0-1,0 1 1,0-1 0,0 0-1,0 0 1,0 1 0,-1-1-1,1 0 1,0 0 0,0 1-1,-1-1 1,1 0 0,-1 1-1,1-1-136,-1 0 131,0 0 0,0 0 1,0 0-1,0 1 0,0-1 0,0 0 0,-1 0 0,1 1 0,0-1 0,0 1 0,0 0 0,-1-1 0,1 1-131,-4-1 180,0 0-1,0 1 1,1-1-1,-1 1 1,0 0 0,0 1-1,-2-1-179,-7 3 77,1 1-1,0 0 1,1 1-1,-1 0 1,1 1-1,0 0 1,0 1-1,1 0 1,0 1-1,0 1 1,1-1-1,0 1 1,-5 7-77,12-13 3,1-1-1,-1 1 1,1 0 0,-1 0-1,1 0 1,0 1 0,1-1-1,-1 0 1,0 1 0,1 0-1,0-1 1,0 1 0,0-1-1,0 1 1,0 3-3,1-2 2,0-1 0,0 1 0,0 0 0,0 0 0,1 0 0,0 2-2,0-5 1,0 0-1,-1 0 0,1 1 1,0-1-1,0 0 0,1 0 1,-1 0-1,0 0 0,1 0 1,-1 0-1,1 0 1,0-1-1,-1 1 0,2 0 0,1 1 2,0 0 0,1-1-1,-1 1 1,1-1-1,-1 0 1,1-1 0,0 1-1,0-1 1,0 0 0,0 0-1,1 0-1,12 1 21,1-1 1,8-1-22,-12 0 13,74-1 144,-88 1-158,12 1 91,-10 2 18,-7 5 31,-28 26 188,9-9-122,1 0 0,-13 21-205,29-37 40,1 0-1,0 0 0,0 1 1,1-1-1,0 1 1,0 0-1,1 0 0,1 0 1,0 1-1,-1 8-39,3-16 17,0 1 1,0-1-1,0 1 1,0-1-1,0 0 0,1 1 1,0-1-1,-1 0 1,1 1-1,1-1 0,-1 0 1,0 0-1,1 0 1,-1 0-1,1 0 0,0 0 1,0 0-1,0-1 1,1 1-18,1 1 18,-1-1 1,2 0-1,-1 0 0,0 0 1,1-1-1,-1 1 1,1-1-1,0 0 1,-1-1-1,1 1 1,0-1-1,2 1-18,2 0 75,1 0 1,0-1-1,0 0 0,0-1 0,0 0 1,-1 0-1,2-1-75,-8 0-128,0 1 1,0-1-1,0 1 0,0-1 0,0 0 1,0 0-1,0 0 0,0 0 1,-1-1-1,1 1 0,0-1 1,-1 0-1,1 1 0,-1-1 0,0 0 1,0-1-1,0 1 0,0 0 1,0-1-1,0 1 0,0-1 1,-1 1-1,1-1 0,-1-1 128,2-10-1080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25.5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1 769 6241,'0'0'67,"0"5"1089,1 0 0,-1-1-1,1 1 1,0 0 0,2 3-1156,-3-7 142,0-1-1,0 1 1,1 0 0,-1-1-1,0 1 1,1 0-1,-1-1 1,1 1-1,-1 0 1,0-1 0,1 1-1,-1-1 1,1 1-1,0-1 1,-1 1-1,1-1 1,-1 0 0,1 1-1,0-1 1,-1 0-1,1 1 1,0-1-1,-1 0 1,1 0 0,0 1-1,-1-1 1,1 0-1,0 0 1,0 0-1,-1 0 1,1 0-1,0 0 1,-1 0 0,1 0-1,0-1 1,0 1-1,-1 0 1,1 0-1,0 0 1,-1-1 0,1 1-1,0-1-141,1 0 181,0 0 0,0-1 0,1 1 0,-2-1 0,1 0 0,0 0 0,0 1 0,0-1 0,-1 0 0,1-1 0,0-1-181,15-29 830,-12 22-566,17-39-33,-2 0-1,-3-1 1,-1-1 0,-4-1-1,7-49-230,-15 68 63,-2 1 0,-1-1-1,-2 0 1,-2-11-63,1 28 39,0 1 0,-2 0 1,0 0-1,0 0 0,-2 1 1,0 0-1,0 0 0,-2 0 1,-6-11-40,11 22 32,0 1 1,1-1 0,-2 1 0,1-1 0,0 1 0,-1 0 0,1 0 0,-1 1 0,0-1 0,0 0-33,3 3 24,0-1 0,0 1 1,0-1-1,0 1 0,0 0 0,-1-1 1,1 1-1,0 0 0,0 0 0,0 0 0,0 0 1,0 0-1,-1 0 0,1 0 0,0 0 1,0 0-1,0 0 0,0 1 0,0-1 1,-1 0-1,1 1 0,0-1 0,0 1 1,0-1-1,0 1 0,0 0 0,0-1 1,0 1-1,1 0 0,-1 0 0,0 0 1,0-1-1,1 1 0,-1 0 0,0 0 1,1 0-1,-1 0 0,1 0 0,-1 0 0,0 2-24,-2 4 91,0 1-1,1 0 0,0 0 1,0 0-1,0 0 0,1 1 1,0 1-91,0 21 353,1 10-353,0-27 69,2 58 525,3-1 0,10 42-594,-7-68 266,2 0 0,2-1 1,2-1-1,11 24-266,-16-48 62,0 0 0,1-1 0,1 0 1,1 0-1,1-2 0,0 1 0,1-2 0,0 0 0,1 0 1,1-2-1,1 0 0,0 0 0,0-2 0,1 0 1,1-1-1,4 1-62,-16-8-14,-1 0 1,1-1-1,0 0 1,0 0 0,0-1-1,0 0 1,1 0-1,-1 0 1,0-1-1,0 0 1,0-1-1,1 1 1,5-3 13,17-6 120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0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54 6017,'-27'-51'12922,"27"51"-12852,0 0 0,0 0 0,0 0 0,0 0 0,0 0 1,0 0-1,0-1 0,0 1 0,0 0 0,0 0 0,0 0 1,-1 0-1,1 0 0,0 0 0,0-1 0,0 1 0,0 0 0,0 0 1,0 0-1,0 0 0,0 0 0,-1 0 0,1 0 0,0 0 0,0 0 1,0 0-1,0 0 0,0-1 0,0 1 0,-1 0 0,1 0 1,0 0-1,0 0 0,0 0 0,0 0 0,0 0 0,0 0 0,-1 0 1,1 0-1,0 0 0,0 0 0,0 0 0,0 1 0,0-1 0,-1 0 1,1 0-1,0 0-70,-2 11 757,2 25-21,2 12-736,0-13 164,9 216 834,-2-149-304,10 37-694,-8-86 202,5 8-202,-16-58-71,1 0 1,0 0-1,0 0 1,0-1-1,0 1 1,1 0-1,-1-1 1,2 2 70,-3-4-17,0 0 0,0 0 0,0 0 0,0 0 0,0 0 0,0 0 0,0-1 0,0 1 0,0 0-1,0 0 1,0 0 0,0 0 0,0 0 0,0 0 0,0 0 0,0 0 0,0 0 0,0 0 0,0 0 0,0 0 0,0 0 0,0 0 0,0 0 0,0 0 0,0 0 0,0-1 0,0 1 0,0 0 0,0 0 0,0 0 0,0 0 0,0 0 0,0 0 0,0 0 0,1 0 0,-1 0 0,0 0 0,0 0 0,0 0 0,0 0 0,0 0 0,0 0 0,0 0 0,0 0 0,0 0 0,0 0 0,0 0 0,0 0 0,0 0 0,0 0 0,0 0 0,1 0 0,-1 0-1,0 0 1,0 0 0,0 0 0,0 0 0,0 0 0,0 0 0,0 0 0,0 0 0,0 1 0,0-1 0,0 0 0,0 0 0,0 0 0,0 0 0,0 0 17,2-5-981,-1-1-1,0 1 1,0-1-1,0 1 0,-1-3 982,0-25-1505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0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8730,'0'-1'463,"0"0"0,1 0 0,-1-1 0,1 1 1,-1 0-1,1 0 0,0 0 0,-1 0 0,1 0 0,0 0 1,0 0-1,0 0 0,0 1 0,0-2-463,2 0 438,-1 1 0,1-1 0,0 1 0,-1-1 0,1 1 0,1 0-438,5-2 680,1 1 0,-1 0 0,9-1-680,-4 2 553,0 1 1,0 0 0,0 1 0,0 0-1,9 3-553,15 4 1238,14 7-1238,-37-11 175,0 1 1,-1 0 0,0 1-1,0 1 1,9 6-176,-18-10 37,0 0 0,0 0 0,-1 1 0,0 0 0,0 0 1,0 0-1,0 1 0,-1-1 0,1 1 0,-1 0 0,0 0 1,-1 0-1,1 0 0,-1 1 0,0-1 0,1 5-37,-2-3 23,0 0 0,0 0 0,0 0 0,-1 1-1,0-1 1,0 0 0,-1 0 0,0 0 0,0 0 0,-1 0 0,0 0 0,0 0-1,0 0 1,-1 0 0,0-1 0,-1 1 0,1-1 0,-1 0 0,0 0 0,-2 1-23,-1 0 10,0 0 1,-1-1 0,0 0 0,0 0 0,0-1 0,-9 4-11,-11 5-520,-17 3 520,20-7-1730,-1 2 0,-1 1 1730,6 2-1091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1.3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64 13243,'4'15'2604,"0"0"0,1 11-2604,0 12 3152,-2 8-3152,-1-16 1228,1 0-1,5 19-1227,-6-41 153,0 0 121,0 1 1,-1 0-1,0-1 0,0 5-274,-1-13 10,0 1-1,0-1 1,0 0-1,0 0 1,0 1 0,0-1-1,0 0 1,0 0-1,0 1 1,0-1 0,0 0-1,0 0 1,0 1-1,0-1 1,0 0 0,-1 0-1,1 1 1,0-1-1,0 0 1,0 0 0,0 0-1,0 0 1,-1 1-1,1-1 1,0 0-1,0 0 1,0 0 0,-1 0-1,1 1 1,0-1-1,0 0 1,-1 0 0,1 0-1,0 0 1,0 0-1,0 0 1,-1 0-10,1 0 19,-1 0 0,1 0-1,-1-1 1,1 1 0,-1 0 0,1 0-1,-1-1 1,1 1 0,-1 0 0,1-1 0,0 1-1,-1-1 1,1 1 0,-1 0 0,1-1-1,0 1 1,0-1 0,-1 1 0,1-1 0,0 1-1,0-1 1,-1 1 0,1-1-19,-22-45 120,14 31-100,1 0 0,-1-5-20,7 16 5,0 1-1,1-1 1,-1 0 0,1 1 0,0-1 0,0 1-1,0-1 1,1 0 0,0 1 0,-1-1-1,1 1 1,0-1 0,1 1 0,-1-1-1,0 1 1,1 0 0,0 0 0,1-3-5,1 0 7,5-10 63,0 0 1,2 0-1,0 1 0,1 0 0,0 1 0,1 0 0,1 1 1,0 1-1,1 0 0,0 1 0,0 0 0,2 2 0,4-3-70,-18 10-85,1 1-1,0 0 0,0 0 1,-1 0-1,1 0 0,0 0 0,0 1 1,0 0-1,0-1 0,0 1 0,0 1 1,0-1-1,0 1 0,0-1 0,-1 1 1,1 1-1,0-1 86,2 4-1810,-3 5 630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1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203 23 9546,'-24'-20'5567,"23"19"-5462,1 1-1,-1 0 1,1 0 0,-1-1 0,1 1 0,-1 0 0,0 0 0,1 0 0,-1 0 0,1 0 0,-1 0 0,0 0 0,1 0 0,-1 0 0,1 0 0,-1 0 0,0 0 0,1 0 0,-1 1 0,1-1 0,-1 0 0,0 0 0,1 1 0,-1-1 0,1 0 0,-1 1 0,1-1 0,-1 0-1,1 1 1,-1-1-105,-13 16 1163,-32 59 607,30-49-1452,0 1 1,2 0 0,-5 16-319,12-24 141,0 1 0,1 0 0,1 0 0,1 0 1,-1 18-142,4-6 129,1-1 0,1 1 0,2-1 0,1 0 0,2 0 0,1 0 0,7 21-129,13 25 370,4 0 1,15 22-371,-38-82 60,0-1 0,1 0 0,1-1 1,1 0-1,0-1 0,10 9-60,-12-14 13,0 0 0,1-1 0,0-1 0,0 0 0,1 0 0,0-1 1,0 0-1,1-1 0,9 4-13,-17-8-64,-1 0 0,1 0 0,-1 0 1,1-1-1,0 1 0,0-1 64,-3 0-46,0 0 0,0 0-1,1 0 1,-1 0 0,0 0-1,0-1 1,0 1 0,0 0-1,0-1 1,0 1 0,0-1 0,0 1-1,0-1 1,0 1 0,0-1-1,-1 0 1,1 1 0,0-1-1,0 0 1,-1 0 0,2 0 46,5-11-395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3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1 6849,'-15'4'3941,"0"0"0,0 0 0,-15 1-3941,28-5 291,0 0 1515,4 1-663,8-1-255,16 0-571,62-5 1521,68 7-1838,-117 1 343,1 1 0,-1 2 0,0 2 0,-1 1 0,4 4-343,-39-12 32,0 0 0,0 0 1,0 0-1,0 0 1,0 1-1,-1-1 0,1 1 1,-1 0-1,1 0 0,-1 0 1,0 0-1,1 0-32,-3-1 12,1 0 0,0 1 0,-1-1-1,1 0 1,-1 1 0,1-1 0,-1 0 0,0 1-1,1-1 1,-1 0 0,0 1 0,0-1 0,0 1 0,0-1-1,0 0 1,0 1 0,-1-1 0,1 0 0,0 1 0,-1-1-1,1 0 1,-1 1 0,1-1 0,-2 1-12,-1 5 38,-2 0 1,1 0-1,-1 0 1,0-1-1,0 0 1,-6 4-39,-14 19 86,-3 6-13,8-11-30,1 1 1,1 1-44,-53 80 76,31-47-32,40-58-43,-1 0 0,0 0 0,0 0-1,1 1 1,-1-1 0,0 0-1,1 0 1,-1 1 0,1-1 0,0 0-1,-1 1 1,1-1 0,0 1 0,0-1-1,0 0 1,0 1 0,0-1 0,0 0-1,0 1 1,1-1 0,-1 1 0,0 0-1,1-1 3,0 1 1,1-1 0,-1 1 0,0-1 0,0 1 0,0-1 0,1 0 0,-1 1 0,1-1 0,-1 0-1,1 0 1,0 0 0,-1 0 0,1-1 0,0 1 0,0 0-4,4 2 40,-1-1 0,1 0 0,0 0 0,0 0 0,0 0 0,0-1-1,1 0 1,-1-1 0,0 1 0,1-1 0,-1 0 0,0-1 0,0 1 0,1-1 0,3-2-40,31-11 299,-11 4-77,-1 1 1,2 1-223,-16 4 40,-13 3-104,1 0-1,0 0 1,0 0 0,0 0 0,0 1-1,-1-1 1,1 1 0,0 0 0,0 0-1,0 0 1,2 1 64,-2 1-913,-3-2-2161,0 0 2788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3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217 114 12691,'16'-2'6427,"-3"-3"-3628,-12 5-2747,-1-1 1,1 1 0,-1-1 0,1 1 0,-1-1 0,1 1 0,-1-1 0,0 1 0,1-1 0,-1 1 0,0-1 0,1 0 0,-1 1 0,0-1 0,0 0 0,0 1 0,1-1 0,-1 0 0,0 1 0,0-1-1,0 0 1,0 1 0,0-1 0,0 0 0,0 1 0,-1-1 0,1 0 0,0 1 0,0-1 0,0 1 0,-1-1 0,1 0 0,0 1 0,-1-1 0,1 1 0,0-1 0,-1 1 0,1-1 0,-1 1 0,0-1-54,-3-4 118,0-1-1,-1 2 0,1-1 0,-1 0 0,0 1 0,-5-3-116,-3-2 123,0 1 0,-7-2-123,13 6 13,0 1 0,0 0 0,-1 1 0,1 0 0,-1 0 1,1 1-1,-1-1 0,1 2 0,-1-1 0,-2 1-13,7 0-2,0 0 0,0 1 0,-1-1 0,1 1 0,0-1 0,0 1 0,0 0 0,1 0 0,-1 0 0,0 1 0,0-1 0,0 1 0,1-1 0,-1 1 0,1 0 0,-1 0 0,1 0 0,0 0 0,0 1 0,0-1 0,0 1 0,0-1 0,1 1 0,-1 0 0,1-1 0,-1 2 2,-1 4 7,1 0 0,0 0 0,0 0-1,0 1 1,1-1 0,0 0 0,1 1 0,0 4-7,1-5 28,-1-1 0,1 0-1,0 0 1,1 0 0,-1 0 0,1 0 0,1-1 0,-1 1 0,1 0-1,1 0-27,-3-5 11,1 1-1,0-1 0,0 0 1,0 1-1,0-1 0,0 0 1,0 0-1,0 0 0,1 0 0,-1-1 1,1 1-1,-1-1 0,1 1 1,-1-1-1,1 0 0,0 0 1,0 0-1,0 0 0,0-1 0,0 1 1,0-1-1,0 0 0,-1 1 1,1-1-1,0-1 0,0 1 1,0 0-1,3-1-10,0-1 3,1 0 1,-1 0-1,0 0 1,1-1-1,-1 0 1,-1 0 0,1-1-1,0 1 1,-1-1-1,0 0 1,0-1-1,1 0-3,8-8 37,14-17-46,-26 27 43,1 1 0,-2-1 0,1 0 0,0 0 0,0-1 1,-1 1-1,0 0 0,0 0 0,1-4-34,-3 4 178,0 6 449,2 8-275,0 9-2,1 1 0,1-1 0,1 0 0,0 0 0,4 9-350,-7-27-18,0 0-1,0 0 1,-1 0-1,1 0 1,0 0 0,1 0-1,-1 0 1,0-1-1,1 1 1,-1 0-1,1-1 1,-1 1 0,1-1-1,0 1 1,-1-1-1,1 0 1,1 1 18,-1-2-222,0 1-1,-1-1 1,1 1 0,0-1 0,0 0 0,-1 0 0,1 0-1,0 0 1,0 0 0,0 0 0,-1 0 0,1-1-1,0 1 1,0-1 0,-1 1 0,1-1 0,0 0 0,-1 0-1,1 1 1,1-2 222,23-16-1864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4.5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0 11402,'-8'2'1487,"6"-2"-890,0 0 1,-1 1-1,1-1 1,0 1-1,0 0 0,-1 0 1,1 0-1,0 0 1,0 0-1,0 0 0,0 0 1,0 1-1,-1 1-597,2-3 128,1 1 0,0-1 0,0 0-1,0 1 1,0-1 0,0 1 0,0-1 0,0 1-1,0-1 1,0 1 0,0-1 0,0 0 0,0 1 0,0-1-1,0 1 1,0-1 0,0 1 0,0-1 0,1 1-1,-1-1 1,0 0 0,0 1 0,0-1 0,1 0-1,-1 1 1,0-1 0,1 1 0,-1-1 0,0 0 0,1 0-1,-1 1 1,1-1-128,12 10 924,-6-7-718,1 0-1,-1 0 1,0 0-1,1-1 0,0 0 1,2 0-206,49 5 634,-41-6-427,1 2 0,0 0 0,0 1-207,-9-2 103,-6-1-54,0 0 0,-1 0 0,1 0-1,-1 0 1,1 0 0,-1 1-1,0-1 1,1 1 0,-1 0-1,1 1-48,-3-2 12,-1-1 0,1 1-1,-1 0 1,0-1-1,1 1 1,-1 0 0,0-1-1,1 1 1,-1 0-1,0-1 1,0 1-1,0 0 1,0 0 0,0-1-1,0 1 1,0 0-1,0 0 1,0-1 0,0 1-1,0 0 1,0 0-1,0-1 1,0 1-1,-1 0 1,1-1 0,0 1-1,-1 0 1,1-1-1,-1 1-11,-13 18 138,13-17-119,-7 6 40,0 0 0,-1 0 0,0-1 1,0 0-1,-5 2-59,-16 9 137,-5 0-137,-17 10 60,46-24-94,-1 0-1,1 0 1,1 1 0,-1 0-1,1 0 1,0 0 0,0 0 0,0 1-1,1 0 1,-1 0 0,0 4 34,-4-1-411,8-8 95,0 0 0,0 0 0,0 1-1,0-1 1,0 0 0,0 0 0,0 1 0,0-1 0,0 0 0,1 1 0,-1-1 0,0 1 316,7 1-3383,16-1-1390,23 2 2220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4.9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224 1 12395,'-9'3'5281,"-9"5"-2881,-2 0-559,-5 8-217,-7-1-352,3 7-384,-3-1-223,5-4-425,9 2-104,6-8-200,11-2-416,3-4-929,4-3-647,16-4 1152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3.0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135 1 7770,'-11'2'679,"-4"1"1000,1 0 0,-1-2 1,1 1-1,-1-2 0,-13-1-1679,9 0 2742,16 1-847,11 2-870,101 5 279,-50-4-1135,12 1-749,66-5 580,-131 1-172,53-2-2022,-20 5-3253,-26 1 3199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5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 88 9882,'13'-4'1997,"0"1"-1,7-5-1996,-19 7 221,0 0-1,1 0 1,-1 0-1,0 0 1,0 0-1,0 0 1,0 0 0,0-1-1,0 1 1,0 0-1,0-1 1,-1 1 0,1-1-1,0 1 1,-1-1-1,1 1 1,-1-1 0,0 1-1,1-1 1,-1 1-1,0-1 1,0 0-1,0 1 1,0-1 0,0 1-1,0-1 1,-1 1-1,1-1 1,0 0 0,-1 1-1,0-1 1,1 1-1,-1-1 1,0 1 0,1 0-1,-1-1 1,-1 0-221,0 1 142,0-1-1,0 0 1,0 0 0,0 1 0,-1-1 0,1 1 0,-1 0 0,1 0-1,-1 0 1,0 0 0,1 0 0,-1 0 0,0 1 0,1-1 0,-1 1-1,0 0 1,0 0 0,0 0 0,1 0 0,-2 1-142,-4-1 127,0 2 0,1-1 1,-1 1-1,1 0 0,-1 1 0,-5 2-127,2 1 66,0 0-1,0 1 1,1 0-1,0 0 0,0 1 1,0 0-1,1 1 0,1 0 1,-1 1-1,2 0 0,-5 7-65,10-15 10,1 0-1,-1 0 0,1 1 1,0-1-1,0 0 1,0 1-1,0-1 0,0 1 1,0-1-1,1 1 0,0 0 1,-1-1-1,1 1 1,0 0-1,0-1 0,0 1 1,0 0-1,1-1 0,-1 1 1,1-1-1,0 1 0,0-1 1,0 1-1,0-1 1,0 1-1,0-1 0,0 0 1,1 1-1,-1-1 0,1 0 1,0 0-1,0 0 1,0 0-1,0-1 0,0 1 1,2 1-10,0 0 6,1 0 0,0-1 0,0 1 0,0-1 0,0 0 0,0-1 0,1 1 0,-1-1 0,0 0 0,1 0 0,-1-1 0,3 1-6,11-1 22,0-1 0,18-3-22,-14 2 22,-20 1-11,1 1-1,-1 0 0,0 0 1,1 0-1,-1 0 0,0 1 0,2 0-10,-5-1 2,0 0-1,0 0 1,0 0 0,0 0-1,0 0 1,0 0-1,1 0 1,-1 0-1,0 0 1,0 0-1,0 0 1,0 0-1,0 0 1,0 0-1,0 0 1,0 0-1,0 0 1,0 0 0,0 0-1,0 0 1,0 1-1,1-1 1,-1 0-1,0 0 1,0 0-1,0 0 1,0 0-1,0 0 1,0 0-1,0 0 1,0 0-1,0 0 1,0 1-1,0-1 1,0 0 0,0 0-1,0 0 1,0 0-1,0 0 1,0 0-1,0 0 1,0 0-1,0 0 1,0 0-1,0 1 1,-1-1-1,1 0 1,0 0-1,0 0 1,0 0 0,0 0-3,-5 6 47,-10 4 12,2-3-31,0 2 0,1-1 0,0 2 0,1 0 0,-5 5-27,12-11 5,0 1 1,0-1-1,0 1 1,1 0 0,-1 0-1,2 1 1,-1-1-1,0 0 1,1 1 0,0 0-1,0-1 1,1 1-1,-1 0 1,1 0 0,1 0-6,0-3 16,0 0 1,0 0 0,0-1-1,1 1 1,-1 0 0,1-1 0,0 1-1,0-1 1,0 1 0,0-1 0,0 1-1,1-1 1,-1 0 0,1 1-1,-1-1 1,1 0 0,0 0 0,0 0-1,0 0 1,0-1 0,0 1 0,0 0-1,1-1 1,-1 0 0,2 1-17,2 2 99,1-1 1,0 0 0,0-1 0,0 0 0,1 0-1,-1 0 1,0-1 0,7 1-100,-10-2 19,0 0 0,0-1 0,0 1 0,-1-1 0,1 1 1,0-1-1,0 0 0,-1 0 0,1-1 0,0 1 0,-1-1 0,1 0 0,-1 0 1,0 0-1,2-2-19,6-4-660,-1-1 0,-1-1-1,8-9 661,10-10-1756,-7 14 1010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6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158 184 9394,'-2'-13'1035,"-1"2"231,2 0-1,0 0 1,0 1-1,1-9-1265,0 16 335,0 0 0,0 0 0,-1 0 1,1 0-1,-1 0 0,1 1 0,-1-1 0,0 0 0,0 0 0,0 1 0,-1-1 0,1 0-335,0 2 102,1 1-1,-1-1 1,0 0-1,1 0 1,-1 1-1,0-1 1,0 0 0,1 1-1,-1-1 1,0 1-1,0-1 1,0 1-1,0-1 1,0 1 0,0-1-1,0 1 1,0 0-1,0 0 1,0 0-1,0-1 1,0 1 0,0 0-1,0 0 1,0 0-1,0 1 1,0-1-1,0 0 1,0 0 0,0 0-1,0 1 1,0-1-1,0 0 1,1 1-1,-1-1 1,0 1 0,0-1-1,0 1 1,0 0-102,-4 2 116,-1 1 0,1 0 0,0 1 0,1-1 0,-1 1 0,1 0 0,-1 0 0,2 0 0,-1 0 0,0 1 0,-2 5-116,0 4 96,-1-1 1,2 1-1,0 0 0,-2 11-96,0 18 122,1 0-1,2 0 0,2 1 1,2 6-122,0-30 60,1 1 0,1 0 0,1-1-1,1 0 1,1 1 0,1-1-60,-3-12 28,0-1-1,1 0 1,-1 0-1,2 0 0,-1-1 1,1 1-1,3 2-27,-4-5 13,0-1 0,1 0 0,-1 0 0,1 0 0,0 0 0,-1-1 0,2 0 0,-1 0-1,0 0 1,0-1 0,5 2-13,-2-2 14,1 1 0,-1-1 0,1-1 0,0 0 0,0 0 0,-1-1 0,1 0 1,0 0-1,0-1 0,0 0-14,3-2 22,0 1 0,-1-2 0,1 1 0,-1-2 0,0 1 0,0-1 0,0-2-22,7-4 31,0-1-1,-1-1 0,0 0 0,-1-1 1,-1-1-1,0-1 0,-1 0 1,1-3-31,-7 9 21,-1 0-1,-1-1 1,0 0 0,0 0 0,-1 0 0,0-1 0,-1 1-1,0-1 1,-1 0 0,0 0 0,-1-1 0,-1 1 0,0 0 0,0-1-1,-1 1 1,-1-1 0,0 1 0,-1 0 0,-3-12-21,0 5 43,-2 0 1,0 1-1,-1 0 0,-1 0 1,0 1-1,-2 0 1,0 1-1,-1 0-43,1 2 25,0 1 0,-1 0-1,0 1 1,-1 0 0,-1 1 0,0 1 0,0 0 0,-1 0 0,-4 0-25,9 5 8,-1 0 0,1 2-1,-1-1 1,1 1 0,-1 1 0,0 0 0,0 0 0,0 1 0,-5 0-8,11 1-93,0 0 0,0 1 0,0-1 0,0 1 0,0 0-1,1 0 1,-1 0 0,0 1 0,1 0 0,-1 0 0,1 0-1,0 0 1,-1 1 0,1-1 0,0 1 0,0 0 0,1 1-1,-1-1 1,1 1 0,0-1 0,-1 1 0,0 2 93,2-3-516,0 1 0,0-1 0,0 1 0,1 0 1,-1-1-1,1 1 0,0 0 0,0 0 0,1 0 0,-1 0 1,1 0-1,-1 0 0,1 0 0,0 0 0,1 4 516,1-5-340,-1 1 1,1-1-1,-1 0 0,1 0 0,0 0 1,0-1-1,0 1 0,2 1 340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6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13499,'0'0'247,"-1"0"-1,1 0 1,0 1-1,-1-1 1,1 0 0,0 1-1,0-1 1,0 0 0,-1 1-1,1-1 1,0 0-1,0 1 1,0-1 0,0 0-1,0 1 1,-1-1 0,1 1-1,0-1 1,0 0 0,0 1-1,0-1 1,0 1-1,1-1-246,5 7 3322,1-2-2699,18 16 4425,21 26-5048,-2-3 889,31 24-211,35 34-231,-102-94-451,-1 1-1,1 0 0,-1 1 0,-1-1 0,3 7 5,-15-35-4687,-1 5-1008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7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229 137 11634,'37'-4'4123,"-35"4"-3828,0-1 0,1 1 0,-1-1 0,0 0 0,0 1 0,1-1 0,-1 0 0,0 0 0,0-1 0,0 1 0,0 0 0,0-1 0,-1 1-295,1 0 160,-1 0-1,0-1 1,0 1 0,0 0 0,0-1-1,-1 1 1,1 0 0,0-1 0,-1 1-1,1-1 1,-1 1 0,1-1 0,-1 0 0,0 1-1,1-1-159,-1-1 117,0 0-1,0 0 1,-1 1 0,1-1-1,-1 0 1,1 0-1,-1 0 1,0 1-1,0-1 1,0 0-1,0 1 1,0-1 0,-1 1-1,1-1 1,-1 1-1,0 0 1,0 0-1,-1-2-116,-1 0 71,-1-1 0,0 1 0,0 0 0,0 1 0,-1-1 0,1 1 0,-1 0 0,0 0 0,0 1 0,0-1 0,0 1 0,0 1 0,0-1 0,-1 1 0,1 0 0,0 1 0,-1-1 0,1 1 0,-1 1 0,1-1 0,0 1 0,-1 0 0,1 0 0,0 1 0,0 0 0,0 0 0,0 1 0,0-1 0,0 1 0,1 0 0,-1 1 0,-3 2-71,2 1 23,-1 0 0,2 0 0,-1 1 1,1 0-1,0 0 0,0 0 1,1 1-1,1-1 0,-1 1 0,1 1 1,1-1-1,0 0 0,0 1 0,0 2-23,-2 13 30,1 0 0,2 0-1,0 0 1,2 0-1,0 3-29,4 37 108,3 0 0,4 6-108,29 127 327,-25-131-65,3 0 0,26 60-262,-39-115 15,-4-9-84,0 0 0,0 0 0,0 0 0,0-1 0,1 1 0,0 0-1,-1-1 1,1 1 0,1 0 69,-3-3-31,0-1 0,0 1 0,0 0 0,0 0-1,0 0 1,0 0 0,0 0 0,0 0 0,0 0 0,0 0-1,0 0 1,0 0 0,0 0 0,0-1 0,0 1 0,0 0-1,0 0 1,1 0 0,-1 0 0,0 0 0,0 0 0,0 0 0,0 0-1,0 0 1,0 0 0,0 0 0,0 0 0,0 0 0,0 0-1,0 0 1,1 0 0,-1 0 0,0 0 0,0 0 0,0 0-1,0 0 1,0 0 0,0 0 0,0 0 0,0 0 0,0 0-1,0 0 1,1 0 0,-1 0 0,0 0 0,0 0 0,0 0 0,0 0-1,0 0 1,0 0 0,0 0 0,0 0 0,0 0 0,0 0-1,0 0 1,1 0 0,-1 0 0,0 0 0,0 1 0,0-1-1,0 0 1,0 0 0,0 0 0,0 0 0,0 0 31,-1-10-1904,-4-14-1040,-6-11 1306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7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13019,'0'-6'5273,"13"12"-2953,3-4-903,11 6 95,7-6-272,6-2-408,9 0-255,6-1-353,8-2 32,0-3-864,3 3-625,-8-6 2762,-6 3-1705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8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1 9690,'-3'31'5736,"1"-17"-4153,-1-1 1,-1 1-1,0 2-1583,0-5 1005,2-2-481,-2 2 34,1 0 1,0 1-1,1-1 0,0 1 1,1 0-1,0 0 1,1-1-1,0 9-558,0-18 45,1 0 0,-1 0 1,1 0-1,-1 0 0,1 0 0,0 0 0,-1 0 0,1 0 0,0 0 0,0-1 0,1 1 0,-1 0 1,0 0-1,1 0-45,-1-1 12,0 0 1,1 0-1,-1 0 1,0-1 0,0 1-1,1 0 1,-1-1 0,1 1-1,-1 0 1,0-1-1,1 0 1,-1 1 0,1-1-1,-1 0 1,1 0-1,-1 0 1,1 0 0,-1 0-1,1 0 1,-1 0-1,1 0-12,2-1 5,-1 0-1,0 0 0,0 0 0,0 0 1,0 0-1,0-1 0,0 1 0,0-1 0,0 0 1,-1 0-1,1 0 0,0 0 0,-1-1 0,0 1 1,0 0-1,0-1 0,0 0 0,0 1 0,0-1 1,0 0-1,0-3-4,0 2 7,-1 0 0,1 0 0,-1 0 1,0 0-1,-1 0 0,1 0 0,-1 0 0,1 0 0,-1 0 1,-1 0-1,1 0 0,0 0 0,-1 0 0,0-1 0,0 2 0,0-1 1,-1 0-1,1-1-7,-5-5 29,0 0 0,0 0 0,-1 1-1,-1 0 1,0-1-29,-2-2 32,8 10-25,0-1 1,0 1-1,0 0 1,-1 1-1,1-1 0,0 0 1,-1 1-1,1-1 1,-1 1-1,0 0 0,1-1 1,-1 1-1,0 1 1,0-1-1,0 0 0,0 1 1,1-1-1,-1 1 1,0 0-8,1 0-76,1 0 1,-1 0-1,1 0 1,-1 1-1,1-1 1,-1 0-1,1 1 1,0-1-1,-1 1 0,1 0 1,0-1-1,-1 1 1,1 0-1,0 0 1,0 0-1,0 0 1,0 0-1,0 0 1,0 0-1,0 0 1,0 0-1,0 0 1,0 1-1,1-1 1,-1 0-1,0 0 1,1 1-1,-1-1 1,1 1-1,-1-1 1,1 0-1,0 1 1,0-1-1,0 1 0,0-1 1,0 2 75,-1-1-476,1 0 1,0 0-1,0 0 1,0 0-1,0 0 0,1 0 1,-1 1-1,0-1 1,1 0-1,0 0 1,-1 0-1,1 0 0,0 0 1,0 0-1,0-1 1,0 1-1,0 0 0,1 0 476,3 2-688,0 0 0,0-1 0,0 0 0,1 1 688</inkml:trace>
  <inkml:trace contextRef="#ctx0" brushRef="#br0" timeOffset="1">285 63 10722,'13'18'4409,"-5"-8"-2898,-1 1 0,0 0-1,0 0 1,-1 1 0,3 9-1511,-3-2 983,-1 0 1,-1 1-984,-1-6 447,0 0 0,1-1 0,0 1 0,6 8-447,-18-36 617,-2-5-426,1 0-1,1 0 0,1-1 0,-3-12-190,7 18 12,0 0-1,2 0 1,0-1-12,0 8-4,1 1 1,1 0-1,-1-1 0,1 1 1,0 0-1,1-1 0,1-4 4,-2 9-59,0 0-1,0 0 0,0 0 0,0 0 1,0 1-1,0-1 0,1 0 1,-1 1-1,1-1 0,-1 1 1,1 0-1,0-1 0,-1 1 0,1 0 1,0 0-1,0 0 0,0 0 1,0 0-1,0 0 0,0 1 1,0-1-1,0 1 0,0-1 0,0 1 1,0 0-1,0 0 0,0 0 1,0 0-1,1 0 0,0 0 60,52 7-3998,-19-2 2612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8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246 110 16932,'-1'-2'347,"0"0"0,0-1 1,0 1-1,1 0 1,-1 0-1,1-1 0,0 1 1,-1 0-1,1-1 1,0 1-1,1 0 0,-1-1 1,0-1-348,1 1 249,-1 0 1,0 0 0,0 0-1,0 0 1,0 0 0,0 0-1,-1 0 1,0-2-250,0 3 78,0-1 0,0 0-1,0 1 1,0-1 0,-1 1 0,1-1 0,-1 1 0,1 0-1,-1 0 1,0-1 0,0 1 0,0 0 0,0 1 0,0-1-1,0 0 1,-1 1 0,-1-2-78,1 2 47,0 0-1,-1 0 0,1 0 1,0 0-1,0 1 1,-1-1-1,1 1 1,0 0-1,-1 0 1,1 0-1,0 0 0,-1 1 1,0 0-47,-5 1 34,1 0 0,0 1-1,0 0 1,1 0 0,-1 1 0,1 0 0,-1 0 0,1 1-1,0 0 1,1 0 0,-3 3-34,2 0 32,0 0-1,1 0 1,0 1-1,0 0 1,1 0-1,0 1 1,0-1-1,1 1 1,0 0-1,1 0 1,0 0-1,1 1 1,0-1-1,0 1 0,1-1 1,1 1-1,0 0 1,1 9-32,-1-18 11,0 0 0,1 0 0,-1 0 0,0 0 0,1 0 0,0 0 0,-1 0 0,1-1-1,0 1 1,0 0 0,0 0 0,0-1 0,0 1 0,0-1 0,1 1 0,-1-1 0,0 1 0,1-1 0,-1 0 0,1 0 0,0 1 0,-1-1 0,1 0 0,0-1 0,-1 1 0,1 0-1,0 0 1,0-1 0,0 1 0,0-1 0,0 0 0,0 1 0,0-1 0,0 0 0,0 0 0,1 0-11,2-1 12,0 0 0,0 1 0,0-2 0,-1 1 0,1-1 0,0 1 0,0-1 0,-1 0 0,1-1 0,-1 1 0,0-1-1,0 0 1,4-3-12,1-4 19,0 0 0,0-1 0,-1 1 1,0-2-1,5-10-19,8-12 42,-20 32-14,1 0 0,-1 0-1,1-1 1,-1 1 0,1 1 0,0-1 0,0 0 0,0 0 0,0 1-1,2-2-27,-4 3 16,1 0 0,-1 0 0,0 0 0,0 0 0,1 0 0,-1 0 0,0 0 0,0 0 0,1 0 0,-1 0 0,0 0 0,0 0 0,1 0 0,-1 1 0,0-1 0,0 0 0,1 0 0,-1 0 0,0 0 0,0 1 0,0-1 0,1 0 0,-1 0 0,0 0 0,0 1-1,0-1 1,0 0 0,0 0 0,1 1 0,-1-1 0,0 0 0,0 0 0,0 1 0,0-1 0,0 0 0,0 0 0,0 1 0,0-1 0,0 0 0,0 1 0,0-1 0,0 0-16,1 16 349,-1-14-276,2 20 296,-2-5-123,2 0 1,0-1-1,3 11-246,-4-25 3,-1 0 0,1 0 0,-1 0 1,1 0-1,0 0 0,0 0 0,0 0 0,0 0 1,1-1-1,-1 1 0,0 0 0,1-1 0,-1 1 0,1-1 1,-1 0-1,1 1 0,0-1 0,0 0 0,-1 0 0,1 0-3,0 0-102,-1-1 0,1 0 0,0 1 0,-1-1-1,1 0 1,-1 0 0,1 0 0,0 0-1,-1 0 1,1 0 0,-1 0 0,1-1 0,0 1-1,-1 0 1,1-1 0,-1 0 0,1 1-1,-1-1 1,1 0 0,-1 0 0,0 1-1,1-1 1,-1 0 0,0-1 0,0 1 0,0 0-1,1-1 103,20-23-990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9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14 16067,'0'41'6098,"-2"18"-4562,-2 3-40,-2 9-311,0 1-337,5-3-440,4-3-192,5-18-168,2-12 40,2-22-336,0-12-360,0-15-921,-2-10-927,3-15 1520</inkml:trace>
  <inkml:trace contextRef="#ctx0" brushRef="#br0" timeOffset="1">200 1 14635,'4'14'6153,"-4"6"-3736,0 22-737,-7 4-151,-1 14-585,1 3-216,6 3-400,4 1-88,5-8-120,2-1 24,4-20-464,-1-6-528,2-14-1008,-6-7-777,0-7 1569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0:59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10 15043,'-4'3'797,"-5"3"1466,0 0-1,0 0 1,-2 0-2263,6-3 956,6-1-304,11-2 349,100-11 1574,16 0-1781,473-7 477,-339 31-1283,-258-13-215,-3 0 123,0 0 1,-1 1 0,1-1 0,-1 0-1,1 0 1,-1 0 0,1 0 0,-1 0 0,1 0-1,0 0 1,-1 0 0,1 0 0,-1 0-1,1-1 1,-1 1 0,1 0 0,0 0 0,-1 0-1,1-1 1,-1 1 0,1 0 0,-1-1-1,0 1 1,1 0 0,-1-1 0,1 1 103,1-12-1060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0.5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67 8034,'18'-22'1648,"-6"8"3683,12-11-5331,-24 24 154,0 1 0,1-1 0,-1 1 0,1 0 0,-1-1 0,0 1 0,1-1 0,-1 1 0,1 0 0,-1 0 0,1-1 1,-1 1-1,1 0 0,-1 0 0,1 0 0,-1-1 0,1 1 0,-1 0 0,1 0 0,-1 0 0,1 0-154,0 0 162,0 1 0,-1-1 0,1 1 0,-1 0 0,1-1 0,0 1 0,-1-1 0,0 1 0,1 0 0,-1-1 0,1 1 0,-1 0 0,0 0 0,1-1 0,-1 1 1,0 0-1,0 0 0,0-1 0,1 1 0,-1 0-162,4 24 1141,0 0 1,-2 0 0,0 0 0,-2 10-1142,1 1 523,2 53 377,5 0-1,4 6-899,-10-86 14,0 0 1,-1 0-1,-1 0 0,0 0 0,0 0 0,-1 7-14,1-16-15,0 1-1,0-1 0,0 0 1,0 0-1,0 0 0,0 0 1,0 0-1,0 1 0,0-1 0,0 0 1,0 0-1,0 0 0,0 0 1,0 0-1,0 1 0,0-1 1,0 0-1,0 0 0,0 0 1,0 0-1,0 0 0,0 0 0,0 1 1,0-1-1,0 0 0,0 0 1,-1 0-1,1 0 0,0 0 1,0 0-1,0 0 0,0 1 1,0-1-1,0 0 0,0 0 0,-1 0 1,1 0-1,0 0 0,0 0 1,0 0-1,0 0 0,-1 0 16,-1-5-1682,1 3-856,-1 0 1343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3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1 372 9418,'4'20'4033,"0"-9"-2065,10-2-511,17-4-105,7-1-296,9-4-328,7-3-64,2-7-239,0 3-65,-7-5-104,-9 4-328,-13 6-1089,-10-1-703,-11-2 1024</inkml:trace>
  <inkml:trace contextRef="#ctx0" brushRef="#br0" timeOffset="1">135 11 7858,'-5'-10'4433,"6"10"-761,-1 8-1687,0 9-161,3 19-704,-5 5-223,2 16-345,-4 5-104,8 5-160,2 3-64,3-13-152,7-5-40,-2-20-632,5-8-552,0-10-1105,-6-8 1257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0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289 2 12491,'-2'-2'7533,"-5"4"-5989,-1 0 1105,4-1-2531,1 0-1,-1 1 1,0-1-1,0 1 1,1 0-1,-1 0 1,-1 2-118,-98 73 844,88-67-749,-3 1 34,1 1 0,0 1 0,1 0 0,1 1 0,-11 12-129,24-23 34,-8 12 189,10-14-211,-1-1 1,1 1-1,0 0 0,0-1 0,0 1 0,0 0 0,0-1 1,0 1-1,0-1 0,0 1 0,0 0 0,0-1 0,0 1 1,0 0-1,0-1 0,1 1 0,-1-1 0,0 1 0,0 0 1,1-1-1,-1 1 0,0-1 0,1 1 0,-1-1 0,1 1 0,-1-1 1,1 1-1,-1-1-12,5 4 58,0 0 0,0-1 1,0 0-1,1 0 0,-1 0 1,1-1-1,-1 0 0,2 1-58,49 12 304,-53-14-291,43 8 304,8-1-317,3 0 73,-55-7-63,3 0-289,0 0 0,1 0 0,-1 0 0,1 2 279,-5-3-19,0 0 0,0 1-1,0-1 1,-1 0 0,1 1 0,0-1 0,0 1 0,0 0 0,-1-1 0,1 1-1,0 0 1,-1-1 0,1 1 0,0 0 0,-1 0 0,1-1 0,-1 1 0,0 0-1,1 0 1,-1 0 0,1 0 0,-1 0 0,0 0 0,0 0 19,-1 14-288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1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14299,'4'12'5465,"4"-4"-3656,8 0-441,3-4 152,5-4-191,8-1-441,2-5-272,-7-3-272,0 1-568,-8-1-1585,-4 1 3106,22 13-1617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1.7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238 116 4241,'1'0'515,"0"0"0,0-1 1,0 1-1,0 0 0,0-1 0,0 1 0,0 0 1,0-1-1,0 1 0,0-1 0,0 0 0,0 1 1,0-1-1,0 0 0,-1 1 0,2-2-515,-2 1 285,1 0 0,-1 0-1,1-1 1,-1 1 0,0 0 0,1 0-1,-1-1 1,0 1 0,0 0-1,0-1 1,0 1 0,0 0-1,0-1 1,0 0-285,-1-2 274,0 1-1,0-1 0,0 1 1,0 0-1,0-1 0,0 1 1,-1 0-1,0-1 0,0 1 1,0 0-1,0 0 0,0 1 1,0-1-1,-1 0 0,1 1 1,-1-1-1,0 1 0,0 0 1,0 0-1,0 0 0,-1 0-273,-3-2 184,-1 1 0,1-1 0,-1 2 0,1-1 0,-1 1 0,0 0-1,0 1 1,0 0 0,-2 0-184,5 1 57,0 0-1,0 1 1,0-1-1,1 1 1,-1 0-1,0 1 1,0-1-1,1 1 1,-1 0-1,1 0 1,0 0-1,-1 1 1,1-1-1,0 1 1,0 0 0,1 1-1,-1-1 1,1 0-1,-2 3-56,0-1 67,0 1 1,1 0-1,0 0 0,0 1 0,0-1 0,1 1 1,0 0-1,0 0 0,0 0 0,1 0 0,0 0 0,0 3-66,1-2 59,1 0 0,0 0 0,0-1 1,0 1-1,1 0 0,0 0 1,0 0-1,1-1 0,2 5-60,-4-10 9,1 1-1,0-1 0,0 0 1,0 1-1,0-1 0,1 0 0,-1 0 1,1 0-1,-1 0 0,1 0 1,0 0-1,-1 0 0,1 0 1,0-1-1,0 1 0,0-1 1,1 0-1,-1 1 0,0-1 1,0 0-1,1 0 0,-1 0 0,1-1 1,-1 1-1,1 0 0,-1-1 1,1 0-1,-1 1 0,1-1 1,1-1-9,4 0 2,-1 0 0,1-1 1,0 0-1,-1 0 1,1-1-1,-1 0 0,0 0 1,0-1-1,0 0 1,0 0-1,-1-1 0,0 0-2,12-9 4,-1-1-1,0-1 0,6-9-3,-22 25 1,5-7 14,0 1 1,0 0-1,6-5-15,-12 11 1,0 0 0,0 0 1,0 0-1,0 0 0,0 0 0,1-1 0,-1 1 0,0 0 1,0 0-1,0 0 0,0 0 0,1 0 0,-1 0 0,0 0 1,0-1-1,0 1 0,1 0 0,-1 0 0,0 0 0,0 0 1,1 0-1,-1 0 0,0 0 0,0 0 0,0 0 1,1 0-1,-1 0 0,0 0 0,0 1 0,0-1 0,1 0 1,-1 0-1,0 0-1,1 1 19,0 1 0,0 0 0,-1-1 0,1 1 0,-1-1 0,1 1 0,-1 0 0,1-1 0,-1 1 0,0 0 0,0 0 0,0-1 0,0 1 0,0 0 0,0 0-19,1 14 247,21 96 1268,-22-111-1596,0 1 0,0-1 1,1 1-1,-1-1 0,1 1 1,-1-1-1,1 1 0,-1-1 1,1 1-1,0-1 0,0 0 1,0 0-1,-1 1 0,1-1 1,1 0-1,-1 0 0,0 0 0,0 1 81,15 4-546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2.0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11 15803,'1'0'784,"0"0"-554,-1 0 1,1-1 0,-1 1 0,1 0 0,-1 0 0,1 0 0,-1-1 0,1 1 0,-1 0 0,0 0 0,1-1 0,-1 1-1,1 0 1,-1-1 0,0 1 0,1 0 0,-1-1 0,0 1 0,0-1 0,1 1 0,-1-1 0,0 1 0,0-1 0,1 1-1,-1-1-230,0 1 29,0 0 0,0 0-1,0 0 1,0 0 0,0 0-1,0 0 1,0 0 0,0 0-1,0-1 1,0 1 0,0 0-1,0 0 1,0 0 0,0 0-1,-1 0 1,1 0 0,0 0-1,0 0 1,0 0 0,0 0-1,0 0 1,0 0 0,0 0-1,0 0 1,0-1 0,0 1-1,0 0 1,0 0 0,0 0-1,0 0 1,0 0 0,-1 0-1,1 0 1,0 0 0,0 0-1,0 0 1,0 0 0,0 0-1,0 0 1,0 0 0,0 0-1,0 0 1,0 0 0,0 0-1,-1 0 1,1 0 0,0 0-1,0 0 1,0 0-29,-8 2 793,-12 5 78,-10 5-409,1 1-1,-12 8-461,26-13 108,1 1 1,0 0-1,1 1 0,0 1 0,-8 8-108,17-14 69,0-1-1,0 1 0,1 0 1,-1 0-1,1 0 0,0 0 0,0 1 1,0 2-69,2-6 28,0 0-1,1 0 1,-1 1 0,1-1 0,-1 0 0,1 0-1,0 1 1,0-1 0,0 0 0,0 1 0,1-1-1,-1 0 1,0 0 0,1 1 0,0-1 0,-1 0-1,1 0 1,0 0 0,0 0 0,0 0 0,1 0-1,-1 0 1,0 0 0,1 0-28,2 2 50,0 1 0,1-1 1,0-1-1,-1 1 0,1 0 0,0-1 0,0 0 0,1 0 1,-1-1-1,1 0 0,-1 0 0,1 0 0,0 0 0,0-1-50,15 3 136,-1-2-1,1 0 1,10-1-136,-9 0-795,0 0 0,11 3 795,-25-1-1944,-13 1 684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2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5 516 11747,'-4'4'5129,"5"2"-2257,4 0-1007,6 0-105,2-2-112,8-1-351,5 0-273,2-3-576,2-2-88,-3 2-656,3 0-760,-3-2-1977,4 2 1841</inkml:trace>
  <inkml:trace contextRef="#ctx0" brushRef="#br0" timeOffset="1">746 1 12603,'13'0'4977,"-8"10"-3065,2 10-552,-6 20 33,-1 12 15,-4 16-176,0 7-135,0 2-433,3-1-144,1-10-224,0-10-104,8-20-112,-1-11-416,5-17-1128,-2-7-745,1-8 1193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2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265 1 11803,'-5'4'3070,"-1"1"0,1-1 0,-6 4-3070,-2 0 1115,-1-1-1,-1 0-1114,-22 12 768,21-10-504,-1-1-1,0 0 1,-1-2-1,1 0 0,-2 0 1,-4-1-264,19-4 104,-16 5 418,19-6-499,1 0 0,0 0 1,-1 1-1,1-1 0,-1 0 1,1 1-1,-1-1 0,1 0 0,0 1 1,-1-1-1,1 0 0,0 1 0,-1-1 1,1 1-1,0-1 0,0 1 0,-1-1 1,1 0-1,0 1 0,0-1 0,0 1 1,0-1-1,0 1 0,0-1 0,-1 1 1,1-1-1,0 1 0,0-1 1,1 1-1,-1-1 0,0 1 0,0-1 1,0 1-1,0-1 0,0 1-23,2 3 92,0-1-1,0 0 1,0 1 0,0-1-1,1 0 1,-1 0 0,1 0-1,0-1 1,-1 1-1,1-1 1,3 2-92,6 5 292,1-1 0,5 2-292,64 31 1740,14 2-1740,-71-32 106,-14-6-251,-9-4-257,0 0 0,0 0 0,0 0 0,0 0 0,0 0 0,0-1 0,1 1 1,-1-1-1,0 1 0,0-1 0,1 0 402,12 0-1178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3.4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14667,'19'7'2726,"-1"-1"0,2-1-2726,-6-1 325,0 0 1,0 1-1,0 0 1,0 2-326,-4-1 317,0 0 1,0 1 0,-1 0 0,0 1-1,0 0 1,-1 1 0,0-1 0,-1 1-1,0 1 1,4 6-318,9 18 1351,-1 1 0,6 19-1351,-16-34 182,8 17 262,-2 1 1,-2 0-1,5 26-444,-12-33 109,0-1 0,-3 1 0,0 0 0,-2 0 0,-1 3-109,-3 20 190,-11 52-190,-17 52 148,-1 10-325,30-157 61,0-2-443,0 0 1,1 0-1,0 0 0,1 0 0,0 0 0,1 0 0,1 9 559,5 1-1112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7.5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285 11 10122,'7'-9'5680,"-7"8"-5593,0 1-1,0 0 0,0 0 0,0 0 1,0 0-1,-1 0 0,1 0 0,0 0 0,0 0 1,0 0-1,0 0 0,0 0 0,0 0 0,-1 0 1,1 0-1,0 0 0,0 0 0,0 0 0,0 0 1,0 0-1,-1 0 0,1 0 0,0 0 1,0 0-1,0 0 0,0 0 0,0 0 0,0 0 1,-1 0-1,1 0 0,0 0 0,0 0 0,0 0 1,0 0-1,0 1 0,0-1 0,0 0 1,-1 0-88,-22 13 2026,-133 92-164,147-98-1756,-1 0 0,1 0 0,0 1 0,1 0 0,0 1 0,0 0 0,1 0 0,0 1 0,0 0 0,1 0 0,1 0 0,0 1 0,-2 5-105,6-15 16,1 1 0,-1-1-1,1 0 1,0 1 0,0-1 0,-1 1-1,1-1 1,0 1 0,0-1-1,0 0 1,0 1 0,1-1 0,-1 1-1,0-1 1,1 0 0,-1 1-1,1-1 1,-1 0 0,1 1 0,-1-1-1,1 0 1,0 0 0,0 1 0,0-1-1,0 0 1,0 0 0,0 0-1,0 0 1,0 0 0,0 0 0,0-1-1,0 1 1,1 0 0,-1-1-1,0 1 1,0 0 0,2-1-16,6 4 74,0-2 1,0 1-1,0-1 0,0 0 1,5-1-75,-9 0 32,57 5 292,-30-3-295,-1 1 0,0 1-1,13 5-28,-40-9-559,0 0 0,0 1 0,0-1 0,0 1 0,0 0 0,3 3 559,2 2-1367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7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12523,'-12'0'5073,"20"4"-2865,5 2-655,11 1 63,0 1-176,5-4-304,3 1-175,-4-1-393,3 4-144,-3-1-224,-3-3-696,-4 1-1457,-2-1 1329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25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323 1 7098,'0'0'2704,"0"0"-980,0 0-299,-6 1 2504,3 0-3801,0 0 0,0 1 0,0-1 0,1 1 0,-1 0 0,0 0 0,0 1-128,-34 30 857,1 1-1,-19 26-855,38-38 133,0 0 1,2 1 0,1 1 0,0 0 0,2 1 0,1 0 0,1 1 0,-6 24-135,5-2 271,1-1 1,3 1-1,1 1 0,2 30-271,3 28 893,4-1 0,13 73-893,-7-106 356,4 0 0,3-1 0,13 34-356,-6-42 222,2-1 1,6 7-223,-15-39 90,1-1 0,1-1 1,2 0-1,1-1 0,2 0-90,-16-19 15,-3-5-16,-1 0 0,1 0 0,0 0 0,-1-1 0,2 1 0,1 1 1,-6-5-15,1 0 0,-1 0 1,0 0-1,0 0 0,0 0 0,0 0 0,0 0 0,0 0 0,0 0 0,1 0 0,-1 0 0,0 0 0,0 0 0,0 0 0,0 0 0,0 0 0,0 0 0,0 0 0,1 0 0,-1 0 0,0 0 0,0 0 0,0-1 0,0 1 0,0 0 0,0 0 0,0 0 0,0 0 0,0 0 0,0 0 0,0 0 0,1 0 0,-1 0 0,0 0 0,0-1 0,0 1 0,0 0 0,0 0 1,0 0-1,0 0 0,0 0 0,0 0 0,0 0 0,0-1 0,0 1 0,0 0 0,0 0 0,0 0 0,0 0 0,0 0 0,0 0 0,0 0 0,0-1 15,0-8-746,-1 7 402,1-21-1583,0-13 720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3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11378,'6'0'5026,"3"24"-2498,0 5-648,-3 21-407,-6 7-353,0 9-360,4 4-152,-2-9-280,12-4-120,-1-14-104,4-10-232,-1-16-1152,-1-9-816,3-11 1183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8.7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11963,'5'5'5715,"-4"-3"-5367,0 0 0,-1 1-1,1-1 1,0 0 0,-1 0 0,1 1-1,-1 1-347,4 33 3527,-2 32-3527,1 3 874,2 1 441,5 8-1315,-5-56 131,0 0-1,2 0 0,0 0 0,2-1 0,1 0-130,-9-20-306,1-1 1,0 0-1,-1 0 1,1 1-1,1-1 1,-1 0-1,0-1 1,1 1-1,0 0 1,2 1 305,-3-2-2274,-1-4 832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9.0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20 12027,'-13'4'5140,"9"-3"-2238,14 0-945,214 0 1162,-61-1-2568,-157 0-536,310-1 653,-140-9-424,123-5-4,-294 15-2646,-9 0 1193,-14 0-748,11 1 953,0 0 0,0 0 0,-5 2 1008,-28 14-1631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09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193 100 11506,'1'0'313,"1"0"0,-1-1-1,0 1 1,0 0 0,0 0-1,0-1 1,0 1-1,1 0 1,-1-1 0,0 1-1,0-1 1,0 1-1,0-1 1,0 0 0,0 0-1,-1 1 1,1-1 0,0 0-1,0 0 1,0 0-1,-1 0-312,17-23 1740,-13 17-759,-3 6-846,0 0-1,0-1 0,0 1 1,-1-1-1,1 1 0,-1-1 1,1 1-1,-1-1 1,1 1-1,-1-1 0,0 1 1,0-1-1,0 1 0,1-1 1,-2 1-1,1-2-134,0 2 68,0 0-1,-1-1 1,1 1 0,-1 0 0,1 0 0,-1 0-1,0 0 1,1 0 0,-1 0 0,0 0-1,0 0 1,0 0 0,0 0 0,1 1 0,-1-1-1,0 0 1,-1 0-68,-1-1 63,-1 1 0,0-1 0,0 0 0,0 1 0,0 0 0,0 0 0,0 0 0,0 1 0,-1-1 0,1 1 0,-2 0-63,-2 0 28,-1 1 1,0 0 0,1 1 0,0-1 0,-1 2 0,1-1-1,0 1 1,0 1 0,0-1 0,1 1 0,-1 0-1,1 1 1,0 0 0,0 0 0,0 1 0,1 0 0,0 0-1,0 0 1,1 1 0,-1 0 0,1 0 0,1 0-1,-4 7-28,7-11 21,0 0 0,-1-1-1,2 1 1,-1 0-1,0 0 1,0 1-1,1-1 1,0 0 0,0 0-1,0 0 1,0 0-1,0 0 1,0 0-1,1 0 1,-1 0 0,1 0-1,0 0 1,0 0-1,0 0 1,1 0-1,-1 0-19,1 0 10,0 0 1,0-1 0,1 1 0,-1 0-1,0-1 1,1 0 0,0 1 0,-1-1 0,1 0-1,0 0 1,0-1 0,0 1 0,0-1-1,1 1 1,-1-1 0,0 0 0,1 0 0,1 0-12,15 1 33,0 0 0,-1-1 1,1-2-1,17-1-33,4 0 27,-24 0-16,-7 1 41,-20 7 33,3-2-65,-1 0 1,1 0-1,0 1 1,0 0 0,1 1-1,0-1 1,-1 1-1,2 0 1,-6 7-21,4-3 9,-1 0 0,1 1 0,1 0 0,0 1 1,1 0-1,-1 2-9,4-10 19,1 0 1,0-1-1,0 1 1,0 0-1,1 0 0,-1 0 1,1-1-1,0 1 1,0 0-1,0 4-19,1-6 35,0 0 1,-1 0-1,1 1 0,0-1 0,0 0 0,0 0 0,0 0 0,0 0 0,1 0 1,-1 0-1,1 0 0,-1 0 0,1 0 0,0-1 0,0 1 0,-1-1 0,1 1 1,0-1-36,4 2 44,-1 0 0,0-1 0,1 0 0,-1 0 1,1 0-1,0 0 0,0-1 0,-1 0 0,1 0 1,0-1-1,0 1 0,0-1 0,0-1 0,0 1 1,0-1-1,0 0 0,5-2-44,5-1-457,1-2-1,-2 1 1,1-2 0,-1 0 0,10-7 457,3-3-1978,-4 1 707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10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16 548 11162,'3'-20'7548,"9"-9"-5557,-5 12-859,13-30-168,30-78-176,-42 103-731,-2-1 1,0 0 0,-2 0 0,1-14-58,-4 25 37,-1 0 0,0 0 1,-1 0-1,-1 0 0,0 1 0,-2-9-37,2 12 29,0 1-1,-1 0 1,0 0-1,0 0 1,0 0-1,-1 1 1,0-1-1,0 1 0,-1 0 1,-3-4-29,7 9 19,0 0 0,0 0 0,0 0 0,0 0 0,0 0 1,0 0-1,0 0 0,-1 1 0,1-1 0,0 0 0,0 1 0,-1-1 0,1 1 0,0-1 1,-1 1-1,1 0 0,0 0 0,-1-1 0,1 1 0,0 0 0,-1 0 0,1 0 1,-1 1-1,1-1 0,0 0 0,-1 0 0,1 1 0,0-1 0,-1 1 0,1-1 0,0 1 1,0-1-1,0 1 0,-1 0 0,1 0 0,0 0 0,0-1 0,0 2-19,-2 1 67,-1 1-1,1-1 0,1 1 1,-1 0-1,0 0 0,1 0 1,0 1-1,0-1 0,0 0 1,1 1-1,-1 1-66,-1 9 166,0 0-1,1 1 0,0 0 1,1-1-1,1 1 0,2 13-165,1-4 201,0-1-1,2 0 1,0 0-1,2 0-200,-2-8 66,1 0 1,0-1-1,1 0 1,1 0-1,1-1 1,-1 0-1,2 0 0,0-1 1,1-1-1,0 0 1,1 0-1,0-1 1,1 0-1,0-1 1,1-1-1,0 0 0,12 6-66,-19-12-1,0 0 0,0 0 0,0-1 0,1 0-1,0 0 2,-5-1-159,0-1 0,0 1 0,1-1 1,-1 0-1,0 0 0,0 0 0,1-1 0,-1 1 0,0-1 0,0 1 0,0-1 0,3-1 159,13-11-2761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36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7 5889,'-1'-1'759,"0"0"0,0 1 0,0-1 0,0 0 0,0 1 0,0-1 0,-1 1 0,1-1 0,0 1 0,-1-1-759,2 1 90,0 0 0,0 0 0,0 0 0,0 0 1,0 0-1,0 0 0,0 0 0,0 0 0,0 1 1,0-1-1,0 0 0,0 0 0,0 0 0,0 0 1,0 0-1,0 0 0,0 0 0,0 0 0,0 0 1,0 0-1,0 0 0,0 0 0,0 0 0,0 0 1,0 0-1,0 0 0,0 0 0,0 0 0,0 0 1,0 0-1,0 0 0,0 0 0,0 0 1,0 0-1,0 0 0,0 0 0,0 0 0,0 0 1,0 0-1,0 0 0,0 0 0,0 0 0,0 0 1,0 0-1,0 0 0,0 0-90,9 5 1271,-8-4-1226,3 0 32,0 1 0,-1 0-1,1 0 1,-1 1-1,1-1 1,1 3-77,26 24 492,-2 2 0,-2 0 0,13 21-492,-18-19 290,-3 0-1,-1 1 1,-1 1-1,-2 0 1,1 7-291,5 25 352,-2 0-1,2 27-350,-5 3 273,-4 1 0,-4 0 1,-5 68-274,-8-17 467,-7 0-1,-9 13-466,18-138 94,-2 0-1,-1 0 1,-1 0-1,-4 5-93,8-19 30,-1 0 0,-1-1 0,0 0 0,0 0 0,-1 0 0,0 0 0,-1-1-1,1 0 1,-2-1 0,1 1 0,-4 2-30,-6-1-267,10-8-382,7-1 611,0 0 1,0 0 0,0-1 0,0 1-1,0 0 1,0 0 0,0 0 0,0-1 0,0 1-1,-1 0 1,1 0 0,0-1 0,0 1 0,0 0-1,0 0 1,0 0 0,0-1 0,1 1 0,-1 0-1,0 0 1,0-1 0,0 1 0,0 0 0,0 0-1,0 0 1,0-1 0,0 1 0,0 0-1,1 0 1,-1 0 0,0 0 0,0-1 0,0 1 37,11-16 1087,4-10-669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37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39 9146,'3'-31'3579,"-5"24"-1020,-1 7-1461,2 0-849,1 0 0,-1 1 1,1-1-1,-1 1 0,1-1 0,-1 1 0,1-1 1,-1 1-1,1-1 0,0 1 0,-1-1 1,1 1-1,0 0 0,-1-1-249,1 3 199,0 0 0,-1 0 0,1 0 0,0-1 0,0 1 0,1 0 0,-1 0 0,0 0 0,2 1-199,1 14 385,8 68 2448,-2 47-2833,-9-106 267,2-1-1,0 1 1,5 18-267,-3-24 54,-1 1 0,0 22-54,-1-34-546,-2-10 482,0 0-1,0 0 1,0 0-1,0 0 1,0 0-1,0 0 1,0 1-1,0-1 1,0 0-1,0 0 1,0 0-1,0 0 1,0 0-1,0 0 1,1 0-1,-1 0 1,0 0-1,0 0 1,0 0-1,0 0 1,0 0-1,0 0 1,0 0-1,0 0 1,0 0-1,1 0 1,-1 0-1,0 0 1,0 0-1,0 0 1,0 0-1,0 0 1,0 0-1,0 0 1,0 0-1,0 0 1,1 0-1,-1 0 1,0 0-1,0 0 0,0 0 1,0 0-1,0 0 1,0 0-1,0-1 1,0 1 64,11-16-5367,-10 14 5341,14-23-1421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37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239 6 8282,'-1'-1'520,"0"0"1,0 1-1,0-1 1,0 1-1,0-1 1,0 1-1,0-1 1,0 1-1,0 0 1,0 0-1,0-1 1,0 1-1,-1 0-520,-16 3 3183,11 0-2652,-1 0 1,0 1-1,-3 2-531,2-1 683,-7 4-195,0 0 1,0 2-1,1 0 0,1 1 0,0 0 0,-2 3-488,-3 1 402,14-13-284,0 1 0,1 0 0,-1 0 0,1 1-1,-2 2-117,5-6 21,0 0 0,0 0 0,0 1 0,1-1 0,-1 1 0,0-1 0,1 1 0,0-1 0,-1 1-1,1-1 1,0 1 0,-1-1 0,1 1 0,0-1 0,0 1 0,0-1 0,0 1 0,1-1 0,-1 1 0,0-1-1,1 1 1,-1-1 0,1 1-21,6 20 211,-7-18-130,2 1 0,-1-1 0,0 0 0,1 0 0,0 0 0,0 0 0,0 0 0,0 0 0,1 0 0,-1-1 0,3 3-81,0-2 153,0 0 0,1 0-1,-1 0 1,1-1 0,0 1 0,4 1-153,39 13 666,-33-13-525,0-2 1,1 0-1,-1-1 0,8 0-141,-4-1-189,-1 2 0,18 4 189,-20-4-3036,-13-3 1920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5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10 6993,'-35'10'3157,"35"-10"-3069,-1 0 0,1 0 0,0 0-1,0 0 1,-1 0 0,1 0 0,0 0 0,-1 0 0,1 0-1,0 0 1,-1 0 0,1 0 0,0 0 0,-1 0 0,1 0-1,0 0 1,0-1 0,-1 1 0,1 0 0,0 0 0,-1 0-1,1 0 1,0-1 0,0 1 0,0 0 0,-1 0-1,1-1 1,0 1 0,0 0 0,0 0 0,-1-1 0,1 1-1,0 0 1,0 0 0,0-1 0,0 1 0,0 0-88,0-11 3287,0 8-1678,0 2-10,0 1-179,6 12 734,0-1-1914,-1 1 1,-1 0-1,0 1 0,-1-1 1,1 9-241,-3-15 64,2 14 204,-1 0 1,0 16-269,-1-17 40,0 0 1,2 1-41,-2-14-269,0 1 0,1 0 0,0-1 0,0 0-1,1 0 1,0 0 0,2 4 269,4 1-1735,-2-5 653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6.0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6 11026,'-10'-6'4417,"10"6"-2352,3 0-617,1 6-224,-4-6-159,0 0-1746,0 1 529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6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11338,'0'13'3289,"-1"-1"-1,-1 6-3288,-12 46 2968,7-35-1882,0 13-1086,5-28 111,1 1 1,1-1-1,1 10-111,-1-24 0,0 1 0,0-1 0,0 1 0,0-1 0,0 1-1,0-1 1,0 1 0,0-1 0,1 1 0,-1-1 0,0 1-1,0-1 1,0 1 0,1-1 0,-1 1 0,0-1 0,1 1-1,-1-1 1,0 1 0,1-1-1,-1 0 1,0 0-1,0 0 0,1 0 0,-1 0 0,0 0 0,0 0 0,1 0 0,-1 0 0,0 0 0,0 0 0,1 0 0,-1 0 1,0 0-1,0-1 0,0 1 0,1 0 0,-1 0 0,0 0 0,0 0 0,1 0 0,-1 0 0,0-1 0,0 1 1,0 0-1,0 0 0,1 0 0,-1-1 1,1 0-5,1-1 1,-1 0-1,0 0 0,0 0 0,0 0 1,0 0-1,0 0 0,0 0 1,0 0 4,3-11-22,1 1 1,0 0 0,1 1-1,1-1 1,-1 1 0,9-10 21,-13 19-1,12-17 29,-1 0 1,3-8-29,-16 26 15,0 0 0,1 0 0,-1 0 0,1 0 0,0 0 0,-1 0 0,1 1 0,0-1 0,-1 0 0,1 0 0,0 0 0,0 0 0,0 1 0,0-1 0,0 1 0,0-1 0,0 0 0,0 1 0,0 0 0,0-1 0,0 1 0,0-1 0,0 1 0,0 0 0,0 0 0,1 0 0,-1 0 0,0 0 0,0 0 0,0 0 0,0 0 0,0 0 0,0 0 0,1 1 0,-1-1 0,0 1 0,0-1 0,0 0 0,0 1 0,0 0-15,2 0 76,-1 0 0,1 1 1,-1-1-1,0 1 0,1 0 0,-1-1 1,0 1-1,0 0 0,0 0 0,0 1 0,-1-1 1,1 0-1,0 1 0,-1-1 0,0 1 1,1-1-1,-1 1 0,0-1 0,-1 1 1,1 0-77,2 8 294,-2-1 1,1 1-1,-2 0 1,1 9-295,-1-8 138,1 1 0,1 5-138,-2-16 36,0 1-325,1 1 0,0-1 0,-1 1 0,1-1 0,0 0 0,0 0 0,1 1 0,-1-1 0,1 0 0,0 0 0,-1 0 0,1 0 0,1-1 0,-1 2 289,16 8-1366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4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95 368 11618,'-33'27'5878,"25"-21"-4966,0 0 1,0 1-1,1 0 0,-6 7-912,11-11 157,0-1 1,0 1-1,0 0 0,1 0 1,-1 0-1,1 1 0,0-1 1,0 0-1,0 0 0,0 1 1,1-1-1,-1 0 0,1 1 1,0-1-1,0 1 0,0 1-157,0-1 82,1 0-1,-1 0 0,1 0 0,0-1 1,0 1-1,1 0 0,-1-1 0,1 1 1,0-1-1,-1 1 0,4 2-81,-4-4 9,0-1 1,1 1-1,-1 0 0,1-1 0,0 1 1,0-1-1,-1 0 0,1 0 0,0 1 1,0-1-1,0 0 0,0-1 1,0 1-1,0 0 0,1-1 0,-1 1 1,0-1-1,0 1 0,0-1 0,1 0 1,-1 0-1,0 0-9,7-1-5,-1 0-1,0-1 1,1 0 0,-1 0-1,0-1 1,0 0 0,0-1-1,-1 1 1,1-1 0,-1-1 0,0 0-1,0 0 1,2-2 5,-3 2 4,1-1 1,-1 0-1,0-1 1,0 1-1,-1-1 0,0 0 1,0-1-1,0 1 1,-1-1-1,0 0 1,-1 0-1,2-6-4,-4 12 8,-1 0 1,1 0-1,-1 0 1,1 0-1,-1 0 1,0 0-1,0 0 1,0 0-1,0 0 1,0 0-1,-1 0 1,1 0-1,-1 0 1,1 0-1,-1 0 1,0 0-1,0-2-8,-1 3 10,1-1 1,-1 0-1,1 0 0,-1 1 0,0-1 0,1 1 0,-1-1 1,0 1-1,0 0 0,0 0 0,0 0 0,0 0 0,0 0 0,0 0 1,-1 1-1,1-1-10,-7-1 24,1 0 0,0 1-1,-1-1 1,0 2 0,1-1 0,-1 1 0,0 1 0,1 0 0,-1 0 0,-4 1-24,8-1-68,0 1 0,0-1 0,0 1 0,0 0 0,1 0 0,-1 0 1,1 1-1,-1-1 0,1 1 0,0 0 0,0 1 0,0-1 0,0 1 0,1-1 0,0 1 1,-1 0-1,1 1 0,0 1 68,2-5-163,0 0 0,0 1 0,1-1 0,-1 0 0,0 1 0,1-1 0,0 1 0,-1-1 0,1 1 0,0-1 0,0 1 0,0-1 0,-1 1 0,2-1 0,-1 1 0,0-1 0,0 1 0,0-1 0,1 1 0,-1-1 0,1 0 0,0 2 163,10 7-1150</inkml:trace>
  <inkml:trace contextRef="#ctx0" brushRef="#br0" timeOffset="1">638 21 11931,'-3'-2'845,"0"-1"1,1 1-1,-1 0 1,0 0 0,0 1-1,0-1 1,-1 1 0,1-1-1,0 1 1,-1 0-846,3 1 136,-1-1 1,0 1 0,1 0-1,-1 0 1,0 0-1,0 0 1,1 0 0,-1 0-1,0 1 1,1-1 0,-1 0-1,0 1 1,1-1-1,-1 1 1,1 0 0,-1-1-1,0 1 1,1 0-1,0 0 1,-1 0 0,0 1-137,-1 1 135,-1 1 1,1-1-1,0 1 1,1 0-1,-1 0 1,1 0-1,0 0 1,0 1-1,0-1 1,0 0-1,1 1 1,-1 0-136,-1 7 143,1 0 0,0 0 1,1 0-1,0 3-143,1 17 99,1-1 1,2 1 0,1-1-1,1 0 1,2 0 0,1 0-1,2 2-99,24 61 163,28 50-163,-62-142 1,3 3-13,6 15-259,0 0-1,-1 1 1,-1 0-1,-1 1 1,3 19 271,-9-36-292,2 16-864,-2-20 989,0 0-1,0-1 1,0 1-1,0 0 0,0 0 1,-1-1-1,1 1 1,0 0-1,0 0 1,-1-1-1,1 1 0,0 0 1,-1 0-1,1-1 1,-1 1-1,1-1 1,-1 1-1,1 0 0,-1-1 1,1 1-1,-2-1 168,2 1-137,0-1-1,-1 0 1,1 0-1,-1 0 1,1 1-1,-1-1 1,1 0 0,-1 0-1,1 0 1,-1 0-1,1 0 1,-1 0-1,1 0 1,-1 0-1,1 0 1,-1 0-1,1-1 1,-1 1-1,1 0 1,-1 0-1,1 0 1,0-1-1,-1 1 1,1 0 0,-1 0 137,-15-15-1877</inkml:trace>
  <inkml:trace contextRef="#ctx0" brushRef="#br0" timeOffset="2">417 408 9722,'0'0'5025,"8"-1"-1456,9-1-1473,8 0-175,14 4-777,1 0-320,8-2-488,4 1-104,5-1-1304,7 0-784,7 4 1128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6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170 421 10266,'3'-2'639,"-1"0"-1,1 0 1,-1 0 0,1-1-1,-1 1 1,0-1-1,0 0 1,0 1 0,-1-1-1,1 0 1,-1 0 0,1 0-1,-1 0 1,0 0-1,0-1-638,-1 1 150,1 0 0,-1 1 0,0-1-1,0 0 1,0 0 0,-1 0 0,1 0 0,-1 1-1,1-1 1,-1 0 0,0 0 0,0 1-1,0-1 1,0 0 0,-1 1 0,1-1-1,-2-1-149,0 0 114,0 0-1,0 1 0,0-1 0,0 1 0,0 0 0,-1 0 0,0 0 0,1 0 0,-1 0 0,0 1 0,-1-1-113,2 2 62,0 0 0,1 0 0,-1 0 1,0 0-1,1 1 0,-1-1 0,0 1 0,0 0 1,0-1-1,0 1 0,1 1 0,-1-1 0,0 0 1,0 1-1,0-1 0,1 1 0,-1 0 0,0 0 0,1 0 1,-2 0-63,-2 3 44,0-1 1,0 1 0,0 0-1,0 1 1,1-1 0,0 1-1,0 0 1,0 1 0,0-1 0,1 1-1,0 0-44,1-1 23,0 0-1,0 0 1,0 0-1,1 1 1,0-1-1,0 1 1,1-1-1,-1 1 1,1-1-1,0 1 1,1 0-1,-1 0 1,1 4-23,0-8 1,1 0 1,-1 0-1,0 0 1,1 0-1,-1 0 1,1 0-1,-1 0 1,1 0-1,0 0 0,0 0 1,0 0-1,0-1 1,0 1-1,0 0 1,1-1-1,-1 1 1,0-1-1,1 1 1,-1-1-1,1 0 1,0 1-1,-1-1 1,1 0-1,0 0 0,0 0 1,0-1-1,0 1 1,0 0-1,0-1 1,0 1-1,0-1 1,0 1-1,1-1-1,3 0 2,0 0-1,0 0 0,0 0 1,0 0-1,0-1 1,0 0-1,0-1 1,-1 1-1,1-1 1,5-2-3,0-3-2,0 1 0,0-2-1,-1 1 1,0-2-1,0 1 1,-1-1-1,0-1 1,1-1 3,-3 4-6,8-11 6,0-1-1,-1 0 1,-1-1 0,-1-1-1,-1 0 1,-1 0-1,0-1 1,-2 0 0,0-1-1,-2 0 1,-1 0 0,0 0-1,-2-1 1,0-13 0,-2 32 9,-1 0 0,0 0 1,-1 0-1,0-5-9,0 9 2,1 0 1,0 0-1,0 0 1,-1 0-1,1 0 0,-1 0 1,1 0-1,-1 0 1,1 0-1,-1 0 0,0 0-2,1 1 2,0 0-1,-1-1 0,1 1 1,0 0-1,-1 0 0,1-1 1,-1 1-1,1 0 0,0 0 1,-1 0-1,1 0 1,-1 0-1,1 0 0,0-1 1,-1 1-1,1 0 0,-1 0 1,1 0-1,-1 0 0,1 0 1,0 1-1,-1-1 0,1 0 1,-1 0-1,1 0 0,-1 0 0,0 1 6,-1 1 0,0-1 0,0 0 1,0 1-1,1-1 0,-1 1 1,1-1-1,0 1 0,-1 0 1,1 0-1,0 0 0,0 0 1,0 0-1,0 0 0,0 0 1,0 0-1,1 0 0,-1 0-7,-1 3 22,-5 17 156,0 0 1,2 0-1,0 0 1,2 1-1,0-1 1,2 1-1,1 22-178,0-30 102,1-1-1,1 0 0,0-1 0,1 1 0,3 10-101,-3-14 34,1-1 0,0 0 0,0 0 1,1 0-1,0-1 0,0 0 0,1 0 0,4 5-34,-7-9 1,1-1-1,-1 0 1,1-1-1,0 1 1,-1 0-1,1-1 1,0 0-1,1 0 0,-1 0 1,0-1-1,0 1 1,1-1-1,-1 0 1,1 0-1,-1-1 1,1 1-1,-1-1 1,1 0-1,-1 0 0,1-1 1,-1 1-1,1-1 1,0 0-1,9-2-44,0-1-1,0-1 1,-1 0 0,0 0 0,1-2 0,8-5 44,-16 8-128,1 0 1,-1 0 0,-1 0 0,1-1 0,0 0 0,-1 0 0,0 0-1,0-1 1,-1 0 0,0 0 0,0 0 0,0 0 0,-1-1 0,1 0 0,-2 1-1,1-1 1,-1 0 0,0 0 0,0-1 0,-1 1 0,0 0 0,0 0-1,-1-1 1,0 1 0,0-1 0,-1 1 0,0-3 127,0 6 13,0-1 0,0 1 0,-1 0-1,0-1 1,1 1 0,-1 0 0,-1 0 0,1 0 0,-1 1 0,1-1 0,-1 1 0,0-1 0,0 1 0,-3-3-13,4 5 39,1 0 0,-1 0 0,1 0 0,-1 0 1,0 0-1,1 0 0,-1 0 0,0 0 0,0 1 1,0-1-1,0 1 0,0-1 0,1 1 0,-1 0 1,0 0-1,0 0 0,0 0 0,0 0 0,0 0 1,0 0-1,0 1 0,0-1 0,0 1 0,1 0 1,-1-1-1,0 1 0,0 0 0,1 0 0,-1 0 1,0 0-1,1 0 0,-1 0 0,1 1 1,-2 0-40,-1 3 161,-1 0 0,1-1 1,1 2-1,-1-1 1,1 0-1,0 1 1,0 0-1,-2 4-161,1 2 203,0 0 1,1 0-1,0 0 0,0 1-203,3-9 25,0 0 0,0 0 1,0-1-1,0 1 0,1 0 0,-1 0 0,1-1 1,0 1-1,0 0 0,1-1 0,-1 1 1,1-1-1,1 3-25,-2-4 4,0 1 3,1 0 0,0 0 0,-1-1-1,1 1 1,0-1 0,0 1 0,1-1 0,-1 0 0,1 0-1,-1 0 1,1 0 0,-1 0 0,3 1-7,1 0-49,0-1-1,0 1 1,1-1 0,-1 0 0,0 0-1,6 0 50,7 0-711,-1-1-1,1 0 1,0-2-1,9-1 712,8-3 344,-3-6-276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7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12363,'-3'31'5281,"0"7"-2401,3 2-1015,0 12-585,2 3-272,4 9-616,2 5-232,4-7-104,0 0-24,0-21 24,-6-11-208,0-16-696,-2-13-448,-6-21-1353,7-8-503,-9-17 1983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7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11314,'41'17'6557,"-2"0"-4167,32 13-556,-60-26-1518,-1 1 0,-1 0-1,1 0 1,-1 1 0,0 1-1,0 0-315,-7-5 97,1 0 0,-1 0-1,0 0 1,0 0-1,0 1 1,-1-1 0,1 1-1,0-1 1,-1 1-1,0 0 1,1 1-97,-2-2 39,1 0 1,-1-1-1,0 1 0,0 0 0,0 0 1,0 0-1,0 0 0,0-1 0,0 1 1,0 0-1,-1 0 0,1-1 1,-1 1-1,1 0 0,-1 0 0,0-1 1,0 1-1,0-1 0,0 1 1,0 0-40,-3 2 16,-1 1 0,0-1 0,0 0 0,0 0 0,-1 0 0,1 0 0,-1-1 1,0 0-1,0-1 0,-4 2-16,1-1-374,0-1 0,1 0 1,-1-1-1,0 0 0,-9 0 374,13-1-647,0-1 1,0 1-1,0-1 0,0 0 0,0 0 1,0 0-1,0-1 647,-7-2-1559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8.6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0 393 10090,'39'-8'5197,"-15"3"-857,15-5-4340,-31 7 484,0 0 0,1-1 1,-1 1-1,0-2 0,-1 1 1,4-3-485,-9 5 79,0 0 1,0 0-1,1 0 1,-1 0-1,0 0 1,-1 0-1,1-1 1,0 1-1,-1-1 1,1 1-1,-1-1 1,0 0-1,0 1 1,0-1-1,0 0 1,0 0-1,0-2-79,-1 2 17,0 1-1,0 0 0,0 0 0,0 0 1,0 0-1,-1-1 0,1 1 0,-1 0 1,0 0-1,1 0 0,-1 0 0,0 0 1,0 0-1,0 0 0,0 0 0,-1 1 1,1-1-1,0 0 0,-1 0 0,1 1 1,-1-1-1,0 1 0,1 0 1,-2-1-17,0 0 36,0 0 1,0 0-1,0 0 1,-1 1-1,1-1 1,-1 1 0,1 0-1,-1 0 1,0 0-1,1 1 1,-1-1-1,0 1 1,1 0 0,-1 0-1,0 0 1,0 0-1,1 1 1,-1-1-1,0 1 1,1 0 0,-1 0-1,1 0 1,-1 1-1,1-1 1,0 1-1,-1 0 1,1 0 0,0 0-1,0 0 1,0 1-1,1-1 1,-1 1-1,0 0-36,-3 5 64,1 0-1,0 1 0,0 0 0,0 0 0,1 1 0,0-1 0,1 1 0,0-1 1,1 1-1,0 0 0,0 0 0,1 5-63,1-12 28,0 1 1,0-1 0,0 1-1,0 0 1,1-1-1,-1 1 1,1-1-1,0 0 1,0 1-1,0-1 1,1 1-1,-1-1 1,1 0-1,0 0 1,-1 0-1,2 0 1,-1 0 0,0-1-1,0 1 1,1 0-1,0-1 1,-1 0-1,4 2-28,-2-1-20,1 0 1,0-1-1,0 0 0,0 0 0,0-1 1,0 1-1,0-1 0,0 0 0,1 0 1,-1-1-1,0 1 0,0-1 1,1 0-1,-1-1 0,5 0 20,-2-1-294,0 0 0,0 0 0,-1-1 0,1 0 0,-1 0 0,0 0 0,1-1 0,-2 0 0,1-1 0,0 0 0,2-3 294,10-9-1609,-1-1 0,-1-1 0,-1-1 1609,10-10-1297,-13 20 1620,-12 9-289,-1 1-1,0 0 1,0 0 0,0 0 0,0 0-1,0 0 1,0 0 0,1 0 0,-1 0-1,0 0 1,0 0 0,0 0-1,0 0 1,1 0 0,-1 0 0,0 0-1,0 0 1,0 0 0,0 0-1,0 0 1,1 0 0,-1 0 0,0 0-1,0 0 1,0 0 0,0 0-1,0 0 1,0 1 0,1-1 0,-1 0-1,0 0 1,0 0-34,0 9 1357,-7 13 1532,-1 0-1,-6 11-2888,1 0 1363,13-32-1343,-1-1-1,1 1 0,0-1 0,0 1 0,-1-1 0,1 1 0,0 0 0,0-1 0,0 1 1,0-1-1,0 1 0,0 0 0,0-1 0,0 1 0,0-1 0,0 1 0,0 0 0,0-1 0,0 1-19,1-1 2,-1 1-1,0-1 1,0 0-1,1 0 1,-1 0-1,0 0 1,1 0-1,-1 0 1,0 0-1,0 0 1,1 0-1,-1 0 1,0 0-1,1 0 1,-1 0-1,0 0 1,1 0-1,-1 0 1,0 0-1,0 0 0,1 0 1,-1 0-1,0-1 1,0 1-1,1 0 1,-1 0-2,4-2-32,-1 0 1,1-1-1,-1 1 1,0-1 0,1 0 31,9-9-347,10-15 347,-13 15-179,1 0-1,11-9 180,-15 15-39,-2 1 18,0 1 0,0 0 0,0 1 0,0-1 0,1 1-1,-1 0 1,3-1 21,-8 4 2,1 0 0,-1 0 0,0 0 0,0-1-1,1 1 1,-1 0 0,0 0 0,1 0 0,-1 0-1,0 0 1,0 0 0,1 0 0,-1 0 0,0 0-1,1 0 1,-1 0 0,0 0 0,0 1 0,1-1-1,-1 0 1,0 0 0,0 0 0,1 0 0,-1 0-1,0 1 1,0-1 0,1 0 0,-1 0 0,0 0-2,3 10 71,-5 13 77,1-19-117,0 4 7,0-1 0,1 1 0,0 0 0,0 0 0,1-1 0,1 8-38,-2-13-9,0 0 0,1-1-1,-1 1 1,1 0 0,0-1-1,-1 1 1,1-1-1,0 1 1,0-1 0,0 1-1,0-1 1,0 1-1,0-1 1,0 0 0,0 0-1,1 1 1,-1-1 0,1 0-1,-1 0 1,0-1-1,1 1 1,0 0 0,-1 0-1,1-1 1,-1 1-1,1-1 1,0 1 0,-1-1-1,1 0 1,0 1 0,0-1-1,-1 0 1,1 0-1,0 0 10,4-1-167,0 0 0,0 0-1,0 0 1,0-1-1,0 0 1,0 0 0,1-1 167,40-21-1149,-12 6 610,-24 13 423,0-1 0,0 0-1,0 0 1,-1-2 0,0 0 116,-7 6 12,0 0-1,0-1 1,0 1 0,-1-1-1,0 0 1,1 0 0,-1 0-1,0 0 1,0 0 0,-1 0 0,1 0-1,-1-1 1,1 1 0,-1-1-1,0 1 1,0-1 0,-1 1-1,1-5-11,-1 7 28,0 0 0,0 0 0,0 0 0,-1-1 0,1 1 0,0 0 0,-1 0 0,1 0 0,-1 0 0,1 0 0,-1 0 0,0 0 0,1 0 0,-1 0 0,0 0 0,0 0 0,1 0 0,-1 0 0,0 1 0,0-1 0,0 0 0,0 1 0,0-1 0,0 0 0,0 1 0,0-1 0,-1 1 0,1 0 0,0-1 0,0 1 0,0 0 0,-1 0-28,-1-1 97,1 1-1,-1 0 1,0 0-1,1 0 0,-1 0 1,1 0-1,-1 0 1,0 1-1,1-1 0,-1 1 1,1 0-1,-1-1 1,1 1-1,-2 1-96,-1 2 94,0 0-1,1 1 0,0-1 1,-1 1-1,1-1 0,1 1 1,-1 0-1,1 1 0,0-1 1,0 1-1,1-1 0,-1 1 1,1 0-1,0 0 0,1 0 1,0 0-1,-1 6-93,2-11 6,0 0-1,0 0 0,0 0 1,0 1-1,0-1 1,1 0-1,-1 0 0,0 0 1,1 0-1,-1 0 1,0 0-1,1 0 1,-1 0-1,1 0 0,0 0 1,-1 0-1,1 0 1,0-1-1,0 1 0,0 0-5,1 1 0,-1-1-1,1 0 0,0 0 1,0 0-1,0 0 0,0 0 0,0-1 1,0 1-1,0-1 0,0 1 1,0-1 0,2 1-9,0-1 1,0 0 0,0 1 0,0-2-1,0 1 1,0 0 0,0-1 0,0 0-1,-1 0 1,1 0 0,0 0 0,1-1 8,4-4-44,0-1 1,-1 1 0,0-1 0,0-1 0,0 0 0,4-6 43,2-4-41,-1 0 0,0-1 0,-2 0 0,0 0 0,-1-2 1,-1 1-1,-1-1 0,0 0 0,-2-1 0,-1 0 0,0 0 0,-2 0 1,0 0-1,-1-10 41,-4 12 18,2 20-17,0 0 0,0 0 0,0 0-1,0-1 1,0 1 0,0 0 0,0 0 0,0 0-1,0 0 1,0-1 0,0 1 0,0 0-1,0 0 1,0 0 0,-1 0 0,1 0 0,0-1-1,0 1 1,0 0 0,0 0 0,0 0 0,0 0-1,0 0 1,-1 0 0,1-1 0,0 1-1,0 0 1,0 0 0,0 0 0,0 0 0,-1 0-1,1 0 1,0 0 0,0 0 0,0 0-1,0 0 1,0 0 0,-1 0 0,1 0 0,0 0-1,0 0 1,0 0 0,0 0 0,-1 0-1,1 0 1,0 0 0,0 0 0,0 0 0,0 0-1,-1 0 1,1 0 0,0 0 0,0 0 0,0 0-1,0 1 1,0-1 0,0 0 0,-1 0-1,1 0 1,0 0-1,-7 10 73,7-10-73,-10 21 171,1-1 0,0 2-1,0 3-170,-18 70 462,26-94-458,-6 25 142,1 0 0,1 1 0,0 24-146,4-41 22,1-1-1,0 0 1,0 1 0,1-1-1,1 0 1,-1 0 0,1 0 0,1 0-1,0 0 1,0 0 0,1 0-1,0-1 1,1 2-22,-4-8 3,1 0-1,-1 0 0,1 0 1,-1-1-1,1 1 1,-1 0-1,1-1 1,0 1-1,0-1 1,0 0-1,0 1 1,0-1-1,0 0 1,0 0-1,0-1 1,2 2-3,0-2-12,0 1 1,-1-1 0,1 0 0,-1 0 0,1 0 0,0 0 0,-1-1 0,1 1 0,-1-1-1,1 0 1,0 0 11,12-5-192,-1-1-1,0 0 0,0-1 1,0 0-1,-1-1 0,0-1 0,-1-1 1,0 1-1,-1-2 0,7-8 193,-10 10-46,-1 0 0,1-1 0,-2 0 0,0-1-1,0 0 1,-1 0 0,0 0 0,2-10 46,-7 19 4,0-1 0,0 1 1,-1-1-1,1 1 0,-1-1 0,0 1 1,0-4-5,0 5 3,0 1 0,-1 0 1,1 0-1,0-1 0,0 1 1,-1 0-1,1 0 0,-1-1 0,1 1 1,-1 0-1,1 0 0,-1 0 1,0 0-1,0 0 0,1 0 1,-1 0-1,0 0 0,0 0 1,0 0-1,0 0 0,0 1 1,-1-2-4,0 2 15,1-1 1,-1 0 0,0 1 0,1-1-1,-1 1 1,0 0 0,0 0 0,0-1-1,1 1 1,-1 0 0,0 0 0,0 1 0,0-1-1,1 0 1,-1 1 0,0-1-16,-2 1 69,0 1 0,1-1 0,-1 1 0,1 0 0,0 0 0,0 0 0,-3 2-69,0 1 127,1 0 0,-1 0 1,1 1-1,1-1 0,-1 1 1,1 0-1,0 0 0,0 1-127,0 2 93,0 0-1,1 0 1,0 0-1,0 0 1,1 0 0,0 0-1,1 3-92,0-8 1,1 0 0,-1 0 0,1 0 0,0 0 0,1 0 0,-1-1-1,1 1 1,0 0 0,0 0 0,0 0 0,0 0 0,0-1 0,1 1 0,0 0 0,0-1 0,0 0 0,0 1-1,1 0 0,-2-3-19,0 0-1,1 0 1,-1 1-1,1-1 0,-1 0 1,1 0-1,-1 0 1,1 0-1,0-1 0,-1 1 1,1 0-1,0-1 1,0 1-1,-1-1 0,1 0 1,0 1-1,0-1 1,0 0 19,2 0-87,-1 0 0,1-1 0,-1 0 0,0 1 0,1-1 0,-1 0 0,0 0 0,0-1 0,3 0 87,5-5-446,0 0 0,0 0 0,-1-1 0,8-7 446,-7 5-231,-1 0 0,0 0 0,-1-1-1,0 0 1,-1-1 0,0 0 0,-1 0 0,0-1 0,3-8 231,-4 7-67,-6 14 68,0-1 0,0 1 0,0 0 0,0 0 0,0 0 0,0 0 0,0 0 0,0 0 0,0 0-1,0-1 1,0 1 0,0 0 0,0 0 0,0 0 0,0 0 0,1 0 0,-1 0 0,0 0 0,0 0 0,0 0 0,0-1 0,0 1 0,0 0 0,0 0 0,0 0 0,0 0 0,1 0-1,-1 0 1,0 0 0,0 0 0,0 0 0,0 0 0,0 0 0,0 0 0,0 0 0,1 0 0,-1 0 0,0 0 0,0 0 0,0 0 0,0 0 0,0 0 0,0 0 0,0 0 0,0 0-1,1 0 1,-1 0 0,0 0 0,0 0 0,0 0 0,0 0 0,0 0 0,0 1 0,0-1-1,2 6 122,-5 5 148,1 1 1,-1-1-1,-1 0 0,-4 9-270,-8 24 776,12-29-429,1 0 0,0 0 0,1 0 0,0 1 0,1 0-347,1-16-6,0 0 1,0 0-1,0 0 0,0 0 1,0 0-1,0 0 1,0 0-1,0 1 0,0-1 1,0 0-1,0 0 1,0 0-1,0 0 0,0 0 1,0 0-1,0 0 1,0 0-1,0 0 0,0 1 1,0-1-1,0 0 1,1 0-1,-1 0 1,0 0-1,0 0 0,0 0 1,0 0-1,0 0 1,0 0-1,0 0 0,0 0 1,0 0-1,0 1 1,0-1-1,0 0 0,0 0 1,1 0-1,-1 0 1,0 0-1,0 0 0,0 0 1,0 0-1,0 0 1,0 0-1,0 0 0,0 0 1,0 0-1,1 0 1,-1 0-1,0 0 0,0 0 1,0 0-1,0 0 1,0 0-1,0 0 0,0 0 6,7-6-307,5-8-287,1-6-97,1 0 0,1 1 0,1 0 691,-8 11-81,1-1 1,0 1 0,0 0-1,0 1 1,1 0 0,10-5 80,-18 11 6,0 0 1,0 0-1,0 0 1,0 0-1,1 1 1,-1-1-1,0 1 0,0-1 1,1 1-1,-1 0 1,2 0-7,-4 0 6,1 0 1,-1 0 0,0 0-1,1 0 1,-1 0-1,1 0 1,-1 1-1,1-1 1,-1 0 0,0 0-1,1 0 1,-1 1-1,0-1 1,1 0-1,-1 1 1,0-1 0,1 0-1,-1 1 1,0-1-1,1 0 1,-1 1-7,0 0 21,1 0 0,-1 0 1,0 0-1,0 0 0,1 0 0,-1 0 1,0 0-1,0 0 0,0 0 0,0 1 1,0-1-1,0 0 0,-1 0-21,0 7 296,-1 0 1,0 0-1,-2 3-296,-6 23 362,26-62-9231,7 2 5949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8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0 10626,'3'15'4697,"-3"26"-2000,-7 15-441,-21 26-527,-3 8-177,-5 5-608,5-6-296,12-11-416,7-13-88,7-16-392,5-9-328,3-27-1144,5-10-625,9-23-1031,2-12-697,-1-5 2697</inkml:trace>
  <inkml:trace contextRef="#ctx0" brushRef="#br0" timeOffset="1">21 250 9458,'-16'-14'5009,"11"12"-1160,9 2-1048,11 3-881,5 2-288,8-1-431,2 4-329,9 0-480,-3 0-192,-4-1-192,1 0-512,-12-2-1209,-3 0-623,-10 7 1216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49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 10018,'-5'-5'3277,"4"7"-978,3 15 210,0-5-1781,3 32 3429,-2 35-4157,-2-37 673,2 36 219,5 103 52,-7-171-918,-1-6-19,0 0 0,1 0 0,-1 0 0,1 0 0,0-1 0,0 1 0,0 0 0,1 0-1,1 2-6,-3-6 0,0 0-1,0 0 1,0 1-1,0-1 1,0 0-1,0 0 0,0 0 1,1 1-1,-1-1 1,0 0-1,0 0 0,0 0 1,0 0-1,1 0 1,-1 1-1,0-1 1,0 0-1,1 0 0,-1 0 1,0 0-1,0 0 1,0 0-1,1 0 0,-1 0 1,0 0-1,0 0 1,1 0-1,-1 0 1,0 0-1,0 0 0,1 0 1,-1 0-1,0 0 1,0 0-1,1 0 0,-1 0 1,0 0-1,0 0 1,0 0-1,1 0 1,-1-1-1,0 1 0,0 0 1,0 0-1,1 0 1,-1 0-1,0-1 0,0 1 1,0 0-1,0 0 1,0 0-1,1-1 1,-1 1-1,0 0 0,0 0 1,0 0-1,0-1 1,0 1-1,0 0 1,7-15 5,-1-10 51,-1 0-1,0-13-55,-2 19 19,0 0 1,0 1-1,2-1 0,0 1 0,2-2-19,-6 19 5,-1 0 0,1-1 1,-1 1-1,1 0 0,-1-1 1,1 1-1,0 0 0,0 0 1,0 0-1,0 0 0,0 0 1,0 0-1,0 0 0,0 0 1,0 0-1,0 0 0,0 0 0,0 1 1,1-1-1,-1 1 0,0-1 1,1 1-1,-1-1 0,0 1 1,1 0-1,-1-1 0,1 1-5,0 0 28,0 1-1,0-1 0,0 1 0,0 0 1,0-1-1,0 1 0,0 0 1,0 0-1,-1 0 0,1 0 1,0 0-1,-1 1 0,1-1 0,-1 1 1,1-1-1,-1 1 0,0-1 1,1 2-28,7 11 245,0 0 0,-1 0 1,-1 1-1,-1-1 1,1 5-246,-1-4 185,0 0 1,1-1 0,0 0-1,1 0 1,7 8-186,-14-20-11,0-1-1,0 1 1,1-1 0,-1 1 0,1-1-1,-1 0 1,1 1 0,0-1 0,-1 0 0,1 0-1,0 0 1,0 0 0,-1 0 0,1-1-1,0 1 1,0-1 0,0 1 0,0-1 0,2 1 11,-1-2-180,1 1 1,-1-1 0,0 1 0,1-1 0,-1 0-1,0 0 1,0 0 0,0-1 0,0 1 0,0-1-1,2-1 180,24-13-4201,0 0-1,26-8 4202,-38 17-1773,1-1-1,-1 0 0,-1-2 1,2-1 1773,-9 5-314,-1 0 1,0 0 0,-1-1 0,0 0-1,0 0 1,0 0 0,-1-1-1,4-6 314,-7 7 929,0 0 1,0 0-1,0 0 0,-1-1 0,0 0 0,0 1 0,-1-1 0,0-1-929,-1 7 274,1 0 1,-1 0-1,0 0 0,0 0 1,0 1-1,0-1 1,0 0-1,-1 0 1,1 0-1,-1 0 0,1 1 1,-1-1-1,1 0 1,-1 0-1,0 1 1,0-1-1,0 1 1,0-1-1,-1-1-274,0 2 199,0-1 0,1 1 1,-1 0-1,0-1 0,0 1 0,0 0 0,0 0 0,0 0 1,0 0-1,-1 1 0,1-1 0,0 1 0,0-1 0,-2 1-199,-3-1 254,-1 1-1,1 0 1,-1 1-1,0-1 1,1 1-1,-1 1 0,1 0 1,0 0-1,-2 0-253,4 0 90,1 0 0,-1 0 0,1 0 0,0 1 0,0-1 0,0 1 0,0 0 0,0 0 0,0 1 0,1-1 0,0 1 0,-1 0 0,1 1-90,1-3 25,0 1-1,1 0 0,-1 0 0,1-1 0,0 1 0,0 0 0,0 0 0,0 0 0,1 1 0,-1-1 0,1 0 0,0 0 0,0 0 0,0 0 0,0 0 0,0 0 0,1 1 0,0-1 0,-1 0 0,1 0 0,0 0-24,0-1-1,0-1-1,-1 1 1,1-1-1,0 1 1,-1-1-1,1 0 1,0 0-1,0 1 1,0-1-1,0 0 1,1 0-1,-1 0 1,0 0-1,0 0 1,1 0-1,-1 0 1,0 0-1,1-1 1,-1 1 1,2 0-8,0 0 1,-1-1-1,1 1 0,-1-1 1,1 0-1,0 1 0,0-1 0,-1 0 1,1-1-1,2 1 8,3-2-19,0 0 0,0 0 0,0-1 0,0 0 0,0-1 1,5-2 18,6-7-18,-10 7 17,0 1 1,7-4 0,-14 8 2,0 0 1,0 0-1,0 1 0,1-1 1,-1 0-1,0 1 1,0 0-1,0-1 0,1 1 1,-1 0-1,0 0 0,0 0 1,1 1-1,0-1-2,-1 1 6,0 0-1,0-1 0,0 1 0,0 0 1,-1 0-1,1 1 0,0-1 1,-1 0-1,1 1 0,-1-1 1,1 1-1,-1-1 0,0 1 0,1-1 1,-1 1-1,0 0 0,0 0 1,1 1-6,1 6 43,0-1 1,0 1-1,1 7-43,0-2 57,-3-11-140,0-1 0,0 1 0,0-1 0,0 1 0,0-1 0,0 0 0,0 0 0,1 1 83,-1-3-169,-1 1 1,1-1 0,-1 1-1,1-1 1,0 1 0,0-1 0,-1 1-1,1-1 1,0 0 0,0 1-1,-1-1 1,1 0 0,0 0 0,0 1-1,0-1 1,-1 0 0,1 0-1,0 0 1,0 0 0,0 0 0,0 0-1,-1 0 1,1-1 0,0 1 0,0 0-1,0-1 169,20-7-3414,2-6 1326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0.5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5 14451,'-12'-4'5805,"-2"3"-3736,-14 5-365,18-2-1455,1 1 1,0 0-1,0 0 0,1 1 1,-1 0-1,1 1 0,0 0 0,0 0 1,0 0-1,1 1 0,-1 1 0,-2 3-249,8-9 17,1 1 0,0-1 0,0 0-1,0 1 1,0-1 0,0 1 0,0 0-1,0-1 1,0 1 0,0 0 0,1-1-1,-1 1 1,1 0 0,0 0 0,-1 0-1,1 0 1,0-1 0,0 1-1,0 0 1,0 2-17,1-2 34,0 1-1,0 0 1,0-1-1,0 1 0,1-1 1,-1 1-1,1-1 1,0 0-1,-1 0 1,1 0-1,0 0 0,0 0 1,2 2-34,11 7 117,0 0 1,1-1-1,0-1 1,1 0-1,0-1 1,4 1-118,13 6 214,-33-14-191,1 0 0,0 0 0,0 0 1,0 0-1,0 1 0,-1-1 0,1 1 1,-1-1-1,1 1 0,0 0-23,-2-2 7,0 0 1,0 1-1,1-1 1,-1 1-1,0-1 1,0 0-1,0 1 1,0-1-1,0 1 1,1-1-1,-1 1 0,0-1 1,0 1-1,0-1 1,0 0-1,0 1 1,0-1-1,0 1 1,-1-1-1,1 1-7,0 0 10,-1 0 1,1-1-1,-1 1 0,1 0 0,-1-1 1,1 1-1,-1 0 0,1-1 0,-1 1 0,0-1 1,1 1-1,-1-1 0,0 1 0,0-1 1,0 1-11,-6 2-4,-1 0 0,0-1 1,0 1-1,1-2 0,-1 1 0,0-1 1,-7 0 3,8 0-337,0-1-1,0 0 1,0 0 0,0-1 0,-1 0 0,1 0-1,0-1 1,0 0 0,-1-1 337,6 3-221,1-1 0,-1 0 0,0 0 1,1 0-1,-1 0 0,1 0 0,-1-1 0,1 1 0,-1 0 0,1-1 1,0 1-1,0-1 0,0 1 0,0-1 0,0 1 0,0-1 221,0-1-97,-1 0-1,2 0 1,-1-1-1,0 1 1,1 0-1,-1 0 0,1 0 1,0-1-1,0-1 98,3-31-94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1.0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9842,'2'0'706,"-1"1"0,1 0 0,-1 0 0,1 0-1,-1 0 1,1 1 0,-1-1 0,0 0 0,1 1 0,-1-1-706,10 19 3248,-9-13-2653,1 0 0,-1 1 1,-1-1-1,1 1 0,-1 0-595,2 45 2436,-2 1-1,-6 42-2435,1-9 530,4-67-469,0 32 34,0-51-96,0 0-1,0 0 1,0 0-1,0 1 1,0-1 0,1 0-1,-1 0 1,0 0-1,1 0 1,-1 0-1,1 0 1,-1 0 0,1 0-1,0 0 1,-1 0-1,1 0 1,0-1-1,-1 1 1,2 1 1,-1-2-9,0 0 0,0 1-1,0-1 1,0 0 0,0 1 0,0-1 0,0 0-1,0 0 1,0 0 0,0 0 0,0 0 0,0 0-1,0 0 1,0 0 0,0 0 0,0 0 0,0-1-1,0 1 1,0 0 0,0-1 0,0 1 0,0-1-1,0 0 10,4-1-46,-1 0 0,-1-1 0,1 0 0,0 0 0,-1 0 0,1-1-1,-1 1 1,0-1 0,0 0 0,0 1 0,-1-2 46,8-11-158,0-2 1,0-2 157,2-5-74,-6 14 54,1-1 0,7-8 20,-11 16 9,-1 1 0,1 0 0,0 0 1,0 0-1,1 0 0,-1 1 0,1-1 1,-1 1-1,1 0 0,2-1-9,-5 2 15,0 1-1,1-1 1,-1 1 0,0 0-1,1-1 1,-1 1-1,0 0 1,1 0 0,-1 0-1,0 0 1,1 0-1,-1 0 1,0 0-1,0 0 1,1 1 0,-1-1-1,0 0 1,1 1-1,-1-1 1,0 1 0,0 0-1,0-1 1,1 1-1,-1 0 1,0 0-1,0 0 1,0-1 0,0 1-1,0 0 1,-1 0-1,1 0 1,0 1 0,0-1-15,2 4 74,0 0-1,-1 0 1,1 0 0,-1 1 0,0-1 0,0 1 0,-1 0-74,3 6 3,-2 1 0,1 0 0,-2 0 1,0 0-1,0 0 0,-1 0 0,-1 0 0,0 0 0,-2 8-3,2-20-211,1 0 0,0 0 0,-1 0-1,1 0 1,0 0 0,0 0 0,0 1 0,0-1 0,0 0 0,0 0-1,1 0 1,-1 0 211,4-4-743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1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429 1 3833,'2'1'241,"-1"1"1,1-1 0,0 0-1,0 0 1,-1 0 0,1-1-1,0 1 1,0 0 0,0-1-1,0 1 1,0-1 0,2 1-242,10 2 1049,1 2 1035,1 0 0,0-2 0,0 0 0,15 1-2084,-29-4 359,0 0 0,0 0 0,-1 0 0,1 0 0,0-1-1,0 1 1,0 0 0,0-1 0,0 0-359,-2 1 29,0 0-1,1 0 1,-1 0 0,0 0 0,0 0-1,0 0 1,0 0 0,0 0-1,0 0 1,0 0 0,0 0-1,0 0 1,0 0 0,0 0-1,0 0 1,0-1 0,0 1-1,0 0 1,0 0 0,0 0-1,0 0 1,0 0 0,0 0-1,0 0 1,0 0 0,0 0-1,0 0 1,0 0 0,0 0 0,0 0-1,0 0 1,0 0 0,0 0-1,0-1 1,0 1 0,0 0-1,0 0 1,0 0 0,0 0-1,0 0 1,0 0 0,0 0-1,0 0 1,0 0 0,0 0-1,0 0 1,0 0 0,0 0-1,0 0 1,0 0 0,0 0-1,0 0-28,-5-4 502,-6-1-228,-4 0-66,0 1-1,0 0 1,0 2-1,0-1 1,-1 2 0,-9 0-208,19 1 67,-1 0 1,0 1-1,1-1 1,-1 2 0,1-1-1,-1 1 1,1 0-1,-1 0 1,1 0 0,0 1-1,0 0 1,1 1 0,-1-1-1,0 1 1,1 0-1,-5 4-67,5-1 64,-1 0 0,1 0-1,-1 1 1,2-1 0,-1 1-1,1 0 1,1 0 0,0 1-1,0-1 1,0 1-1,-1 7-63,0 9 199,0 1 0,2 0 0,0 15-199,2 6 332,3 1 0,4 24-332,20 95 338,3 20 108,-29-177-414,1 0 0,-1 0 1,0 1-1,-1-1 0,-1 0 0,1 1-32,0-10-43,-1 0 0,1 0 0,0 0-1,0 0 1,0 1 0,-1-1 0,1 0-1,-1 0 1,1 0 0,-1 0 0,1 0 0,-1 0-1,1 0 1,-1 0 0,0 0 0,1 0-1,-1-1 1,0 1 0,0 0 0,-1 0 43,1 0-139,0-1 0,0 0 1,0 0-1,0 0 0,0 0 1,-1 0-1,1 0 0,0 0 1,0 0-1,0 0 0,0 0 1,0-1-1,0 1 0,0 0 1,0-1-1,0 1 0,0-1 1,0 1-1,0-1 0,0 0 1,0 1-1,0-1 0,0 0 1,1 0 138,-10-7-1450,2 0 1,-1-1-1,1 0 1,0-1-1,1 0 1,0-1 1449,-11-13-1972,-13-18-5</inkml:trace>
  <inkml:trace contextRef="#ctx0" brushRef="#br0" timeOffset="1">1 408 9290,'16'-6'4585,"6"2"-1560,6 1-1033,6 3-184,8 0-567,-1 1-321,9 2-592,-3 0-616,-4 2-1504,-2 2-625,-5-1 1273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1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10202,'4'21'7990,"-4"1"-4103,-1-10-3145,0-1-1,-1 1 1,0-1-1,-2 7-741,2-13 98,1-1-1,0 0 1,0 1-1,0-1 1,1 1-1,0-1 1,0 1-1,0 0 1,0 0-98,1-3-11,-1-1 1,0 1-1,1-1 1,-1 0-1,1 1 1,0-1-1,-1 0 1,1 1-1,0-1 1,0 0-1,0 0 1,0 0-1,0 0 1,0 0 0,0 0-1,0 0 1,0 0-1,0 0 1,0 0-1,1 0 1,-1-1-1,0 1 1,1-1-1,-1 1 1,0-1-1,1 1 1,-1-1-1,1 0 1,0 1 10,1-1-116,0 0 0,0 0 0,0 0 1,0 0-1,0 0 0,0-1 0,0 1 0,0-1 1,0 0-1,0 1 0,0-2 0,-1 1 1,1 0-1,0 0 0,-1-1 0,1 1 0,-1-1 1,1 0-1,-1 0 0,0 0 0,0 0 116,7-7-614,-1-1 0,-1 1 0,0-1 0,4-7 614,-1 2-328,4-8-68,-8 12 372,0 1 1,8-8 23,-14 17 39,1 1 0,-1-1-1,0 1 1,1 0 0,-1-1-1,0 1 1,0 0 0,1-1 0,-1 1-1,1 0 1,-1 0 0,0-1-1,1 1 1,-1 0 0,1 0 0,-1 0-1,1-1 1,-1 1 0,1 0-39,-1 0 30,0 0 0,0 1 0,0-1 0,1 0 0,-1 0 0,0 0 0,0 1 0,0-1 1,0 0-1,0 0 0,0 0 0,0 1 0,0-1 0,1 0 0,-1 0 0,0 0 0,0 1 1,0-1-1,0 0 0,0 0 0,0 1 0,0-1 0,0 0 0,0 0 0,-1 1-30,-2 19 1187,3-19-1102,-2 4 119,-2 12 336,0 0-1,1 0 1,1 0 0,0 0 0,1 15-540,1-31-77,0-1 0,0 1 0,0 0 0,0 0 0,0-1 1,0 1-1,1 0 0,-1 0 0,0-1 0,0 1 0,1 0 0,-1-1 0,1 1 1,-1 0-1,1 0 77,-1-1-129,1 0 1,-1 0-1,1 1 1,0-1-1,-1 0 1,1 0 0,-1 0-1,1 0 1,-1 0-1,1 0 1,0 0-1,-1 0 1,1 0-1,-1 0 1,1-1-1,0 1 1,-1 0 0,1 0-1,-1 0 1,1-1-1,-1 1 1,1 0-1,-1-1 129,18-8-1119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5.3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98 10890,'1'-4'1317,"0"1"-1,-1-1 0,1 0 0,-1 1 0,1-5-1316,-1 4 335,0 0-1,-1 0 1,1 0 0,-1 0-1,0 0 1,0 0-1,0 0 1,-1 1-1,1-1 1,-1 0 0,0 1-1,0-1 1,-2-2-335,3 5 53,1 0-1,-1 0 1,0 0 0,0 0 0,0 0 0,0 0 0,0 0 0,0 0 0,0 0-1,0 1 1,0-1 0,0 0 0,0 1 0,-1-1 0,1 1 0,0-1 0,0 1 0,-1-1-1,1 1 1,0 0 0,-1 0 0,1 0 0,0 0 0,-1 0 0,1 0 0,0 0-1,-1 0 1,1 0 0,-1 1-53,0 0 25,0-1-1,0 1 0,0 0 1,1 1-1,-1-1 1,0 0-1,1 0 0,-1 1 1,0-1-1,1 1 1,0-1-1,-1 1 0,1 0 1,0-1-1,0 1 1,0 0-1,-1 1-24,0 5 24,-1 0 0,1 1 1,0-1-1,0 0 0,1 1 0,0-1 0,1 1 1,0-1-1,0 1 0,1-1 0,0 1 0,1-1 1,-1 0-1,2 0 0,-1 1 0,1-1 0,0-1 1,1 1-1,0 0 0,0-1 0,2 2-24,-3-5-1,1 1-1,0-1 1,0 0 0,0-1-1,0 1 1,1-1-1,0 0 1,-1 0 0,1 0-1,0-1 1,0 0-1,0 0 1,1 0-1,-1 0 1,0-1 0,1 0-1,-1 0 1,1 0-1,1-1 2,0 0-87,1 0 0,-1 0 0,1-1 0,-1 0 0,0 0-1,1-1 1,-1 0 0,0 0 0,0-1 0,0 0 0,0 0 0,0-1-1,-1 1 1,1-2 87,4-3-467,1-1 0,-1-1 0,0 1 0,-1-2 0,5-6 467,-9 9-185,0 0-1,-1 0 1,0 0 0,0-1-1,-1 1 1,0-1-1,-1 0 1,2-9 185,-3 4 75,-2 14-68,0 0-1,0 0 1,0 0 0,0 0 0,0 0-1,0 0 1,0-1 0,0 1 0,0 0-1,0 0 1,0 0 0,1 0 0,-1 0-1,0 0 1,0 0 0,0 0 0,0 0 0,0 0-1,0 0 1,0 0 0,0 0 0,0-1-1,0 1 1,0 0 0,0 0 0,0 0-1,0 0 1,0 0 0,0 0 0,-1 0-1,1 0 1,0 0 0,0 0 0,0 0 0,0 0-1,0 0 1,0-1 0,0 1 0,0 0-1,0 0 1,0 0 0,0 0 0,0 0-1,0 0 1,0 0 0,0 0 0,0 0-1,0 0 1,0 0 0,-1 0 0,1 0-1,0 0 1,0 0 0,0 0 0,0 0 0,0 0-1,0 0 1,0 0 0,0 0 0,0 0-1,0 0 1,0 0 0,0 0 0,-1 0-1,1 0-6,-2 4 282,0 0-111,1 1-1,0-1 0,0 1 0,0-1 1,0 1-1,1 0 0,0 0 1,0-1-1,0 1 0,0 0 0,1-1 1,0 1-1,0 0 0,2 3-170,-1-1 173,0-1-1,0 0 0,1 0 1,0 0-1,0 0 0,1 0 1,0-1-1,0 1 0,0-1 1,2 2-173,-2-4 105,-1 0 0,0 0-1,1-1 1,0 1 0,0-1 0,-1 0 0,1 0 0,1 0 0,3 0-105,-6-1 13,-1-1 1,1 1 0,0-1-1,0 0 1,0 1-1,0-1 1,-1 0 0,1 0-1,0 0 1,0-1 0,0 1-1,0 0 1,-1-1-1,1 1 1,0-1 0,0 0-1,-1 1 1,1-1 0,0 0-1,-1 0 1,1 0 0,-1 0-1,1-1 1,0 0-14,0 0 2,1-1 0,-1 0 0,0 0 0,0 0 0,0 0 0,-1 0 0,1-1 0,-1 1 0,0 0 0,0-1 0,0 1 0,0-1 0,0 1 0,-1-1 0,0 1 0,1-2-2,-2 0 7,1 0 0,0-1-1,-1 1 1,0 0 0,0-1 0,-1 1 0,0 0-1,1 0 1,-2 0 0,-1-3-7,1 2-1,0 1-1,0 0 1,-1 0-1,0 0 1,0 1 0,0-1-1,0 1 1,-1 0-1,-2-2 2,3 4-16,1-1 0,0 1 0,-1 0 0,0 1-1,1-1 1,-1 1 0,0-1 0,0 1 0,0 0 0,0 0-1,0 1 1,0-1 0,-4 1 16,4 1-149,0-1 0,0 1 0,0 0-1,1 0 1,-1 0 0,0 0 0,1 1 0,-1 0 0,1 0-1,-2 1 150,3-3-203,1 1-1,-1 0 1,0 0-1,1 1 1,-1-1-1,1 0 1,0 1-1,-1-1 1,1 0-1,0 1 1,0 0-1,0-1 1,0 1-1,0 0 1,0-1-1,0 1 1,1 0-1,-1 0 1,1-1-1,-1 1 1,1 1 203,0-2-119,0 0 1,0 0-1,1 0 1,-1 0-1,0 1 0,1-1 1,-1 0-1,1 0 1,-1 0-1,1 1 119,-1-2-5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2.2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39 131 10754,'-8'23'8640,"2"0"-4626,3-12-3208,0 1 0,-1-1 0,-1 0 0,-1 4-806,2-10 324,10-16-734,3-2 323,0 0 0,1 1 1,0 0-1,2-1 87,3-2-59,-2 1-8,-5 4 51,1 1 0,0 0 0,0 0 1,8-4 15,-16 12 5,0 0 1,1 0-1,-1 0 1,1 0-1,-1 1 1,1-1-1,-1 0 1,1 1-1,0-1 1,-1 1-1,1 0 1,-1-1 0,2 1-6,-2 0 8,-1 0 1,1 1-1,0-1 1,-1 0 0,1 0-1,-1 0 1,1 1 0,0-1-1,-1 0 1,1 1-1,-1-1 1,1 0 0,-1 1-1,0-1 1,1 1 0,-1-1-1,1 1 1,-1-1 0,0 1-1,1-1 1,-1 1-1,0-1 1,0 1 0,1 0-1,-1-1 1,0 1 0,0-1-1,0 1 1,0 0-1,0-1 1,0 1 0,0 0-1,0-1 1,0 1-9,1 8 204,-2 0 1,1 0-1,-1-1 1,-2 8-205,-1 20 25,4-35-134,-1 0-1,1 0 1,0 0 0,0 0-1,0 1 1,1-1 0,-1 0 0,0 0-1,0 0 1,0 0 0,1 0 0,-1 0-1,1 0 1,-1 0 0,1 0-1,-1 0 1,1 0 0,0 0 0,-1 0-1,1 0 1,0-1 0,-1 1 0,1 0-1,0 0 1,0-1 0,0 1-1,0-1 1,0 1 109,2 0-377,0 0 0,0 0 0,0-1 0,0 1 0,0-1-1,0 0 1,0 0 0,0 0 0,0 0 0,1-1 377,27-2-1447</inkml:trace>
  <inkml:trace contextRef="#ctx0" brushRef="#br0" timeOffset="1">388 1 11370,'0'3'4929,"-4"5"-2256,-6 7-1017,0 4 25,-4 6-185,9 7-344,4 0-440,1 1-207,4-2-273,2-3-8,1-8-472,13-7-368,4-14-817,3-10-727,14-14-1041,-5-7-2176,1-8 3545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2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20 6001,'0'-19'4433,"-1"18"632,-1 6-1464,-1 19-1288,-3 11-417,-6 18-688,0 6-272,-1 2-543,2-1-185,9-8-144,2-4 16,6-16-520,4-11-529,3-12-1095,2-13 1152</inkml:trace>
  <inkml:trace contextRef="#ctx0" brushRef="#br0" timeOffset="1">0 139 13171,'1'-4'5753,"11"4"-2352,15 0-1985,-4-2-64,3 1-399,2 0-153,0-1-1368,-3 2-713,1 3 809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3.2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39 282 16948,'8'5'6145,"-4"7"-4577,-4-1-784,0 5-135,-4 2-33,-2 0-384,-2-1-304,-2-3-760,2-2-529,5-8 2802,3-5-1505</inkml:trace>
  <inkml:trace contextRef="#ctx0" brushRef="#br0" timeOffset="1">0 1 15099,'19'15'5929,"-9"-10"-3704,4 6-1545,-8 6-864,-2 3-440,0-3 336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3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45 13739,'-29'-38'4610,"28"38"-4521,1-1 0,0 1 0,0-1 0,-1 1 0,1 0 0,0-1-1,0 1 1,-1 0 0,1-1 0,0 1 0,-1 0 0,1-1 0,-1 1 0,1 0 0,0 0-1,-1-1 1,1 1 0,-1 0 0,1 0 0,0 0 0,-1 0 0,1 0 0,-1 0 0,1 0-1,-1 0 1,1-1 0,-1 1 0,1 1 0,-1-1-89,-3 7 476,4-4-138,-14 24 1365,2 0 1,-3 15-1704,11-29 98,0 1 0,1 0-1,1 0 1,0 0 0,1 0 0,0 3-98,1-13 9,0-1 1,0 0-1,1 1 1,-1-1-1,1 1 1,0-1-1,0 1 1,0-1-1,0 0 1,0 0-1,1 1-9,-1-2 0,1 0 0,-1 0 1,1 0-1,-1-1 0,1 1 0,0-1 0,-1 1 0,1-1 0,0 0 0,0 1 0,0-1 0,0 0 0,0 0 0,0 0 0,0-1 0,0 1 0,1 0 0,-1-1 0,3 1-5,0 0 0,0 0 0,0-1 0,0 0 0,0 0 0,0 0 0,0-1 0,0 1 0,0-1 0,-1 0 0,1-1 0,0 1-1,0-1 1,-1 0 0,1 0 0,-1 0 0,1-1 0,-1 1 0,4-4 5,-3 2-13,-1 0 1,1-1-1,-1 1 0,0-1 0,-1 0 1,1 0-1,-1 0 0,1-1 0,-2 1 1,1-1-1,-1 0 0,1 0 0,-2 1 1,1-1-1,-1-1 0,1 0 13,-2 1-37,1 0 0,-1 0 0,0 0 0,0 0 0,0 0 0,-1 0 0,0 1 0,0-1 0,-2-3 37,2 5-13,0 1-1,-1-1 1,1 1-1,-1 0 1,0-1-1,0 1 1,0 0 0,0 0-1,-1 1 1,1-1-1,-1 0 1,0 1-1,1 0 1,-1-1-1,-3-1 14,-1 1 6,1 0-1,-1 1 1,1 0-1,-1 0 1,0 0-1,0 1 1,0-1-1,0 2 1,0-1-1,0 1 1,0 0-1,0 1 1,0-1-1,0 1 1,0 1-1,0-1 1,-1 2-6,5-2 26,-1 1 0,0 0 1,1 0-1,-1 0 1,1 0-1,-3 3-26,5-5 7,1 0 0,-1 1 0,1-1 0,-1 0 0,1 1 0,-1-1 0,1 1 0,0-1 0,-1 1 0,1-1 0,0 1 0,-1-1 0,1 1 0,0-1 0,-1 1 0,1-1 0,0 1 0,0 0 0,0-1 0,0 1 0,-1-1 0,1 1 0,0 0 0,0-1 0,0 1 0,0-1 0,0 1 0,0 0 0,1-1 0,-1 1 0,0 0 0,0-1 0,0 1 0,1-1 0,-1 1 0,0-1 0,0 1 0,1-1 0,-1 1 0,1-1 0,-1 1 0,1 0-7,0-1 7,1 1 1,-1 0-1,0-1 1,1 0-1,-1 1 1,1-1-1,0 0 1,-1 1-1,1-1 0,-1 0 1,1 0-1,-1-1 1,1 1-1,-1 0 1,2-1-8,3 1 9,10-2-2,-1-1-1,5-1-6,25-5 1,-33 7 12,1 1 1,-1 1-1,0 0 1,1 0-1,-1 1 1,1 1 0,5 1-14,-13-1 10,0-1 0,-1 1 1,1 0-1,0 0 0,-1 0 1,1 1-1,-1-1 0,0 1 1,0 0-1,0 1 1,0-1-1,0 1 0,-1-1 1,1 1-1,-1 0 0,0 0 1,-1 1-1,1-1 1,1 3-11,-2-1 95,1 1 1,-1-1 0,0 1-1,0 0 1,0 0 0,-1 0-1,0-1 1,-1 1 0,0 0 0,0 0-1,0 0 1,-1 0 0,0 0-1,0 0 1,-1 0 0,0-1-1,0 1 1,0 0 0,-1-1 0,0 0-1,-3 5-95,2-6 74,4-7-60,6-8-76,13-16-104,1 0 1,1 1 0,2 2-1,5-4 166,-26 25 7,0 0 0,0 1 1,0-1-1,1 1 0,-1-1 0,1 1 0,-1 0 0,1 0 0,0 0 1,0 0-8,-3 0 9,1 1 1,0 0 0,0 0 0,0 0 0,0 0 0,-1 0 0,1 0 0,0 1 0,0-1 0,0 0 0,-1 0 0,1 1 0,0-1-1,0 0 1,-1 1 0,1-1 0,0 0 0,-1 1 0,1-1 0,0 1 0,-1-1 0,1 1 0,0 0 0,-1-1 0,1 1 0,-1 0-1,1-1 1,-1 1 0,0 0 0,1-1 0,-1 1 0,0 0 0,1 0-10,1 8 78,0 0 1,0-1-1,-1 1 1,0 0-1,-1 0 0,0-1 1,0 1-1,-1 3-78,1 1 56,0-7-177,0-2-199,0 1-1,0-1 1,0 0-1,-1 0 1,0 0-1,1 1 0,-1-1 1,-1 0-1,1 0 1,-1 0 320,1-2-903,1-2 856,0 0-1,0 0 0,0 0 1,0 0-1,0 0 1,0 0-1,0 0 0,0 0 1,0 0-1,0 0 0,0 0 1,0 0-1,0 0 0,0 0 1,0 0-1,0 0 1,0 0-1,0 0 0,0 0 1,0 0-1,0 0 0,0 0 1,0 0-1,0 0 0,0 0 1,1 0-1,-1 0 1,0 0-1,0 0 0,0 0 1,0 0-1,0 0 0,0 0 1,0 0-1,0 0 0,0 0 1,0 0-1,0 1 48,16-7-1710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4.0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23 16123,'-1'-2'598,"-1"1"-1,1-1 0,0 0 0,-1 1 1,1-1-1,-1 1 0,0-1 0,1 1 0,-1 0 1,0 0-1,0 0 0,0 0 0,-2-1-597,2 1 79,0 1 0,0 0 0,0-1 0,0 1-1,0 0 1,0 0 0,0 0 0,0 0 0,0 0 0,0 1-1,0-1 1,0 0 0,0 1 0,0 0 0,0-1-1,0 1 1,0 0 0,0 0 0,1 0 0,-1 0 0,0 1-1,1-1-78,-3 2 83,0 0-1,0 1 0,1-1 0,-1 1 0,1 0 0,0 0 0,0 0 0,1 1 0,-1-1 0,1 1 0,0-1 0,0 1 1,1 0-1,-1-1 0,1 1 0,0 0 0,0 0 0,1 0 0,-1 0 0,1 1-82,0 4 131,1 0-1,0-1 1,1 1-1,-1-1 1,2 0 0,-1 1-1,2-1 1,-1 0-1,1-1 1,1 3-131,-2-6 64,2 5 161,0 0 1,-1 0-1,1 2-225,-4-9 74,-1 0 0,1 0 0,0-1-1,-1 1 1,0 0 0,1 0 0,-1 0 0,0 0-1,0 0 1,-1-1 0,1 1 0,-1 0 0,1 0-1,-2 2-73,1-3 27,0 0-1,0-1 1,0 1-1,-1 0 0,1-1 1,0 1-1,-1-1 0,1 0 1,-1 1-1,1-1 1,-1 0-1,0 0 0,1 0 1,-1 0-1,0 0 0,0-1 1,0 1-1,0 0 1,0-1-1,0 1 0,0-1 1,0 0-1,0 0 0,0 0-26,-2 1-82,0-1 0,0 0 0,0-1 0,0 1 0,1-1 0,-1 1 0,0-1 0,0 0 0,1-1 0,-1 1 0,1-1-1,-2 0 83,4 2-150,0-1 0,1 1-1,-1-1 1,0 1-1,0-1 1,1 1 0,-1-1-1,0 0 1,0 1-1,1-1 1,-1 0 0,1 0-1,-1 1 1,1-1-1,-1 0 1,1 0 0,-1 0-1,1 0 1,0 0-1,-1 0 1,1 0 0,0 0-1,0 1 1,0-1-1,0 0 1,0 0 0,0 0-1,0 0 1,0 0-1,0 0 1,0 0 150,2-1-202,-1 0-1,1 0 1,-1 1 0,1-1-1,-1 1 1,1 0-1,0-1 1,0 1 202</inkml:trace>
  <inkml:trace contextRef="#ctx0" brushRef="#br0" timeOffset="1">478 211 17844,'1'5'6513,"-1"-5"-5345,-8-1-1256,-8-7 969,3-2-817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8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73 103 7594,'-20'-31'2863,"8"11"-768,-2 0 0,-7-7-2095,17 23 2333,2 6-1471,6 12-671,-3-10 203,12 49 1623,1 16-2017,-4-15 571,33 203 1186,-7-28-788,-31-206-992,1-1 1,5 11 22,-5-19-716,-6-14 671,0 0 0,0 0 0,0 1 0,0-1-1,0 0 1,0 0 0,0 1 0,0-1 0,1 0 0,-1 0-1,0 0 1,0 0 0,0 1 0,0-1 0,1 0 0,-1 0-1,0 0 1,0 0 0,0 1 0,1-1 0,-1 0 0,0 0-1,0 0 1,0 0 0,1 0 0,-1 0 0,0 0 0,0 0-1,1 0 1,-1 0 0,0 0 0,0 0 0,0 0 0,1 0-1,-1 0 1,0 0 0,0 0 0,1 0 0,-1 0 0,0 0 0,0 0 45,6-12-981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8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12371,'26'-2'2764,"0"1"1,0 1 0,17 3-2765,-28-1 470,0 1 0,0 0 0,-1 1 1,1 1-1,-1 0 0,0 0 0,0 2-470,-9-4 95,1 0 0,-1 0 1,-1 0-1,1 1 0,0 0 0,-1-1 1,0 2-1,0-1 0,0 0 0,0 1 1,-1 0-1,3 4-95,-4-5 23,-1-1-1,1 1 1,-1 0-1,1 0 1,-1 0-1,0 0 1,-1 0-1,1 0 1,-1 0-1,1 0 1,-1 0-1,-1 0 1,1 0-1,0 0 1,-1 0-1,0 0 1,0 0-1,0 0 1,-1 0-23,-2 6 37,0-1 1,-1 0 0,-1 0-1,1 0 1,-2-1 0,1 1-1,-1-2 1,-2 3-38,-1 0-151,0-1-1,-1 0 1,0-1 0,0 0-1,-1-1 1,-1 1 151,-13 4-1228,3-6 453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8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13611,'24'39'5944,"-16"-22"-5073,0 1-1,-1 0 1,0 0-1,0 8-870,3 8 836,-5-19-506,0 0 0,-1 1 0,-1 0 0,0 6-330,-3-21 7,0-1 0,0 0-1,0 1 1,0-1-1,1 1 1,-1-1-1,0 0 1,-1 1-1,1-1 1,0 0 0,0 1-1,0-1 1,0 1-1,0-1 1,0 0-1,0 1 1,0-1 0,-1 0-1,1 1 1,0-1-1,0 0 1,-1 1-1,1-1 1,0 0-1,0 1 1,-1-1 0,1 0-1,0 0 1,-1 1-1,1-1-6,-1 0 16,1 0 0,-1-1-1,1 1 1,-1 0 0,1 0-1,-1-1 1,1 1 0,-1 0-1,1-1 1,-1 1-1,1 0 1,0-1 0,-1 1-1,1-1 1,0 1 0,-1-1-1,1 1 1,0-1 0,-1 1-1,1-1 1,0 1 0,0-1-1,0 1 1,0-1 0,-1 0-16,-4-11 13,1 0 0,0 0 1,1-1-1,-2-11-13,4 18-3,0 0 1,0 1-1,1-1 1,0 0-1,0 0 1,1 1-1,-1-1 1,1 0-1,1 1 1,-1-1-1,1 0 1,0 1-1,0 0 1,0-1 0,3-2 2,-1 1-76,0 1 1,1 0-1,0 0 1,0 0-1,0 1 1,1-1 0,0 1-1,0 1 1,0-1-1,0 1 1,1 0 0,0 0-1,-1 1 1,1 0-1,1 0 1,-1 1 0,0 0-1,1 0 1,-1 0-1,1 1 1,0 1-1,2-1 76,18 2-1639,2 2 529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9.2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2 11090,'-1'-1'363,"0"1"-1,0 0 0,0 0 1,0 0-1,0 0 0,0 0 1,0 0-1,0 0 1,0 0-1,1 0 0,-1 0 1,0 1-1,0-1 0,0 0 1,0 1-1,0-1 0,0 1 1,0-1-1,1 1 0,-2 0-362,-12 15 1763,13-15-1711,-6 10 480,1 0 1,0 1-1,0 0 0,1 0 0,-2 10-532,-4 11 458,2 1 1,1 0 0,2 1-1,0 10-458,1 8 437,3 0-1,4 26-436,0-37 114,3-1 0,1 0 0,2 0 0,2-1 0,2 0 0,1-1 0,2 0 0,6 7-114,-7-15 41,30 59 53,-35-75-69,0 0 0,1 0 0,0-1 0,8 7-25,-16-18-128,1 0 0,0 0 0,0 0 0,0-1 0,0 1 0,0-1 0,1 0 0,-1 0 0,1 0 0,-1 0 0,1-1 0,0 1 0,0-1 0,0 0 0,0 0 0,0-1 0,-1 1 0,1-1-1,0 0 1,1 0 0,-1 0 128,22-7-941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9.8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 12467,'-6'0'4985,"4"-2"-3185,13 2-464,6 2 17,17 3-249,10 0-216,10 2-528,9 0-136,-10-3-120,-5 0 64,-15-2-704,-12 1-592,-1-3-1705,-10 1-1952,-5-1 3057</inkml:trace>
  <inkml:trace contextRef="#ctx0" brushRef="#br0" timeOffset="1">334 32 8698,'-66'8'4001,"63"0"-1305,5 3-519,3 8-273,-5 3-175,7 8-641,1 4-272,-3-1-424,-4 1-152,8-4-144,1-4-16,4-3-672,-4-7-560,-8 0-1321,-3-4 1401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5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11634,'13'15'5258,"-13"10"-2466,-4 19-1440,-4 12 89,0 10-521,8 6-120,10-7-304,2-7-168,8-13-208,-4-7-72,-2-15-360,1-7-312,-6-13-960,-4-11-673,2-6 1385</inkml:trace>
  <inkml:trace contextRef="#ctx0" brushRef="#br0" timeOffset="1">120 72 9546,'12'1'4753,"-11"25"-944,-6 7-1809,5 15-255,7 5-353,-7 2-504,9 0-144,-1-5-296,-8-6-112,12-5-151,-3-11-25,1-10-649,0-5-527,0-13-320,2-7 592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0.1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23 412 8114,'-15'-6'4385,"7"5"-817,8 1-1103,8 0-649,13 4-303,11-4-345,0 0-232,7 0-432,-7-12-152,2 7-88,5-1-640,-2 8 2241,6 15-1473</inkml:trace>
  <inkml:trace contextRef="#ctx0" brushRef="#br0" timeOffset="1">500 1 14443,'0'4'5513,"3"10"-3624,4 12-937,1 7 176,0 17-136,1 4-208,2 5-391,2-4-129,2-6-112,1-5-32,-2-13-32,-3-3-32,-9-18-832,1-10-633,-3-13-847,-3-10 1136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0.7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 13707,'4'-3'933,"1"1"-1,0 0 1,0 0 0,0 1-1,0-1 1,0 1 0,0 0-1,5 0-932,9 0 1118,15 1-1118,-19 0 686,5 0-243,7-1 342,0 2-1,18 3-784,-38-3 125,1 0 0,-1 1 0,0 0 0,0 0 0,1 1 0,-2 0 0,1 0 0,0 0 0,-1 1 0,1 0 0,4 5-125,-1-1 109,-2 0 0,1 1 1,-1 0-1,-1 0 0,0 1 0,0 0 0,0 1 0,-1 1-109,-4-8 23,0 0 0,-1 0 0,1 0-1,-1 0 1,0 0 0,-1 0-1,1 0 1,-1 0 0,0 0-1,1 0 1,-2 0 0,1 0-1,0 0 1,-1 0 0,0 1-23,-1 2 34,0-1 0,-1 0 0,0 0 0,0 0 0,0 0 1,-1-1-1,0 1 0,-3 3-34,-8 10 34,0 1 165,-1-1 1,-2 0-200,14-15-69,-1 1 0,-1-1 0,1 1 0,-1-1 0,0-1 0,1 1 0,-2-1 0,1 0 0,-3 1 69,-1-1-1890,0 0 0,-8 0 1890,9 0-4989,10 4 2279</inkml:trace>
  <inkml:trace contextRef="#ctx0" brushRef="#br0" timeOffset="1">826 118 15691,'20'21'5986,"-12"-1"-3938,0 5-832,4 5-79,-11 0-209,4-4-472,3-4-216,-4-9-232,8 1-592,-4-14-1313,-1-2 1953,-7-16-632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1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15139,'4'-7'5721,"7"6"-4200,-3 1-161,7 6-496,-1 5 16,8 9-1616,9 3 1897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7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8914,'-1'0'4081,"0"0"-1689,-1 0-143,1 1-529,0 0-248,-1 1-439,2-1-193,8 3-208,27-1-152,51 33-256,-32-36-88,-5 0-16,-7 1-384,-11 0-1344,-11 6 440,-8 4 351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1:57.5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13555,'2'11'5001,"12"0"-3737,2-5 49,8 5 15,5-3-256,13-6-536,0 2-208,-3-4-304,-5-4-560,0 3 376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1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64 13107,'0'1'348,"0"0"1,0 0-1,1-1 0,-1 1 1,0 0-1,0-1 1,0 1-1,1 0 1,-1-1-1,0 1 0,0 0 1,1-1-1,-1 1 1,1 0-1,-1-1 0,1 1 1,-1-1-1,1 1-348,13 13 803,-4-5 60,21 30 409,-2 2 0,-1 0-1,-3 2 1,1 4-1272,-25-45 20,0 0 1,0 0-1,0 0 1,0-1-1,1 1 1,-1 0-1,0-1 1,1 1-1,-1-1 0,1 0 1,-1 1-1,1-1-20,-2-1 2,0 0 1,1 0-1,-1 0 0,0 0 0,0 0 0,0 0 0,0 0 0,0 0 0,0 0 0,0 0 0,0 0 0,0 0 1,0 0-1,0 0 0,1 0 0,-1 0 0,0 0 0,0 0 0,0 0 0,0 0 0,0 0 0,0 0 1,0 0-1,0 0 0,0 0 0,0 0 0,0 0 0,0 0 0,0 0 0,1 0 0,-1-1 0,0 1 1,0 0-1,0 0 0,0 0 0,0 0 0,0 0 0,0 0 0,0 0 0,0 0 0,0 0 0,0 0 1,0 0-1,0 0 0,0-1 0,0 1 0,0 0 0,0 0 0,0 0 0,0 0 0,0 0 0,0 0 1,0 0-1,0 0 0,0 0 0,0 0 0,0 0 0,0 0 0,0-1 0,0 1 0,0 0 0,0 0 1,-1 0-1,1 0 0,0 0-2,-1-6 63,-2 0-1,-6-14 92,1 0-1,0 0 1,0-7-154,6 17 21,-2-9 23,0-1 1,1 1-1,0-15-44,3 28 3,0 0 0,0 0 0,1 0 0,-1 1 1,2-1-1,-1 0 0,1 1 0,-1-1 0,1 1 0,1-1 0,-1 1 0,1 0 0,0 0 1,3-4-4,-3 5-36,0 1 1,0-1 0,0 1 0,0 0 0,1 0-1,-1 0 1,1 0 0,0 1 0,0 0 0,0-1 0,1 1 35,-1 0-236,0 1 1,0 0 0,0 1 0,0-1-1,0 0 1,0 1 0,0 0-1,-1 0 1,1 0 0,0 1 0,0-1-1,0 1 1,0 0 0,0 0 235,27 9-1011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2.0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1 232 11314,'0'1'179,"0"-1"0,0 0 0,0 1 0,0-1 0,0 1-1,0-1 1,0 0 0,0 1 0,1-1 0,-1 0-1,0 1 1,0-1 0,0 1 0,1-1 0,-1 0 0,0 0-1,0 1 1,1-1 0,-1 0 0,0 1 0,1-1-1,-1 0 1,0 0 0,1 0 0,-1 1 0,0-1 0,1 0-1,-1 0-178,1 0 182,0 0-1,0 0 0,0 0 0,-1 0 0,1 0 1,0 0-1,0 0 0,0 0 0,0 0 0,0-1 1,0 1-1,-1 0 0,1-1-181,4-1 446,-1 0 0,0 0-1,0-1 1,-1 1 0,3-3-446,2-3 265,0 0 1,-1-1-1,1 0 1,-2 0-1,1-1 1,-1 1-1,-1-2 1,0 1-1,0 0 1,-1-1-1,2-10-265,-4 16 23,-1 0 0,0 0-1,-1 0 1,1 0 0,-1 0-1,0 0 1,0 0-1,0 0 1,-1 0 0,0 0-1,0-2-22,0 5 17,0 0 0,1 0 0,-1 0 0,0 0 0,0 0 0,0 1 0,0-1 0,0 0 0,-1 1 0,1-1 0,0 0-1,-1 1 1,1 0 0,-1-1 0,0 1 0,1 0 0,-1 0 0,0 0 0,0 0 0,0 0 0,0 0 0,0 1 0,0-1 0,0 1-1,0-1 1,0 1 0,0-1 0,-2 1-17,2 0 41,0 0 1,-1 1-1,1-1 0,-1 0 0,1 1 0,0 0 0,-1-1 0,1 1 1,0 0-1,0 0 0,0 0 0,0 0 0,0 1 0,0-1 1,0 0-1,0 1 0,0 0 0,0-1 0,1 1 0,-1 0 0,1 0 1,-1 0-1,1 0 0,0 0 0,0 0 0,-1 2-41,-1 3 98,0 1 0,0-1-1,0 1 1,1 0 0,1 0-1,-1 0 1,1 4-98,0-4 41,1 1 0,0 0 1,1 0-1,-1 0 0,2-1 0,-1 1 0,3 4-41,-3-8 11,1 0-1,0 0 0,0 0 1,0 0-1,1 0 0,0 0 0,0 0 1,0-1-1,0 0 0,1 0 1,0 0-1,1 2-10,-1-4-120,0 1 1,1-1-1,-1 0 1,0 0-1,1-1 1,-1 1-1,1-1 1,-1 0-1,1 0 1,0-1-1,-1 1 0,1-1 1,0 0-1,2 0 120,25-4-588</inkml:trace>
  <inkml:trace contextRef="#ctx0" brushRef="#br0" timeOffset="1">327 17 13259,'4'22'5145,"-2"16"-3425,-2 5 169,-1 15-185,6 6-264,10 1-639,0 4-321,6-7-320,-9-7-80,-3-11-40,2-11 40,-7-12-320,7-7-432,-8-17-1025,0-9-751,-6-15-1377,-7-6 2305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2.3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7314,'18'-7'5558,"1"0"0,8-1-5558,-20 6 626,0 1 1,0 0-1,0 0 1,1 0-1,-1 1 0,0 0 1,0 1-1,3 0-626,-7-1 85,-1 1-1,1 0 1,-1-1 0,0 1 0,1 0-1,-1 0 1,0 0 0,1 0-1,-1 1 1,0-1 0,0 1-1,0-1 1,0 1 0,-1 0 0,1-1-1,0 1 1,-1 0 0,1 0-1,-1 0 1,1 1 0,-1-1-1,0 0 1,0 0 0,0 1 0,0-1-1,-1 1 1,1-1 0,-1 0-1,1 1 1,-1-1 0,0 1-1,0-1 1,0 1 0,0 0 0,0-1-1,-1 1 1,1 0-85,-2 3 56,1 1 1,-1-1-1,-1 0 0,1 0 1,-1 0-1,0 0 0,0 0 1,-1 0-1,0 0-56,-8 10-196,-1-2 1,-6 7 195,1-2-1188,17-19 1143,1 0 1,0 0-1,0 1 1,-1-1-1,1 0 0,0 0 1,0 0-1,0 1 1,-1-1-1,1 0 1,0 1-1,0-1 1,0 0-1,0 0 0,0 1 1,0-1-1,-1 0 1,1 1-1,0-1 1,0 0-1,0 0 1,0 1 44,6 3-750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2.8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133 276 11266,'-1'40'8714,"2"34"-4229,-1-70-4306,0 0 0,1 0 1,0 0-1,0 0 0,0 0 0,0 0 0,1 0 0,-1-1 0,2 2-179,-3-4 24,1 1-1,-1-1 1,1 0-1,0 0 1,0 0-1,-1 0 1,1-1 0,0 1-1,0 0 1,0 0-1,0 0 1,0-1-1,0 1 1,0 0 0,0-1-1,0 1 1,1-1-1,-1 0 1,0 1-1,0-1 1,0 0-1,1 1 1,-1-1 0,0 0-1,0 0 1,0 0-1,1 0 1,-1 0-1,0-1 1,0 1-1,1 0 1,0-1-24,-1 0 5,1 1 0,-1-1 0,0 0 0,1 0 0,-1 0 0,0 0 0,0 0 0,0 0 0,0 0 0,0-1 0,0 1 0,0 0 0,0-1-1,0 1 1,-1-1 0,1 1 0,0 0 0,-1-1 0,0 1 0,1-1 0,-1 0 0,0 1 0,1-1 0,-1 0-5,0-5-111,1 0-1,-1 0 1,0 0-1,-1-6 112,0 8-125,0 0-1,-1 0 1,1 0 0,-1 0-1,0 0 1,0 0-1,-1 1 1,1-1 0,-1 1-1,0-1 1,0 1-1,-1 0 1,1 1-1,-1-1 1,0 0 0,0 1-1,0 0 1,0 0-1,0 0 1,-4-1 125,1 0 1,1 1 1,-1 0-1,0 1 1,0-1-1,0 1 1,0 1-1,0-1 1,0 1 0,0 0-1,-1 1 1,1 0-1,0 0 1,0 1-1,-6 0-1,11 0 43,0-1 1,1 1-1,-1-1 0,1 1 0,-1-1 1,1 1-1,-1 0 0,1 0 0,0 0 0,-1-1 1,1 1-1,0 1 0,-2 0-43,3-2 21,0 1 0,-1-1 0,1 0 0,0 1 0,0-1 0,0 1 0,-1-1 0,1 1 0,0-1 0,0 1 0,0-1 0,0 1 0,0-1 0,0 1 0,0-1 0,0 1 0,0-1 0,0 1 0,0-1 0,0 1-21,1 0 21,-1 0 1,1 0-1,-1 0 1,1 0-1,-1 0 0,1 0 1,0 0-1,0 0 1,-1 0-1,1-1 1,0 1-1,0 0 0,0 0-21,4 2 10,0 0 0,0-1 0,0 1 0,0-1 0,0 0 0,1-1 0,-1 1 0,1-1 0,-1 0 0,1-1 0,-1 1 0,1-1-1,-1 0 1,1 0-10,10-1-2,1-1-1,-1 0 0,0-1 0,4-2 3,19-6 1,33-7 9,-59 16-8,0 0 0,0 0 0,1 1 0,4 1-2,-14 0 2,-1 1 1,1-1-1,-1 1 0,1 0 1,0 0-1,-1 0 0,0 0 0,1 1 1,-1-1-1,0 1 0,1 0 1,-1 0-1,0 0 0,-1 0 1,1 1-1,0-1 0,-1 1 0,1-1 1,-1 1-1,0 0 0,1 1-2,4 7 18,-1 1 0,0-1 0,-1 1 0,0 0 0,0 3-18,-2-7 13,-1-3 33,-1 1 0,1 0 0,-1-1 1,1 1-1,-1 0 0,-1-1 0,1 1 0,-1 0 1,0 0-1,-1 0 0,0 2-46,-4 0 515,2-9-363,3-6-1072,6-29-2743,3-4 3663,-9 39-50,11-37-2153,5 4 989</inkml:trace>
  <inkml:trace contextRef="#ctx0" brushRef="#br0" timeOffset="1">609 1 9514,'3'10'4545,"2"8"-2016,-1 15-73,-5 11-47,-2 10-585,-1 9-440,4 7-688,4-2-279,9-13-233,5-10-256,7-20-873,0-6-487,2-13 1512,-2-14-528</inkml:trace>
  <inkml:trace contextRef="#ctx0" brushRef="#br0" timeOffset="2">511 147 15731,'-6'0'5850,"9"1"-4322,0 1-120,-3-2-336,1 0-207,22 6-449,31 14-376,-29-14-1120,-7-3-729,6 1 969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3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7 119 9906,'-4'66'4898,"6"-56"-2525,3-8-821,5-8 34,-8 5-1275,8-6 485,-1 0 1,0-1 0,0 0-1,3-4-796,-1-1 97,0 0-1,-1-1 1,0 0 0,4-10-97,-11 19-6,-1 1 1,0-1 0,0 0 0,0 0 0,-1 0 0,0 0 0,1-1 5,-2 5-3,0 0 1,0 0 0,0 0 0,0 0 0,0 0 0,0 0-1,0 0 1,0 0 0,0 0 0,0 0 0,0 0-1,-1 0 1,1 0 0,0 0 0,-1 0 0,1 0 0,-1 0-1,1 0 1,-1 0 0,1 1 0,-1-1 0,0 0-1,1 0 1,-1 1 0,0-1 0,0 0 0,0 1 0,1-1-1,-1 1 1,0-1 0,0 1 0,0-1 0,0 1 0,0 0-1,0-1 1,0 1 0,0 0 0,0 0 2,-3-1 6,0 1 1,0 0-1,0 0 0,1 1 1,-1-1-1,0 1 0,0 0 1,0-1-1,1 2 0,-1-1 1,0 0-1,1 1 0,-1 0 1,1 0-1,0 0 0,-1 0 1,1 0-1,0 1 1,0-1-1,1 1 0,-1 0 1,0 1-7,-2 1 79,1 0 0,0 1 0,0-1 1,0 1-1,1 0 0,0 0 0,0 1 1,1-1-1,-1 0 0,1 1 0,1 0 1,-1 3-80,1-5 58,1 0-1,0 0 1,0 0 0,1-1 0,-1 1 0,1 0-1,0 0 1,0-1 0,1 1 0,-1 0 0,2 1-58,-2-4-7,0 1 1,0-1 0,1 0 0,-1 0 0,1 1-1,-1-1 1,1 0 0,0 0 0,0-1-1,0 1 1,0 0 0,0-1 0,0 1 0,1-1-1,-1 1 1,0-1 0,1 0 0,-1 0 0,1 0-1,-1-1 1,3 1 6,0 0 74,1 0-1,-1-1 1,0 0 0,1 0-1,-1 0 1,1-1 0,-1 0-1,1 0 1,2-1-74,30-12 379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6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70 226 12731,'1'31'5377,"3"-4"-2649,0 1-943,-2 1-273,-2-9-416,4-4-656,0-10-199,-3-4-506,2-1-423,-3-2-1336,0-1-769,0-10 1649</inkml:trace>
  <inkml:trace contextRef="#ctx0" brushRef="#br0" timeOffset="1">2 0 9474,'-1'0'3377,"8"16"-2809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3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133 178 12187,'-20'7'3953,"4"-2"-1105,0 1 1,-14 7-2849,26-11 242,0 1-1,0-1 1,0 1-1,1-1 1,-1 1-1,1 0 1,0 0 0,0 1-1,0-1 1,0 0-1,0 1 1,1 0-1,-1 1-241,2-4 44,0 1 0,1 0 0,-1 0 0,1-1 0,-1 1-1,1 0 1,0 0 0,-1 0 0,1 0 0,0 0 0,0 0-1,0-1 1,1 1 0,-1 0 0,0 0-44,1-1-2,-1 0 1,0 0-1,1 0 1,-1 0-1,0-1 1,1 1-1,-1 0 0,1 0 1,-1 0-1,1-1 1,0 1-1,-1 0 1,1-1-1,0 1 0,-1 0 1,1-1-1,0 1 1,0-1-1,-1 1 1,1-1-1,0 0 0,0 1 1,0-1-1,0 0 1,0 1-1,0-1 1,0 0-1,0 0 0,0 0 2,0 0-18,1-1-1,-1 1 1,0 0-1,1-1 1,-1 0-1,0 1 0,1-1 1,-1 0-1,0 1 1,1-1-1,-1 0 1,0 0-1,0 0 0,0 0 1,0 0-1,0-1 1,0 1-1,0 0 1,-1 0-1,1 0 0,0-2 19,3-2-123,1-2-118,1 0 0,-1-1-1,-1 0 1,1 0 0,-1 0 0,-1-1-1,0 1 1,0-1 0,1-4 241,-1-16-143,0 0 0,-2-3 143,-1 20 91,-1 0 1,0 0-1,-1 0 1,0 0-1,-1 0 1,-1-4-92,-1 6 264,4 10-241,1 0-1,0 0 1,0 0 0,0 0-1,0 0 1,0 0 0,-1 0-1,1-1 1,0 1-1,0 0 1,0 0 0,0 0-1,-1 0 1,1 0 0,0 0-1,0 0 1,0 0 0,0 0-1,-1 0 1,1 0 0,0 0-1,0 0 1,0 0-1,-1 0 1,1 0 0,0 0-1,0 0 1,0 0 0,0 1-1,0-1 1,-1 0 0,1 0-23,-1 1 70,1 0 1,-1 0 0,0 0 0,1 0 0,-1 0 0,1 0 0,-1 0 0,1 0 0,-1 0 0,1 0-1,0 0 1,-1 0 0,1 1 0,0-1 0,0 1-71,-1 34 602,2-13-368,-1-9-101,0 0 0,1 1 0,1-1 0,0 0 0,1 0-1,4 12-132,-3-16 11,0 0 0,1 1 0,0-2 0,0 1 0,1 0 0,0-1-1,1 0 1,0-1 0,2 2-11,-6-7-272,0 0 0,1 0 1,-1-1-1,1 1 0,0-1 0,3 2 272,5 1-603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04.0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13627,'29'10'5241,"-9"17"-3729,5 4-607,-1 11 63,10 6 88,3 8 176,1 6-15,0 10-433,-4 8-96,-10 8-168,-8 0-136,-8-2-120,-8-9-80,-7-6-56,-3-11-120,-7-7-872,-2-4-376,0-5 656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29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295 54 6801,'-7'18'3137,"-5"17"-3137,11-34 70,1-1-1,0 1 1,0-1-1,0 1 1,0-1 0,0 1-1,0-1 1,0 1-1,0-1 1,0 1-1,0-1 1,0 1 0,0-1-1,0 1 1,0-1-1,0 0 1,0 1 0,1-1-1,-1 1 1,0-1-1,0 1 1,0-1-1,1 1 1,-1-1 0,0 0-1,1 1 1,-1-1-1,0 0 1,1 1-1,-1-1 1,1 1-70,0-1 152,0 0-1,0 1 1,0-1 0,0 0 0,0 0-1,0 0 1,0 0 0,0 0-1,1 0 1,-1 0-152,2 0 448,-1 0-200,0 0 0,0 0 0,0 0 0,0 0 0,0 0 0,0-1 0,0 1 0,-1-1 0,1 1 0,0-1 0,0 0 0,0 1 0,0-1 0,-1 0 0,1 0 0,-1-1 0,1 1 0,0 0 0,-1 0 0,0-1 0,1 0-248,0 0 147,-1 0 0,0-1-1,1 1 1,-1 0 0,0-1 0,-1 1 0,1-1-1,0 1 1,-1-1 0,1 1 0,-1-1-1,0 1 1,0-1 0,0 0 0,0 1 0,0-1-147,0 1 54,-1-1 1,0 1-1,1-1 1,-1 1-1,0 0 1,0-1-1,0 1 1,-1 0 0,1 0-1,0 0 1,-1-1-1,0 2 1,1-1-1,-1 0 1,0 0-1,0 0 1,0 1 0,0-1-1,0 1 1,0 0-1,-1 0 1,1-1-1,0 1 1,-1 1-55,-5-4 47,-1 1 1,0 0-1,0 1 1,0 0-1,0 1 0,0-1-47,-2 2 13,0-1 0,0 1 0,0 0 0,0 1-1,0 1 1,0 0 0,0 0 0,0 1 0,1 0 0,-1 1-1,1 0 1,0 1 0,-7 4-13,11-6 2,0 1-1,0 1 1,0-1 0,0 1 0,1 0-1,0 1 1,0-1 0,0 1 0,0 0-1,1 0 1,0 0 0,1 1 0,-1-1-1,1 1 1,0 0 0,1 0-1,0 0 1,0 0 0,0 0 0,0 5-2,2-7 7,0-1 1,0 1 0,0-1 0,1 1 0,-1 0-1,1-1 1,0 1 0,1-1 0,-1 1-1,1-1 1,0 0 0,0 0 0,0 0 0,0 0-1,1 0 1,0 0 0,0 0 0,0 0-8,9 9 44,1-2 0,0 1-1,1-1 1,4 2-44,3 2 66,13 9 218,1-2 0,25 12-284,13 7 515,-68-38-449,-1 0 1,1 1-1,-1-1 0,0 1 1,0 0-1,0 0 0,0 0 1,-1 1-67,-2-5 22,-1 1 0,1 0 0,0 0 0,-1 0 0,1 0 1,-1-1-1,1 1 0,-1 0 0,0 0 0,1 0 0,-1 0 0,0 0 1,0 0-1,1 0 0,-1 0 0,0 0 0,0 1 0,0-1 0,0 0 1,-1 0-1,1 0 0,0 0 0,0 0 0,0 0 0,-1 0 0,1 0 1,-1 0-1,1 0 0,-1-1 0,1 1 0,-1 0 0,1 0 0,-1 0 1,0 0-1,0-1 0,1 1 0,-1 0 0,0-1 0,0 1 0,0 0 1,0-1-1,1 1 0,-1-1-22,-3 2 48,0-1 1,1 1-1,-1-1 1,0 0-1,0 0 1,1-1-1,-1 1 0,0-1 1,0 0-1,0 0 1,-3 0-49,-7-1-149,0-1 1,-10-3 148,9 2-795,0-2 1,-2 0 794,11 3-491,1 0 1,0 0-1,1-1 0,-1 1 1,0-1-1,1 0 0,-1-1 1,1 1 490,2 1-183,1 0 0,0 1 0,-1-1 1,1 0-1,0 0 0,0 0 1,0 0-1,0-1 183,1 3-7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30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1 196 10106,'15'-3'2884,"1"0"0,-1-2-1,4-1-2883,-8 2 529,-1 0-1,0-1 0,0 0 1,0-1-1,0 0 0,-1-1 0,8-7-528,-15 12 27,0 0-1,1-1 1,-1 0-1,0 1 1,0-1-1,-1 0 1,1 0-1,-1 0 0,1 0 1,-1-1-1,0 1 1,0 0-1,-1 0 1,1-1-1,-1 1 0,1 0 1,-1-1-1,0 1 1,0-1-1,0 1 1,-1 0-1,1-1 0,-1 1 1,0 0-1,0 0 1,-1-2-27,1 2 9,0 1 0,0-1 0,0 1 1,-1-1-1,1 1 0,-1 0 0,0 0 1,1 0-1,-1 0 0,0 0 0,0 0 1,0 0-1,-1 0 0,1 1 0,0-1 1,-1 1-1,1 0 0,-1 0 0,1 0 1,-1 0-1,0 0 0,1 0 0,-1 1 0,0-1 1,0 1-1,1 0 0,-1 0 0,0 0 1,0 0-1,1 0 0,-1 0 0,0 1-9,0 0 5,0 0-1,0 0 0,0 0 0,1 1 1,-1-1-1,0 1 0,1 0 0,-1-1 0,1 1 1,0 0-1,-1 0 0,1 1 0,0-1 1,0 0-1,1 1 0,-1 0 0,0-1 1,1 1-1,-1 1-4,-2 5 48,0-1 1,1 1-1,0 1 1,0-1-1,-1 8-48,2-5 128,1-1 0,0 0 0,1 0 0,0 1 0,1-1 0,0 0 0,1 0 0,0 0 0,1 0 0,0 0 0,3 6-128,-4-11 59,0 0-1,1-1 1,0 1-1,0-1 1,0 0 0,1 0-1,0 0 1,0-1 0,0 1-1,0-1 1,1 0 0,0 0-1,0 0 1,0-1-1,0 0 1,0 0 0,1 0-1,-1 0 1,1-1 0,0 0-1,0 0 1,1 0-59,-1-1-122,0-1-1,-1 1 1,1-1 0,-1 0-1,1 0 1,0-1 0,-1 0-1,1 0 1,-1 0 0,1 0-1,1-2 123,7-2-1677,0-2-1,0 0 0,7-5 1678,21-14-2116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30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0 10514,'-11'17'5449,"7"23"-135,0 10-3746,0 17-464,0 11 48,0 8-367,4 2-201,8-8-384,8-8-120,6-17-24,5-13-168,2-25-776,-1-10-529,-1-18-1423,-4-9 1663</inkml:trace>
  <inkml:trace contextRef="#ctx0" brushRef="#br0" timeOffset="1">57 232 12715,'-33'14'5625,"18"-6"-2416,7 2-1137,8-4-440,4 3-311,16-1-529,6-1-184,17 1-320,5-4-96,2-5 48,5-1-248,2-4-1392,2-4 2448,5-7-1264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31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1 591 11731,'1'1'397,"0"0"1,0 0 0,0 0 0,0 0 0,0 0 0,0 0 0,1 0 0,-1 0 0,0-1 0,1 1 0,-1 0 0,0-1 0,1 1 0,-1-1 0,1 0 0,-1 1-398,1-1 269,1 0 0,-1 0-1,0 0 1,0 0 0,1-1-1,-1 1 1,0 0 0,0-1-1,0 0 1,0 1-269,6-3 329,-1-1-1,0 0 1,-1 1-1,1-2 0,4-3-328,3-3 117,-1-1 0,0-1 0,-1 0 0,0-1 0,-1 0-1,-1-1 1,0 0 0,-1 0 0,0-1 0,-2 0 0,6-15-117,-2-3 23,0 0 1,-3-1-1,0 0 1,-3 0-1,1-18-23,-4 30 31,-1-1-1,-2-2-30,1 19 15,-1 0 1,0 0-1,0 0 0,-1-1 0,0 1 1,0 1-1,0-1 0,-3-5-15,4 11 6,0-1 0,0 1 0,0-1 0,0 1 0,0 0 0,0-1 0,0 1 0,0 0 0,0 0-1,-1 0 1,1 0 0,0 0 0,-1 0 0,1 0 0,-1 0 0,1 0 0,-2 0-6,2 1 3,1 0 1,-1 0-1,0 0 1,0 0-1,1 0 0,-1 0 1,0 0-1,1 0 1,-1 0-1,0 0 0,0 0 1,1 1-1,-1-1 1,0 0-1,1 1 0,-1-1 1,0 0-1,1 1-3,-1 0 7,-1 0-1,1 0 1,0 0-1,0 0 1,0 0-1,0 0 1,1 0-1,-1 1 1,0-1-1,0 0 1,1 1-1,-1-1-6,-2 8 61,0 0 0,0 1 0,1-1 0,0 1 0,1-1 0,0 10-61,0 17 489,2 7-489,-1-31 88,7 88 1042,4 0 1,6 9-1131,-13-88 173,0 0 0,2 0 1,0-1-1,5 11-173,-8-25 28,0 1 1,0-1-1,1 1 1,0-1-1,0 0 0,0 0 1,1-1-1,0 1 1,0-1-1,0 0 0,1-1 1,-1 1-1,1-1 0,5 3-28,-8-5-50,1-1 0,-1 0 0,0 1 0,0-1 0,0-1 0,1 1 0,-1 0 0,0-1 0,1 1 0,-1-1 0,1 0 0,-1 0 0,0 0 0,1-1 0,-1 1 0,0-1 0,1 0 0,-1 0 0,0 0 0,0 0 0,0-1 0,0 1 0,0-1 0,0 0 0,0 0 0,0 0 50,17-14-73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39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 9266,'-8'4'3950,"-2"2"1695,9-6-4087,2 0 547,3 1-2210,24 0 593,-12 0-318,-1 0 1,0-1 0,1-1-1,4-1-170,34-4 219,27 3-219,-77 3-227,-3 1-5,0-1 0,0 0 0,0 0 0,0 0 1,0 0-1,0 0 0,0 0 0,0 0 0,0 0 0,0-1 0,0 1 0,0 0 0,0-1 1,-1 1-1,1 0 0,0-1 0,0 1 232,-1-2-915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39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11570,'3'10'4465,"3"-2"-2952,5-4 47,9 0-8,-3-2-199,11-2-393,7-1-160,5-3-192,1 0-104,-4 0-208,-5 4-80,-12-1-112,-1 1-8,-11 2-472,-4 0-336,-4 2-1048,0-4-737,0 0 1569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2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5 302 4953,'-2'-3'9043,"2"3"-8877,0 0-1,-1-1 0,1 1 1,0 0-1,0 0 1,0 0-1,-1-1 0,1 1 1,0 0-1,0 0 0,0-1 1,0 1-1,0 0 1,-1 0-1,1-1 0,0 1 1,0 0-1,0 0 0,0-1 1,0 1-1,0 0 0,0-1 1,0 1-1,0 0 1,0 0-1,0-1 0,0 1 1,0 0-1,0 0 0,1-1 1,-1 1-1,0 0 1,0 0-1,0-1 0,0 1 1,0 0-1,1 0 0,-1-1 1,0 1-1,0 0 0,0 0 1,0 0-1,1-1 1,-1 1-1,0 0-165,13-5 195,0 1 0,0 1-1,0-1 1,5 1-195,37-8 392,-41 7-312,1-1 0,-1 0 0,0-1 0,0-1 0,0 0 0,6-5-80,-12 6 21,0 1-1,0-1 1,-1 0-1,0-1 1,0 0-1,0 0 1,-1-1-1,0 1 1,-1-1-1,5-8-20,-9 13 11,1 0 0,-1 0 0,0 0-1,0 0 1,0 0 0,0 0-1,-1 0 1,1-1 0,-1 1 0,0 0-1,0 0 1,0-1 0,0 1 0,0 0-1,-1 0 1,0 0 0,1 0 0,-1 0-1,-1-3-10,-1 2 22,0-1-1,0 1 1,0 0-1,0 0 1,0 0-1,-1 0 1,0 1 0,0-1-1,0 1 1,0 0-1,-1 0 1,1 1-1,-1-1 1,1 1-1,-1 0 1,0 0-1,-4 0-21,4 0 13,0 1 0,1 0-1,-1 0 1,0 1 0,0 0-1,0 0 1,0 0 0,0 0-1,0 1 1,0-1 0,1 1-1,-1 1 1,0-1 0,0 1-1,1-1 1,-1 1 0,1 1-1,0-1 1,-1 1-13,-2 2 55,0 1 0,0 0 0,0 0 0,1 1-1,0 0 1,0 0 0,1 0 0,0 1 0,0 0 0,1 0 0,0 0-1,-3 8-54,5-9 65,-1 0 0,1 1 0,1 0 0,-1-1 0,1 1 0,1 0-1,-1 0 1,1-1 0,1 1 0,-1 0 0,1 0 0,1-1-1,-1 1 1,1-1 0,1 2-65,1 0 60,0 0 0,1 0 0,0 0-1,0 0 1,1-1 0,0 0 0,0 0 0,1-1 0,0 1-1,0-1 1,1-1 0,0 0 0,0 0 0,1 0 0,-1-1-1,1 0 1,0-1 0,6 2-60,-4-2 27,0 0 0,1-1 0,0 0 0,0-1 0,0-1-1,0 1 1,0-2 0,0 0 0,0 0 0,0-1 0,0-1 0,0 0 0,0-1 0,0 0-1,3-1-26,4-7-441,-21 11 216,1 1-1,-1-1 1,0 1 0,0 0-1,1 0 1,-1-1 0,0 1-1,1 0 1,-1 0 0,1 1-1,-1-1 1,0 1 225,-2 1-1359,1 1 0,0-1 0,0 1 0,-2 2 1359,-2 7-2247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2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0 10322,'-7'4'1545,"3"-3"-722,1 1 1,-1 0 0,1 0 0,-1 0-1,1 0 1,-2 2-824,4-3 113,1-1 0,0 1-1,-1-1 1,1 1 0,-1-1-1,1 1 1,0-1 0,0 1-1,-1-1 1,1 1 0,0-1-1,0 1 1,0-1 0,-1 1-1,1 0 1,0-1 0,0 1 0,0-1-1,0 1-112,0 0 99,1 0-1,-1 0 1,0-1-1,1 1 1,-1 0 0,0 0-1,1 0 1,-1-1-1,1 1 1,-1 0-1,1-1 1,0 1-1,-1-1 1,1 1 0,0 0-1,-1-1 1,2 1-99,5 4 291,0-1 0,0 0 1,1 0-1,0-1 0,0 0 1,0 0-1,2 0-291,18 3 813,15 2-813,13 0 353,0-4 0,0-1 0,0-4 0,13-2-353,74-11 545,8-8-545,95-5 574,-148 18-101,-46 1-212,-26 3-125,-26 5-143,0 0 0,0 0 0,0 0 0,0 0 0,1 0 0,-1 0-1,0 0 1,0 0 0,0 0 0,1 0 0,-1 0 0,0-1 0,0 1 0,0 0 0,0 0 0,0 0 0,1 0 0,-1 0-1,0 0 1,0 0 0,0 0 0,0-1 0,0 1 0,0 0 0,1 0 0,-1 0 0,0 0 0,0 0 0,0-1 0,0 1-1,0 0 1,0 0 0,0 0 0,0 0 0,0-1 0,0 1 0,0 0 7,0 0-151,0-1-1,0 1 1,0 0 0,-1 0 0,1 0-1,0-1 1,0 1 0,-1 0 0,1 0-1,0 0 1,0-1 0,-1 1 0,1 0-1,0 0 1,0 0 0,-1 0 0,1 0-1,0 0 1,0 0 0,-1 0 0,1-1-1,0 1 1,-1 0 0,1 0 0,0 0 151,-15 1 321,-14 2-225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6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43 12827,'-14'7'6900,"-8"-1"-3636,3-1-1475,19-5-1776,-5 1 267,0 0 1,1 1 0,-1 0 0,0-1 0,1 2 0,0-1 0,0 1 0,-1-1 0,-1 3-281,6-5 13,-1 1 0,1 0 0,0-1 0,-1 1 0,1-1 0,0 1 1,-1 0-1,1-1 0,0 1 0,0-1 0,0 1 0,-1 0 0,1 0 1,0-1-1,0 1 0,0 0 0,0-1 0,0 1 0,0 0 0,1-1 1,-1 1-1,0 0 0,0-1 0,0 1 0,0 0 0,1-1 0,-1 1-13,1 1 4,1 1 0,-1-1-1,1 0 1,-1 0-1,1 0 1,1 1-4,14 14-13,2-2 0,0 0 0,0-1 13,4 3 8,-1 0 0,3 5-8,-21-18 14,0 0 0,0 0 0,-1 0 0,1 1-1,0 2-13,-3-5 19,1 0 0,-1 1 0,0-1-1,-1 0 1,1 1 0,0 0 0,-1-1 0,1 1-1,-1-1 1,0 1 0,0 0 0,0-1-1,0 2-18,0 2 62,-1-1 1,0 1-1,0 0 0,-1 0 0,1 0-62,0-4 12,0-1 1,1 1-1,-1 0 1,0 0-1,0 0 1,0-1-1,-1 1 0,1-1 1,0 1-1,-1-1 1,1 1-1,-1-1 1,1 0-1,-1 0 1,1 1-1,-1-1 1,0 0-1,0 0-12,-1 0-224,1 0 0,-1 0 0,0 0 0,0-1 0,0 1 0,0 0 0,0-1 0,0 0 0,0 0 0,0 0 0,0 0 0,0 0-1,0-1 1,0 0 0,0 1 0,0-1 0,0 0 0,0 0 0,0 0 0,1-1 0,-1 1 0,0-1 0,1 1 0,0-1 0,-3-2 224,-11-18-1444</inkml:trace>
  <inkml:trace contextRef="#ctx0" brushRef="#br0" timeOffset="1">275 162 11562,'11'24'5426,"-5"-3"-2442,2 12-855,2-2-193,-8-4-800,8 2-319,-2-12-609,-2-1-592,2-7-1521,-1-11 921,4-26 160</inkml:trace>
  <inkml:trace contextRef="#ctx0" brushRef="#br0" timeOffset="2">286 1 12291,'0'3'4273,"12"-2"-4113,0 0-873,6 3 457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3.4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69 8850,'3'-10'4124,"-3"8"-3301,1-1-1,-1 1 0,1 0 0,-1-1 1,0 1-1,0-1 0,0-1-822,0 3 124,0 0 1,-1 0-1,1 0 1,0 0-1,-1 0 1,1 0-1,-1-1 0,0 1 1,1 0-1,-1 0 1,0 1-1,0-1 1,1 0-1,-1 0 1,0 0-1,0 0 0,0 1 1,0-1-125,-4-2 69,1 1-1,-1-1 1,1 1 0,-1 0 0,0 0-1,0 1 1,0-1 0,0 1 0,0 0-1,0 1 1,0-1 0,0 1 0,0 0-1,0 0 1,0 1 0,-1-1 0,1 1 0,0 0-1,0 1 1,-1 0-69,-1 0 8,0 0 0,0 1 0,0 0 0,0 1 0,1-1 0,-1 1 0,1 1 0,0-1 0,1 1 0,-1 0 0,1 0 0,0 1 0,-4 4-8,7-7 20,-1 1 0,1 0 0,0 0 1,0 0-1,0 0 0,1 1 0,-1-1 1,1 0-1,0 1 0,1-1 0,-1 1-20,1-2 14,0-1 1,0 0-1,0 0 0,0 0 0,0 0 0,1 0 0,-1 0 1,1 0-1,-1 0 0,1 0 0,0 0 0,0 0 1,0 0-1,0 0 0,0 0 0,0 0 0,0-1 0,1 1 1,-1-1-1,1 1 0,-1-1 0,1 1 0,0-1 1,1 1-15,2 1 26,1 0 1,0-1 0,-1 1 0,1-2 0,0 1 0,0 0 0,0-1 0,0 0-1,0-1 1,4 1-27,9-1 66,0 0 0,16-4-66,32-7 109,-94 24-109,16-8-3,0 1 3,-1 0 0,1 0-1,0 1 1,0 1 0,-8 7 0,16-12 1,0 1-1,0-1 1,0 0-1,0 1 1,1-1 0,-1 1-1,1 0 1,-1 2-1,3-5 1,-1 0-1,1 0 1,-1 1 0,1-1 0,0 0 0,-1 0-1,1 1 1,0-1 0,0 0 0,0 0 0,0 1 0,0-1-1,1 0 1,-1 0 0,0 1 0,0-1 0,1 0-1,-1 0 1,1 1 0,-1-1 0,1 0 0,0 0 0,-1 0-1,1 0 1,0 0 0,0 0 0,0 0 0,-1 0 0,1 0-1,1 0 0,4 5 70,2 0-1,-1-1 0,1 0 0,0 0 0,0-1 0,0 1 1,1-2-1,-1 1 0,1-1 0,0-1 0,0 1 0,0-2 1,0 1-1,0-1 0,3 0-69,1-1-17,-1 0 1,1-1-1,-1 0 1,0-1-1,0-1 0,1 0 1,1-1 16,-7-1-1021,-7 5 941,0 0 1,-1 0-1,1 0 0,0 0 0,0 0 0,0 0 0,0 0 0,0 0 0,0 0 1,0 0-1,0 0 0,0 0 0,0 0 0,0 0 0,0 0 0,0 0 0,0 0 0,0 0 1,0 0-1,0 0 0,-1 0 0,1-1 0,0 1 0,0 0 0,0 0 0,0 0 1,0 0-1,0 0 0,0 0 0,0 0 0,0 0 0,0 0 0,0 0 0,0 0 1,0 0-1,0-1 0,0 1 0,0 0 0,0 0 0,0 0 0,0 0 0,0 0 1,0 0-1,1 0 0,-1 0 0,0 0 0,0 0 0,0 0 0,0 0 0,0 0 1,0 0-1,0 0 0,0-1 0,0 1 0,0 0 0,0 0 0,0 0 0,0 0 0,0 0 1,0 0 79,-5 1-1259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7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1 7922,'-54'40'3817,"42"-39"-785,6 0-1303,7-3-129,4 2-112,-5 0-368,22 0-135,52 1-289,-25-2-152,10 1-232,3-3-104,8 2-120,-9-1 16,-11-3-672,-2 2-472,-18-2-1337,-4 2-2408,-3 2 3201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7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43 11274,'-4'11'4673,"6"1"-2832,7-4-505,7 0 176,13-8-407,9 1-201,16-7-352,6 0-144,8-4-168,-2-2-48,-12 2-104,-2-1-48,-15 5-632,-5 0-456,-6 2-1377,-10 2-2320,-8-7 3161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8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11634,'3'-1'922,"-1"0"-1,1 1 1,-1-1-1,1 1 1,0 0-1,2-1-921,15 4 2211,-10-1-2134,-1 2 0,1-1 0,0 2-77,8 2 866,80 33 725,16 6-981,-67-30-500,-5-2 242,27 13-352,-58-22 62,0 1 0,0 0 0,0 1 0,-1 0 0,0 1 0,0 0 0,-1 0 0,2 3-62,-8-8 22,1 1 0,-1 0-1,0 1 1,-1-1-1,1 0 1,-1 1-1,0-1 1,0 1-1,0 0 1,-1 0 0,1 0-1,-1 0 1,0 0-1,-1 0 1,1 0-1,-1 0 1,0 0 0,-1 0-1,1 0 1,-1 0-1,0 0 1,0 0-1,-1 3-21,-2 3 74,0-1-1,-1 0 0,0 0 0,-1 0 0,0-1 0,-1 0 0,0 0 0,0 0 0,-8 6-73,-13 11 333,0-1 1,-12 6-334,11-9-137,-1-2 0,0 0 1,-2-2-1,-12 5 137,36-18-662,5-3-45,5 0-1119,18-3 761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8.8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12339,'-1'-6'3528,"2"5"-450,3 13-826,-1 17-832,-2 0 1,-2 27-1421,1-2 502,1 8 63,3 1-1,6 27-564,-5-64 14,0 0 0,2-1-1,1 1 1,0-1 0,2-1 0,1 0-1,3 3-13,2-3-2185,-14-22 821,-2-2-564,-2-2 341,-4-5 234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9.3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22 10858,'-30'17'6508,"30"-17"-6457,0 1 0,-1-1-1,1 0 1,0 0-1,0 0 1,0 0-1,0 0 1,-1 0 0,1 0-1,0 1 1,0-1-1,0 0 1,0 0-1,-1 0 1,1 0 0,0 1-1,0-1 1,0 0-1,0 0 1,0 0-1,0 1 1,0-1 0,0 0-1,0 0 1,0 0-1,0 1 1,-1-1 0,1 0-1,0 0 1,0 0-1,0 1 1,1-1-1,-1 0 1,0 0 0,0 1-1,0-1-50,7 6 1014,15 3-18,5-3-470,1-1 1,-1-1 0,14-1-527,89-1 450,-121-2-416,247-12 436,2-13-269,-199 18-176,46-5 18,111-10 33,-168 20-39,0 1 1,1 3-1,14 3-37,-59-5-22,0 0 0,0 1 0,-1-1 0,1 1 0,0 0 0,0 0 0,0 1 0,-1-1 0,3 2 22,-7-2-228,-1 0-1,0 0 1,1 0 0,-1-1-1,0 1 1,1 0-1,-1-1 1,0 1-1,-1-1 229,1 1-352,-17 3-1855,-14 1 900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49.7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197 105 9490,'7'-9'2888,"-4"6"-2339,0-1 0,-1 1-1,1-1 1,-1 0-1,1 0 1,-1 0 0,0 0-1,-1 0 1,1 0 0,-1 0-1,1-1 1,-1 1-1,-1 0 1,1-2-549,-1 5 87,0 0 1,0 0 0,0 0-1,0-1 1,0 1-1,0 0 1,-1 0-1,1 0 1,0 0-1,-1 0 1,1 0-1,-1 0 1,1 0 0,-1 0-1,0 0 1,1 0-1,-1 0 1,0 0-1,0 0 1,1 0-1,-1 0-87,-1 0 71,0 0 0,0-1 0,0 1-1,0 0 1,0 0 0,-1 1-1,1-1 1,0 0 0,0 1 0,-2-1-71,-2 0 46,0 1 0,0-1 1,0 1-1,1 0 0,-1 1 1,0 0-1,0 0 1,-2 0-47,1 2 21,-1 0 1,1 0 0,0 1-1,1 0 1,-1 0 0,1 0-1,-1 1 1,-1 2-22,-3 3 64,0 0 0,1 1 0,-8 12-64,14-18 37,0 0 1,1 1-1,-1 0 1,1-1-1,1 1 1,-1 0-1,1 0 1,-1 5-38,3-8 17,-1 0 0,1 0 1,-1 0-1,1-1 1,0 1-1,0 0 1,0 0-1,1 0 0,-1 0 1,1 0-1,-1-1 1,1 1-1,0 0 1,0-1-1,0 1 0,1 0 1,-1-1-1,1 0 1,-1 1-1,2 0-17,1 1 16,0 0-1,1 0 1,0 0-1,0 0 1,0-1 0,0 1-1,0-2 1,1 1-1,0 0 1,-1-1 0,1 0-1,0 0 1,0-1-1,0 0 1,1 0-16,16 2 18,1-1 1,-1-1-1,6-1-18,-20 0 9,34-1 35,-55 3-8,-1 1 0,1 1 0,1 0 0,-1 0 0,0 1 0,1 1 0,0 0 0,1 0 0,-1 1 0,1 1 0,-1 1-36,4-4 10,1 1 0,0 0-1,0 1 1,1-1 0,-1 1 0,1 0 0,1 1 0,-2 2-10,4-5 24,-1 0-1,2 0 1,-1 0 0,0 1 0,1-1-1,0 0 1,0 0 0,1 1 0,0-1-1,-1 1 1,2-1 0,-1 0 0,1 5-24,0-7 16,-1-1 0,1 0 1,-1 1-1,1-1 0,0 0 1,0 0-1,0 1 0,0-1 1,1 0-1,-1 0 0,1 0 1,-1-1-1,1 1 0,-1 0 1,1 0-1,0-1 0,0 1-16,1 0 27,0 0 0,0-1 0,1 1 0,-1-1 0,0 0 0,0 0 0,1 0 0,-1 0 0,1-1 0,-1 1 0,1-1 0,-1 0-27,29 2 156,-2 0-17,1-1 0,-1-2-1,27-3-138,-7-2-290,-48 6 35,0 0 0,0 0 0,-1-1 0,1 1 0,0 0 0,0-1 0,0 0 1,-1 1-1,1-1 0,0 0 0,-1 0 0,1 0 0,-1 0 0,1 0 1,-1-1-1,1 1 0,-1 0 0,1-1 255,-2 1-118,1 0 0,-1 0-1,0 0 1,0 0 0,1 0 0,-1 0 0,0 0 0,0 0-1,0 0 1,0-1 118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50.1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1 507 12787,'12'-7'5404,"-8"5"-5106,-1 0 0,1 0 0,-1-1 0,0 1 1,3-3-299,12-12 556,-1-1 0,-1 0 1,0-1-1,-1-1 0,9-16-556,-12 14 47,-2 0 0,0 0-1,-1-1 1,4-18-47,-10 30 13,0-1 0,-1 0 0,-1 0 0,1 0 0,-2 0 0,0 0 0,0 0 0,-1 0 0,-1 0 0,-1-6-13,1 12 10,0 1 1,0-1 0,0 1 0,-1 0 0,0 0 0,1 0 0,-2 0 0,1 0 0,-1 0 0,1 1 0,-1 0 0,-1 0 0,1 0 0,0 0 0,-4-1-11,6 3 32,0 1 0,-1 0 0,1-1 0,-1 1 0,1 0 0,-1 1 0,1-1 0,-1 0 0,0 1 1,1-1-1,-1 1 0,0 0 0,1 0 0,-1 0 0,0 0 0,1 0 0,-1 1 0,0-1 0,1 1 0,-1 0 0,1 0 1,-1 0-1,1 0 0,-1 0 0,1 0 0,0 1 0,-1-1 0,1 1 0,0 0 0,0-1 0,0 1 0,0 0 0,-1 2-32,-1 1 94,0 0-1,1 0 0,-1 1 1,1-1-1,0 1 0,0 0 1,1 0-1,0 0 0,-1 3-93,-2 13 308,1-1-1,0 4-307,2-5 177,0 0 1,2-1-1,0 1 0,1 0 0,2-1 0,0 1 0,0-1 0,6 16-177,-4-23 112,-1 0 1,2 0 0,0 0-1,0-1 1,1 0 0,0 0-1,1-1 1,0 0 0,1 0-1,0-1 1,0 0 0,11 7-113,-14-12 15,1 1 1,-1-1 0,1 0 0,0-1-1,1 0 1,-1 0 0,1 0-1,-1-1 1,1 0 0,0-1-16,-2 0-114,0 0 1,0-1-1,0 0 0,-1 0 1,1-1-1,0 0 1,0 0-1,-1 0 0,1-1 1,-1 1-1,1-1 1,-1-1-1,0 1 0,3-2 114,27-15-1171,-34 18 1181,-1 0-1,1 0 1,0 0-1,0 0 1,-1 0-1,1 0 1,-1 0-1,1 0 1,-1 0-1,1 0 1,-1 0-11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50.9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 11274,'-17'-1'4521,"12"1"-2864,2 2 127,6 2-328,-3-4-239,0 0-409,12 4-200,19 4-224,39 4-80,-29-12-88,8-2-408,0-5-1512,-6 0 3848,-1 5-2168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51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9522,'-1'14'4673,"5"-12"-480,11-2-2441,-5-2-375,14 4 111,4-2-448,0-4-208,11 3-416,-5-2-160,-4 3-480,-1-1-624,-7-1 448,1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7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11626,'3'22'4486,"0"0"-1,0 16-4485,-2-17 1801,1 1 0,1-1 0,2 1-1801,-4-18 58,0-1-1,0 1 1,0-1 0,1 0-1,0 0 1,0 0 0,0 0-1,0 0 1,0 0-1,0 0 1,1-1 0,-1 1-1,1-1 1,0 0-1,0 1 1,0-1 0,0-1-1,0 1 1,0 0 0,0-1-1,1 1 1,-1-1-1,0 0 1,1 0 0,-1-1-1,1 1 1,0-1-1,-1 1 1,3-1-58,-1 0-70,-1 0 0,0 0-1,0-1 1,0 1 0,1-1 0,-1 0-1,0 0 1,0 0 0,0-1 0,-1 1-1,1-1 1,0 0 0,0 0 0,-1 0-1,1-1 1,-1 1 0,0-1 0,0 0-1,0 0 1,0 0 0,0 0 0,-1 0-1,1-1 1,-1 1 0,1-3 70,0 0-221,-1-1 0,1 0 0,-1 1 0,-1-1 1,1 0-1,-1 0 0,0 0 0,-1 0 0,0 0 0,0 0 1,0 0-1,-1 0 0,0 0 0,-2-6 221,2 8-52,-1 0 1,0 0-1,0 0 0,0 1 0,-1-1 1,1 1-1,-1-1 0,0 1 1,-1 0-1,1 0 0,-1 0 0,1 1 1,-1-1-1,0 1 0,-1 0 1,1 0-1,0 0 0,-1 0 0,0 1 1,-2-1 51,0 1 87,1 0-1,-1 0 1,0 1 0,0 0 0,0 1 0,0-1 0,0 1 0,0 1 0,1-1-1,-1 1 1,0 0 0,0 1 0,0 0 0,-5 2-87,12-4 18,-1 0 0,1 0 1,-1 0-1,1 0 0,0 1 0,-1-1 1,1 0-1,-1 0 0,1 1 1,0-1-1,-1 0 0,1 1 0,-1-1 1,1 0-1,0 1 0,0-1 0,-1 0 1,1 1-1,0 0-18,0-1 10,0 0 0,0 0 0,0 1-1,0-1 1,0 0 0,0 0 0,0 1 0,0-1 0,0 0 0,0 0-1,0 1 1,1-1 0,-1 0 0,0 0 0,0 0 0,0 0 0,0 1 0,1-1-1,-1 0 1,0 0 0,0 0 0,0 0 0,1 0 0,-1 1 0,0-1-1,0 0-9,2 1 18,1-1-1,-1 1 1,0 0-1,0-1 1,0 1-1,0-1 0,2 1-17,8-2-6,-1 1 0,1-1 0,8-3 6,25-1-34,-30 5 28,0 0 0,0 1 0,0 1 0,-1 0 0,1 1 0,7 3 6,-11-3 41,0 1 0,-1 0 0,0 1 0,1 0 0,-2 1 0,1 0 0,-1 0 0,8 8-41,-13-10 76,0 0 0,-1 1 0,0-1-1,0 1 1,0 0 0,-1-1-1,1 1 1,-1 1 0,0-1 0,-1 0-1,2 6-75,9 22 477,-12-32-474,0-1-1,0 0 0,0 0 1,0 1-1,0-1 1,1 0-1,-1 0 1,0 1-1,0-1 1,0 0-1,1 0 1,-1 1-1,0-1 1,0 0-1,0 0 1,1 0-1,-1 0 1,0 1-1,0-1 1,1 0-1,-1 0 1,0 0-1,0 0 0,1 0 1,-1 0-1,0 0 1,0 0-1,1 0 1,-1 0-1,0 0 1,1 0-1,-1 0 1,0 0-1,0 0 1,1 0-1,-1 0 1,0 0-1,1 0 1,-1 0-1,0 0 1,0-1-1,1 1 1,-1 0-1,0 0 0,0 0 1,0 0-1,1-1 1,-1 1-3,11-12-86,-10 9 72,9-9-76,11-18-283,20-19 373,-40 48 4,0 0-1,-1 1 1,1-1-1,0 1 1,-1-1-1,1 1 1,0-1-1,-1 1 1,1-1-1,0 1 1,0-1 0,0 1-4,0 0 8,-1 0 1,0 0-1,0 0 1,0 0 0,1 0-1,-1 0 1,0 0-1,0 0 1,1 0 0,-1 0-1,0 0 1,0 0-1,0 0 1,1 0 0,-1 1-1,0-1 1,0 0-1,0 0 1,0 0 0,1 0-1,-1 0 1,0 1-1,0-1 1,0 0 0,0 0-1,0 0 1,1 1-1,-1-1 1,0 0 0,0 0-9,1 3 114,0 0 1,-1 0 0,1 0 0,-1 0 0,0 0 0,1 2-115,0 23 646,-1-10-363,1-1-1,1 0 1,0 0-1,2 1 1,1 2-283,-5-19-40,0 0 0,0-1 0,0 1 1,0 0-1,1-1 0,-1 1 1,0 0-1,0-1 0,1 1 0,-1-1 1,1 1-1,-1-1 0,0 1 1,1-1-1,-1 1 0,1-1 0,-1 1 1,1-1-1,-1 1 0,1-1 1,0 0-1,-1 1 0,1-1 0,-1 0 1,1 0-1,0 1 0,-1-1 0,1 0 1,0 0-1,-1 0 0,1 0 1,0 0-1,-1 0 0,1 0 0,0 0 1,-1 0-1,1 0 40,15-10-561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51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31 5281,'0'-1'509,"-1"-1"0,1 1 0,0 0 0,-1-1 0,1 1 0,-1-1-1,0 1 1,1 0 0,-1 0 0,0-1 0,0 1 0,0 0 0,0 0 0,0 0 0,0-1-509,-7-7 4694,9 20 1030,31 140-3661,-28-133-1892,39 198 661,-41-205-899,1 0-1,0 0 1,0-1-1,1 1 1,3 4 67,-4-8-1287,2 1-1,-1-1 1,1 0-1,3 3 1288,-8-10-18,0 0-1,0 0 0,0 0 0,0 0 0,0 0 0,0 0 0,0 0 0,0 0 0,0 0 0,0 0 0,-1 0 0,1 0 1,0 0-1,0 0 0,0 0 0,0 0 0,0 0 0,0 0 0,0 0 0,0 0 0,0 0 0,0 0 0,0 0 0,0 0 1,0 0-1,0 0 0,0 0 0,0 0 0,0 0 0,0 0 0,0 0 0,0 0 0,0 0 0,0 0 0,-1 0 0,1 0 1,0 0-1,0 0 0,0 0 0,0 0 0,0 0 0,0 0 0,0 0 0,0 0 0,0 0 0,0 0 0,0 0 0,0 0 1,0 0-1,0 0 0,0 1 0,0-1 0,0 0 0,0 0 0,0 0 0,0 0 0,0 0 0,0 0 0,0 0 0,0 0 0,0 0 1,0 0-1,0 0 0,0 0 0,0 0 0,0 0 0,0 0 0,0 0 0,0 0 0,0 0 19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52.4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55 12979,'-7'2'2915,"-1"1"1285,9-3-3953,-1 1 0,1-1 0,0 0 0,-1 1 0,1-1 0,0 0 0,0 1 0,0-1 0,-1 0 0,1 0 1,0 1-1,0-1 0,0 0 0,-1 0 0,2 0-247,42 8 474,1-3 0,-1-1-1,35-1-473,4-6 222,0-3 0,30-9-222,-24 1 53,61-10 84,25 5-137,-158 17 20,1 2 0,13 1-20,-30-1-20,0 0 0,0 0 0,0 1 0,-1-1 0,1 0 0,0 0 0,0 1 0,0-1 0,0 0 0,-1 1 0,1-1 0,0 1 0,0-1 0,0 1 20,-1-1-32,0 0 1,0 1-1,0-1 0,0 0 1,0 0-1,0 0 0,0 1 1,0-1-1,0 0 0,0 0 1,1 0-1,-1 1 0,0-1 1,0 0-1,0 0 0,-1 0 1,1 1-1,0-1 0,0 0 1,0 0-1,0 0 0,0 1 1,0-1-1,0 0 0,0 0 1,0 0-1,0 1 0,0-1 1,-1 0-1,1 0 0,0 0 1,0 0-1,0 1 0,0-1 1,-1 0-1,1 0 0,0 0 1,0 0-1,0 0 0,0 0 1,-1 0-1,1 0 0,0 1 1,0-1-1,0 0 0,-1 0 1,1 0-1,0 0 0,0 0 1,-1 0 31,-37 11-4260,7-2 2812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2:52.7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2 251 13059,'0'0'180,"-1"1"0,1 0 0,0 0-1,0 0 1,0 0 0,0-1 0,0 1 0,0 0 0,0 0 0,0 0 0,0 0 0,0-1 0,1 1 0,-1 0 0,0 0 0,0 0-1,1-1 1,-1 1 0,1 0 0,-1 0 0,1-1 0,-1 1 0,1 0 0,-1-1 0,1 1 0,-1-1 0,1 1 0,0-1 0,-1 1-1,1-1 1,0 1 0,0-1 0,-1 0 0,1 1 0,0-1 0,0 0 0,-1 1 0,1-1 0,0 0 0,0 0-180,3 1 243,1 0 1,-1 0 0,0-1 0,1 1 0,-1-1-1,0 0 1,1-1 0,1 1-244,3-2 162,0 0-1,0 0 1,0-1-1,-1 0 1,1-1-1,-1 0 1,1 0-1,-1-1 1,-1 0 0,1-1-1,-1 1 1,5-5-162,-4 2 46,1-1 1,-1 0-1,0 0 1,-1-1 0,0 1-1,-1-2 1,0 1-1,0-1 1,1-6-47,-5 13 11,-1-1 1,1 1-1,-1-1 1,0 0-1,0 1 1,-1-1-1,1 0 1,-1 0-1,0 0 1,-1 1-1,1-1 1,-1 0-12,1 2 5,-1 0 0,0 1 1,0-1-1,0 0 1,0 1-1,-1-1 1,1 1-1,-1-1 1,1 1-1,-1-1 1,0 1-1,0 0 0,0 0 1,0 0-1,0 0 1,0 0-1,-1 1 1,1-1-1,-1 1 1,0-1-6,-2 0 2,1 0 0,-1 0 0,0 0 0,0 1 0,0 0 0,-1 0 1,1 0-1,0 0 0,0 1 0,0 0 0,0 0 0,-1 1 0,1-1 0,0 1 1,0 0-1,0 1 0,0-1 0,0 1 0,0 0 0,-2 1-2,1 0 16,0 1 0,-1 0 0,2 0-1,-1 0 1,0 1 0,1 0 0,0 0 0,0 0 0,0 1-1,1-1 1,0 1 0,0 0 0,0 1 0,-2 4-16,2-2 61,0 2 1,1-1 0,0 0 0,0 1-1,1-1 1,0 1 0,1 0-1,0 0 1,1 7-62,0-11 37,1 0 0,0-1-1,0 1 1,0 0 0,1-1-1,0 1 1,0-1 0,1 0 0,0 0-1,0 0 1,0 0 0,1 0-1,-1-1 1,2 0 0,-1 1 0,1 0-37,6 3 43,-1 0 0,2-1 0,-1 0 0,1-1 0,0 0 0,0-1 0,1 0 1,0-1-1,0-1 0,0 0 0,5 1-43,23 3 47,1-1 0,0-2 1,2-2-48,-33-2-191,10 1 263,0-1 1,20-2-73,-33 0-432,0-1 0,0 1 0,0-1 0,0-1 432,-1 1-1039,-1-1-1,0 1 1,0-2-1,0 1 1,2-2 1039,18-15-2011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0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228 146 5673,'36'15'3133,"-35"-15"-2852,0 1 0,0-1 1,-1 0-1,1 1 0,0-1 0,0 0 0,0 0 1,0 1-1,0-1 0,0 0 0,0 0 0,0 0 1,0 0-1,0 0 0,0 0 0,0-1 0,0 1 1,0 0-1,-1 0 0,1-1 0,0 1 1,0 0-1,0-1 0,0 1 0,0-1 0,-1 1 1,1-1-1,0 0 0,0 1 0,-1-1 0,1 0 1,0 0-282,0-1 252,1-1 1,-1 1 0,1-1-1,-1 0 1,0 1-1,0-1 1,-1 0 0,1 0-1,0 0 1,-1-1-253,1 1 87,-1-1 0,0 0 0,0 0 0,0 0 0,0 1-1,-1-1 1,1 0 0,-1 0 0,0 1 0,0-1 0,0 0 0,-1 1 0,1-1 0,-1 1 0,0 0-1,-1-2-86,0 1 49,0-1 0,-1 1-1,0 0 1,0 0 0,0 1 0,0-1-1,-1 1 1,0 0 0,1 0-1,-6-2-48,4 2 15,-1 0-1,1 0 1,-1 1-1,0 0 1,0 0 0,0 1-1,0 0 1,0 0-1,0 1 1,0 0-1,0 0 1,-1 0-1,1 1 1,0 0-1,0 1 1,0-1 0,1 1-1,-3 1-14,2 1 19,0 0 1,0 0-1,0 1 0,1 0 1,-1 0-1,1 0 0,0 1 0,1 0 1,-1 0-1,1 0 0,1 1 0,-1 0 1,1 0-1,0 0 0,-2 6-19,3-7 20,1 0 0,0 1-1,0-1 1,0 0 0,1 1-1,0 0 1,0-1 0,1 1-1,0-1 1,0 1 0,1 0-1,-1-1 1,1 1 0,1-1-1,-1 1 1,1-1 0,0 0-1,1 1 1,1 2-20,2 0 49,0 0 0,0 0 0,1-1 1,0 1-1,1-2 0,0 1 0,0-1 0,0 0 0,1-1 1,0 0-1,2 1-49,15 7 153,0-1 1,1 0-1,12 2-153,62 21 647,-94-33-531,0 0 1,0 0-1,0 0 0,0 1 0,-1 0 0,1 0 0,-1 1 1,0-1-1,-1 1 0,3 2-116,-8-6 6,2 0 44,-1 1 0,1-1 0,0 1 0,-1 0 0,1 0 0,-1 0 0,1 0 1,0 1-51,-2-3 16,0 1 0,0 0 0,0 0 1,0-1-1,0 1 0,0 0 0,0 0 0,0 0 1,0-1-1,0 1 0,0 0 0,0 0 1,0-1-1,-1 1 0,1 0 0,0-1 1,0 1-1,-1 0 0,1-1 0,-1 1 1,1 0-1,-1-1 0,1 1 0,-1 0 1,1-1-1,-1 1 0,1-1 0,-1 1-16,-2 1 45,0 0-1,0 0 0,0 0 0,0 0 0,0 0 0,0 0 0,-1-1 0,1 1 0,-1-1 1,-2 0-45,-2 2 53,-6 1 17,1 0 0,0-2 0,-1 1 1,-13-1-71,-10-1-232,-8-1 232,34-1-580,1 1-1,0-1 0,0-1 0,0 0 0,0 0 0,0-1 0,0-1 1,0 1-1,-5-4 581,1-4-1477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1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1 210 12571,'1'1'685,"1"0"0,-1 0 0,1 0 1,-1 0-1,1-1 0,-1 1 0,1-1 1,0 1-1,1 0-685,18 0 2457,-15-2-2051,-1 0 0,1 0 0,-1 0 0,1 0 0,-1-1-1,2-1-405,-2 1 90,-1-1 0,0 0 0,0 1-1,0-2 1,0 1 0,0 0 0,-1-1-1,1 0 1,-1 0 0,0 0 0,0 0-1,0 0 1,-1-1 0,0 1-1,1-1 1,-2 1 0,2-5-90,-1 2 8,0 1-1,0-1 1,-1 1 0,0-1-1,0 1 1,-1-1 0,1 0 0,-2 0-1,1 1 1,-1-1 0,0 1-1,0-1 1,-1-2-8,1 7 5,0 0 0,0-1 0,0 1 0,0 0-1,0 0 1,0-1 0,0 1 0,-1 0 0,1 0 0,-1 1 0,0-1 0,0 0 0,1 0-1,-1 1 1,0-1 0,0 1 0,0 0 0,-1-1 0,1 1 0,0 0 0,0 0 0,-1 1-1,1-1 1,-1 0 0,1 1 0,0-1 0,-1 1 0,1 0 0,-2 0-5,1 0 3,0 0 0,1 1 1,-1-1-1,0 1 0,0 0 1,0 0-1,0 0 0,0 0 1,1 1-1,-1-1 0,1 1 1,-1-1-1,1 1 0,-1 0 1,1 0-1,0 0 0,0 0 1,0 1-1,0-1 0,0 0 0,1 1 1,-1-1-1,1 1 0,-1 1-3,-2 4 52,1 0-1,1 0 0,-1 1 0,2-1 0,-1 1 0,1 2-51,-2 11 511,2 20-511,1-31 85,1 1-1,0 0 1,0 0-1,1-1 1,1 1 0,0-1-1,0 0 1,1 0-1,0 0 1,1 0 0,1-1-1,0 1 1,0-2-1,0 1 1,2 0 0,4 4-85,-9-11-45,0 0 0,1 0 0,-1-1 0,0 1 0,1-1 0,0 0 1,-1 0-1,1 0 0,0-1 0,0 1 0,0-1 0,0 0 0,0 0 0,0-1 1,0 1-1,3-1 45,0 0-315,0 0 0,0-1 1,0 0-1,0 0 0,0-1 1,-1 0-1,1 0 0,0 0 0,3-3 315,41-22-1157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1.5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0 12691,'-17'18'5225,"9"28"-2673,7 17-743,-15 17-89,6 8-232,6-5-607,4 5-297,10-13-416,11-5-80,11-13-72,-5-18-8,13-20-632,-2-15-489,-3-19-1519,1-14 1536</inkml:trace>
  <inkml:trace contextRef="#ctx0" brushRef="#br0" timeOffset="1">11 225 14251,'-6'4'5865,"1"3"-3288,6 1-625,13-1-535,12-1-177,12 0-496,-5-4-256,13-2-296,1-2-64,5-5-168,14 0-880,-3 3-1353,-3 0 1433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2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23 9850,'-21'-12'4481,"13"6"-1984,5 1-593,2 6 64,6 19-247,-7 10-209,4 28-400,9 17-167,-11 14-305,5 4-144,1-7-272,6-2-96,2-16 0,4-9-168,3-17-912,-8-13-593,14-18-247,5-10 800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2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318 3 13139,'-3'0'498,"1"-1"1,0 0 0,-1 1 0,1-1-1,-1 1 1,1 0 0,-1 0-1,1 0 1,0 0 0,-1 1-1,1-1 1,-2 1-499,-4 1 264,0 1 0,0 0 0,-1 1-264,-2 0 547,-15 8 20,1 0 1,0 1-1,1 2 1,1 0-1,0 2 1,1 0 0,-14 15-568,34-29 62,-3 1 119,1 1-1,-1 0 1,1 1 0,0-1-1,0 1 1,0 0-181,4-4 41,-1-1 1,0 1-1,1-1 1,-1 1-1,1 0 1,-1-1-1,1 1 1,0 0-1,-1-1 1,1 1-1,0 0 0,0-1 1,0 1-1,1 0 1,-1-1-1,0 1 1,1 0-1,-1-1 1,1 1-1,-1-1 1,1 1-1,0-1 1,0 1-1,-1-1 0,1 1 1,0-1-1,1 1-41,6 7 114,0-1-1,1 0 0,0 0 0,0-1 1,1-1-1,0 1 0,0-1 0,1 0-113,7 2 113,-1-1 0,1 0 0,0-1 0,13 2-113,24 6 288,41 17-288,-33-8-2767,-55-20 2060,16 7-4474,-6 4 2246</inkml:trace>
  <inkml:trace contextRef="#ctx0" brushRef="#br0" timeOffset="1">649 126 16131,'13'10'5706,"-3"-8"-4690,6 0-504,1 0 24,-1-1-112,6-4-608,5-1-568,4-2-1585,-7-1 1473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3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 12795,'-89'69'5289,"93"-56"-2753,2-6-831,8-2-41,8 6-88,1-16-399,14 9-225,6-2-496,-7-4-136,1-1-184,-6-2-816,-11 1 1712,0 4-976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3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1 654 10330,'0'-2'4465,"9"-3"-2507,1-1-921,-2-1-288,0-1 0,-1 0 0,0 0-1,0-1 1,3-5-749,28-51 1397,-32 54-1232,16-30 95,-1-2 1,-2 0 0,-2-2 0,-2 1 0,0-12-261,-11 39 22,-1 0 0,-1 0 1,-1 0-1,0 0 0,-1-9-22,0 18 7,-1 0 0,0-1 1,-1 1-1,1 0 0,-2 0 0,1 0 1,-1 0-1,0 0 0,-1 1 0,1-1 1,-6-6-8,8 12 25,-1 1 1,1-1 0,0 0 0,-1 0 0,1 1 0,-1-1 0,0 1-1,0-1 1,0 1 0,1 0 0,-1-1 0,0 1 0,-1 0-1,1 0 1,0 1 0,0-1 0,0 0 0,0 1 0,-1-1 0,1 1-1,0 0 1,-1 0 0,1 0 0,-1 0-26,0 0 47,0 1 0,0 0 0,1 0 0,-1 0 0,1 0 0,-1 1-1,1-1 1,0 1 0,-1-1 0,1 1 0,0 0 0,0 0 0,0 0 0,0 0 0,1 0 0,-1 0 0,0 1 0,1-1 0,-1 0 0,1 2-47,-4 6 96,1 0 1,0 0 0,1 1 0,0 0 0,0-1 0,1 1-1,0 6-96,-1 24 377,1 15-377,2-56 0,-1 40 163,2 0 0,2 1 0,1-1 0,5 16-163,-6-42 35,1 0-1,0-1 1,1 1 0,0-1 0,1 0 0,0-1 0,1 1-1,1-1 1,0-1 0,0 1 0,1-2 0,1 1 0,0-1-1,4 4-34,-1-5-47,0 0-1,0 0 1,0-1-1,1-1 1,13 6 47,-16-9-402,0 0-1,0-1 1,1 0 0,-1-1 0,1 0-1,-1-1 1,1 0 0,3 0 402,-8-2-434,0 1 0,-1-1-1,1 0 1,0-1 0,3-1 434,36-15-1312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3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77 11578,'-8'55'5496,"-3"-5"-4321,-9 23-1175,18-68 161,1-8-65,1-7-55,3-9-115,1 1 0,0 0-1,2 1 1,0-1 0,1 0 74,-2 6-9,1 0-1,0 1 0,1 0 0,0 0 0,1 0 1,0 1-1,5-5 10,-8 10 46,1 0 1,-1 1 0,1 0-1,-1 0 1,1 1-1,0 0 1,1-1-1,-1 2 1,0-1 0,1 1-1,0 0 1,-1 1-1,1-1 1,6 1-47,-9 0 76,0 1 0,0 0 0,0 0 0,-1 1 1,1-1-1,0 1 0,0-1 0,-1 1 0,1 1 0,0-1 1,-1 0-1,1 1 0,-1 0 0,0 0 0,1 0 1,-1 0-1,0 0 0,0 1 0,0-1 0,-1 1 0,1 0 1,-1-1-1,1 2 0,-1-1 0,0 0 0,0 0 0,0 1-76,4 9 185,-1 1 0,-1 1 0,0-1 0,0 1 0,-2-1 0,1 7-185,2 8 192,-4-23-156,0 0 0,0 0 0,-1-1 1,0 1-1,0 0 0,0 0 0,0 0 0,-1-1 0,0 1 0,-2 5-36,1-2-114,2-8-42,0 0 0,0 0-1,0 0 1,0 0 0,-1 0 0,1 0 0,0 0-1,-1 0 1,1-1 0,0 1 0,-1 0-1,1 0 1,-1 0 0,0 0 0,1 0 0,-1 0 156,-1-2-1882,1-1 766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7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13043,'5'-6'1147,"-3"3"-692,0 1 1,1-1-1,-1 1 0,0-1 1,1 1-1,0 0-455,-3 1 74,1 1-1,-1 0 1,1 0 0,-1 0 0,0-1 0,1 1-1,-1 0 1,1 0 0,-1 0 0,1 0 0,-1 0-1,1 0 1,-1 0 0,1 0 0,-1 0 0,0 0-1,1 0 1,-1 0 0,1 0 0,-1 0 0,1 0-1,-1 1 1,1-1 0,-1 0 0,0 0 0,1 0-1,-1 1 1,1-1 0,-1 0 0,0 0-1,1 1 1,-1-1 0,0 0 0,0 1 0,1-1-1,-1 1 1,0-1 0,0 0 0,1 1 0,-1-1-1,0 1 1,0-1 0,0 1-74,7 11 795,-2 1-1,0 0 1,0 0 0,-2 1 0,1 2-795,11 71 1414,-14-78-1270,33 184 1092,-28-168-1023,8 20-213,3 13 122,-1-14-858,-15-38-221,-3-6-929,-6-11-1333,-6-11-28,-5-7 1321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4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 13715,'-7'22'5092,"2"1"0,-1 14-5092,3-9 1281,1 1 0,1 0 0,2 10-1281,3-6 345,-4-33-344,0 0-1,0 0 0,0 0 1,0 0-1,0 0 1,0 0-1,0 0 0,0 0 1,0 0-1,0 0 0,0 0 1,0 0-1,1 0 1,-1 0-1,0 0 0,0 0 1,0 0-1,0 0 0,0 0 1,0 0-1,0 0 1,0 0-1,0 0 0,0 0 1,0 0-1,0 0 0,0 0 1,0 0-1,0 0 1,0 0-1,0 0 0,0 0 1,0 0-1,0 0 0,0 0 1,0 0-1,0 0 1,1 0-1,-1 0 0,0 0 1,0 0-1,0 0 0,0 0 1,0 0-1,0 0 1,0 0-1,0 0 0,0 1 1,0-1-1,0 0 0,0 0 1,0 0-1,0 0 1,0 0-1,0 0 0,0 0 1,0 0-1,0 0 0,0 0 1,0 0-1,0 0 1,0 0-1,0 0 0,0 0 1,0 0-1,0 0 0,0 0 1,0 0-1,0 0 1,-1 0-1,4-4-23,1-10-59,2-11-67,12-48-159,-14 63 290,0-1 0,0 1 0,1 0 0,0 1 0,4-7 18,-8 14 5,1 0 0,0 0 1,-1 0-1,1 0 0,0 0 1,0 0-1,0 1 0,0-1 1,0 1-1,0-1 0,1 1 1,-1 0-1,0 0 0,1 0 1,-1 0-1,1 0 0,-1 1 1,1-1-1,0 1 0,-1 0 0,1 0 1,-1-1-1,1 2 0,1-1-5,0 0 41,-1 1 0,1 0-1,-1 0 1,1 0 0,-1 0-1,1 1 1,-1 0 0,0-1-1,0 1 1,0 0 0,0 0-1,0 1 1,0-1 0,0 1-1,-1-1 1,1 1 0,-1 0-41,4 7 156,0-1 0,-1 1 0,0 0 0,0 0 0,-1 0 0,0 2-156,0 1 179,1-1-1,0-1 1,7 12-179,-11-22-61,0 1-1,0-1 1,1 1 0,-1-1-1,0 1 1,1-1-1,-1 0 1,0 0 0,1 0-1,0 1 1,-1-2 0,1 1-1,0 0 1,-1 0 61,1-1-228,-1 1-1,0-1 1,0 0-1,0 0 1,0 0 0,1 0-1,-1 0 1,0 0-1,0 0 1,0 0 0,1 0-1,-1 0 1,0-1-1,0 1 1,0-1 0,0 1-1,0-1 1,0 1-1,0-1 1,0 1 0,0-1-1,1 0 229,14-15-1872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4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68 10930,'-17'-48'6344,"17"46"-6093,-1 1-1,1-1 0,-1 0 0,1 1 1,-1-1-1,0 1 0,0-1 0,0 1 0,-1-1-250,2 1 78,0 1-1,-1 0 0,1-1 0,-1 1 0,1 0 0,-1 0 0,1-1 0,-1 1 1,1 0-1,0 0 0,-1 0 0,1 0 0,-1 0 0,1 0 0,-1 0 0,0 0 0,1 0 1,-1 0-1,1 0 0,-1 0 0,1 0 0,0 0 0,-1 0 0,1 1 0,-1-1 1,1 0-1,-1 0 0,1 1 0,-1-1 0,1 0 0,0 0 0,-1 1 0,1-1 1,-1 0-1,1 1 0,0-1 0,-1 1 0,1-1 0,0 1-77,-6 5 319,1 0 0,0 1 0,0 0 0,1 0 0,0 0 0,0 0 0,0 1 0,1-1 0,-2 7-319,-3 12 494,2 0 1,-2 16-495,3-4 122,1 1 1,2 0 0,2 1-1,2-1 1,1 0 0,2 0-1,2-1 1,1 0 0,2 0 0,6 11-123,-9-27 15,2-1 1,0-1-1,2 0 1,0 0 0,1 0-16,-7-13-223,0 0 0,1 0 1,-1-1-1,1 0 1,0 0-1,1 0 1,0 0-1,0-1 0,0 0 1,0-1-1,1 0 1,-1 0-1,1 0 1,6 1 222,-5-3-350,0 0 0,0-1 0,2 0 350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4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1 15899,'7'3'5554,"2"6"-4506,1 6-32,-1 17 448,-8 6-119,5 15-417,-2 5-264,0 1-320,-2-3-48,0-6-136,4-9-72,4-11-24,3-6-128,-1-12-720,-4-4-480,-4-8-721,1 0 1057</inkml:trace>
  <inkml:trace contextRef="#ctx0" brushRef="#br0" timeOffset="1">0 493 11787,'10'0'5049,"4"0"-2913,16-1-392,4 1 249,10-1-513,9-3-288,10-6-575,1-2-241,1 0-136,-3 3-360,-6 9-977,-6 0-647,-11 9 2176,-3 3-856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5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195 1 12283,'-9'2'1853,"-1"0"0,1 1 0,0 0 0,0 1 1,-2 1-1854,2 0 990,-1 1 0,1 0 0,-1 0 1,-1 3-991,0 1 383,-1 1 0,2 0 1,0 1-1,0 0 1,1 0-1,-4 9-383,11-19 20,0 1 0,1-1 0,-1 1 0,1 0 0,0 0 0,0-1 0,0 1 0,0 0 0,1 0 0,-1 0 0,1 0 0,-1 0 0,1 0 0,0 1-20,1-2 1,-1 0-1,1-1 0,0 1 0,-1 0 0,1 0 0,0-1 1,0 1-1,0-1 0,0 1 0,0-1 0,0 1 0,1-1 1,-1 1-1,1-1 0,-1 0 0,1 0 0,-1 0 0,1 0 0,-1 0 1,1 0-1,0 0 0,1 0 0,19 8-11,0-1 0,1-1 0,4 0 11,-2-1 5,-1 1 1,17 8-6,-33-11 6,0 0 0,0 0 1,-1 1-1,1 0 0,-1 0 0,0 1 0,-1 0 0,1 0 0,4 6-6,-5-4 33,-1 0 0,0 0 0,0 1 0,-1 0 0,0-1 0,0 1 0,-1 1-1,0-1 1,-1 0 0,0 1 0,0 7-33,0-6 60,-2 0 0,1 1 0,-2-1 1,1 0-1,-2 0 0,1 1 0,-2-1 0,1-1 0,-2 1 0,1 0-60,1-7 27,0 0 0,0-1 0,0 1 0,0 0-1,0-1 1,-1 0 0,0 0 0,0 0 0,0 0 0,0 0 0,0 0-1,0-1 1,-1 1 0,1-1 0,-1 0 0,0 0 0,1 0-1,-1-1 1,0 1 0,0-1 0,0 0 0,-4 0-27,2 0 18,0 0-1,0 0 1,-1-1 0,1 0-1,0-1 1,-1 1 0,1-1 0,0 0-1,0-1 1,0 1 0,0-1 0,0-1-1,0 1 1,-2-2-18,6 3-1,0 0 0,0-1 1,0 1-1,1 0 0,-1 0 0,1-1 0,-1 1 1,1-1-1,-1 0 0,1 1 0,0-1 0,0 0 1,-1 0 0,2 0-3,-1 1 0,1 0 1,-1-1-1,1 1 0,0 0 1,0-1-1,0 1 0,0 0 1,0-1-1,0 1 0,0 0 0,0-1 1,0 1-1,1 0 0,-1-1 1,0 1-1,1 0 0,-1-1 1,1 1-1,0 0 0,0-1 3,3-4-8,0 1-1,0-1 1,1 1-1,0-1 1,0 1-1,1 1 1,2-3 8,43-29-47,-46 33 47,10-6-307,0 0 1,0 2-1,1 0 1,0 0-1,0 1 1,8-1 306,-2 4 200,3 6-327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5.6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15043,'24'12'5484,"-16"-9"-4861,-1 1 0,1 0-1,1 2-622,7 6 594,-1 1 0,-1 0-1,0 1 1,-1 1-1,0 0 1,-1 0-1,1 4-593,12 21 886,-1 0-1,7 21-885,-18-31 197,0 0-1,-2 1 1,-1 0 0,-2 1 0,4 26-197,-9-34 88,-1 1 1,0 0-1,-2-1 1,-1 1-1,-1 0 0,-1-1 1,-6 25-89,2-23-253,0 0 1,-2-1 0,0 1 0,-2-1-1,-1-1 1,-10 15 252,4-15-1703,5-12 673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8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22 11138,'-10'8'4089,"6"0"-3057,12-3-319,6-5 175,25 6 64,8-6-72,16-8-296,7 2-144,3-4-144,1 3-55,-10 2-113,-1 1-96,-18 1-1009,-13-2-807,-7 5 1072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9.1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 12099,'-2'2'4641,"17"5"-3121,8-4-224,6 1 289,8 1-265,11-1-456,7-2-208,10-2-376,0-1-96,-10-5-24,-9 3-224,-9-4-784,-7 3-680,-9-6 848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9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8970,'2'0'576,"-1"1"1,1-1-1,0 0 0,0 0 0,0 1 1,-1-1-1,1 1 0,0 0 1,0 0-1,-1-1 0,1 1 1,0 0-577,5 3 1026,110 49 2802,-67-32-2831,-1 1 0,-2 3-1,6 5-996,-33-17 167,-1 1 0,-1 0-1,0 2 1,0 0-1,9 12-166,-21-21 20,0 1-1,0 0 0,-1 0 1,0 0-1,0 1 0,-1-1 1,-1 1-1,1 0 0,-1 0 1,-1 1-1,1-1 0,-2 0 1,1 1-1,-1-1 0,-1 5-19,0-3 24,-1 0 0,-1 0 0,0 0 1,0 0-1,-1-1 0,0 1 0,-1-1 0,-1 1 0,1-1 0,-1 0 0,-1-1 0,0 0 0,0 0 0,-3 2-24,-12 15-134,-2-2 0,-1-1 0,-1 0 1,-4 1 133,25-20-376,0-1 0,0 0 1,-1 0-1,1 0 0,-1-1 0,1 0 1,-5 2 375,0-1-1621,17-3 669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09.9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210 15 9706,'0'-1'196,"0"0"-1,-1 1 1,1-1-1,0 0 1,0 1-1,0-1 1,-1 0-1,1 1 1,0-1-1,0 1 1,-1-1 0,1 1-1,-1-1 1,1 0-1,0 1 1,-1 0-1,1-1 1,-1 1-1,0-1 1,1 1-1,-1-1 1,1 1 0,-1 0-196,0-1 96,-1 1 0,1 0 0,0 0 0,0-1 0,0 1 0,0 0 1,0 0-1,0 0 0,0 0 0,0 1 0,0-1 0,-1 0 0,1 0 1,0 1-1,0-1 0,0 0 0,0 1 0,0 0-96,-5 2 282,0 1 0,0 0 0,1 0-1,-1 1 1,1-1 0,0 1 0,0 0 0,0 2-282,-8 10 638,0 0 0,0 4-638,0 1 293,2 0 0,0 0 0,2 1 0,1 0 0,0 1 0,2 0 0,1 0 0,0 4-293,-3 32 632,3 1 0,3 46-632,4-12 557,3-1 0,18 88-557,-11-121 154,2-1-1,2-1 0,3 0 0,3-2 0,4 4-153,-13-35 54,0 0-1,2-1 1,1-1-1,1 0 1,0-1 0,2-1-1,16 14-53,68 60 476,-91-82-257,-8-8-223,-3-8-1106,-5-15 2007,3-7-665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0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10146,'1'0'294,"-1"0"1,0-1-1,0 1 0,0 0 1,0 0-1,1 0 0,-1 0 1,0 0-1,0 0 0,0-1 0,1 1 1,-1 0-1,0 0 0,0 0 1,1 0-1,-1 0 0,0 0 1,0 0-1,0 0 0,1 0 0,-1 0 1,0 0-1,0 0 0,1 0 1,-1 0-1,0 0-294,6 5 1981,-4-3-1867,-1 0 0,1 0 1,-1 1-1,0-1 0,0 0 0,0 0 0,0 1-114,2 9 489,-1-1 0,-1 1 0,0 0 0,0 0 0,-1-1 1,0 1-1,-2 8-489,0 11 447,3 119 787,1-99-987,0-14 53,5 29-300,-5-54 4,1-1 0,0 1 1,0-1-1,1 0 0,3 6-4,-2-7-1116,0 0 0,1 0-1,3 3 1117,-9-13-104,2 1 52,5-6-113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8.1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10050,'58'2'6327,"1"4"-3474,-39-2-1993,0 0 1,0 1-1,-1 1 1,14 6-861,-28-10 193,0 0 1,0 1-1,-1 0 1,1-1 0,-1 1-1,1 1 1,-1-1 0,0 1-1,0 0 1,2 3-194,-5-6 50,1 1 0,-1 0 0,0 0-1,0 0 1,-1-1 0,1 1 0,0 0 0,-1 0 0,1 0 0,-1 0 0,1 0-1,-1 1 1,0-1 0,0 0 0,0 0 0,0 0 0,0 0 0,-1 0-1,1 0 1,-1 0 0,1 0 0,-1 0 0,0 0 0,1 0 0,-1 0-1,0 0 1,0-1 0,-1 2-50,-3 4 86,0-1-1,0 1 1,-1-1-1,0 0 1,0 0-1,-1-1 0,1 0 1,-5 2-86,-15 10-1614,-19 7 1614,17-9-3157,25-13 1876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0.7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 7994,'-18'9'2013,"12"-7"-541,1 1 0,-1 1 0,0-1 0,-2 3-1472,8-5 56,0-1 0,-1 0 0,1 0 0,0 0 0,0 0 0,0 1 0,-1-1 0,1 0-1,0 0 1,0 0 0,0 1 0,0-1 0,0 0 0,0 0 0,-1 0 0,1 1 0,0-1 0,0 0-1,0 0 1,0 1 0,0-1 0,0 0 0,0 0 0,0 1 0,0-1 0,0 0 0,0 0-1,0 1 1,0-1 0,0 0 0,0 0 0,0 1 0,1-1 0,-1 0 0,0 0 0,0 1 0,0-1-1,0 0 1,0 0 0,0 0 0,1 0 0,-1 1 0,0-1 0,0 0 0,0 0-56,12 8 636,-10-7-358,5 3 71,0-1-1,1 1 1,-1-1-1,1-1 0,0 0 1,5 1-349,11 1 862,14 0-862,-24-3 181,44 3 346,1-3-1,27-4-526,121-17 504,-22 3-165,-7 9-31,-121 9-146,-1 2 0,7 3-162,-52-5-41,-7 0-112,-1-1 1,1 0-1,-1 1 1,0 0-1,1-1 0,-1 1 1,0 1-1,2 0 153,-5-2-24,0 0-1,0 0 0,0 0 1,0 0-1,1 0 1,-1 0-1,0 0 1,0 0-1,0 0 0,0 0 1,0 0-1,0 1 1,0-1-1,0 0 1,0 0-1,0 0 0,0 0 1,0 0-1,0 0 1,0 0-1,1 0 1,-1 1-1,0-1 1,0 0-1,0 0 0,0 0 1,0 0-1,0 0 1,0 0-1,0 0 1,0 1-1,0-1 0,0 0 1,-1 0-1,1 0 1,0 0-1,0 0 1,0 0-1,0 0 1,0 1-1,0-1 0,0 0 1,0 0-1,0 0 1,0 0-1,0 0 1,0 0-1,0 0 0,-1 0 1,1 0-1,0 0 1,0 0-1,0 1 1,0-1-1,0 0 1,0 0-1,0 0 0,0 0 1,-1 0-1,1 0 1,0 0-1,0 0 25,-17 5-965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1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210 79 9506,'5'-7'8473,"-2"-6"-8106,-2 10 563,-1 1-787,1 0 0,-1 0 0,0 0 0,0 0-1,0 1 1,0-1 0,0 0 0,0-1-143,-1-2 176,1 1 0,-1-1 0,0 1 0,-1 0 0,0-4-176,2 8 25,-1-1-1,1 1 1,0-1-1,-1 0 0,1 1 1,-1 0-1,1-1 1,-1 1-1,1-1 1,-1 1-1,1 0 1,-1-1-1,1 1 1,-1 0-1,0-1 0,1 1 1,-1 0-1,1 0 1,-1 0-1,0-1 1,1 1-1,-1 0 1,0 0-1,1 0 0,-1 0 1,1 0-1,-1 0 1,0 0-25,-17 5 386,16-4-349,-12 5 48,1 0-1,0 1 1,0 0-1,0 1 0,1 0 1,0 1-1,1 1 0,0 0 1,1 0-1,0 1 0,0 0 1,-2 5-85,8-11 23,1 1 0,1-1-1,-1 0 1,1 1 0,0-1 0,0 1 0,0 0 0,0 1-23,2-4 8,0-1 0,-1 0 1,1 0-1,0 0 0,0 0 0,0 0 0,1 0 1,-1 0-1,0 1 0,1-1 0,-1 0 0,1 0 1,0 0-1,0 0 0,0 0 0,0-1 0,0 1 1,0 0-1,0 0 0,1-1 0,-1 1 0,0-1 1,1 1-1,1 0-8,2 2 7,0-2 0,0 1 1,1 0-1,-1-1 1,0 0-1,1-1 0,0 1 1,-1-1-1,1 0 0,0 0 1,0-1-1,0 0 0,1 0-7,5 0 9,-1 0 0,0-1 0,0-1 0,0 0 0,0-1 0,5-1-9,-13 3 5,1-1 4,0 0 0,1 1 0,-1 0 0,1 0-1,-1 0 1,1 1 0,-1-1 0,2 1-9,-1 1 78,-6 2-24,-6 3 18,2-3-51,0 0-1,0 0 0,0 1 1,0 0-1,1 0 0,0 0 1,0 1-1,0-1 0,0 1 1,-2 4-21,-5 10 223,0 1-1,-2 6-222,7-14 137,4-7-57,-1 1 1,1 0-1,0 0 0,0 1 1,1-1-1,0 3-80,0-6 40,1 0-1,0 0 0,0 0 0,0 1 1,0-1-1,0 0 0,1 0 0,0 0 1,-1 0-1,1 0 0,0 0 0,1 0 1,-1 0-1,1 1-39,0-1 31,0 0 0,0 0 0,0 0-1,1-1 1,-1 1 0,1-1 0,-1 0 0,1 1 0,0-1 0,0 0 0,0-1 0,0 1-1,2 0-30,0 0 64,0 0 0,0-1 0,0 0 0,0 0-1,0 0 1,0 0 0,1-1 0,3 0-64,4-1-171,0-1 0,1 0 0,-1 0 0,0-2 0,0 0 1,10-4 170,-10 2-149,0 0 1,-1-1-1,6-4 149,10-7 45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1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0 579 13803,'8'7'1121,"0"0"-1,0-1 1,0 0-1,2 0-1120,-9-5 119,1 0 0,1-1 0,-1 1-1,0-1 1,0 0 0,0 0 0,0 0-1,0 0 1,0 0 0,0 0 0,0-1 0,0 1-1,0-1 1,0 1 0,0-1 0,0 0-1,0 1 1,0-1 0,-1 0 0,1 0 0,0-1-1,0 1 1,-1 0-119,5-3 298,8-4-80,0-2-1,-1 0 1,0-1-1,-1 0 0,0 0 1,0-2-1,-1 1 1,-1-2-1,0 1 1,-1-1-1,-1-1 1,6-12-218,0-5 3,-2 0 1,-1-1 0,-1-1 0,-2 1 0,2-23-4,-7 41 12,-1 1 1,-1-1-1,-1 1 0,0-1 1,-1-12-13,0 22 7,0 0 0,0-1 0,0 1 0,-1 0 0,0 0 0,0 1 0,0-1 1,0 0-1,-1 1 0,0-1 0,0 1 0,0 0 0,0 0 0,-1 0 0,1 0 0,-1 0 0,-3-1-7,3 2 12,-1 0 0,0 0 0,0 0-1,0 1 1,0-1 0,0 1-1,-1 1 1,1-1 0,-1 1 0,1 0-1,-1 0 1,1 0 0,-1 1-1,0 0 1,1 0 0,-1 0-12,2 1 34,1 0-1,-1-1 1,0 1 0,1 0 0,-1 1-1,1-1 1,-1 1 0,1-1 0,-1 1-1,1 0 1,0 0 0,0 0 0,0 1-1,0-1 1,1 1 0,-1 0 0,0 0-1,1 0 1,0 0 0,0 0 0,0 0-1,0 0 1,0 1 0,0 1-34,-1 5 102,0 0 0,0 1-1,1-1 1,0 1 0,1 0 0,0-1 0,1 1-1,0 0 1,2 8-102,0 2 129,2 0-1,0 0 0,2-1 1,3 11-129,1-6 101,1 0-1,1-1 1,1 0 0,1-1 0,1 0 0,7 6-101,3 2 121,1-2 1,2 0-1,1-2 1,2-1-122,-25-21-197,0 0 1,1 0-1,-1-1 1,1 0-1,0-1 0,0 1 1,1-1-1,-1-1 1,1 1-1,-1-1 1,1-1-1,0 1 1,0-1-1,4 0 197,-2-2-321,1 0 0,-1-1 0,1 0 321,-11 2-5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1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17172,'25'31'1753,"2"4"-783,8 20 162,-4 2-1,-1 1 1,-3 1-1,8 32-1131,3 21 582,-6 2 0,-3 7-582,-14-44 106,-3 0-1,-3 2 0,-3-1 0,-5 1 0,-2-1 0,-12 71-105,-29 224 70,41-367-389,0 0 0,0 0 0,0 0 1,-1 0-1,1 0 0,-3 4 319,2-7-942,1-4 58,1-13-266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2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 14099,'16'-4'5089,"-10"11"-3737,5 5-327,-6 18 159,2 18 136,-4 21-312,-2 13-239,0 1-393,5-5-104,2-16-72,2-13-40,5-11-48,-9-14-416,0-14-1361,-2-4 457,14-18 360</inkml:trace>
  <inkml:trace contextRef="#ctx0" brushRef="#br0" timeOffset="1">309 225 13307,'-4'-1'785,"0"0"1,0 0-1,1 0 1,-1 1 0,0-1-1,0 1 1,0 0-1,-2 0-785,-1 1 688,0 0-1,1 0 0,-1 1 1,-5 1-688,-7 5 503,1 0 1,-18 10-504,19-8 513,-17 6-217,4-1 503,-22 15-799,50-29 41,0 0 0,0 1 0,0-1 0,0 1 0,1 0-1,-1 0 1,0-1 0,1 1 0,-1 0 0,1 0 0,0 1 0,-1-1 0,1 0 0,0 0 0,0 2-41,0-2 29,1 0 1,0 0-1,0 0 1,0 1-1,0-1 1,0 0-1,0 0 1,0 0-1,1 0 1,-1 0-1,1 0 0,0 0 1,-1 0-1,1 0 1,0 0-1,0 0 1,1 1-30,2 3 71,1 0 1,0 0-1,-1-1 1,2 1-1,-1-1 1,1-1-1,-1 1 1,1-1 0,5 3-72,2 1 113,0-2 0,1 1 0,0-2 0,3 2-113,-3-3 57,0-1 1,1 0-1,-1-1 0,1-1 1,-1 0-1,2-1-57,6 1 46,68-1-821,-65-1-658,-1-2-1381,-6-6 1067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2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9 14051,'-12'-2'5417,"10"4"-3849,6-2-231,10 0-121,12 1-296,10 0-360,4 2-208,7-6-248,0 2 32,4-4-584,-6 1-496,-13 10-1264,-7 1 3624,-17 13-1472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3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12691,'-12'0'5137,"17"5"-2833,4 0-671,5 1-25,2-4-256,13 0-560,4-2-271,11-3-337,3 0 56,-6 3-920,-4 0-793,-1 3 953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3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201 75 7146,'-4'-36'4671,"3"33"-4285,1 0-1,-1 1 1,0-1-1,0 1 1,0-1-1,0 1 1,0-1-1,-1 1 1,1-1 0,-1 1-1,-1-2-385,2 3 173,0 0 1,-1 1-1,1-1 1,0 0-1,0 1 0,-1-1 1,1 1-1,-1-1 1,1 1-1,0 0 0,-1 0 1,1 0-1,-1 0 0,1-1 1,-1 2-1,1-1 1,-1 0-1,1 0 0,-1 0 1,1 1-1,0-1 1,-1 1-1,1-1 0,-1 1-173,-2 1 172,0 0-1,0 0 1,0 0-1,0 1 1,0-1-1,1 1 1,0 0-1,-1 0-171,-5 7 201,1 0 1,0 1-1,1-1 0,0 2 0,0-1 1,1 1-1,1 0 0,0 1-201,-5 14 255,2-1-1,0 2 1,0 11-255,1 7 178,2 0 0,2 0 0,2 1 0,5 43-178,3-18 201,4 0 0,16 57-201,-12-74 67,2-1 0,2 0 1,3-2-1,20 35-67,-23-56 32,1-1-1,2 0 1,1-2-1,18 18-31,-14-16 17,-11-8-66,-14-19-118,-1 0 1,2 0-1,-1 0 0,0 0 0,1 0 1,-1 0-1,1 0 0,0-1 0,0 1 1,0-1-1,0 0 0,1 1 167,-3-3-78,0 0-1,-1 1 1,1-1-1,0 0 1,0 0-1,0 1 1,0-1-1,0 0 1,0 0-1,0 0 1,0 0-1,0 0 1,0 0-1,0-1 79,19-7-769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4.0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15139,'13'15'5489,"5"9"-4000,0 9-577,0 20 376,-4 7-112,-1 7-399,-1 3-193,-2-10-272,0-5-80,6-11-80,-4-5-32,6-8-152,-5-4-472,-9-11-1105,4-6-751,-12-10 1304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4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67 11915,'-10'10'4849,"25"-11"-2561,9-2-640,15-1 25,2 0-89,16 0-384,9 0-199,7-8-409,3 2-152,-4-6-208,-6 3-72,-6 9-56,-6 2-56,-11 5-448,-10 0-416,-17 2-1025,-8 3-703,-9 5 1576</inkml:trace>
  <inkml:trace contextRef="#ctx0" brushRef="#br0" timeOffset="1">345 547 12219,'5'3'926,"0"1"1,1-2-1,-1 1 0,1-1 1,0 1-1,0-1 1,-1-1-1,1 1 1,5-1-927,-3 0 316,0 0 0,0-1 0,-1-1-1,1 1 1,0-1 0,0 0 0,-1-1 0,1 0 0,-1 0 0,0-1 0,1 1 0,0-2-316,9-4 283,-1-1 0,0-1 0,0 0 0,10-9-283,-19 13 24,-1 0 1,1 0-1,-1-1 0,-1 0 0,1 0 1,-1 0-1,-1 0 0,1-1 0,-1 0 1,0 0-1,0-1-24,-3 5 6,0 1-1,0 0 1,0-1 0,-1 1 0,1 0 0,-1-1-1,0 1 1,0-1 0,0 1 0,0 0-1,0-1 1,-1 1 0,0-1 0,1 1 0,-1 0-1,0 0 1,-1-1 0,1 1 0,-1 0-1,1 0 1,-1 0 0,0 0 0,0 1 0,0-1-1,-1 0 1,1 1 0,-2-2-6,0 1 10,-1 0 1,1-1 0,-1 2-1,0-1 1,0 0-1,0 1 1,0 0-1,0 0 1,-1 1-1,1-1 1,-1 1 0,1 0-1,-1 0 1,1 1-1,-1 0 1,1 0-1,-1 0 1,0 1-1,1 0 1,-1 0 0,1 0-1,0 1 1,-1-1-1,1 1 1,0 1-1,0-1 1,0 1 0,0-1-1,1 2 1,-1-1-1,1 0 1,-1 1-1,1 0 1,0 0-1,1 0 1,-1 0-11,-1 4 60,-1-1 1,1 1-1,1 0 1,-1 0-1,1 0 0,1 1 1,-1-1-1,2 1 0,-1 0 1,1 0-1,0 0 1,1 0-1,0 0 0,1 0 1,0 0-1,0 5-60,1-2 51,1 0 0,0 0 0,1 0 0,0 0 0,1 0 0,0-1 0,1 1 0,0-1 0,1 0 0,0-1 0,1 1 0,1 0-51,-2-4 20,0 0 1,1 0 0,0 0 0,0-1-1,1 0 1,-1 0 0,1-1 0,1 0 0,-1 0-1,1-1 1,-1 0 0,5 0-21,4 2-21,-1-2 0,1 0 0,0-1 0,0 0 1,0-2-1,9 0 21,-16-1-377,-1 0 1,0-1-1,0 0 1,8-2 376,-13 2-34,0 0 0,0-1 0,1 1 0,-1-1 0,0 0 0,0 0 0,0-1 0,-1 1 0,1-1 0,3-2 34,-1-2-15,-1 1 1,1-1-1,0-3 15,-6 10-1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8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118 101 12595,'1'-2'418,"0"1"0,1-1 0,-1 1 1,0-1-1,0 1 0,0-1 1,0 0-1,-1 1 0,1-1 0,0 0 1,-1 0-1,1 0 0,-1 1 0,0-1 1,1 0-1,-1 0 0,0-2-418,0 1 233,-1 0-1,1 0 0,-1 1 0,1-1 1,-1 0-1,0 0 0,0 1 1,0-1-1,-1 0 0,1 1 0,-2-2-232,2 1 59,-1 1 0,0-1 0,0 1 0,0 0 0,0 0 0,0 0 0,0 0 0,0 0 0,-1 0 0,1 1-1,-1-1 1,1 1 0,-1-1 0,1 1 0,-1 0 0,0 0 0,0 1 0,0-1 0,0 0 0,1 1 0,-1 0 0,0-1-1,0 1 1,-1 0-59,2 1 35,0 0-1,0-1 0,0 1 0,0 0 0,0 0 1,1 0-1,-1 0 0,0 0 0,1 0 0,-1 0 0,0 0 1,1 1-1,0-1 0,-1 1 0,1-1 0,0 1 1,0 0-1,0-1 0,0 1 0,0 0 0,0 0 0,0 0-33,-2 6 147,0 1 1,0-1-1,1 1 1,0 3-149,2-11 19,-4 17 333,1 0 0,1 4-352,1-17 80,1 1 1,0-1-1,0 0 0,1 0 0,0 0 0,0 1 0,0-1 0,0 0 1,1 0-1,1 2-80,-3-6 15,1 0 0,0 1 0,0-1 1,-1 0-1,1 0 0,0 0 0,0 1 1,0-1-1,1 0 0,-1 0 0,0-1 1,0 1-1,0 0 0,1 0 0,-1-1 1,1 1-1,-1 0 0,1-1-15,1 1 5,0 0 0,0-1 1,0 0-1,0 1 0,0-1 0,0 0 0,-1-1 0,1 1 1,3-1-6,1-1-9,0 0 1,0 0-1,0 0 1,0-1-1,-1-1 1,1 1-1,4-4 9,7-6-7,-14 9 13,1 1 1,-1-1-1,1 1 0,0 0 0,1 0 0,-1 0 1,0 1-1,1 0 0,0 0 0,-1 0 0,6 0-6,-10 2 2,-1 0-1,0 0 0,1 0 0,-1 0 1,1 0-1,-1 0 0,0 0 0,1 0 0,-1 0 1,1 0-1,-1 0 0,0 0 0,1 0 0,-1 0 1,1-1-1,-1 1 0,0 0 0,1 0 1,-1 0-1,0 0 0,1-1 0,-1 1 0,0 0 1,1 0-1,-1-1 0,0 1 0,0 0 1,1-1-1,-1 1 0,0 0 0,0-1 0,0 1 1,0 0-1,1-1 0,-1 1-1,0-1-43,0 1-67,1 4-1189,6 13-2710,-4-12 2723</inkml:trace>
  <inkml:trace contextRef="#ctx0" brushRef="#br0" timeOffset="1">445 53 12227,'7'24'5249,"-2"-4"-2393,-6 0-807,1 1-177,5-2-311,2-6-689,2-4-304,-5-5-432,1-4-336,-1-12-936,-1-6-585,10-16-1023,-5-4 1543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4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14107,'1'-2'427,"0"1"1,0 0-1,1 0 1,-1 0-1,0 0 0,0 0 1,1 0-1,-1 0 0,1 0 1,-1 0-1,1 1 1,-1-1-1,1 1-427,0-1 156,0 1 0,0-1 0,0 1 1,0 0-1,0 0 0,0 0 0,0 0 0,0 0 0,1 1-156,3 1 69,1-1 1,-1 2-1,0-1 0,0 1 0,4 2-69,-10-4 55,13 6 223,-1 1 0,0 1 1,-1 0-1,0 1 0,0 0 1,-1 0-1,1 3-278,7 9 345,-1 1 1,0 1-1,-2 0 0,-1 1 1,-1 1-1,-1 0 0,4 16-345,13 44 1145,12 68-1145,-22-70 196,-4 1 1,-3 7-197,-7-31 68,-2 0-1,-3 0 1,-4 22-68,2-61 32,-1 0 0,-1 0 0,-1 0-1,-2 3-31,2-12-3,0 1 1,-1-1-1,0 0 0,-1 0 0,0-1 0,-8 10 3,12-18-156,-1 0 0,1 0 1,-1 0-1,0 0 0,0-1 1,-4 3 155,6-5-264,-1 1 1,1-1-1,-1 0 1,1 0-1,-1 0 1,0 0-1,1 0 1,-1-1-1,0 1 1,1-1 0,-1 1-1,-1-1 264,-4-2-1248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6.2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17 478 9858,'-4'6'3425,"3"-3"-2583,-1 0 0,0-1 0,1 1 0,0 0 0,-1 0 0,1-1 0,0 1 0,0 0 0,1 0 0,-1 1-842,5-4 648,-2 0-595,1 0 0,-1 0 0,1-1 0,-1 1 0,1-1 0,-1 0-1,1 1 1,1-2-53,3-1 26,-1 0 0,1-1 0,-1 1 0,0-1 0,1-1 0,-2 1 0,1-1-1,-1 0 1,1 0 0,-2-1 0,1 1 0,0-1 0,-1 0 0,1-2-26,9-17 33,-2 0-1,0-2 1,-1 1 0,-2-1-1,6-27-32,-11 38 8,-1-1 0,-1 1 0,0-1 0,-2 1 1,1-1-1,-2 0 0,-1 1 0,0-1 0,0 1 0,-6-16-8,6 26 2,0 1 0,0 0 0,0 0 0,-1 1 1,1-1-1,-1 0 0,0 1-2,2 2 0,-1 1 0,1-1-1,0 1 1,0 0 0,0 0 0,-1 0 0,1 0 0,-1 0 0,1 0 0,-1 0-1,1 0 1,-1 0 0,1 1 0,-1-1 0,0 0 0,1 1 0,-1 0 0,0-1-1,0 1 1,1 0 0,-1 0 0,0 0 0,0 0 0,0 1-1,-1-1-1,1 1 1,-1 0-1,1 0 1,0 0-1,0 0 1,-1 0-1,1 0 1,0 1-1,0-1 1,0 1 0,0-1-1,1 1 1,-1 0-1,0 0 1,1 0-1,-1 0 1,1 0-1,0 0 1,-1 0 0,1 2 1,-3 5 2,0 0 1,0 0-1,1 0 1,-1 9-3,-1 8 66,2-1-1,0 1 1,2 0-1,1 0 1,0 0-1,6 25-65,-3-24 103,2 0 0,1-1 0,1 0 0,2 2-103,-4-14 43,1 0-1,1 0 0,0 0 1,1-1-1,0 0 0,1 0 1,8 9-43,-12-16-124,1 0 1,-1-1 0,1 0 0,0 0 0,0 0 0,1-1 0,-1 0 0,1 0 0,0 0-1,0-1 1,0 0 0,0-1 0,1 1 0,-1-1 0,1-1 0,0 1 123,30-1-676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6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0 11578,'-2'4'1320,"1"-1"0,-1 1 0,1 0 0,0-1 0,0 3-1320,0 2 894,0 0 1,1 1 0,0 1-895,-1 15 1412,0-4-445,-1-4-403,1 0-1,1 1 1,0-1-1,1 0 1,3 12-564,-4-29 4,4 15 86,-3-13-144,-2-11-138,0 1 63,1 1 1,0-1 0,1 0-1,-1 1 1,1-1 0,1 1-1,0-1 1,0 1-1,0 0 1,2-2 128,2-7-70,2 1 0,0 0 0,0 0 0,3-1 70,-7 10 5,0 1 1,0 0 0,0 0-1,1 1 1,0-1 0,0 1-1,0 0 1,5-2-6,-7 4 40,-1 0 0,2 1 0,-1-1 0,0 1 0,0 0-1,0 0 1,1 0 0,-1 0 0,0 0 0,1 1 0,-1 0 0,0 0 0,1 0 0,-1 0 0,1 0 0,-1 1 0,1-1-40,-1 1 59,-1 0 0,0 0 1,0 1-1,0-1 1,0 0-1,0 1 0,0-1 1,0 1-1,0 0 0,-1-1 1,1 1-1,0 0 1,-1 0-1,0 0 0,1 0 1,-1 0-1,0 1 0,0 0-59,3 6 207,0 0 0,-1 1-1,-1-1 1,0 1-207,2 10-456,-1 0 0,-1 0-1,-1 0 1,-1 6 456,1-14 430,2-5-400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7.3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16 10698,'-12'-16'4521,"12"19"-2112,4 7-785,-1 14-248,1 4-47,0 4-393,-2 3-208,5 2-376,2 2-136,-6-3-112,4-1-232,3-9-656,-7-5-568,4-5-4177,-1-4 3744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7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10098,'23'2'4617,"-1"-2"-1616,9 3-1041,6-3-287,-2 0-177,11 0-480,4-4-224,6 1-360,-1-3-184,-8-2-432,-2-1-640,-13 5-592,-4 0 776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8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263 1 12027,'-60'38'7700,"-3"3"-3940,27-15-2351,-17 17-1409,47-38 59,1 0 0,-1 1 1,1 0-1,0-1 0,1 1 0,-1 1 0,1-1 0,0 2-59,3-6 12,0 0 0,0 0-1,0 0 1,1 0-1,-1 0 1,1 0 0,-1 0-1,1 0 1,0 0-1,0 0 1,0 0-1,0 1 1,0-1 0,0 0-1,1 0 1,-1 0-1,1 0 1,-1 0 0,1 0-1,0 0 1,0 0-1,0-1 1,0 1 0,0 0-1,0 0 1,1-1-1,-1 1 1,0-1-1,1 1 1,-1-1 0,1 1-1,0-1-11,10 7 16,0 0-1,1-1 1,-1-1-1,2 0 1,11 4-16,6 2 13,-5 0 145,-1 0 0,0 2 1,-1 1-1,-1 1 0,-1 1 1,0 1-1,5 6-158,-24-21 58,0 0 0,-1 0 0,1 0 0,-1 0 0,0 0 0,1 1 0,-2-1 0,1 1 0,0-1 0,-1 1-58,0-2 31,-1 0-1,1 0 0,-1-1 0,0 1 1,0 0-1,0 0 0,0-1 0,0 1 1,0 0-1,-1 0 0,1-1 0,0 1 1,-1 0-1,1-1 0,-1 1 1,0 0-1,0-1 0,0 1 0,1-1 1,-1 1-1,-1-1 0,1 0 0,0 1-30,-3 2 66,0 0 0,-1 0 0,0 0 0,1-1 0,-1 1-1,0-1 1,-1-1 0,1 1 0,-1-1 0,1 1 0,-2-1-66,-5 2 52,0-1 1,0-1-1,-1 0 1,1 0-1,0-2-52,3 1 4,1-1 1,0-1-1,0 1 0,0-2 0,0 1 0,0-1 0,0 0 1,0-1-1,0 0 0,1 0 0,-1 0 0,1-1 0,0 0 0,0-1 1,0 0-1,1 0 0,-4-3-4,8 6-6,0 1 0,0-1 0,1 0 0,-1 0 0,0 0 0,1 0-1,-1 0 1,1-1 0,0 1 0,0 0 0,0-1 6,0 2-6,1 0-1,0-1 0,0 1 1,0 0-1,0 0 1,0 0-1,0 0 0,0-1 1,1 1-1,-1 0 0,0 0 1,0 0-1,1 0 1,-1-1-1,1 1 0,-1 0 1,1 0-1,0 0 1,-1 0-1,1 0 0,0 1 1,0-1-1,0 0 0,-1 0 1,1 0-1,0 0 7,6-4-41,-1 1 1,1-1-1,-1 1 0,1 0 1,1 1-1,-1-1 0,0 1 0,4 0 41,7-3-287,1 2 0,-1 0 0,2 1 287,15-1-2870,19 2 2870,-53 2-29,38-2-946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8.9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9938,'-5'3'4113,"4"-3"-1937,-1 0-591,2 0 31,14 7-48,22 1-415,59 2-241,-41-14-408,0-2-168,-17 0-192,7 2-128,-9 3-576,-9 1-472,-4 7-1473,-12-6-2808,-4 8 3545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9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12171,'2'6'4705,"13"0"-3073,8-2-8,5 0 65,-1-2-177,3-2-424,-5-6-184,12-1-263,4 6-145,1 1-168,-4 6-512,-14 1-1457,-8-3-647,-1 9 1152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19.8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288 73 10642,'7'-7'958,"-2"1"28,0 1 0,-1-1 0,1 0 1,-1 0-1,0-1 0,1-2-986,2-2 1453,-2 2 270,-6 9-906,-5 3-105,0 1-303,0 0-1,1 0 1,-5 5-409,-11 11 406,-67 50 537,-39 42-943,117-103 21,1 1-1,0 0 1,1 0 0,0 1-1,-4 7-20,10-15 6,0 1 0,1-1 0,-1 1 0,1-1 0,0 1 0,0-1 0,0 1 0,1 0 0,-1-1 0,1 1 0,-1 0 0,1 0 1,1-1-1,-1 1 0,0 0 0,1-1 0,0 1 0,0 0 0,0-1 0,0 1 0,2 1-6,-1 1 8,2-1 0,-1 0 0,1 0 0,-1-1 0,1 1-1,0-1 1,1 0 0,-1 0 0,1 0 0,0-1 0,0 0 0,5 3-8,11 5 66,1-1 0,16 5-66,13 6 138,-33-13-20,0 2 0,-1 0 0,0 1-1,0 1 1,-1 0 0,6 7-118,-15-12 77,0 0-1,-1 1 1,0 0-1,0 0 1,0 0-1,-1 0 0,-1 1 1,1 0-1,-1 0 1,-1 0-1,0 1 1,0-1-1,-1 1 1,0 2-77,0-3 58,0 1 1,-1 0-1,-1 0 1,0 0 0,0 1-1,-1-1 1,0 0-1,-1-1 1,0 1-1,-1 0 1,-1 5-59,-3-2 64,1 0 0,-2 0 0,1 0 0,-2-1 0,0 0 0,-7 7-64,14-17 14,0 0-1,0 0 1,0-1 0,0 1-1,0 0 1,-1-1 0,1 1-1,-1-1 1,1 0 0,-1 1-1,1-1 1,-1 0 0,-1 0-14,1-1 10,-1 0 1,1 1 0,-1-1-1,1-1 1,-1 1-1,1 0 1,-1-1 0,1 0-1,-1 1 1,-1-2-11,-3 0 10,1-1 0,-1 0 0,1-1 0,0 1 0,0-1 0,0-1 0,1 1 0,-1-1 0,1 0 0,0-1-1,-3-3-9,6 6 1,1 1 0,0-1 0,0 0 0,0 0 0,0-1 0,0 1 0,1 0-1,-1-1 1,1 1 0,0-1 0,0 1 0,0-1 0,1 1 0,-1-1 0,1 0-1,0 1 1,0-1 0,0 0 0,1 0 0,-1 1 0,1-1 0,0 1 0,0-1-1,0 1 1,0-1 0,1 0-1,1-1 2,0 0 0,0 0 1,0 0-1,0 1 0,1 0 0,0-1 0,0 1 0,0 1 0,0-1 0,1 1 1,-1-1-1,3 1-2,9-7 12,1 1-1,16-6-11,-24 11-174,0 1 0,0 0-1,1 0 1,-1 1-1,1 0 1,0 0-1,-1 1 1,1 1 0,0-1-1,7 2 175,17 3-1995,4 2 676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20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0 19316,'-8'28'7546,"8"-36"-5082,-1 10-1552,1-8-872,-3 6-104,2-1-1008,0 0-680,-1-1 1032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8.9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11210,'0'1'276,"-1"0"0,1 0-1,-1-1 1,1 1 0,0 0 0,0 0-1,-1 0 1,1 0 0,0 0-1,0 0 1,0 0 0,0 0-1,0 0 1,0 0 0,0 0 0,0 0-1,1 0 1,-1 0-276,8 19 560,-4-12-61,-2-3-413,0-1 1,1 0-1,-1 1 1,1-1-1,0 0 1,0 0-1,0-1 1,0 1 0,1-1-1,-1 0 1,1 0-1,0 0 1,0 0-1,0 0 1,0-1-1,1 1-86,9 2-397,-1 0-1,0-1 1,1 0-1,11 1 398,-9-2-474,-1 0 0,1 2-1,11 4 475,-23-7 34,0 0-1,0 0 1,0 1 0,0-1-1,-1 1 1,1 0-1,-1 0 1,0 0 0,0 0-1,0 1 1,2 2-34,-2 0 354,1 0 0,0 1 1,-1 0-1,-1-1 0,1 1 0,1 7-354,1 8 1710,-2 0-1,0 0 1,-2 1-1,0 3-1709,-1-26 24,1 8 324,-1-1 0,0 1 0,-1 0 0,1-1 0,-1 1-1,-1-1 1,0 1 0,-1 3-348,3-11 6,0 0-1,0 0 0,0 0 1,0 1-1,0-1 0,0 0 1,0 0-1,0 0 0,0 0 1,0 0-1,-1 0 0,1 0 1,0 0-1,0 1 0,0-1 1,0 0-1,0 0 0,0 0 1,0 0-1,0 0 0,-1 0 1,1 0-1,0 0 1,0 0-1,0 0 0,0 0 1,0 0-1,-1 0 0,1 0 1,0 0-1,0 0 0,0 0 1,0 0-1,0 0 0,0 0 1,-1 0-1,1 0 0,0 0-5,0 0-3,0 0 0,-1 0 0,1-1 0,0 1 0,0 0 0,-1 0 0,1-1 0,0 1 0,0 0 0,0 0 0,-1-1 0,1 1-1,0 0 1,0 0 0,0-1 0,0 1 0,0 0 0,0-1 0,-1 1 0,1 0 0,0-1 3,-1-7-180,1 0 1,-1 0-1,2 0 0,-1-1 0,2-7 180,7-32-647,-8 46 613,1-7-376,1-1-1,0 1 1,0 0 0,1 1 0,0-1 0,4-5 410,-5 9-510,0 0-1,1 1 1,0-1 0,0 1-1,0 0 1,1 0-1,-1 0 1,1 0 0,0 1-1,0 0 511,14-6-1221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29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0 753 8802,'9'-5'6317,"3"-6"-4583,9-16-1054,-4 1-110,0-2 0,-2 0 0,6-15-570,2-14 304,5-23-304,-16 44 45,-3-1 1,-1 0 0,-1-2-46,-4 15 24,-1 0 0,-1 0 0,-1 0 0,-1 0 0,-2-9-24,1 22 26,0 0 0,-1-1-1,0 1 1,-1 0-1,-2-3-25,3 7 51,0 1 0,0 0 0,-1 0 0,0 0-1,0 0 1,-1 1 0,0-1 0,0 1 0,0 0-51,3 3 58,-1 0 0,1 0 1,0 1-1,-1-1 0,1 1 0,-1 0 1,0-1-1,1 1 0,-1 0 0,0 1 1,1-1-1,-1 0 0,-1 1-58,2 0 39,1 0 0,-1 0 0,1 0-1,-1 0 1,1 0 0,-1 1 0,0-1-1,1 0 1,-1 1 0,1 0 0,0-1 0,-1 1-1,1 0 1,-1 0 0,1 0 0,0 0-1,0 0 1,-1 0 0,1 0 0,0 0 0,0 0-1,0 0 1,0 1 0,0-1 0,1 0-1,-1 1-38,-3 6 110,0 0 0,1 0 0,0 0-1,0 0 1,1 1 0,0-1 0,1 1 0,0 0-1,0 7-109,0 12 263,2 0-1,2 13-262,1 1 276,3 0 0,1 0 0,2-1 0,3 6-276,-7-28 121,2 1 0,0-1 1,1 0-1,1-1 1,1 0-1,0 0 0,1-2 1,1 1-1,8 6-121,-4-6 117,1-1 0,1 0 0,0-1 0,18 9-117,-25-17-248,-1-1-1,1 0 1,0-1 0,1 0-1,-1-1 1,1-1 0,0 0-1,0 0 1,11 0 248,28-2-836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29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16404,'4'1'5529,"12"1"-5089,4 0-120,0 6 120,3 0 16,8 0-176,1-1-248,5-4-1496,-1-3-657,-13 5 1169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29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9882,'-11'20'5089,"10"-11"-608,1-2-2816,0-5-593,7 2 176,7-2-64,5-4-232,10-2-447,2-2-185,1-1-672,5 0-961,0-1 873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0.3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61 10722,'-1'-2'730,"0"1"-1,-1-1 0,1 0 0,-1 1 1,1-1-1,-1 1 0,0-1 0,0 0-729,0 1 216,1 1-1,-1-1 0,1 0 1,-1 1-1,0-1 0,1 1 0,-1-1 1,1 1-1,-1 0 0,-1-1-215,0 1 195,0 0 0,-1 1 1,1-1-1,-1 0 0,1 1 0,0 0 0,0 0 0,-1 0 0,1 0 0,0 1 0,0-1 0,0 1 0,0-1 0,1 1 0,-1 0 0,0 0 0,1 1 0,-1 0-195,-3 2 158,1 0-1,1 1 1,-1 0-1,1 0 0,0 0 1,0 1-1,1-1 1,-1 2-158,-2 7 129,0 0 0,1 0 1,1 0-1,0 0 0,1 1 0,1 0 1,0-1-1,1 1 0,1 4-129,1-12 29,-1 0-1,1 0 1,1 0-1,-1 0 0,1 0 1,1 0-1,0 0 1,0-1-1,0 1 0,1-1 1,0 0-1,0 0 1,1 0-1,0 0 0,0-1 1,1 0-1,-1 0 1,7 4-29,-3-3 29,0 0-1,0-1 1,1 0 0,0-1 0,1 0 0,-1 0-1,1-1 1,0-1 0,8 3-29,-13-5 7,1 0 0,0 0 0,0 0 0,0-1-1,0 0 1,0 0 0,0-1 0,0 0 0,-1 0 0,1 0 0,0-1 0,-1 0-1,1-1 1,-1 1 0,1-1 0,3-3-7,-2 1 5,-2 0-1,1-1 1,0 0-1,-1 0 1,0-1-1,-1 1 1,1-1-1,-1 0 1,-1-1-1,1 1 1,-1-1-1,0 0 1,-1 0-1,0-1 1,0 1-1,-1 0 1,1-6-5,-1-1 17,0 0-1,0 0 1,-1 0 0,-1 0-1,-1-1 1,0 1 0,-1 0-1,0 0 1,-4-11-17,2 15 18,1 1-1,-1-1 1,0 1 0,-1 1 0,0-1 0,-1 1-1,0-1 1,-1 2 0,1-1 0,-2 1 0,-3-4-18,6 8 7,0-1 0,0 1 1,0 0-1,-1 1 0,0-1 0,1 1 1,-1 1-1,0-1 0,-1 1 1,1 0-1,0 0 0,-1 0 1,1 1-1,-1 0 0,1 1 1,-1-1-1,1 1 0,-1 0 1,-3 1-8,4 0-95,-1 1 1,1 0 0,0 0-1,-1 0 1,1 1 0,0 0-1,1 0 1,-1 0 0,0 1-1,1 0 1,0 0 0,0 0-1,0 1 1,0 0 94,-1 1-351,0 1-1,0 0 0,1 0 1,0 0-1,1 1 1,0 0-1,0-1 1,0 2-1,1-1 1,-1 3 351,1 1-506,1 1-1,0 6 507,2-18-33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0.8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205 223 10674,'-5'-3'1592,"-1"1"0,1 1 0,0-1 0,-1 1 0,-2-1-1592,5 2 183,1 0 0,0 0 0,-1 0 1,1 0-1,0 1 0,-1-1 1,1 1-1,0-1 0,0 1 1,-1 0-1,1 0 0,0 0 1,0 0-1,0 0 0,0 1-183,-4 2 267,0 1-1,1 0 0,-1 0 1,1 0-1,0 1 0,1 0 0,-1 0 1,1 1-267,-10 15 1007,-7 17-1007,12-18 154,0 0-1,1 0 0,2 1 1,0 0-1,1 1 1,1-1-1,1 1 0,1 0 1,2 0-1,0 0 1,1-1-1,1 1 0,5 21-153,0-12 51,1-1-1,1 0 1,2-1-1,1 0 1,2 0-1,0-2 1,2 0-1,1 0 1,14 15-51,-17-24 42,1 1-165,1 0 1,0-1-1,17 15 123,-28-30-201,-1 0-1,1 0 1,0-1-1,0 1 1,0-1-1,0 0 1,1-1-1,-1 1 0,1-1 1,0 0-1,0-1 1,0 1-1,-1-1 1,1 0-1,0-1 1,0 1-1,1-1 1,1-1 201,-4 1-139,0-1 1,0 0 0,0 0-1,-1-1 1,5-1 138</inkml:trace>
  <inkml:trace contextRef="#ctx0" brushRef="#br0" timeOffset="1">827 19 11402,'-24'-16'4825,"15"13"-2304,8 9-1129,5 8 97,-4 21-249,-5 7-304,6 18-416,-10-1-120,17-3-128,1-11-32,0-12-112,15 6-56,-9-17-208,-3 0-384,6-9-1024,-15-13-705,1 0 1289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1.2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55 8266,'-13'-3'4489,"6"5"-432,8 2-1873,18-2-576,6 4-103,23-2-257,1-3-232,14 6-400,8-10-160,-4-4-192,8-2-79,-3-6-97,-6 2-16,-5 2-24,-5-1 112,-8 8-1017,-13 0-671,-13 4 952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1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26 11626,'0'0'124,"0"0"-1,0 0 1,0 0-1,0 0 1,0 0-1,0 0 0,0 0 1,0 0-1,0 0 1,0 0-1,0 0 0,0 0 1,0 0-1,0 0 1,0 0-1,0 0 0,0 0 1,0 0-1,0-1 1,0 1-1,0 0 0,0 0 1,0 0-1,0 0 1,0 0-1,0 0 0,0 0 1,0 0-1,0 0 1,0 0-1,0 0 0,0 0 1,0 0-1,0 0 1,0 0-1,0 0 0,0 0 1,0 0-1,0 0 1,0 0-1,0-1 0,0 1 1,0 0-1,0 0 1,0 0-1,0 0 0,0 0 1,0 0-1,0 0 1,0 0-1,0 0 1,0 0-1,0 0 0,0 0 1,0 0-1,0 0 1,0 0-1,-1 0 0,1 0 1,0 0-1,0 0 1,0 0-1,0 0 0,0 0 1,0 0-1,0 0 1,0 0-124,0 0 85,0 0 0,1-1 0,-1 1 0,0 0 0,0 0 0,0 0 0,0-1 0,0 1 0,0 0 0,0 0 0,0-1 0,1 1 0,-1 0 0,0 0 0,0-1 0,0 1 0,0 0 0,0 0 0,0-1 0,0 1 0,0 0 0,-1 0 0,1-1 0,0 1 0,0 0 0,0 0 0,0-1 0,0 1 0,0 0 0,0 0 0,-1 0 0,1-1 0,0 1 0,0 0 0,0 0 0,0 0 0,-1 0-1,1-1 1,0 1 0,0 0 0,0 0 0,-1 0 0,1 0 0,0 0 0,0 0 0,-1-1 0,1 1 0,0 0-85,-6-2 27,1 0 0,-1 0 0,0 0 0,0 0-1,0 1 1,0 0 0,0 0 0,-1 1-27,-5-1 32,0 1 0,-12 1-32,19 0 13,1-1 1,-1 1-1,1 0 0,0 0 1,-1 1-1,1-1 0,0 1 0,0 0 1,0 0-1,0 0 0,0 1 0,1-1 1,-1 1-1,1 0 0,-1 0 0,1 0 1,0 1-1,0-1 0,1 1 1,-1-1-14,-2 6 72,0 0 1,1 0-1,0 0 1,1 1-1,0-1 1,0 1 0,-1 6-73,4-13 36,-1 0 0,1 0 0,-1-1 1,1 1-1,0 0 0,0 0 0,0 0 1,1 0-1,-1-1 0,1 1 0,-1 0 0,1 0 1,0 1-37,0-2 17,1 0 1,-1 0-1,0-1 1,0 1 0,1 0-1,-1 0 1,1-1-1,0 1 1,-1-1-1,1 1 1,0-1-1,0 0 1,0 0 0,0 0-1,0 0 1,0 0-1,1 0-17,6 2 18,0 0 1,0-1-1,0 0 0,0-1 0,1 0 1,-1 0-1,7-1-18,-2-1 19,0 0 0,0-1 0,-1 0 0,14-4-19,-12 2 20,-13 5 166,-5 2-122,-5 4 12,-2 1 5,0 1 1,0 0 0,0 0 0,1 1 0,1 0-1,-6 8-81,11-14 31,0 1 0,1 0 0,-1-1 0,1 1 0,0 0 0,1 0 0,-1 0 0,1 0 0,0 1 0,0-1 0,1 0 0,0 0 0,0 1 0,0-1 0,0 0 0,1 0 0,0 1 0,0 0-31,-1-4 14,1 0 0,0 0 0,-1 0 1,1 0-1,0 0 0,0 0 0,0-1 0,0 1 0,0 0 1,1-1-1,-1 1 0,0 0 0,1-1 0,-1 0 0,1 1 1,0-1-1,-1 0 0,1 0 0,0 0 0,0 0 0,0 0 1,-1 0-1,1 0 0,0-1 0,0 1 0,2-1-14,4 1 38,0 0-1,0-1 1,0 0-1,0 0 1,0-1-1,2 0-37,-7 1 5,4-1 19,0 0 0,-1 0 0,1 0 0,0-1 0,-1 0 1,1 0-1,1-2-24,110-48-3053,-72 28 2110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2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13619,'10'9'4857,"5"-2"-2863,-3-1-1095,5 2-490,-1 1 1,-1 0-1,0 1 1,0 1 0,-1 1-1,8 7-409,-1 3 396,-1 0-1,0 2 0,-2 0 0,-1 1 1,-1 1-1,-1 0 0,-2 1 0,8 21-395,-14-30 92,-1 1-1,-1-1 0,-1 2 1,0-1-1,-2 0 0,0 1 0,-1-1 1,-1 1-1,-1 0 0,0-1 1,-2 1-1,0-1 0,-6 19-91,1-15-125,-1 1 0,-2-2-1,0 1 1,-1-1 0,-1-1-1,-1 0 1,-1-1-1,-10 10 126,-2 2 387,8 0-444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3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9138,'0'1'4449,"4"5"-1024,3 6-1745,-1 12 88,1 17-159,-3 3-241,-1 21-464,-2 1-176,-1 5-256,3 1-111,-1-18-169,8-4 48,0-23-929,4-4-647,4-20-1256,2-7 1335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3.5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375 3 12771,'-3'0'532,"0"-1"0,1 1 0,-1-1 0,0 1 0,0 0 0,1 0 0,-1 0 0,0 0 0,0 1 0,1-1 0,-3 1-532,-4 2 157,0 1-1,0-1 0,1 1-156,-3 1 496,-17 9 236,0 2 1,-19 14-733,-50 40 964,75-54-348,1 1 0,-6 8-616,24-23 81,1 0 1,0 1-1,0-1 0,0 1 1,0 0-1,1 0 1,-1 0-1,1 0 0,0 0 1,-1 0-1,1 0 0,1 0 1,-1 0-1,0 2-81,1-2 50,0-1-1,0 1 1,0-1 0,0 0-1,1 1 1,-1-1-1,1 0 1,0 1 0,-1-1-1,1 0 1,0 0-1,0 0 1,0 0 0,1 0-1,-1 0 1,0 0-1,1 0 1,-1 0 0,1 0-1,1 0-49,4 4 109,1 0-1,0 0 1,1-1 0,0 0-1,0 0 1,0-1 0,0 0-1,0-1 1,5 1-109,11 3 197,0-2 0,1-1 1,3 0-198,36 1-279,1-3 279,23-1-4321,-51-1 2871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29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6 12395,'-25'-3'8371,"20"2"-7639,-1 0 1,0 1-1,0 0 1,-2 0-733,4 0 242,0 0 1,1 1-1,-1-1 1,1 1-1,-1 0 1,1 0-1,-1 1 1,-1 0-243,3-1 63,1-1 1,-1 1 0,1 0 0,0 0 0,-1 1 0,1-1-1,0 0 1,0 0 0,0 1 0,0-1 0,0 0 0,0 1-1,0-1 1,0 1 0,0 0 0,1-1 0,-1 1 0,1 0-1,-1 0-63,0 3 33,0 0 1,1 0-1,-1 0 0,1 0 0,0 0 0,0-1 0,1 1 0,0 0 0,0 0 0,0 0 0,0 0 0,1-1 0,-1 1 0,1-1 0,0 1 0,1-1 0,-1 0 0,1 1 0,0-1 1,0-1-1,1 3-33,9 7 51,1 0 0,0-1 0,1 0 0,0-1 0,2 0-51,17 14 405,-33-25-385,0 0 0,-1 1 0,1-1 0,0 1 0,-1-1 0,1 1 0,0 0 0,-1-1 0,1 1 0,-1 0 0,1-1-1,-1 1 1,0 0 0,1 0 0,-1-1 0,0 1 0,1 0 0,-1 0 0,0 0-20,0-1 14,0 1 1,0-1-1,0 1 0,-1-1 1,1 1-1,0-1 1,0 0-1,0 1 0,-1-1 1,1 0-1,0 1 1,-1-1-1,1 0 0,0 1 1,-1-1-1,1 0 1,0 1-1,-1-1 0,1 0 1,0 0-1,-1 1 1,1-1-1,-1 0 0,1 0-14,-4 1 41,0 0-1,1 0 0,-1 0 0,0 0 0,0-1 1,0 0-1,-1 0-40,-10 1-917,-1-2 1,1 0 0,-1-1-1,1-1 1,-8-2 916,12-1-1262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3.9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0 16412,'-12'18'5889,"3"-10"-4489,10-12-856,4 4 96,9 0 48,6-3-143,2 2-345,5-2 64,-1-2-1072,1 5-777,0 0 1009</inkml:trace>
  <inkml:trace contextRef="#ctx0" brushRef="#br0" timeOffset="1">73 244 14459,'2'5'5353,"9"-2"-4000,1-2 31,4-2 192,1-3-296,8-2-543,5 2-265,-4 2-624,3 0-761,2-3 2418,-2 1-1441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4.5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136 146 14243,'-5'-18'2223,"-2"1"-1,-5-12-2222,12 28 60,-1 1-1,1-1 1,0 0-1,-1 1 1,1-1-1,-1 0 1,1 1-1,-1-1 1,1 1-1,-1-1 1,1 0-1,-1 1 1,0 0-1,1-1 1,-1 1 0,0-1-1,1 1 1,-1 0-1,0-1 1,1 1-1,-1 0 1,0 0-1,0 0 1,0 0-1,1-1 1,-1 1-1,0 0 1,0 0-1,1 1 1,-1-1 0,-1 0-60,0 1 104,1-1 1,-1 1 0,0 0 0,0 0-1,1 0 1,-1 0 0,0 1 0,1-1 0,-1 1-105,-3 3 196,0 0 1,0 1 0,1 0-1,0 0 1,0 0-1,1 0 1,-1 0 0,1 1-1,1-1 1,-1 1 0,1 0-1,0 0 1,1 0 0,-1 5-197,0 1 108,1 0 1,1 0 0,0 1 0,1-1-1,0 0 1,1 0 0,2 7-109,-1-9 51,0 0 0,1 0 0,0-1 0,1 1 0,0-1 0,0 0 0,1-1 0,1 1 0,-1-1 0,6 4-51,-7-7 12,1 0 1,0-1 0,0 0-1,1 0 1,-1 0-1,1-1 1,0 0-1,0 0 1,1 0 0,-1-1-1,1 0 1,0-1-1,0 0 1,0 0-1,0-1-12,3 0-1,-1 0 0,1-1-1,-1 0 1,0-1 0,1 0-1,-1 0 1,0-1 0,0-1-1,0 0 1,0 0 0,0-1-1,-1 0 1,7-4 1,-10 4-2,0 1 1,0-1-1,-1 0 0,1-1 1,-1 0-1,0 1 1,0-2-1,-1 1 1,0 0-1,0-1 0,0 0 1,0 0-1,-1 0 1,0 0-1,0-1 0,-1 1 1,0-1-1,0 1 1,0-1-1,0-7 2,-1 2 7,-1 1 0,0-1 0,0 1 0,-1-1 0,-1 0 0,0 1 0,-3-11-7,2 14 7,0-1 1,0 1 0,-1 0 0,0 0-1,0 1 1,0-1 0,-1 1-1,-1 0 1,1 0 0,-7-6-8,0 2 22,-1 1 1,-1 0 0,0 1-1,-14-8-22,-6 0 68,-22-7-68,41 18 10,0 1 0,0 0 0,0 1 0,-1 1 0,-12-2-10,24 5-1,0 0 0,1 0 1,-1 1-1,0-1 1,0 1-1,0 0 0,0 0 1,1 0-1,-1 0 0,0 1 1,1 0-1,-1-1 1,1 1-1,0 1 0,-1-1 1,1 0-1,0 1 1,0-1-1,1 1 0,-1 0 1,0 0-1,1 0 1,0 0-1,-1 2 1,1-2-122,1 0 0,-1 0-1,1 0 1,-1 0 0,1 1 0,0-1 0,1 0 0,-1 1-1,0-1 1,1 0 0,0 1 0,0-1 0,0 1 0,0-1-1,1 0 1,-1 1 0,1-1 0,0 0 0,-1 1 0,2-1-1,-1 0 1,0 0 0,1 0 0,-1 0 0,1 0-1,0 0 1,0 0 0,1 0 122,1 1-28,0 0 1,0 0-1,0 0 0,0-1 0,3 2 28,30 15-258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4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 16556,'-18'14'5801,"-3"17"-5033,-2 9-72,-3 28 192,1 8-128,11 19-199,5 8-89,12 6-120,11-3-48,6-8-96,5-13-72,3-20-72,-1-11 8,0-19-304,2-2-408,3-19-953,0-10-183,-2-10 968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5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6 550 10090,'-6'3'4585,"7"-8"-1539,10-17-592,15-29-771,-3-1 0,2-10-1683,-13 26 284,-1 0 0,-1-1 0,2-30-284,-10 53 58,-1-1-1,0 1 0,-1-1 1,-2-14-58,1 21 14,0 0 0,-1 0-1,0 1 1,0-1 0,-1 0 0,0 1 0,-1 0 0,1 0 0,-4-5-14,6 10 10,0 1 0,1 0 1,-1 0-1,0 0 0,0 0 0,0 0 0,0 0 1,0 0-1,0 0 0,0 0 0,0 1 1,0-1-1,0 0 0,0 1 0,0-1 0,0 0 1,-1 1-1,1-1 0,0 1 0,-1 0 0,1 0 1,0-1-1,0 1 0,-1 0 0,1 0 1,0 0-1,-1 0 0,1 0 0,0 1 0,-1-1 1,0 0-11,-1 2 37,1-1 0,-1 0 0,1 1 0,0 0 0,-1-1 0,1 1 0,0 0 0,0 0 0,0 0 0,0 1 0,0-1 0,1 0 0,-1 1 0,1-1 0,0 1-37,-3 3 46,1 1-1,1 0 1,-1 0-1,1 0 1,0 0 0,1 0-1,0 0 1,0 2-46,-1 15 166,2 22-166,0-38 27,0 34 216,3 0 1,1-1 0,6 19-244,-7-43 93,2 0-1,0 0 1,0-1 0,2 0 0,0 0 0,1 0 0,0-1 0,1 0 0,8 9-93,-9-13-34,1-1 1,0 0 0,0-1 0,11 8 33,-16-15-177,-1 1-1,1-1 1,0 1-1,0-1 1,0-1-1,0 1 1,0 0-1,0-1 1,0 0-1,1 0 1,-1 0-1,0-1 0,1 1 1,-1-1-1,0 0 1,4 0 177,-3-1-263,1-1 1,0 1 0,-1-1-1,5-2 263,-9 3-13</inkml:trace>
  <inkml:trace contextRef="#ctx0" brushRef="#br0" timeOffset="1">396 314 12571,'3'4'1015,"-1"-1"0,1 1 1,-1 0-1,0 0 0,0 0 1,-1 1-1,1-1 0,0 1-1015,-1 2 802,1 1-1,-1-1 1,0 0-1,-1 7-801,0 6 711,-2 1-1,0 0 0,-2 1-710,3-14 524,-2 8-146,0 1 131,1 0 0,0 14-509,3-36-151,0-1 1,0 1-1,0 0 0,1 1 1,0-3 150,2-6-307,1-3 3,0 0 0,2 0 0,0 0 0,2-2 304,-5 10-18,1 0 1,1 0-1,-1 1 0,1-1 0,0 1 1,1 0-1,0 1 0,3-3 18,-9 8 39,1 0-1,-1 0 0,1 0 1,0 0-1,0 0 1,-1 0-1,1 0 1,0 0-1,0 1 1,0-1-1,0 1 1,0-1-1,0 1 1,0 0-1,0 0 0,0 0 1,0 0-1,0 0 1,0 0-1,0 1 1,0-1-1,0 1 1,0-1-1,-1 1 1,1 0-1,0-1 0,0 1 1,0 0-1,-1 0 1,1 1-1,0-1 1,-1 0-1,1 0 1,-1 1-1,0-1 1,1 1-1,-1-1 1,0 1-1,0 0 0,0-1 1,0 1-1,0 0 1,0 1-39,4 9 211,-1 0 0,-1 0 0,0 1 0,0-1-1,-2 1 1,1 10-211,2 10 256,-4-30-303,1 0 0,-1 1 0,1-1-1,-1 0 1,1 0 0,0 0 0,0 0-1,1 0 1,-1 0 0,0 0 0,1-1-1,0 1 1,0 0 0,1 1 47,-2-3-79,-1 0-7,1-1 0,0 1 0,-1 0 0,1-1 0,-1 1-1,1-1 1,0 1 0,0-1 0,-1 1 0,1-1-1,0 0 1,0 1 0,0-1 86,16-2-729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5.8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15859,'2'5'5738,"2"7"-3986,9 15-856,2 11 136,-3 11 249,-5 6-249,-5 2-536,4-2-160,0-5-160,2-4-40,0-9-24,-2-13-144,-2-8-1120,4-4-568,-8-7-9,2 2 649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6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29 13483,'16'4'5425,"8"-5"-3272,16 0-905,4-5 216,12-2-176,2 7-199,0-7-497,0 3-232,-7 2-40,1 3-864,-6 0-200,-6 1 472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6.8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 13427,'-9'10'4003,"0"1"1,-6 11-4004,-12 25 3049,8-5-1110,-3 16-1939,21-56 42,0 0 0,0 1 0,0-1 0,0 1 1,1-1-1,0 1 0,-1-1 0,1 1 0,0 2-42,0-4 14,1 0-1,-1 1 0,1-1 0,-1 0 1,1 0-1,-1 1 0,1-1 0,0 0 0,-1 0 1,1 0-1,0 0 0,0 0 0,0 0 0,0 0 1,0 0-1,0 0 0,0-1 0,0 1 1,0 0-1,1 0-13,13 7 10,1-1 0,0 0 1,0-1-1,6 2-10,-7-4 4,0 2 1,0 0-1,0 0 1,11 9-5,-21-12 16,-1 0 1,1 0-1,-1 1 1,0 0-1,0 0 1,-1 0 0,1 0-1,-1 1 1,0-1-1,0 1 1,0 0 0,-1 0-1,0 0 1,0 0-1,0 0 1,0 3-17,0 0 85,0 1 0,-1-1 0,0 1 1,0 0-1,-1 0 0,0 0 0,-1 0 1,0-1-1,0 1 0,-1 2-85,1-7 30,0 0-1,0-1 1,0 1 0,0-1-1,-1 0 1,1 1 0,-1-1-1,0 0 1,0 0 0,0 0-1,-1 0 1,1 0 0,-1-1-1,1 1 1,-1-1 0,0 1-1,0-1 1,0 0 0,0 0-1,0-1 1,0 1 0,-1 0-1,1-1 1,-1 0 0,-2 1-30,-1-1 23,-1 0 1,1-1 0,0 1 0,0-1 0,-1-1 0,1 0 0,0 0 0,-1 0-24,3 0 7,0 0 0,0-1 0,0 1 0,1-1 0,-1 0 0,0-1 0,1 1 1,0-1-1,-1 0 0,1 0 0,-3-3-7,6 5-3,0 1 1,0-1-1,0 0 1,0 0-1,0 0 1,0 0-1,0-1 0,0 1 1,1 0-1,-1 0 1,1 0-1,-1-1 1,1 1-1,-1 0 0,1-1 1,0 1-1,-1 0 1,1-1-1,0 1 1,0 0-1,0-1 0,0 1 1,0-1-1,0 1 1,1 0-1,-1-1 1,0 1-1,1 0 0,-1-1 1,1 1-1,-1 0 1,1 0-1,0-1 1,-1 1-1,1 0 1,0 0-1,0 0 0,0 0 1,0 0-1,1-1 3,2-1-47,0 0-1,0 0 1,0 0-1,1 0 0,-1 0 1,1 1-1,0 0 1,0 0-1,0 0 1,0 1-1,2-1 48,12-2-1127,0 1 0,9 1 1127,-11 0-862,22-2-1277,2-3 844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37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15827,'24'24'5314,"6"15"-4562,9 5 48,-2 10 520,-4 7 80,-1 0-383,-5 3-265,-10 5-360,-6-2-8,-11 2-88,-3-1-72,-12-7-48,-3-5-104,-9-19-1168,2-5-616,6-12 951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2.4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24 9138,'-1'-22'6265,"1"20"-2892,1 16-1737,-2 50 1914,-3 12-3550,1-23 855,1 0 0,4 18-855,19 157 800,-17-184-1186,1 0-1,6 13 387,-4-16-3589,-7-41 3538,0 0-1,0 0 1,0 0-1,0 1 1,0-1-1,0 0 1,0 0-1,0 0 1,0 0-1,0 0 1,0 0-1,0 0 1,0 0-1,0 1 1,0-1-1,0 0 1,0 0-1,0 0 1,0 0 0,0 0-1,1 0 1,-1 0-1,0 0 1,0 1-1,0-1 1,0 0-1,0 0 1,0 0-1,0 0 1,0 0-1,0 0 1,0 0-1,0 0 1,1 0-1,-1 0 1,0 0-1,0 0 1,0 0-1,0 0 1,0 0 0,0 0-1,0 0 1,0 0-1,1 0 1,-1 0-1,0 0 1,0 0-1,0 0 1,0 0-1,0 0 52,6-7-1380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3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279 0 8578,'0'1'76,"0"-1"0,0 0-1,0 0 1,0 0 0,0 0 0,0 0 0,0 0 0,0 0 0,0 0 0,0 0-1,0 0 1,0 0 0,0 0 0,0 0 0,0 0 0,0 0 0,0 0 0,0 0-1,0 0 1,0 1 0,0-1 0,0 0 0,0 0 0,0 0 0,0 0-1,0 0 1,0 0 0,0 0 0,1 0 0,-1 0 0,0 0 0,0 0 0,0 0-1,0 0 1,0 0 0,0 0 0,0 0 0,0 0 0,0 0 0,0 0 0,0 0-1,0 0 1,0 0 0,0 0 0,0 0 0,0 0 0,0 0 0,0 0-1,1 0 1,-1 0 0,0 0 0,0 0 0,0 0 0,0 0 0,0 0 0,0 0-1,0 0 1,0 0 0,0 0 0,0 0 0,0 0 0,0 0 0,0 0 0,0 0-1,0-1 1,0 1 0,0 0 0,0 0-76,-4 6 2767,-11 11-772,12-14-1595,-25 27 410,-2-1 1,-1-2-1,-1-1 1,-1-1 0,-14 6-811,36-25 135,5-3 11,0 1 0,0-1 0,1 1 0,0 0 0,-5 4-146,9-7 27,1-1 0,-1 1 1,0 0-1,1 0 0,-1-1 1,0 1-1,1 0 0,-1 0 0,1 0 1,0 0-1,-1 0 0,1 0 0,0 0 1,-1 0-1,1 0 0,0 0 1,0 0-1,0 0 0,0 0 0,0 0 1,0 0-1,0 0 0,0 0 0,0 0 1,1 0-1,-1 0 0,0 0 1,1 0-1,-1 0 0,0 0 0,1 0 1,0-1-1,-1 1 0,1 0 0,-1 0 1,1 0-1,0-1 0,0 1-27,3 4 103,1-1-1,0 0 0,0 0 1,0-1-1,0 0 0,0 0 1,1 0-1,0 0 0,4 1-102,9 2 364,1 0 0,5 0-364,16 2 476,-12-3 139,0 2 0,1 2-615,-21-6 104,0 0 1,0 1 0,-1 0-1,1 1 1,-1-1 0,0 2-1,-1-1 1,4 4-105,7 6 27,-11-11-4675,-8-5 3261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30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267 39 10538,'5'-4'1546,"0"0"0,1 0 0,-2-1 0,2 0-1546,7-7 2814,-13 12-2775,-1 0 0,1 0 0,0 0 0,0 0 0,0 0 0,0 0 0,0 0 0,0 0 0,0 0 0,0 0 0,0 0 0,0 0 0,-1-1 1,1 1-1,0 0 0,0 0 0,0 0 0,0 0 0,0 0 0,0 0 0,0 0 0,0 0 0,0 0 0,0 0 0,0 0 0,0 0 0,0-1 0,0 1 0,0 0 0,0 0 0,0 0 0,0 0 0,0 0 0,0 0 0,0 0 0,0 0 0,0-1 0,0 1 0,0 0 0,0 0 0,0 0 0,0 0 0,0 0 0,0 0 0,0 0 0,0 0 0,0 0 0,0 0 0,0-1 0,0 1 0,0 0 0,0 0 0,0 0 0,0 0 1,0 0-1,0 0 0,0 0 0,1 0 0,-1 0 0,0 0 0,0 0-39,-8 1 1021,5 1-781,0 0 0,0 0 0,0 1-1,0-1 1,0 1 0,1 0 0,-1 0-240,-3 3 199,-13 14 11,-1 0 0,-2-2 0,1-1 0,-2 0 0,-15 7-210,17-12 59,0 0 50,-14 11-109,30-20 22,0 1 1,1 0 0,-1 0-1,1 0 1,0 1 0,0-1-1,1 1 1,-1 0 0,0 2-23,3-5 12,0-1 1,0 1-1,1 0 1,-1 0 0,1-1-1,-1 1 1,1 0-1,0 0 1,0 0 0,-1 0-1,1 0 1,1 0 0,-1 0-1,0-1 1,0 1-1,1 0 1,-1 0-13,1 1 21,0 0 0,1 0 0,-1-1 1,1 1-1,-1 0 0,1-1 0,0 1 0,0-1 0,0 0 0,0 1-21,5 3 79,0 0-1,0-1 1,0 0-1,0 0 0,1-1 1,7 4-79,5-1 202,0 0 1,0-2-1,0 0 1,1-1-203,16 5 247,-36-9-246,34 8 493,2-1-494,-27-6-80,0 0 1,0 0-1,0-1 1,1 0-1,-1-1 1,0 0 79,-8-1-1098,-1-6 457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3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14947,'-7'6'5473,"0"-5"-3824,7 2-257,11 1-8,-8-4-127,6 0-609,-4 0-240,6-2-144,-2 1-64,3 0 120,1 1-296,-7 0-1456,2 0 2696,12-4-1504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3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5 676 12763,'-1'1'548,"1"0"0,-1 0 0,1 0 0,-1 0-1,1 0 1,0 0 0,-1 0 0,1 0 0,0 0 0,0 0 0,0 1-548,2-3 1817,3-7-1350,9-25 1425,5-19-1892,0-1 236,23-67-26,-34 91-193,-1 1-1,-2-1 1,1-10-17,-3 8 15,-2 0-1,-1 0 0,-2-8-14,1 25-1,-1-1-1,0 1 0,-1-1 0,-1 1 0,0 0 0,-1 0 0,-7-12 2,11 24 2,-1-2 1,0-1-1,-1 1 0,0-1 1,-2-2-3,4 6 16,0 0-1,0 0 1,0 0 0,0 0-1,0 1 1,0-1 0,-1 0 0,1 0-1,0 1 1,0-1 0,0 1 0,-1-1-1,1 1 1,0 0 0,-1-1-1,1 1 1,0 0 0,-1 0 0,1 0-1,0 0-15,0 0 25,0 0 0,0 0 0,0 0-1,0 0 1,0 1 0,0-1-1,0 0 1,0 0 0,0 1 0,1-1-1,-1 1 1,0-1 0,0 1-1,0-1 1,1 1 0,-1-1 0,0 1-1,0 0 1,1-1 0,-1 1-1,1 0 1,-1 0 0,0 0-25,0 2 95,-1 1 0,1-1 0,0 1 0,0-1 1,-1 4-96,1-3 73,-4 27 301,0 1 1,2 0-1,1 1 0,3 26-374,-1-48 65,1 16 89,0 0 1,2 0 0,1 0-1,1-1 1,1 1 0,1 0-155,-3-15 78,1-1-1,-1 1 1,2-1 0,0 0 0,0 0 0,1 0 0,0-1-1,0 0 1,1-1 0,1 0 0,0 0 0,0 0 0,1-1-1,2 1-77,-6-5-87,2 0-1,-1 0 0,1 0 0,-1-1 0,1 0 1,0-1-1,0 0 0,0 0 0,0 0 1,0-1-1,1 0 0,-1-1 0,0 0 0,0 0 1,1-1-1,-1 0 0,0-1 0,0 1 0,0-1 1,0-1-1,0 0 0,0 0 0,2-2 88,22-12-803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4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92 101 10618,'1'-8'5467,"1"0"-3346,-1 5-1831,0 0 0,0 0 1,0-1-1,0 1 0,-1 0 0,1-3-290,-1-2 413,0 1-1,-1 0 1,1-1 0,-1-1-413,0 8 67,1 0 0,0 0 0,-1 0 0,1 0 1,0 0-1,-1 0 0,1 0 0,-1 0 0,0 0 0,1 0 0,-1 1 0,0-1 0,1 0 1,-1 0-1,0 0 0,0 1 0,0-1 0,0 1 0,0-1 0,0 0 0,1 1 1,-1 0-1,-1-1 0,1 1 0,0 0 0,0-1 0,0 1 0,0 0-67,-1 0 93,-1 0 0,1 0 1,0 0-1,0 0 0,0 0 0,-1 0 0,1 1 0,0-1 0,0 1 0,0 0 0,-2 0-93,1 1 67,0 0-1,0 0 1,0 1 0,1-1-1,-1 1 1,0-1-1,1 1 1,0 0-1,0 0 1,-1 0-1,2 0 1,-1 0 0,0 0-1,1 0 1,-1 1-1,1-1 1,0 1-67,-2 5 71,1-1 0,1 0 0,-1 1 0,1-1 0,1 1 0,0 6-71,0-4 38,2-1 1,-1 0-1,1 0 0,1 0 1,-1 0-1,2 0 1,-1 0-1,2-1 0,-1 0 1,1 0-1,5 8-38,-7-13-154,1 1 1,-1-1-1,0 0 0,1 0 0,0 0 1,0 0-1,0-1 0,1 0 0,-1 0 1,1 0-1,0 0 0,0-1 0,0 1 1,0-1-1,0-1 0,0 1 0,0-1 1,1 0-1,-1 0 0,0 0 0,1-1 1,-1 1-1,2-2 154,1 1-1101,1-2 1,-1 1-1,8-3 1101,27-12-2055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4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91 9522,'2'3'959,"-1"0"0,1-1 0,-1 1 0,0 0 1,0 0-1,-1 0 0,1 2-959,2 23 3399,1 3-1504,-1-16-1007,-2-10-389,0 1 0,0-1-1,0 0 1,1 0 0,0 0 0,2 4-499,-3-8 56,-1 0 0,1-1 0,0 1 1,0 0-1,0-1 0,0 1 0,0 0 1,0-1-1,0 1 0,0-1 0,0 0 0,0 1 1,0-1-1,0 0 0,0 0 0,0 1 1,0-1-1,0 0 0,1 0 0,-1 0 0,0 0 1,0-1-1,0 1 0,0 0 0,0 0 1,0-1-57,2 1 36,0-1 0,0 0 1,0 0-1,0 0 1,0 0-1,-1 0 1,1-1-1,0 1 0,0-2-36,3-2 4,0 0 0,-1-1-1,0 0 1,0-1 0,-1 1-1,1-1 1,-1 0 0,2-6-4,-4 8-48,0 1 1,0 0-1,0-1 1,-1 1-1,0-1 1,0 0-1,0 1 1,-1-1 0,0 0-1,1 1 1,-2-1-1,1 0 1,0 0-1,-1 1 1,-1-4 47,1 3-67,-2 0-1,1 0 1,0 0 0,-1 0 0,0 0 0,0 1 0,0-1 0,-1 1 0,0 0-1,0 0 1,0 0 0,0 0 0,0 1 0,-1-1 0,1 1 0,-4-1 67,4 2-29,0 0 0,-1 0 1,1 1-1,0 0 1,-1-1-1,1 2 0,-1-1 1,1 0-1,-1 1 0,1 0 1,-1 0-1,0 0 0,1 1 1,-1-1-1,1 1 0,-1 0 1,1 0-1,0 1 0,-1 0 1,0 0 28,3-1-134,0 0 0,-1 0 0,1 1 0,0-1 1,0 1-1,0 0 0,0 0 0,0-1 1,0 1-1,0 0 0,-1 3 134,2-4-112,1 0 1,-1 0-1,0 1 1,1-1-1,-1 0 0,1 1 1,0-1-1,-1 0 1,1 1-1,0-1 0,0 1 1,0-1-1,0 1 1,0-1-1,0 0 1,0 1-1,0-1 0,1 1 1,-1-1-1,0 0 1,1 1-1,-1-1 0,1 1 112,14 19-849,-10-15 686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12283,'2'17'5391,"-2"0"1,0 3-5392,-1-10 501,1-1 0,0 1 1,1-1-1,0 1 0,0-1 1,1 0-1,0 1 0,2 3-501,-3-12 21,0 1 0,-1-1 0,1 1-1,0-1 1,0 0 0,1 1 0,-1-1 0,0 0-1,0 0 1,1 0 0,-1 0 0,0 0-1,1 0 1,-1 0 0,1 0 0,-1-1-1,1 1 1,0 0 0,-1-1 0,1 0-1,0 1 1,-1-1 0,1 0 0,0 0-1,-1 0 1,1 0 0,0 0 0,0 0-21,6-1 7,0 0 1,1 0-1,-1-1 1,0 0-1,1-2-7,-1 2-40,-1-1 0,1 0 0,-1-1 0,1 0 0,-1 0 0,0-1 0,2-1 40,-5 2-70,0 1 0,-1 0 0,1-1 1,-1 0-1,0 0 0,0 0 0,0 0 0,0 0 0,-1-1 0,0 1 0,0-1 0,1-2 70,-1-2-107,4-10 2,-6 18 106,0 1 1,0-1-1,1 0 1,-1 1-1,0-1 1,0 0-1,1 1 1,-1-1-1,1 1 1,-1-1-1,0 1 1,1-1-1,-1 1 1,1-1-1,0 1 1,-1-1-1,1 1 1,-1-1-1,1 1-1,-1 0 39,3 3 332,3 20-40,1 0 1,2 3-332,-8-23-8,0 0 0,0 0 1,1-1-1,-1 1 1,1 0-1,-1 0 1,1-1-1,0 1 0,0-1 1,0 1-1,0-1 1,1 0-1,-1 0 1,1 0-1,2 1 8,-2-1-17,0-1-1,0-1 1,0 1 0,0 0 0,0-1 0,1 0-1,-1 0 1,0 0 0,0 0 0,0 0-1,1 0 1,-1-1 0,0 0 0,0 0 17,23-5 48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5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0 258 10546,'6'12'3888,"-2"1"0,0 0 0,1 4-3888,-1 6 2670,0-1 0,0 19-2670,-3-34 296,2-8-263,4-11-288,-3 3 232,13-12-72,18-15 55,-32 33 40,-1 1-1,1-1 1,-1 1 0,1-1 0,0 1 0,0 0-1,0 0 1,0 0 0,0 1 0,1-1 0,-1 1-1,2-1 1,-3 2 11,-1 0-1,1 0 0,0 0 0,-1 0 1,1 0-1,-1 1 0,1-1 1,-1 1-1,1-1 0,-1 1 0,1-1 1,-1 1-1,1 0 0,-1 0 0,0 0 1,1 0-1,-1 0 0,0 0 1,0 0-1,0 0 0,0 0 0,0 0 1,0 1-1,0 0-10,7 8 151,-2 0-1,0 0 1,0 1 0,-1 0 0,3 8-151,4 9 265,-12-28-266,2 4 53,0 0-1,0 0 1,0-1-1,1 1 1,0 0-52,-3-3-56,1-1 0,-1 1 0,1 0 0,0-1 0,-1 1 0,1-1 0,0 1 0,0 0 0,-1-1 0,1 0 0,0 1 0,0-1 0,0 1 0,0-1 1,-1 0-1,1 0 0,0 1 0,0-1 0,0 0 0,0 0 0,0 0 0,0 0 0,0 0 0,0 0 0,0-1 0,0 1 56,2-1-294,0 0-1,-1 0 1,1 0-1,0 0 1,-1 0-1,3-2 295,17-19-1111</inkml:trace>
  <inkml:trace contextRef="#ctx0" brushRef="#br0" timeOffset="1">465 1 15907,'-2'46'5922,"6"26"-4138,4 3-672,0 1 57,0-9-169,8-9-496,0-9-152,4-13-176,3-6-56,-2-19-576,-4-7-480,-3-13-1321,-4-9-719,-3-9 1823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5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29 14195,'0'4'5513,"2"1"-3288,7 2-953,8 1 96,6-3-15,5-4-313,8-3-632,-6-6 56,8-7-1176,-3-3-817,0 3 1017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6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1 175 12467,'6'3'1497,"0"1"1,0-1-1,1 0 0,-1-1 1,5 2-1498,-9-4 143,-1 1 1,1-1-1,-1 0 1,1 0-1,0 0 1,-1 0-1,1 0 1,-1 0-1,1 0 1,0 0-1,-1 0 1,1-1 0,-1 1-1,1-1 1,-1 1-1,1-1 1,-1 0-1,1 0 1,-1 1-1,0-1 1,1 0-1,-1 0 1,0 0-1,0 0 1,0-1-1,1 0-143,1-2 116,-1 0-1,1 0 1,-1 0-1,0-1 1,0 0-1,-1 1 1,0-1 0,1 0-1,-1 1 1,-1-1-1,1-5-115,0-10 34,-1 0 1,-1-6-35,1 18 50,0 5-43,-3-25 34,3 27-38,0 0-1,-1 1 0,1-1 1,0 0-1,0 0 0,0 1 1,-1-1-1,1 0 1,0 0-1,-1 1 0,1-1 1,-1 0-1,1 1 1,-1-1-1,1 1 0,-1-1 1,1 0-1,-1 1 0,0-1 1,1 1-1,-1 0 1,0-1-1,1 1 0,-1-1 1,0 1-1,1 0 1,-1 0-1,0-1 0,0 1 1,0 0-3,0 0 3,1 0-1,-1 0 1,0 1 0,0-1 0,0 0 0,0 1 0,0-1-1,0 0 1,1 1 0,-1-1 0,0 1 0,0-1-1,1 1 1,-1-1 0,0 1 0,1 0 0,-1-1 0,1 1-1,-1 0 1,0 0 0,1-1 0,0 1 0,-1 0 0,1 0-3,-10 24 86,9-19-56,-7 16 95,4-13-6,1 1 0,0 0 0,1 0 0,0 0 0,0 1 0,1-1 1,0 9-120,1-17 14,0 0 1,0 0-1,0 0 1,1 0-1,-1-1 1,1 1-1,-1 0 1,1 0-1,0-1 1,0 1-1,0 0 1,0-1-1,0 1 1,0-1-1,0 1 1,0-1-1,0 1 1,1-1-1,-1 0 1,1 0-1,-1 0 1,1 0 0,-1 0-1,1 0 1,0 0-1,-1 0 1,1 0-1,0-1 1,0 1-1,0-1 1,-1 0-1,2 1-14,1-1-105,0 1 0,1-1 1,-1 0-1,1 0 0,-1-1 0,1 1 0,-1-1 0,1 0 0,-1 0 0,0-1 1,0 1-1,0-1 0,3-1 105,30-19-2623,-19 11 880,-1 1-1,1 1 1,7-2 1743,-20 9-146,0 0 0,1 1 0,0-1 0,-1 1 0,1 0 1,0 1-1,-1-1 0,1 1 0,0 0 0,0 1 1,0-1-1,-1 1 0,5 1 146,-7-1 125,-1 0 0,1 0 0,-1 0-1,0 0 1,1 0 0,-1 1 0,0-1 0,0 1 0,0 0-1,0-1 1,0 1 0,0 0 0,-1 0 0,1 0 0,1 2-125,1 4 777,0-1 1,0 1 0,-1 0-1,1 2-777,-2-2 1144,1 0 0,1 0-1,0-1 1,1 3-1144,-6-13 268,0 0 0,0 1 0,0-1 0,0 0 0,0 0 0,1 0 0,-1 0 1,1-2-269,-1-2 149,-1-6-100,1 9-26,0-1 0,1 0-1,-1 0 1,1-1 0,0 1 0,0 0 0,1 0 0,0 0 0,0-3-23,1 1-273,0 1 1,1-1 0,-1 1 0,1 0 0,1 0-1,-1 0 1,1 0 0,0 1 0,0-1 0,3-2 272,16-12-966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6.4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1 12747,'-23'0'7967,"-3"2"-4654,23-2-3088,-1 1-1,1 0 1,-1 0-1,1 0 1,-1 0-1,1 1 1,0-1-1,-1 1 1,1 0 0,0 0-1,0 0 1,0 0-225,2 0 67,-1 0-1,0 1 1,1-1 0,-1 0 0,1 1 0,0-1 0,0 1-1,0-1 1,0 1 0,0-1 0,0 1 0,1 0 0,-1-1-1,1 1 1,0 1-67,0 2 58,-1 0 0,2 1 0,-1-1 1,1 0-1,0 0 0,0 2-58,1-1 34,0-1 1,0 1-1,1-1 1,0 0 0,0 0-1,0 0 1,1 0-1,0-1 1,0 1 0,0-1-1,1 0 1,0 0-1,-1 0 1,2-1 0,-1 0-1,1 0 1,1 1-35,-1-1 42,1 0 47,0 1-1,0 0 1,-1 0 0,3 3-89,-7-7 21,-1 0 0,0 0 1,0 0-1,0 1 1,0-1-1,-1 0 1,1 0-1,0 0 1,0 1-1,-1-1 1,1 0-1,-1 1 1,1-1-1,-1 1 0,1-1 1,-1 0-1,0 1 1,0-1-1,0 1 1,0-1-1,0 1 1,0-1-1,0 1 1,0-1-1,-1 1 0,1-1 1,0 0-1,-1 2-21,0-2 13,0 0 0,1 0-1,-1 0 1,0 0-1,0-1 1,0 1 0,0 0-1,0 0 1,0-1-1,0 1 1,0 0 0,0-1-1,0 1 1,-1-1-1,1 1 1,0-1 0,0 0-1,0 0 1,-1 1-1,1-1 1,0 0 0,-1 0-13,-5 0-225,1 0 1,0 0 0,-6-2 224,10 2-173,-1 0-128,0-1-1,0 0 1,0 1 0,0-1-1,0 0 1,0-1-1,1 1 1,-1 0 0,-1-1 301,-8-6-1021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6.8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12 13243,'-10'6'5313,"2"-3"-3273,7-2-583,6-1-337,10 2-8,14-2-224,9-2-175,9-2-409,5 0-128,-4-1 184,0 0-512,-5 3-1417,-3 1-2680,2 1 2521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34.4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4 4569,'-5'-2'8915,"0"0"-2795,5 2-6006,-1 0 1,1 1-1,0-1 0,0 0 1,-1 0-1,1 1 0,0-1 1,0 0-1,0 0 0,-1 1 1,1-1-1,0 0 0,0 1 1,0-1-1,0 0 0,0 0 1,0 1-1,0-1 0,0 0 1,0 1-1,0-1 0,0 0 1,0 1-1,0-1 0,0 0-114,-2 20 746,2-1 0,1 7-746,-1 31 757,0-45-602,-2 13 71,2-1-1,1 0 1,1 0-1,3 14-225,-3-29 36,-2-9-37,1 0-1,-1 0 1,0 0 0,0 0 0,0 0 0,0 0 0,0 0 0,0 0 0,0 0 0,0 0 0,0 0 0,0 0 0,0 0 0,0 0-1,0 0 1,0 0 0,1 0 0,-1 0 0,0 0 0,0 0 0,0 0 0,0 0 0,0 0 0,0 0 0,0 0 0,0 0 0,0 0-1,0 0 1,0 0 0,0 0 0,0 0 0,0 0 0,0 0 0,0-1 0,0 1 0,0 0 0,0 0 0,0 0 0,0 0 0,0 0 0,0 0-1,0 0 1,0 0 0,0 0 0,0 0 0,0 0 0,0 0 0,0 0 0,0 0 0,0-1 0,0 1 0,0 0 0,0 0 0,0 0-1,0 0 1,0 0 0,0 0 1,1-19-167,-1-9 22,2 0 0,0 0 0,4-12 145,-5 32-25,0 0 0,1 0 0,0 1 0,1-1 1,0 0-1,1-2 25,-3 8-1,0 0 0,1-1 1,-1 1-1,1 0 0,-1 0 0,1 0 1,0 0-1,-1 0 0,1 1 1,0-1-1,0 0 0,1 1 1,-1-1-1,0 1 0,0 0 1,1 0-1,-1 0 0,1 0 0,-1 0 1,1 1-1,0-1 1,1 0 12,1 1 0,-1-1 1,1 1-1,-1 0 0,0 0 0,1 1 0,-1 0 0,0-1 1,1 1-1,-1 1 0,0-1 0,0 0 0,0 1 1,3 2-13,-2-2 33,-1 2 0,1-1 0,-1 0 0,0 1 0,0 0 0,0 0 0,-1 0 0,1 0 0,-1 1 0,2 4-33,1 1 56,-1 0 1,-1 0 0,0 1-1,-1 0 1,0 0 0,0 0-1,-1 0 1,0 0 0,-1 1 0,-1-1-1,0 3-56,0 1 52,1-5 3,-1 0 0,-2 9-55,2-16 5,0-1 0,-1 0 0,1 0 0,-1 0 0,1 0 0,-1 0 0,0 0 0,0 0 0,0 0 0,0 0 0,0 0 0,-1 0 1,1 0-1,0-1 0,-2 2-5,-4 0 0,4-6-22,5-13-60,11-31-296,1 0 0,3 1 0,11-19 378,-26 61-2,0-1 0,0 1-1,1-1 1,-1 1 0,1 0 0,0 0-1,1 0 3,-3 3 6,0 0-1,0 0 1,0 0-1,0 0 0,0 1 1,0-1-1,0 0 0,0 1 1,1-1-1,-1 1 1,0-1-1,0 1 0,1-1 1,-1 1-1,0 0 0,0 0 1,1 0-1,-1-1 0,0 1 1,1 1-1,-1-1 1,0 0-1,1 0 0,-1 0 1,0 1-1,0-1 0,2 1-5,-2 0 21,0-1 0,1 1 0,-1 0 0,0 0 0,1 0 0,-1 0 0,0 0-1,0 0 1,0 0 0,0 0 0,0 1 0,0-1 0,-1 0 0,1 1-21,10 22 287,-7-14-177,2 7-14,-1 0-1,-1 1 1,0 0 0,-1 0-1,-1 0 1,0 0 0,-2 1-1,0 10-95,0-25-45,-1 0-58,1-1 1,0 1 0,0 0 0,0-1 0,1 1-1,-1-1 1,1 1 0,0-1 0,0 1 0,0-1-1,0 1 1,1-1 102,-2-3-46,0 1 0,0-1 0,0 0 0,0 0-1,0 0 1,0 0 0,0 0 0,0 0 0,0 0 0,0 1 0,0-1-1,0 0 1,0 0 0,0 0 0,0 0 0,1 0 0,-1 0 0,0 0-1,0 0 1,0 0 0,0 0 0,0 0 0,0 0 0,0 0 0,0 1 0,1-1-1,-1 0 1,0 0 0,0 0 0,0 0 0,0 0 0,0 0 0,0 0-1,0 0 1,1 0 0,-1 0 0,0 0 0,0 0 0,0-1 0,0 1-1,0 0 1,0 0 0,0 0 0,1 0 0,-1 0 0,0 0 0,0 0 0,0 0 45,3-6-2524,-2 3 1460,7-11-1154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7.3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19 416 11586,'1'15'5210,"3"-6"-1322,-3-9-2903,13 3-89,10-2 160,2-1-120,4-6-432,3-2-152,-3-2-184,-4 0-24,-1 4-1208,-1-4-912,-7 3 1208</inkml:trace>
  <inkml:trace contextRef="#ctx0" brushRef="#br0" timeOffset="1">5 52 9266,'-1'-7'1139,"0"6"-934,1 0-1,-1 0 1,1 0 0,0 0-1,-1 0 1,1-1-1,0 1 1,0 0-1,0 0 1,0 0 0,0-1-1,0 1 1,0 0-1,0 0 1,0 0-1,1-1 1,-1 1 0,0 0-1,1 0 1,-1 0-1,1 0 1,0 0-1,-1 0 1,1 0 0,0 0-1,-1 0 1,2-1-205,0 1 283,2-1 0,-1 0 0,0 1 0,0 0 0,0-1 0,1 1 0,-1 0 0,0 1 0,1-1 0,-1 1 0,1-1 0,-1 1 0,1 0 0,-1 0 0,1 1 0,-1-1 0,1 1 0,-1 0 0,1 0-283,10 3 836,1 1 0,-1 0 0,12 8-836,-1-2 539,47 18 467,29 12-161,-80-31-639,0 1-1,0 1 0,9 7-205,-23-14 60,0 1 0,-1-1 0,0 1 0,0 0-1,0 1 1,-1-1 0,1 1 0,-2 0-1,1 1 1,-1-1 0,0 1-60,-2-4 29,0 1 0,-1-1 0,0 1 1,1-1-1,-2 1 0,1-1 0,0 1 0,-1 0 0,0-1 0,0 1 0,0-1 1,-1 1-1,0 0 0,0-1 0,0 1 0,0-1 0,-1 1 0,1-1 1,-1 0-1,-2 4-29,-1-1 8,0 1 0,0-1 0,0-1 0,-1 1 0,0-1 0,0 0 0,-1 0 0,0-1 1,0 0-1,0 0 0,0 0 0,-1-1 0,-6 2-8,-9 3-1430,0-1 0,0-1 0,-1-1 0,-6 0 1430,14-2-1153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8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23 9226,'-7'-20'4001,"7"18"-1641,4 3-423,-1 4-73,-3-5-135,0 21-465,1 61-224,-1-13-368,0 4-128,4-9-248,5-6-88,6-16-112,4-10-16,-1-16-536,1-3-584,2-14-1304,-1-10 1359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8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 12883,'5'2'5782,"9"1"-5041,-9-2-92,33 6-266,0-1-1,1-2 1,-1-2 0,1-1 0,-1-2-1,25-5-382,-21 0-23,-10 1-267,26-1 290,-57 6-6,-1 0 1,1 0-1,0 0 0,-1 0 1,1 0-1,0 0 0,0 0 1,-1 0-1,1 0 0,0 0 0,0 1 1,-1-1-1,1 0 0,0 0 1,-1 1-1,1-1 0,0 0 1,-1 1-1,1-1 0,-1 1 1,1-1-1,-1 1 0,1-1 0,0 1 1,-1-1-1,0 1 0,1-1 1,-1 1-1,1 0 0,-1-1 1,0 1-1,1 0 0,-1-1 1,0 1-1,0 0 6,1 3 1,-1-1 0,-1 0 0,1 1 0,0-1 0,-1 0 0,1 0 0,-2 3-1,-1 8 28,-3 26 66,-1 20 214,6-52-173,1 1 1,0-1 0,1 1 0,0-1-1,0 1 1,1 0-136,-1-7 37,0 0 0,-1 1-1,1-1 1,1 0 0,-1 0-1,0 0 1,1 1 0,-1-1-1,1-1 1,-1 1 0,1 0-1,0 0 1,0-1 0,0 1-1,0-1 1,0 1-1,0-1 1,0 0 0,1 0-1,-1 0 1,0 0 0,1 0-1,-1-1 1,0 1 0,1-1-1,-1 1 1,1-1 0,-1 0-1,1 0 1,-1 0 0,1 0-1,-1-1 1,1 1 0,-1-1-1,1 1 1,-1-1 0,0 0-1,1 0 1,-1 0 0,0 0-1,0 0 1,0 0 0,0-1-37,4-3 19,0 0 1,-1-1 0,0 1 0,0-1 0,-1 0 0,1-1 0,-1 1 0,-1-1 0,1 0 0,-1 1-1,1-7-19,-1 6 13,-1 0 0,0 0-1,0-1 1,-1 1-1,0 0 1,-1 0-1,1-1 1,-1 1-1,-1 0 1,1-1-1,-1 1 1,-1-1-13,0 2 33,0 1 1,0-1-1,0 1 0,-1 0 0,0 0 1,0 0-1,0 0 0,-1 0 1,0 1-1,0-1 0,0 1 0,0 0 1,-1 1-1,1-1 0,-1 1 1,0-1-1,0 2 0,0-1 1,-1 0-1,1 1 0,0 0 0,-1 0 1,0 1-1,1-1 0,-1 1 1,-1 1-34,5-1-21,-1 1 1,1 0 0,-1 0 0,0 1-1,1-1 1,-1 0 0,1 1 0,-1 0 0,1-1-1,0 1 1,-1 0 0,1 0 0,0 0 0,0 1-1,-1-1 1,0 1 20,0 1-443,-1 1 0,1-1 1,-1 1-1,1 0 0,0 0 0,0 0 0,-1 2 443,4-5-69,0-1 0,-1 1 0,1-1 0,0 1 0,-1-1 0,1 1 0,0-1 0,0 1 0,0 0 0,-1-1 0,1 1 0,0-1 0,0 1 0,0-1 0,0 1 0,0 0 0,0-1 0,0 1 0,0-1 0,0 1 0,0 0 0,1-1 0,-1 1 0,0-1 69,1 2-117,1 0-1,0-1 1,-1 1 0,1-1 0,0 1 0,0-1-1,-1 0 1,2 1 117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9.2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1 13659,'2'24'5281,"-2"16"-3457,-2 9-591,-2 16-49,0 7-160,4 1-352,10-5-192,7-19-256,3-10-80,4-17-63,-2-8-234,1-13-759,-4-6-600,-7-17-993,-3 0 1425</inkml:trace>
  <inkml:trace contextRef="#ctx0" brushRef="#br0" timeOffset="1">8 182 10642,'-8'-3'4873,"8"6"-1704,11 5-1625,1-3-151,8 3-225,6-4-256,9 0-496,5-4-160,8-8-240,5-1-448,10-3-1256,-6 1-689,-9 11 1289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49.7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195 294 7186,'-10'-11'8268,"0"0"-4476,7 8-3331,-1 0 0,0 0 1,1 0-1,-1 0 1,0 0-1,-2 0-461,3 2 134,-3-2 278,-1-1 0,0 2 0,0-1 0,-1 1-412,6 1 77,0 1-1,0-1 0,0 1 0,0 0 0,0 0 1,0 0-1,-1 0 0,1 0 0,0 0 1,0 0-1,0 1 0,0-1 0,0 1 0,0 0 1,0 0-1,0-1 0,-1 2-76,-1 1 87,-1 1-1,1-1 1,-1 1-1,1 0 1,0 1-1,1-1 1,-1 1-1,1-1 1,0 1-1,0 0 1,1 0-1,-1 0 1,1 1-1,-1 4-86,-2 5 102,1 1 0,1 0 0,0 0 0,1 11-102,1-19 28,0 1-1,1-1 0,1 0 1,-1 1-1,1-1 1,1 3-28,-2-9 3,1-1-1,-1 1 1,1 0 0,-1-1-1,1 1 1,0-1 0,-1 1-1,1 0 1,0-1 0,0 0-1,0 1 1,0-1 0,0 0-1,1 1 1,-1-1 0,0 0 0,1 0-1,-1 0 1,0 0 0,1 0-1,-1 0 1,1 0 0,0-1-1,-1 1 1,1-1 0,0 1-1,-1-1 1,1 1 0,0-1-1,-1 0 1,1 0 0,0 0-1,1 0-2,-1 0-1,0 0 0,0-1 0,1 1 0,-1-1-1,0 1 1,0-1 0,0 0 0,0 1 0,0-1 0,0 0-1,0-1 1,0 1 0,0 0 0,0 0 0,0-1-1,-1 1 1,1-1 0,-1 0 0,1 1 0,-1-1-1,1 0 1,-1 0 0,0 0 1,3-6-9,0-1 0,0 0 0,-1 1 0,0-1 0,-1-2 9,1 1-6,0 0 0,1 0 0,0 0 6,19-30 21,-23 39-19,1 0 0,-1 1 0,1-1 0,-1 0 0,1 0 0,0 1-1,-1-1 1,1 0 0,0 1 0,0-1 0,-1 0 0,1 1 0,0-1-2,-1 1 1,1 0 1,-1 0-1,0 0 1,0 0-1,1 0 1,-1 0-1,0 0 0,0 0 1,1 0-1,-1 0 1,0 0-1,0 0 1,1 0-1,-1 0 0,0 0 1,0 0-1,1 0 1,-1 1-1,0-1 1,0 0-1,0 0 0,1 0 1,-1 0-1,0 0 1,0 1-1,0-1 0,1 0 1,-1 0-1,0 1-1,1 1 13,1 0 0,-1 1 0,0 0 1,0-1-1,0 1 0,-1 0 0,1-1 0,0 2-13,4 42 208,2 6 136,-6-46-322,0-1 1,1 0-1,-1 0 1,1-1-1,0 1 1,1 0-1,-1-1 1,2 3-23,-3-6-79,0 0 0,0 0 0,0 0 0,0 0 0,0 0 0,0 0 0,0 0 0,0 0 0,0-1 0,0 1 0,0 0 0,0-1 0,0 1-1,1-1 1,-1 0 0,0 1 0,0-1 0,1 0 0,-1 0 0,0 1 0,1-1 0,-1 0 0,0-1 0,0 1 0,1 0 0,-1 0 0,0 0 0,1-1 0,-1 1 0,0-1 0,0 1 0,0-1 0,1 1 0,-1-1 0,0 0 0,0 1 0,0-1 0,0 0 0,0 0 0,0 0 0,0 0 0,0 0 79,14-21-1162</inkml:trace>
  <inkml:trace contextRef="#ctx0" brushRef="#br0" timeOffset="1">340 1 12163,'8'11'5273,"4"2"-2289,-1 12-823,-7 14-377,0 3-95,-4 18-521,0 4-320,3 1-464,1-5-136,5-15-128,2-11 32,2-18-960,2-7-608,2-10-1297,0-7 1409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0.0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245 55 11674,'-49'-37'4193,"47"36"-3871,0-1-1,-1 1 1,1-1-1,-1 1 1,1 0-1,-1 0 1,1 0-1,-1 1 0,0-1 1,-1 0-322,-3 0 857,-1-1 176,0 1-1,0 0 1,0 0-1,-2 1-1032,-5 0 637,1 1-1,-1 0 1,-3 2-637,14-2 69,0-1 0,0 1 0,1 1 0,-1-1 0,-2 1-69,5-1 9,0-1-1,0 1 0,0 0 0,0-1 0,1 1 1,-1 0-1,0-1 0,0 1 0,1 0 0,-1 0 1,0 0-1,1 0 0,-1 0 0,1-1 0,-1 1 1,1 0-1,-1 0 0,1 1 0,0-1-8,-8 22 78,6-18-73,0-1-1,1 1 1,0-1 0,0 1 0,0 0-1,0-1 1,1 2-5,-1-1 5,1 0 0,0-1 0,1 1 0,-1 0 0,1 0 0,0-1 0,0 1 0,0-1 0,1 1 0,0 0-5,1 0 6,0-1-1,0 0 1,0 1-1,0-1 0,1-1 1,-1 1-1,1-1 0,0 1 1,3 1-6,9 6 14,1 0-1,9 4-13,-14-10 13,-1 1-1,-1 1 1,1 0-1,-1 0 1,0 1-1,-1 1 0,7 6-12,-15-14 13,-1 0-1,1-1 1,0 1-1,-1 0 1,1-1-1,-1 1 1,1 0-1,-1 0 1,1-1-1,-1 1 1,0 0-1,1 0 1,-1 0-1,0 0 1,0 0-1,0 0 1,0-1-1,1 1 1,-1 0-1,0 0 1,0 0-1,-1 0 1,1 0-1,0 0 1,0 0-1,0-1 1,-1 1-1,1 0 1,0 0-1,-1 0 1,1 0-1,0-1 1,-1 1-1,1 0 1,-1 0-1,0-1 1,1 1-1,-1 0 1,0-1-1,1 1 1,-1-1-1,0 1-12,-3 2 96,-1-1-1,1 0 1,-1 1-1,0-1 1,1-1 0,-5 2-96,8-3 4,-18 6-66,0-1-1,-1-1 1,1-1 0,-1-1-1,-6 0 63,8-3-902,18 1 864,0 0-1,-1 0 0,1 0 0,-1 0 1,1 0-1,0 0 0,-1 0 0,1 0 1,0 0-1,-1 0 0,1 0 0,0 0 0,0 0 1,-1-1-1,1 1 0,0 0 0,-1 0 1,1 0-1,0-1 0,0 1 0,-1 0 1,1 0-1,0-1 0,0 1 0,-1 0 1,1 0-1,0-1 0,0 1 0,0 0 1,0-1-1,-1 1 0,1 0 0,0-1 1,0 1-1,0 0 0,0-1 0,0 1 0,0 0 1,0-1-1,0 1 0,0 0 0,0-1 1,0 1 38,1-1-125,0-1 1,0 1-1,0 0 0,0-1 1,0 1-1,1 0 1,-1 0-1,1-1 125,-2 2-1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0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13051,'17'21'5289,"-3"11"-2849,0 12-735,-2 13-1,-6 8-232,1 10-583,4-2-289,1-4-416,4-3-72,8-10-32,-6-8 56,-2-18-952,-1-13-577,-16-21-1655,1-16-161,-16-15 1969</inkml:trace>
  <inkml:trace contextRef="#ctx0" brushRef="#br0" timeOffset="1">1 64 8962,'1'-3'518,"1"1"0,-1-1 0,1 0 0,0 0 0,0 1 0,0-1 0,1 1 0,0-1-518,-2 1 300,1 1 0,0 0 0,0 0 0,0 0 0,0 0 1,1 0-1,-1 0 0,0 1 0,0-1 0,0 1 0,1 0 1,1-1-301,15 0 1262,1 1 0,0 1 0,0 0 0,3 2-1262,-5-1 618,0 0 1,-1 1 0,1 1 0,1 0-619,-13-2 141,-1-1 0,-1 1 0,1 0 1,0 1-1,0-1 0,-1 1 0,1 0 0,-1 0 0,0 0 0,0 0 0,0 1 0,2 2-141,-4-4 74,0 1-1,-1 0 0,1-1 1,-1 1-1,0 0 0,1 0 1,-1 0-1,0 0 1,-1 0-1,1 0 0,0 0 1,-1 0-1,0 0 0,0 0 1,0 0-1,0 0 1,0 0-1,-1 0 0,1 0 1,-1 0-1,0 0 0,0 0 1,0 0-1,0 0 1,0 0-1,-1 0 0,0 1-73,-4 5 61,0 0 0,0 0 0,-1 0 1,-1-1-1,1 0 0,-1 0 0,-1 0-61,2-2-266,-1 0 1,0 0 0,0-1 0,0 1-1,-1-2 1,0 1 0,0-1-1,0-1 1,0 0 0,-1 0 0,1-1-1,-1 0 266,-3-1-1096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0.9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90 13659,'2'-2'734,"-1"0"0,1 0 0,-1-1 0,0 1 0,0-1 0,0 1 0,0-1 0,-1 1 0,1-3-734,0 3 273,-1 0 0,0 0 0,0 0 1,0 0-1,0 0 0,-1 0 0,1 0 0,-1 0 0,1 0 0,-1 0 0,0-1-273,0 1 106,0 0 0,0-1 0,-1 1 0,1 0 0,-1 0 0,0 0 0,0 0 1,1 1-1,-1-1 0,0 0 0,-1 1 0,1-1 0,0 1 0,0 0 0,-1 0 0,1-1 0,0 2 1,-1-1-1,1 0 0,-1 0-106,-3 0 89,0-1 0,-1 1 1,1 0-1,0 1 0,0-1 0,-1 1 1,1 0-1,0 1 0,0 0 0,-1 0 1,-3 1-90,6-1 5,1 1 1,-1-1-1,1 1 0,0 0 1,0-1-1,-1 2 0,2-1 1,-1 0-1,0 0 1,0 1-1,1 0 0,-1-1 1,1 1-1,0 0 0,0 0 1,0 1-1,0-1 1,0 0-1,1 0 0,-1 4-5,0-2 14,0 1-1,1 0 0,0 1 0,0-1 1,1 0-1,-1 0 0,1 0 0,1 0 1,-1 0-1,1 1 0,0-1 0,1 0 1,0 1-14,-1-2 24,1 0 1,0 0 0,0 0-1,0 0 1,0-1 0,1 1-1,0-1 1,0 0 0,0 0 0,1 0-1,-1 0 1,1 0 0,0-1-1,0 0 1,4 3-25,-6-5 8,0 1-1,0-1 1,1 0-1,-1 0 1,1 0-1,-1-1 1,1 1-1,-1-1 1,1 1-1,0-1 1,-1 0-1,1 0 1,-1 0-1,1 0 1,0 0-1,-1-1-7,2 0 5,0 0 1,0 0-1,0-1 0,-1 1 0,1-1 0,-1 0 1,1 0-1,-1 0 0,3-3-5,2-2 4,0 0-1,-1 0 1,-1-1-1,1 0 1,-1-1 0,0 1-1,2-7-3,-2 4 10,-1-1-1,-1 0 1,1-2-10,-2 3 19,1 1 0,1-1 1,1-2-20,-5 12 2,-1 1 1,0-1 0,0 1-1,0-1 1,1 1-1,-1-1 1,0 1 0,1 0-1,-1-1 1,0 1-1,1 0 1,-1-1-1,0 1 1,1 0 0,-1-1-1,1 1 1,-1 0-1,1 0-2,-1 0 5,0 0-1,0 0 0,1 0 0,-1 0 0,0 0 1,0 0-1,0 0 0,0 1 0,1-1 1,-1 0-1,0 0 0,0 0 0,0 0 0,0 0 1,0 1-1,0-1 0,1 0 0,-1 0 0,0 0 1,0 1-1,0-1 0,0 0 0,0 0 1,0 0-1,0 1 0,0-1 0,0 0-4,1 19 293,-4 5 10,-1 21 279,4-40-665,0-1-1,0 1 1,1 0-1,-1-1 1,1 1 0,0-1-1,0 1 1,1 0 83,-1-4-19,-1 0 0,1 1 0,-1-1 0,1 0 1,0 0-1,-1-1 0,1 1 0,0 0 0,0 0 0,0 0 1,-1 0-1,1-1 0,0 1 0,0 0 0,0-1 0,0 1 1,0-1-1,0 1 0,1-1 0,-1 1 0,0-1 0,0 0 1,0 1-1,0-1 0,0 0 0,2 0 19,16 2-173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1.3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2 13603,'-2'0'480,"0"-1"-1,0 1 1,0 0-1,0 0 1,0 0-1,-1 0 1,1 0 0,0 0-1,0 1 1,0-1-1,0 1 1,0-1 0,0 1-1,0 0 1,0 0-1,0 0 1,0 0 0,0 0-1,1 0 1,-1 0-1,0 1-479,-2 1 257,1 0 0,0 0 0,0 1 0,1-1 0,-1 1 0,1 0-1,0-1 1,0 1 0,0 0 0,0 0 0,0 1 0,1-1 0,0 0-1,0 0 1,0 4-257,0 7 192,0 0-1,2 0 1,-1 1-1,2-1 1,0 0-1,1 0 0,4 12-190,-6-25 5,-1 0 1,1 0 0,-1 0 0,1 0 0,0 0 0,0 0 0,0 0 0,0 0 0,0-1 0,0 1 0,1 0-1,-1-1 1,1 1 0,-1-1 0,1 1 0,-1-1 0,1 0 0,0 1 0,0-1 0,-1 0 0,1 0 0,1 0-7,5 2 10,0 0 1,0 0-1,0-1 0,0 0 1,1 0-1,-1-1 1,1 0-1,-1 0 1,1-1-1,0 0 1,-1-1-1,5 0-10,2-2-109,0 0-1,0-1 0,-1 0 1,1-1-1,-1-1 0,8-4 110,-14 6-264,-1 0 0,1-1 0,-1 0 0,-1 0-1,1-1 1,-1 1 0,0-1 0,0-1 0,3-4 264,-6 7-116,0 0 0,-1 0 0,1 0 1,-1-1-1,0 1 0,0-1 1,0 0-1,-1 0 0,0 1 0,0-1 1,0 0-1,0 0 0,-1 0 1,0 0-1,0 0 0,0 0 1,-1-1 114,1 3 18,-1 0 0,0 0 0,0 0 0,-1 0 0,1 0 0,-1 0 0,1 0 0,-1 1 0,0-1 0,0 0 0,0 1 0,0 0 0,-1-1 0,1 1 0,-1 0 0,1 0 0,-1 1 0,0-1 0,0 0 0,0 1 0,0-1 0,0 1 0,-3-1-17,2 1 92,0 0 0,0 0 0,0 0 0,0 0 0,0 1 0,0-1 0,0 1 0,0 0 0,0 0 0,0 1 0,0-1 0,-1 1 0,1 0 0,0 0 0,1 0 1,-1 1-1,0-1 0,-3 3-92,3-1 104,1-1-1,-1 1 1,1 0 0,0 1 0,0-1 0,0 1 0,0-1 0,1 1 0,0 0 0,-1 0 0,1 0 0,1 0 0,-1 0 0,1 0 0,-1 1-1,1-1 1,0 0 0,1 1 0,-1 2-104,0 3 122,1 1-1,0-1 1,0 0 0,1 1-1,1-1 1,0 0-1,0 0 1,1 2-122,-1-7 32,0 1-1,0-1 1,0 0-1,0 0 1,1 0 0,0 0-1,0 0 1,0 0 0,1-1-1,-1 1 1,1-1 0,0 0-1,0 0 1,1-1-1,-1 1 1,1-1 0,0 0-1,0 0 1,0-1 0,0 1-1,0-1 1,1 0-1,-1-1 1,1 1 0,0-1-32,5 0-14,0 0 0,1-1 0,-1 0 0,0-1 0,0 0 0,1 0 0,-1-2 0,0 1 0,0-2 0,9-3 14,22-11 42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3.1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141 130 7146,'0'0'3482,"0"0"-638,0 0 1390,2-5-610,-2 4-3373,0 1-186,1-1-1,-1 1 1,0 0 0,0-1 0,0 1 0,0 0 0,0-1 0,0 1-1,0 0 1,0-1 0,0 1 0,1 0 0,-1-1 0,-1 1 0,1-1-1,0 1 1,0 0 0,0-1 0,0 1 0,0 0 0,0-1 0,0 1-1,0 0 1,0-1 0,-1 1 0,1 0 0,0 0 0,0-1 0,0 1-1,-1 0 1,1 0 0,0-1 0,0 1 0,-1 0 0,1 0 0,0-1-1,-1 1 1,1 0 0,0 0 0,-1 0 0,1 0-65,-4-3 72,-1 1 1,1 1 0,-1-1-1,1 1 1,-1-1-1,0 1 1,0 1 0,1-1-1,-1 1 1,0 0-1,0 0 1,0 0-1,1 0 1,-6 2-73,8-2 20,-1 1 1,0 0-1,1 0 1,-1 0-1,0 1 0,1-1 1,0 0-1,-1 1 1,1 0-1,0-1 0,-1 1 1,1 0-1,0 0 1,1 0-1,-1 1 0,0-1 1,1 0-1,-1 1 1,1-1-1,-1 2-20,-1 2 35,0 1 0,1 0 0,0 0-1,0 0 1,1 0 0,-1 0 0,1 1-35,0 11 68,0 0 1,1 0-1,0 0 0,2 0 1,0 0-1,1 0 0,1 0 1,1-1-1,1 0 0,1 2-68,-2-9 36,-1-1 0,2 0 0,-1 0-1,2-1 1,-1 0 0,1 0 0,1 0 0,0 0-36,-1-2 16,-1-2 0,1 1 1,0-1-1,1 0 0,-1-1 0,1 1 0,0-1 1,0-1-1,0 0 0,1 0 0,-1 0-16,4-1 9,-1 0 0,1-1 0,0 0 0,0-1 0,-1 0-1,1 0 1,0-1 0,0-1 0,-1 0 0,1-1 0,-1 0-1,7-3-8,-2 0 6,-1-1-1,1 0 1,-1-1-1,0-1 1,-1-1-1,0 1 0,0-2 1,2-4-6,-8 8 3,-1 0 0,0-1 0,0 0 1,-1-1-1,0 1 0,-1-1 0,0-1 1,0 1-1,3-9-3,-6 10 4,1 0 0,-1 0 0,-1-1-1,1 1 1,-1-1 0,-1 1 0,0-1 0,0 1 0,0-1 0,-1 1 0,0 0 0,-2-5-4,0 5 9,0-1 0,0 1 0,-1-1 0,0 1 1,0 0-1,-1 1 0,0-1 0,0 1 0,-1 0 0,0 0 1,-1 0-1,-3-2-9,-7-6 21,-1 1 0,0 1 0,-1 1 1,-8-4-22,-2 1 24,0 1 0,-10-4-24,25 13-4,1 1 0,-1 0 0,0 1 0,0 0 0,0 1 0,-7 0 4,14 2-90,0 0 0,0 0 0,0 1 1,-2 0 89,7-1-106,1 1 0,-1-1 0,1 0 1,0 1-1,-1-1 0,1 1 0,-1-1 1,1 1-1,0 0 0,0 0 0,-1 0 1,1-1-1,0 1 0,0 0 0,0 0 1,0 0-1,0 1 0,0-1 0,0 0 1,0 0-1,1 1 0,-1-1 0,0 1 106,1-2-107,0 1-1,0 0 0,-1-1 1,1 1-1,0 0 1,0-1-1,0 1 0,0 0 1,0-1-1,1 1 1,-1 0-1,0-1 0,0 1 1,0 0-1,1-1 1,-1 1-1,0 0 0,1-1 1,-1 1 107,12 13-1308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34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12867,'10'1'1817,"1"0"0,-1 1 0,0 0 0,1 1 0,1 1-1817,2 2 538,0 0-1,-1 1 1,1 0 0,-1 2 0,3 2-538,-12-9 36,-1 1 1,1 0-1,0 0 0,-1 1 0,0-1 1,0 1-1,0-1 0,0 1 0,-1 0 0,1 0-36,-2-1 5,0-1 0,0 1 0,0 0-1,0-1 1,0 1 0,-1 0 0,1 0-1,-1 0 1,0-1 0,0 1 0,0 0-1,0 0 1,0 0 0,-1-1 0,1 1-1,-1 0 1,0 0-5,-1 2 6,0 1 0,-1-1 0,1 0 0,-1 0-1,-1 0 1,1 0 0,-1 0 0,1-1 0,-1 0 0,-1 1 0,1-1 0,0-1 0,-1 1-1,-2 1-5,-12 6 53,0 0 0,-1-1 0,-5 1-53,10-4 54,15-7-52,0 0-1,-1 0 1,1 1 0,0-1 0,-1 0 0,1 0 0,0 1 0,0-1-1,-1 0 1,1 0 0,0 1 0,0-1 0,-1 0 0,1 1 0,0-1-1,0 0 1,0 0 0,0 1 0,-1 0-2,2-1 10,-1 0 0,0 0 0,0 1 1,0-1-1,0 0 0,0 0 0,1 1 0,-1-1 0,0 0 0,0 0 0,1 0 0,-1 0 1,0 1-1,0-1 0,0 0 0,1 0 0,-1 0 0,0 0 0,1 0 0,-1 1 0,0-1 1,0 0-1,1 0 0,-1 0 0,0 0 0,1 0 0,-1 0 0,0 0 0,0 0 0,1 0 1,-1 0-1,0 0 0,1-1 0,-1 1 0,0 0 0,0 0 0,1 0-10,19-1 84,1 0 0,-1-2 0,0 0 0,0-2 0,1 0-84,-14 3-21,7-2-41,-1 0-1,1 2 1,0-1-1,-1 2 1,1 0-1,0 0 0,4 2 63,-16-1-149,-1 0-1,1 0 1,0 0-1,-1 1 1,1-1-1,-1 0 1,1 1-1,0-1 0,-1 1 1,0 0-1,1-1 1,-1 1-1,1 0 1,-1 0-1,0 0 0,1 0 1,-1 0-1,0 0 1,0 1-1,1 0 150,4 12-1201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3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3 8778,'-4'-1'852,"0"1"0,1-1 1,-1 1-1,0 0 0,0 0 0,1 0 0,-1 1 1,0-1-853,-1 1 689,0 1 1,0-1 0,0 1 0,0 0-1,-3 1-689,0 1 389,1 1 1,0 0-1,-1 0 0,2 0 0,-1 1 0,1 0 1,-1 0-390,-5 9 349,0 0 0,1 1 0,0 0 1,1 1-1,1 0 0,1 1 0,0 0 0,1 0 1,1 1-1,1-1 0,0 6-349,-2 13 229,1 1 1,3-1-1,1 1 0,1 0 0,3 12-229,0-19 95,1 0 0,2-1 0,1 1 0,1-1 0,2 0 0,1-1 0,4 7-95,-7-21 29,1 0 1,0-1 0,1 0 0,1 0 0,0-1 0,6 6-30,-7-10 8,0 0 0,1-1 1,0 0-1,0-1 1,1 0-1,-1-1 0,1 0 1,1 0-1,0-1-8,6 1-129,-1 0 0,1-1-1,4 0 130,-20-5-152,0 1 0,0-1 0,0 1 0,-1-1 0,1 0 0,0 0-1,0 0 1,0 0 0,0 0 0,0-1 0,-1 1 0,1 0 0,0-1 0,0 0 0,-1 1 0,1-1-1,0 0 1,0 0 0,0 0 152,7-7-1088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4.3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10994,'5'-10'4913,"-5"2"-2368,11 13-817,-3 6 17,-6 15-409,-2 10-192,-2 9-416,2 6-144,-3-5-223,16 1-97,-2-12-144,-6-7-32,6-7-408,-6-9-529,-2-7-1247,6 2 1264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4.6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12323,'-9'11'4921,"13"-1"-2929,8-2-264,18 6-567,13-2 103,18-3-320,11-1-192,-4-8-296,4-3-127,-2-6-169,-1-2-48,2 5 64,-6-4-288,-17 5-889,-13 1-711,-18 8 728,-12 7 200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5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16 10978,'0'-3'9800,"-1"-4"-5659,0 7-4082,0-1-1,0 0 1,0 1 0,0-1 0,0 1 0,-1-1 0,1 1-1,0-1 1,0 1 0,0 0 0,0 0 0,-1-1 0,1 1-1,0 0 1,-1 0-59,-23 3 135,22-3-124,-1 1 9,0-1-1,-1 1 1,1 0 0,0 0-1,-1 1 1,1-1-1,0 1 1,0 0-1,0 0 1,1 0-1,-1 1 1,0-1 0,1 1-1,-1 0 1,1 0-1,-3 3-19,2 0 34,1-1 0,-1 1-1,1 0 1,0 0 0,0 0-1,0 0 1,1 1 0,0-1-1,1 1 1,-1 4-34,1-7 10,1-1 0,0 1 1,-1-1-1,2 1 0,-1-1 1,0 1-1,1-1 0,0 0 0,0 1 1,0-1-1,0 0 0,0 1 0,1-1 1,-1 0-1,1 0 0,0 0 0,0 0 1,0 0-1,0-1 0,0 1 0,2 1-10,-2-3 1,0 1 1,0-1-1,1 0 0,-1 1 0,0-1 0,1 0 0,-1-1 0,0 1 0,1 0 0,-1-1 0,1 1 0,-1-1 0,1 0 0,-1 0 0,2 0-1,6 0 5,1-1-1,9-1-4,-11 1 1,7-3-1,-5 2-5,-16 3-5,-3 4 6,0 1 0,0 0 0,1 0 0,0 1 0,1 0 0,-1 0 4,6-6 0,-6 7 8,1 1 1,0-1-1,0 1 0,0 0 0,2 1 0,-4 6-8,7-14 10,0 0 0,0 1 0,1-1 0,-1 0 0,1 1 0,-1-1 0,1 1 0,0-1 0,0 1 0,0-1 0,0 0 0,0 1 1,1-1-1,-1 1 0,1-1 0,-1 1 0,1-1 0,0 0 0,0 0 0,0 1 0,0-1 0,1 0 0,-1 0 0,0 0 0,1 0-10,1 1 25,0 0 1,0 0-1,0 0 1,0 0-1,1-1 1,-1 0 0,1 0-1,-1 0 1,1 0-1,0 0 1,0-1-1,0 1 1,0-1 0,4 0-26,8 2 52,-1-1 1,1-1 0,0-1 0,0 0 0,0-1 0,-1-1 0,1 0 0,0-2 0,10-2-53,-22 4-93,0 0 0,0 0 0,0 0 0,0 0 0,0 0 0,0-1 1,-1 0-1,1 0 0,-1 0 0,0 0 0,0 0 0,0-1 0,0 1 0,-1-1 93,13-18-138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5.5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43 556 12115,'-36'6'7169,"42"-11"-6736,-1-1 0,1 0 0,-1 0 0,0-1 0,0 1 0,-1-1 0,4-7-433,-3 4 339,12-20-88,-1-1 0,-2 0 0,-1-1 0,-2-1 0,-1 0-1,-1 0 1,-2-1 0,2-28-251,-8 46 18,0 0-1,-1 0 0,-1-1 1,-1-5-18,1 16 8,0 1 0,0 0 1,0 0-1,-1-1 0,1 1 0,-1 0 1,-1 0-1,1 1 0,-1-1 1,1 0-1,-1 1 0,-1 0 0,1-1 1,-4-2-9,5 5 12,1 1 1,0 0-1,-1 0 1,1 0-1,-1 0 0,1 0 1,-1 0-1,0 1 1,1-1-1,-1 0 1,0 1-1,0 0 1,1-1-1,-1 1 1,0 0-1,0 0 1,1 0-1,-1 0 1,0 0-1,0 0 0,0 0 1,1 1-1,-1-1 1,0 1-1,0-1 1,1 1-1,-1-1 1,1 1-1,-1 0 1,0 0-1,0 1-12,-2 1 41,0 0 0,0 1 0,0 0 1,0 0-1,1 0 0,0 0 0,0 0 0,0 1 0,0-1 0,-1 3-41,-1 6 92,-1 0 0,2 1 0,-1 0 0,2 0 0,0 0 0,1 0 0,0 0 0,1 0 0,1 1 0,0-1 0,1 4-92,1 8 166,2 0 0,1-1-1,1 0 1,1 0 0,9 21-166,-10-30 63,1-1 1,0 0 0,1 0-1,1 0 1,0-1 0,1 0-64,-6-10-89,0 1-1,-1-1 1,1 0 0,1 0 0,-1 0 0,1-1-1,-1 1 1,1-1 0,0 0 0,0-1 0,0 1 0,1-1-1,-1 0 1,0 0 0,1-1 0,0 0 0,-1 0-1,1 0 1,3 0 89,-3-1-490,1-1 0,-1 1 0,0-1 0,6-2 490,25-9-1303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5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14059,'3'11'3348,"0"0"1,2 8-3349,4 44 3927,-2-9-1607,-6-42-1890,2 4 170,-3-16-597,0 0-1,0 0 1,0 0-1,0 1 1,0-1 0,0 0-1,0 0 1,0 0-1,0 0 1,0 0 0,0 0-1,0 0 1,0 0-1,1 0 1,-1 0 0,0 0-1,0 0 1,0 0-1,0 0 1,0 0-1,0 0 1,0 0 0,0 0-1,0 0 1,0 0-1,0 0 1,0 0 0,0 0-1,0 0 1,0 0-1,1 0 1,-1 0-1,0 0 1,0 0 0,0 0-1,0 0 1,0 0-1,0-1 1,0 1 0,0 0-1,0 0 1,0 0-1,0 0 1,0 0 0,0 0-1,0 0 1,0 0-1,0 0 1,0 0-1,0 0 1,0 0 0,0 0-1,0 0 1,0 0-1,0 0 1,0 0 0,0-1-1,0 1 1,0 0-1,0 0 1,0 0-1,0 0-2,4-12 1,-2 0-43,0 0 1,0-7 41,3-19-182,-2 22 105,-2 11 65,0-1 1,0 1-1,1-1 0,-1 1 1,1 0-1,1-1 1,-1 1-1,1-1 12,-2 5 4,-1 0 0,1 1 0,-1-1-1,1 0 1,0 1 0,-1-1 0,1 1-1,0-1 1,-1 0 0,1 1 0,0 0 0,-1-1-1,1 1 1,0-1 0,0 1 0,0 0-1,0 0 1,-1-1 0,1 1 0,0 0 0,0 0-1,0 0 1,0 0 0,0 0 0,-1 0-1,1 0 1,0 0 0,0 0 0,0 1 0,0-1-1,0 0 1,-1 0 0,1 1 0,0-1-1,0 1 1,-1-1 0,1 1 0,0-1-1,0 1 1,-1-1 0,1 1-4,2 1 39,-1 0 0,1 1-1,-1-1 1,0 1 0,1-1 0,-1 1 0,-1 0 0,1 0-1,1 3-38,1 5 149,0 0 0,-1 1 0,-1-1 0,1 1-149,4 22 267,-3-17-175,-3-12-144,0 1 0,0-1 0,0 1 0,1-1 0,0 0 0,1 0-1,-1 0 1,1 0 0,0 0 0,0 0 0,0-1 0,1 1 52,-4-4-100,1-1 0,0 1-1,0 0 1,1 0 0,-1 0 0,0 0 0,0-1 0,0 1 0,0 0 0,1-1-1,-1 0 1,0 1 0,1-1 100,24 1-829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6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228 7 15427,'-2'-7'5706,"0"15"-4138,0 4-152,2 20 32,5 8-151,-4 12-473,11 8-224,-6-2-264,0-2-96,5-6-128,-7-8 80,3-13-680,1-5-576,1-13-1233,3-3 2649,8-9-672</inkml:trace>
  <inkml:trace contextRef="#ctx0" brushRef="#br0" timeOffset="1">1 465 9642,'14'17'4985,"8"-12"-472,7 2-2272,10-4-857,1-2 136,-2 0-408,6-1-239,9-2-465,7-2-144,1 0-120,-3 0 96,-11 5-1272,-8 0-881,-8 5 1177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6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254 1 11434,'-57'31'4966,"50"-28"-3637,0 0 1,-1 0 0,1-1 0,-6 2-1330,-11 3 2075,10-2-1323,-1 2 1,2 0-1,-1 0 0,-5 6-752,14-10 52,0 0 0,0 1 0,1 0 1,-1 0-1,1 1 0,0-1 1,1 1-1,-1 0 0,1 0 0,0 0 1,0 0-1,-2 5-52,4-7 3,1-1 1,-1 0 0,1 0-1,-1 1 1,1-1 0,0 0-1,0 0 1,0 1 0,0-1-1,1 0 1,-1 1-1,1-1 1,-1 0 0,1 0-1,0 0 1,0 1 0,-1-1-1,2 0 1,-1 0-1,1 1-3,2 3 2,0-1-1,1 1 0,0-1 0,0 0 1,0-1-1,2 1-1,18 14 11,2-2-1,0-1 1,9 4-11,38 22 53,-60-34-3,-1 2 1,0 0 0,0 0 0,0 3-51,-9-9 61,-1-1 0,1 2 0,-1-1 0,0 0-1,0 1 1,-1-1 0,1 1 0,-1 0 0,0 0 0,-1 0 0,1 0 0,-1 0 0,1 1-61,-2-3 34,0-1 0,1 1-1,-1-1 1,0 1 0,-1-1 0,1 1 0,0 0 0,-1-1 0,1 1 0,-1-1 0,0 1 0,0-1-1,0 0 1,0 1 0,0-1 0,0 0 0,-1 0 0,1 1 0,-1-1 0,0 0 0,1-1-1,-1 1 1,0 0 0,0 0 0,0-1 0,0 1 0,-1-1-34,-4 3 29,-1 0 1,0 0-1,0-1 0,0 0 1,-1 0-1,1-1 0,-1 0 1,1-1-1,-1 0 0,0 0 1,1 0-1,-1-2 0,0 1 1,0-1-1,1 0 0,-1-1 1,1 1-1,-1-2 0,1 1 1,-5-4-30,11 6 0,0-1 0,0 0 1,1 0-1,-1 0 0,0 0 1,1 0-1,-1-1 0,1 1 1,-2-2-1,3 3-1,-1-1 0,1 0 0,-1 1 0,1-1 0,0 0 0,0 1 0,-1-1 1,1 0-1,0 1 0,0-1 0,0 0 0,-1 1 0,1-1 0,0 0 0,0 0 0,0 1 1,0-1-1,0 0 0,1 1 0,-1-1 0,0 0 0,0 1 0,0-1 0,1 0 1,-1 1-1,0-1 0,1 0 0,-1 1 0,1-2 1,1 0-3,0-1 0,0 1 0,1 0 0,-1-1 0,1 1 0,-1 0 0,1 0 0,0 0 0,2 0 3,30-15-81,-24 13 0,51-22-7090,38-8 7171,-61 23-1801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3:57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15515,'23'10'5521,"15"23"-3872,3 7-585,3 11 336,0-1 185,-2 6-465,-4 4-344,-5 3-416,-2 9-112,-10 6-88,-7 1-40,-17 3-40,-8-6 80,-10-14-96,0-7-936,-1-19 1632,2-3-848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01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80 6953,'-3'-7'888,"0"-1"0,0 1 0,1-1 0,0 1 0,0-1 0,0-4-888,2 9 272,0 1-81,-1 1-1,1-1 1,0 1-1,0-1 1,0 0 0,1 1-1,-1-1 1,0 1-1,1-1-190,-1 2 42,0 0 0,0 0-1,0-1 1,0 1 0,0 0 0,0 0-1,0 0 1,0 0 0,0 0 0,0 0 0,0-1-1,0 1 1,0 0 0,0 0 0,0 0-1,0 0 1,0 0 0,0 0 0,0 0-1,0-1 1,0 1 0,0 0 0,0 0 0,1 0-1,-1 0 1,0 0 0,0 0 0,0 0-1,0 0 1,0 0 0,0 0 0,0-1-1,1 1 1,-1 0 0,0 0 0,0 0-1,0 0 1,0 0 0,0 0 0,0 0 0,1 0-1,-1 0 1,0 0 0,0 0 0,0 0-1,0 0 1,0 0 0,0 0 0,1 0-1,-1 1 1,0-1 0,0 0 0,0 0 0,0 0-42,1 1 173,-1 0 0,1 0 0,-1 0 0,1 1 0,-1-1 0,1 0 0,-1 0 1,0 1-1,0-1 0,0 0 0,0 0 0,0 2-173,0 21 1269,-18 149 1303,13-137-2337,1 0 0,2 0 1,1 0-1,3 22-235,-1-44 19,1 0-1,0 0 1,1 0 0,1 0 0,0-1 0,1 1 0,0-1 0,1 0-1,0-1 1,1 0 0,1 0 0,0 0 0,1 0-19,-6-8-47,1 0 0,-1-1 0,1 1 0,0-1 0,0 0 0,0 0 0,0 0 0,0-1 0,1 0 0,1 1 47,-3-2-111,-1 0-1,1 0 1,-1-1 0,1 1 0,-1-1-1,1 0 1,-1 0 0,1 0 0,-1 0-1,1 0 1,-1 0 0,1-1 0,-1 1-1,1-1 1,-1 0 0,1 0 0,-1 0 0,1 0-1,-1 0 1,0 0 0,2-2 111,3-3-312,0 0-1,0 0 1,5-7 312,-12 13-1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35.5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0 8666,'-4'2'865,"0"0"1,0-1-1,0 0 1,-1 0-1,1 0 1,-2-1-866,-19 6 4752,26-6-2874,-1 1-1821,1-1 0,-1 0 0,0 0 0,0 1 0,1-1 0,-1 0 0,0 0 0,0 1 0,1-1 0,-1 0 0,0 0 0,1 0 0,-1 1 0,0-1 0,1 0 0,-1 0 0,0 0 0,1 0 0,-1 0 0,0 0 0,1 0 0,-1 0 0,0 0 0,1 0 0,-1 0-57,26 2 533,112 2 532,37-2-468,102-1-126,158-10 316,-392 9-620,1 3 0,30 5-167,-55-2-9,-19-6-14,1 0 1,-1 0-1,0 0 0,0 0 0,1 0 0,-1 0 1,0 1-1,0-1 0,1 0 0,-1 0 0,0 0 1,0 0-1,1 1 0,-1-1 0,0 0 0,0 0 1,0 0-1,1 1 0,-1-1 0,0 0 1,0 0-1,0 1 0,0-1 0,0 0 0,0 0 1,1 1-1,-1-1 0,0 0 0,0 0 0,0 1 1,0-1-1,0 0 0,0 1 0,0-1 0,0 0 1,0 0-1,0 1 0,0-1 0,0 0 1,-1 0-1,1 1 0,0-1 0,0 0 0,0 1 1,0-1-1,0 0 0,0 0 0,-1 0 0,1 1 1,0-1-1,0 0 0,0 0 0,-1 0 0,1 1 1,0-1-1,-1 0 23,-23 7-3417,2-2 2382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02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6 12291,'-8'7'4569,"6"-1"-3297,15-2-200,7 6-48,2 0-103,18 1-345,-6 1-160,10-3-192,5-3 32,1-1-1360,0-4 359,-1-6 297</inkml:trace>
  <inkml:trace contextRef="#ctx0" brushRef="#br0" timeOffset="1">614 1 12267,'-20'22'4761,"19"1"-2905,-6 2-536,8 6-231,-1 2 47,-1 3-424,0-3-240,1-2-296,5-6-392,3-11-1232,-3-9-745,11-12 1177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02.5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11298,'11'-1'4249,"-7"3"-3224,4 4-289,7 4-488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02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9170,'2'18'4893,"0"1"0,2 3-4893,4 17 2586,-4-20-1977,-2 1-1,0-1 1,-2 0 0,0 1-1,-2 17-608,2-37 4,0 1-1,0-1 1,0 0-1,0 1 1,0-1-1,0 0 1,0 1-1,0-1 1,0 0-1,0 1 1,0-1-1,0 1 1,0-1-1,0 0 1,-1 1-1,1-1 1,0 0-1,0 1 1,0-1-1,0 0 1,-1 0-1,1 1 1,0-1-1,0 0 1,-1 1-1,1-1 1,-1 0-4,1 0-7,0-1 0,-1 0 0,1 1 0,-1-1 0,1 0 0,0 0 0,0 1 0,-1-1 0,1 0 0,0 0 0,0 1 0,0-1 1,0 0-1,0 0 7,-1-8-53,0 0 1,0 0 0,1-1 0,1 1 0,0 0 0,0 0-1,0 0 1,1 0 0,1 0 0,0-1 52,-1 6 2,-1-1 0,2 1 1,-1-1-1,0 1 0,1 0 1,0 0-1,0 0 0,0 1 0,1-1 1,-1 1-1,1 0 0,-1 0 1,1 0-1,0 0 0,1 0 0,-1 1 1,0 0-1,1 0 0,-1 0 0,2 0-2,-3 1 19,0 0 0,0 1 0,0-1 0,0 1-1,0-1 1,0 1 0,1 0 0,-1 0-1,0 1 1,0-1 0,0 1 0,0-1-1,0 1 1,0 0 0,0 0 0,0 0-1,-1 1 1,1-1 0,0 1 0,-1-1-1,1 1 1,-1 0 0,1 0 0,-1 0-1,0 0 1,0 0 0,0 1 0,0-1 0,0 1-1,0 0-18,3 5 120,0 1-1,0 0 1,0 0-1,-1 1 1,-1-1-1,1 3-119,2 9 372,-1 1 0,-1 5-372,-3-23 39,0-3-30,-1 0 0,0 0 0,0 0 0,1 0 0,-1 0 0,0 0 0,0 0 0,0 0 0,0 0 0,0 0 0,0 1 0,0-1 0,-1 0 0,1 0 0,0 0 0,-1 0 0,1 0-9,-3-28-168,3 16 153,0 0 0,0 0 1,1 1-1,1-1 0,0 1 1,2-9 14,-3 17-1,0-1 0,0 0 1,0 0-1,0 0 1,0 1-1,1-1 0,-1 0 1,1 1-1,0 0 0,-1-1 1,1 1-1,0 0 1,1 0-1,-1 0 0,0 0 1,1 0-1,-1 0 1,1 1 0,15-13 9,-17 12-3,1 1 1,0-1-1,0 1 0,0 0 0,0 0 0,0 0 0,0 0 0,0 0 1,0 0-1,0 0 0,0 1 0,0-1 0,1 1 0,-1-1 0,0 1 1,3 0-7,-4 0 4,0 0 0,1 0 1,-1 1-1,0-1 1,1 0-1,-1 1 1,0-1-1,1 1 0,-1-1 1,0 1-1,1 0 1,-1-1-1,0 1 1,0 0-1,0 0 0,0 0 1,0 0-1,0 0 1,0 0-1,0 0 1,0 0-1,-1 0 0,1 0 1,0 1-1,-1-1 1,1 0-5,1 5 18,-1-1 1,1 1-1,-1 0 0,-1-1 1,1 1-1,-1 0 1,0 0-1,0 0-18,0 1 21,0 1-1,1-1 1,1 7-21,-2-12-7,1 1 0,0 0 0,0-1 0,0 1 0,0-1 0,0 1 0,1-1 0,-1 0 0,1 1 0,-1-1 0,1 0 0,1 1 7,-2-2-136,13 11-33,-13-11 36,-1-1 0,1 1 0,0-1 0,-1 0-1,1 1 1,0-1 0,-1 0 0,1 0 0,0 1 0,-1-1-1,1 0 1,0 0 0,0 0 0,-1 0 0,1 0 0,0 0 0,0 0-1,-1 0 1,1 0 0,0 0 0,-1 0 0,1-1 0,0 1 133,20-9-7423,-7 7 5101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03.2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0 213 6073,'78'-17'6560,"-72"16"-6065,0-1-1,0 0 0,0-1 0,0 0 0,0 0 0,-1 0 1,1 0-1,-1-1 0,0 0 0,3-3-494,3-3 776,0-2-1,-1 1 1,7-12-776,-14 19 110,0 0 1,-1 0-1,1-1 1,-1 1-1,0 0 1,-1-1-1,1 0 1,-1 1-1,0-1 1,0 0-1,0 0 1,-1-2-111,0 5 61,0 0 1,0 1-1,0-1 0,0 0 1,0 0-1,-1 1 0,1-1 1,-1 0-1,1 1 0,-1-1 1,0 0-1,0 1 0,1-1 1,-1 1-1,0-1 0,0 1 1,0 0-1,-1-1 0,1 1 0,0 0 1,0 0-1,-1 0 0,1 0 1,-1 0-1,1 0 0,-1 0 1,1 0-1,-1 1 0,0-1 1,1 1-1,-1-1 0,0 1 1,1-1-1,-1 1 0,-1 0-61,-1 0 144,0-1-1,0 1 0,0 0 0,1 1 1,-1-1-1,0 1 0,0 0 0,1 0 0,-1 0 1,1 0-1,-1 0 0,1 1 0,-1 0 1,1 0-1,0 0 0,-1 0-143,2 0 56,0 0 0,0-1-1,0 1 1,0 0 0,0 0 0,1 0-1,-1 0 1,1 0 0,0 0 0,-1 0 0,1 0-1,0 1 1,0-1 0,0 1 0,1-1-1,-1 0 1,1 1 0,-1-1 0,1 1 0,0 0-1,0-1 1,0 1 0,0-1 0,0 1-1,1-1-55,0 4 84,1 0 0,-1-1 0,2 1-1,-1 0 1,0-1 0,1 0 0,0 0 0,1 0-1,-1 0 1,3 3-84,4 3 174,1 0 1,-1-1-1,10 7-174,-13-12-77,1 0 0,0 0 0,0-1 0,0 1 1,0-2-1,1 1 0,0-1 0,-1-1 0,1 1 0,0-2 0,0 1 1,1-1-1,-1 0 0,0-1 0,0 0 0,0-1 0,0 0 1,1 0-1,-1-1 0,0 0 0,3-2 77,32-11-5070,8 3 2249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18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1 8618,'-44'37'3283,"40"-34"-2767,0 0-1,0-1 1,1 1-1,-2-1 0,0 0-515,4-1 300,-1-1 0,1 1 0,-1 0 0,1 0 0,0 0 0,-1 0-1,1 0 1,0 0 0,0 0 0,-1 1-300,2-2 67,0 0-1,-1 0 1,1 1 0,0-1-1,0 0 1,0 1-1,0-1 1,-1 0 0,1 1-1,0-1 1,0 0-1,0 1 1,0-1 0,0 0-1,0 1 1,0-1-1,0 0 1,0 1 0,0-1-1,0 1 1,0-1-1,0 0 1,1 1 0,-1-1-1,0 0 1,0 0-1,0 1 1,0-1 0,1 0-1,-1 1 1,0-1 0,0 0-1,0 0 1,1 1-1,-1-1 1,0 0 0,1 0-1,-1 1 1,0-1-1,0 0 1,1 0 0,-1 0-67,17 8 967,-3-4-672,0-1 0,1 0 0,0-1 0,-1-1 0,1 0 1,0-2-1,11 0-295,25-5 453,29-8-453,-51 9 79,-6 1-292,1-1 1,-2-2 0,1 0 0,-1-1-1,19-10 213,-27 10-1539,-2 5 608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18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8410,'-11'29'3873,"3"-4"-1185,7-5-855,8-1-521,5-3 64,9-9-272,4-5-167,14 0-241,5-4-104,1-3-224,0 1-120,-6-7-152,-2 3-24,-5-4-720,-3 0-632,-7 3 143,-2-2 361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19.0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11298,'77'53'6419,"4"-6"-3970,88 34-665,-151-73-1655,12 5 454,24 14-583,-45-22 66,-1 1 0,0-1-1,0 1 1,-1 0 0,0 1-1,0 0 1,0 0 0,2 4-66,-7-8 15,0 1 0,0-1 0,0 0 0,0 1 0,-1 0 0,0-1 0,1 1 0,-1 0 0,-1 0 0,1-1 0,0 1 0,-1 0 0,0 0 0,0 0 0,0 0 0,-1 0 0,1-1 0,-1 1 0,0 0 0,0 0 0,0 0 0,0-1 0,-1 1 0,0 0-15,-3 6 26,-1 0 1,1-1-1,-2 0 1,1-1-1,-1 1 1,-1-1-1,0-1 1,-1 2-27,-1-1-94,0 1 1,-1-2 0,0 0 0,0 0-1,-10 4 94,4-4-1534,1 0 1,-7 0 1533,20-3-814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19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173 126 6577,'19'-7'3186,"15"-8"-3186,-33 15 84,-1 0 0,1-1 0,0 1 0,-1 0 0,1-1 0,-1 1 0,1 0 0,-1-1 0,1 1 0,-1-1 0,1 1 0,-1-1 0,1 1 0,-1-1 0,1 1 0,-1-1 0,0 0 0,1 1 0,-1-1 0,0 1 0,0-1 0,0 0 0,1 1 0,-1-1 0,0 0 0,0 1 0,0-1 0,0 0-1,0 1 1,0-1 0,0 0 0,0 0 0,0 1 0,-1-1 0,1 0 0,0 1 0,0-1 0,0 1 0,-1-1 0,1 0 0,0 1 0,-1-1 0,1 1 0,-1-1 0,1 1 0,-1-1-84,-1-3 506,1 1-227,-1 1-1,1 0 1,-1 0-1,1-1 0,-1 1 1,0 0-1,0 0 1,0 0-1,0 1 0,0-1 1,0 0-1,-1 1 1,1-1-1,-1 1 0,-1-1-278,0 1 240,0 0-1,0 0 1,0 0-1,1 0 1,-1 0-1,-1 1 1,1 0-1,0 0 1,0 0-1,-1 1-239,-2 0 158,1 0-1,0 0 0,-1 1 1,1 0-1,0 0 1,0 1-1,0-1 0,1 1 1,-1 1-1,1-1 0,-1 1 1,1 0-1,-3 4-157,0 0 75,2 0 1,-1 1 0,1 0-1,0 0 1,1 1-1,0 0 1,1 0-1,0 0 1,0 0-1,1 1 1,1-1 0,-1 1-1,2 0 1,0-1-1,0 1 1,1 0-1,0 10-75,1-11 31,0-1 0,0 1 0,1-1 0,0 1 0,1-1 0,0 0 0,0 0 0,1 0 0,0-1 0,1 1 0,0-1 0,0 0 0,1 0 0,0-1 0,0 1 0,0-2 0,1 1 0,1 0 0,-1-1 0,5 2-31,-1-1 23,-1-1 1,1-1-1,0 0 0,1-1 0,-1 0 0,1 0 0,10 1-23,-13-4 9,0 0-1,-1 0 1,1-1-1,0 0 1,0 0 0,-1-1-1,1 0 1,0-1-1,-1 0 1,0 0-1,5-2-8,-2 0 7,-1-1 1,0 0-1,0-1 0,-1 0 0,0-1 0,0 0 1,0 0-1,-1-1 0,0 0 0,0 0 0,-1-1 0,5-7-7,-8 11 7,-1-1 0,1 0-1,-1 1 1,-1-1 0,1 0-1,-1 0 1,0 0-1,-1-1 1,0 1 0,1 0-1,-2-1 1,1 1 0,-1 0-1,0-1 1,0 1 0,-1-1-1,0 1 1,0 0-1,-1-1 1,1 1 0,-1 0-1,-3-5-6,-8-15 45,-2 1-1,-1 1 1,-1 0-1,-7-6-44,-3-5 37,22 28-29,0 0-1,-1 0 1,0 1-1,0 0 1,-1 0 0,0 1-8,3 2-1,0 0 1,0 1 0,0 0 0,0 0-1,-1 0 1,1 1 0,-1-1 0,1 1-1,-1 0 1,1 0 0,-1 1 0,0-1 0,-1 1-128,0 0 0,0 0 0,0 1 0,0-1 0,0 1 1,0 0-1,0 1 0,0 0 0,0 0 0,1 0 0,-1 1 0,1-1 1,0 1-1,-1 1 0,1-1 0,0 1 0,1 0 0,-1 0 0,1 0 1,0 0-1,0 1 0,0 0 0,0 0 0,-1 3 128,4-6-260,0 1-1,0-1 0,0 1 1,0 0-1,0-1 1,1 1-1,-1 0 1,1 2 260,1 23-1282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0.3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1 14147,'-13'6'5161,"-5"9"-3969,-2 10-287,-2 22 119,0 9-136,6 13-304,4 3-112,9-7-184,6-4-56,9-8-56,4-5-48,6-15-64,6-1-24,8-13-152,3-10-392,2-10-1512,4-15-585,-5-19 1425</inkml:trace>
  <inkml:trace contextRef="#ctx0" brushRef="#br0" timeOffset="1">338 39 12179,'7'1'4953,"-3"17"-2945,5 8-176,-5 32-255,3 11-305,-7 9-512,0-6-144,2-9-256,-2-10-95,4-16-105,4-4-104,-1-11-1177,5-6-735,13-7 1080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0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264 0 13595,'-43'34'5569,"-24"13"-3188,-4 2-814,-1 5 470,71-53-1998,0-1-1,0 1 0,1-1 1,-1 1-1,0-1 0,1 1 1,-1 0-1,0-1 0,1 1 1,-1 0-1,1 0 0,-1-1 0,1 1 1,-1 0-1,1 0-38,0 0 18,0 0 0,0-1 0,1 1 0,-1 0 0,0-1 0,0 1 0,1-1 0,-1 1 0,0-1 0,1 1-1,-1-1 1,1 1 0,-1-1 0,1 1 0,-1-1 0,1 0 0,-1 1 0,1-1 0,-1 0 0,1 1 0,0-1 0,0 0-18,11 6 60,0 0 1,1-1-1,0 0 1,0-2-1,1 1 1,-1-1-1,11 0-60,-7 0 30,82 9 223,-44-6-2766,-1 2 2513,-44-7-1499,-5-4 467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36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10722,'5'4'2876,"-4"-3"-2454,1 0 0,-1 0 1,0 0-1,0 0 0,1 1 0,-1-1 1,0 0-1,0 0 0,0 1 0,0-1 1,0 1-1,-1-1 0,1 1 1,0-1-1,-1 1 0,1 0 0,-1-1-422,8 28 1879,-2 1-1,-1 2-1878,2 37 1274,-3 0-1274,-3-60 73,-1-7-58,1 0 0,-1-1 0,0 1 0,0 0 0,0 0 0,0 0 0,0-1 1,0 1-1,0 0 0,-1 0 0,1 0 0,-1-1 0,1 1 0,-1 0 0,0-1 0,0 1 0,1-1 0,-1 1 0,0-1 0,-1 1 0,1 0-15,1-2 3,0 0 0,-1 1 0,1-1 0,0 0 0,0 0 1,-1 1-1,1-1 0,0 0 0,-1 1 0,1-1 0,0 0 0,-1 0 0,1 0 0,0 0 0,-1 1 0,1-1 0,0 0 0,-1 0 0,1 0 0,-1 0 0,1 0 0,0 0 0,-1 0 0,1 0 0,-1 0 0,1 0 0,0 0 1,-1 0-1,1 0 0,-1 0 0,1 0 0,-1-1-3,1 1 2,-1-1 1,0 0 0,1 1-1,-1-1 1,1 0 0,-1 0-1,1 0 1,-1 0-1,1 1 1,0-1 0,0 0-1,-1 0 1,1 0 0,0 0-3,-1-6-6,0 1-1,0-1 1,1-6 6,-1 1-18,1 4-7,0 0 0,1 1 0,-1-1 0,1 0 0,1 0 0,1-5 25,2-5-13,2 0 0,0 1 0,0 0 0,2 0 0,0 1 0,1 0 0,3-2 13,-8 11 11,0 1-1,1 0 1,0 0 0,1 0-1,-1 1 1,1-1 0,0 2-1,1-1-10,-3 2 26,0 0 0,1 1 0,-1 0 0,1 0 0,-1 1 0,1-1 0,-1 1 0,1 0 0,0 1 0,0-1 0,-1 1 0,5 1-26,-7-1 43,1 1-1,-1-1 1,0 1 0,1 0 0,-1 1 0,0-1 0,0 0 0,0 1 0,1 0 0,-2-1 0,1 1-1,0 1 1,0-1 0,-1 0 0,1 1 0,-1-1 0,3 3-43,1 4 150,0 0 0,0 0 1,-1 1-1,0 0 0,0 1-150,35 86 896,15 30-370,-50-118-490,-3-6-1121,-3-5-3344,0 0 3568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1.3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13299,'30'15'5377,"4"5"-3105,-5 8-999,-2 10 111,-7 14-184,-12 4-255,1 8-433,-3 1-168,0-8-168,-4-2-24,-10-8-280,-6-6-464,-10-5-1145,0-6-791,4 2 1463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2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4 7234,'-6'-4'8669,"2"7"-4898,0 9-2936,3-9-553,-2 8 30,0 1 0,1 0 0,0-1 0,0 13-312,2-21 49,0-1-1,0 1 0,0-1 1,1 1-1,-1 0 1,1-1-1,0 1 0,0-1 1,0 1-1,0-1 0,0 1 1,0-1-1,0 0 1,1 0-1,-1 1 0,1-1 1,0 0-1,0 0 0,0-1 1,0 1-1,0 0 0,1 1-48,1-1 24,-1 0 0,1 0 1,0-1-1,-1 1 0,1 0 0,0-1 0,0 0 0,0 0 0,0 0 0,0-1 0,0 0 0,0 1 0,2-1-24,-3-1-2,0 1 1,0-1 0,1 0-1,-1 0 1,0 0 0,0-1-1,0 1 1,0-1 0,-1 1-1,1-1 1,0 0 0,-1 0-1,1 0 1,-1 0-1,0-1 1,0 1 0,0-1-1,0 1 1,1-3 1,6-8-23,-1-1 0,-1 1 0,4-9 23,-8 13-1,3 1 33,-6 8-31,1 0 0,-1 0-1,0 0 1,0 0 0,0 0 0,0 0 0,0 0 0,0 0-1,1 0 1,-1 0 0,0 0 0,0 0 0,0 0 0,0 0-1,0 0 1,0 1 0,0-1 0,1 0 0,-1 0-1,0 0 1,0 0 0,0 0 0,0 0 0,0 0 0,0 0-1,0 1 1,0-1 0,0 0 0,0 0 0,0 0-1,0 0 1,0 0 0,0 1 0,0-1 0,0 0 0,0 0-1,0 0 1,0 0-1,2 23 45,-2-14-39,1 6 150,1 0-1,3 14-155,-4-22 130,1 0-1,0-1 1,1 0-1,-1 1 1,1-1-1,1 0 1,2 5-130,-4-10 35,-1 1 0,0 0 0,1-1 0,0 1-1,-1-1 1,1 1 0,0-1 0,0 0 0,0 0 0,-1 0 0,1 0 0,0 0 0,1 0 0,-1-1-1,0 1 1,0-1 0,0 1 0,0-1 0,0 0 0,1 0 0,-1 0 0,0 0 0,0 0 0,0 0-1,0 0 1,1-1 0,0 0-35,1 0 20,-1 0-1,0 0 1,0-1-1,0 1 1,0-1-1,0 0 1,0 1-1,0-2 1,0 1-1,-1 0 1,1 0-1,-1-1 1,1 1-1,-1-1 1,0 0-1,0 0 1,1-1-20,1-7-22,-1 0 1,1 0 0,-2 0-1,1 0 1,-2-1 0,1 1-1,-1-6 22,-1 10-175,1 5-159,-1 0 0,0-1-1,0 1 1,0 0-1,0 0 1,-1 0-1,1 0 1,0-1-1,-1 1 335,-2-2-1098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2.8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23 9322,'-5'5'6285,"2"3"-4122,3 9-489,0 8-97,-1-16-1190,1 1 1,1-1 0,-1 0 0,1 0 0,1 2-388,-2-9 35,1 0 0,-1-1 1,1 1-1,-1 0 1,1-1-1,0 1 0,-1-1 1,1 1-1,0-1 1,0 1-1,0-1 0,0 0 1,1 1-1,-1-1 0,0 0 1,0 0-1,1 0 1,-1 0-1,1 0 0,-1 0 1,1 0-1,-1 0 1,1-1-1,-1 1 0,1-1 1,0 1-1,-1-1 0,3 1-35,-2-1 7,0 0-1,0 0 0,0 0 1,0 0-1,0 0 0,0 0 0,1 0 1,-1-1-1,0 1 0,0-1 1,0 0-1,0 1 0,0-1 0,0 0 1,-1 0-1,1 0 0,0-1 0,0 1 1,-1 0-1,1-1 0,-1 1 1,1-1-1,-1 1 0,1-1 0,0-1-6,-1 0-27,1 0-1,-1 0 0,0 0 0,1 0 0,-2 1 0,1-1 0,0 0 0,0-1 0,-1 1 0,0 0 0,0 0 1,0 0-1,0 0 0,0 0 0,0 0 0,-1 0 0,0-1 28,0 0-68,0-1 1,-1 0-1,0 1 1,0-1-1,0 1 1,-1 0-1,1 0 1,-1 0-1,0 0 0,0 0 1,0 0-1,-1 1 1,1 0-1,-1-1 1,0 1-1,0 1 0,0-1 1,0 0-1,-1 1 1,1 0 67,-2-1-11,-1 1 0,1 0-1,0 0 1,-1 1 0,1 0 0,-1 0 0,1 0 0,-1 1 0,0 0 0,1 0-1,-1 0 1,0 1 0,1 0 0,-4 2 11,7-3 9,1 1 0,-1 1-1,1-1 1,-1 0 0,1 1-1,0-1 1,-1 1 0,1 0 0,0-1-1,0 1 1,-1 1-9,3-2 2,-1-1-1,1 1 1,0-1-1,-1 1 1,1-1-1,-1 1 1,1-1-1,0 1 1,-1-1 0,1 1-1,0 0 1,0-1-1,-1 1 1,1 0-1,0-1 1,0 1-1,0 0 1,0-1 0,0 1-1,0 0 1,0-1-1,0 1 1,0 0-1,0-1 1,0 1-1,1 0 1,-1-1-1,0 1 1,0 0 0,1-1-1,-1 1 1,0-1-1,1 1 1,-1-1-1,1 1 1,-1-1-1,0 1 1,1-1 0,-1 1-1,1-1 1,0 1-1,-1-1 1,1 0-1,-1 1 1,1-1-1,0 0 1,-1 1 0,1-1-1,0 0-1,1 1-19,1 0 1,0 0-1,0 0 0,0-1 0,0 1 1,0-1-1,0 0 0,0 0 0,0 0 1,0 0-1,0 0 0,0-1 0,0 1 0,0-1 19,10-2-347,0-1-1,9-4 348,-2 1-418,10-3-357,-1 2 0,25-4 775,-45 11-5,0 0 0,1 0 0,-1 0 0,0 1 1,0 1-1,1 0 0,-1 0 0,0 1 0,0 0 1,0 0-1,5 3 5,-9-3 103,-1 1-1,1 0 1,-1 0 0,0 0 0,0 0 0,0 1 0,0-1 0,0 1-1,-1 0 1,0 0 0,0 1 0,0-1 0,0 1 0,-1-1 0,0 1-1,0 0 1,0 0 0,1 4-103,1 8 749,0 0 0,-1 1-1,0-1 1,-1 17-749,-2-34 33,0 1-1,0-1 0,0 1 1,0-1-1,0 1 0,0-1 1,0 1-1,0-1 0,0 1 1,0-1-1,0 1 0,0-1 1,0 1-1,0-1 0,-1 1 1,1-1-1,0 1 0,0-1 1,-1 0-1,1 1 0,0-1 1,0 1-1,-1-1 0,1 0 1,-1 1-33,1-1 25,-1 0 0,1 0 0,-1 0 0,1 0 0,-1 0 0,1 0 0,-1 0 0,1 0 0,-1 0 1,1 0-1,-1-1 0,1 1 0,-1 0 0,1 0 0,-1 0 0,1-1 0,0 1 0,-1 0 0,1-1 1,-1 1-26,-2-3 67,-1 0 1,1 0-1,0 0 1,0 0 0,0-1-68,1 1-1,-1-1 0,1 1 0,0-1 0,1 1 0,-1-1 0,0 0 0,1 0 0,0 0 0,0 0 0,0 0 0,0 0 0,1 0 1,0 0-1,0 0 0,0 0 0,0 0 0,0 0 0,1-2 1,0 3-259,0 0 0,0 0-1,0 0 1,0 0 0,0 0 0,1 1 0,-1-1-1,1 0 1,0 1 0,0-1 0,0 1 0,0-1-1,0 1 1,0 0 0,1 0 0,-1 0 0,1 0-1,-1 1 1,1-1 0,0 1 0,0-1 0,-1 1-1,1 0 1,1 0 259,20-6-1628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3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185 270 8618,'-2'-2'594,"0"-1"0,-1 1 0,1 0 0,-1-1 0,0 1 0,1 1 1,-1-1-1,0 0 0,0 1 0,0-1 0,0 1 0,0 0 0,0 0 0,-1 0 0,1 0 1,0 1-1,-1-1 0,-2 1-594,-1-1 327,1 1-1,-1 0 1,0 1 0,1-1 0,-1 1-1,1 1 1,-1-1 0,1 1 0,-1 0-327,3 0 77,1-1 1,-1 1-1,1 0 0,-1 0 1,1 1-1,0-1 1,0 1-1,0-1 1,0 1-1,0 0 0,1 0 1,-1 0-1,1 1 1,0-1-1,0 0 1,-2 4-78,3-3 45,-1 1 0,0 0 0,1 0 0,0-1 0,0 1 0,1 0 0,-1 0 0,1 0 0,0 0 0,0 0 0,1 0 0,-1 0 0,1 1-45,0-3 12,0 1 0,1-1 0,-1 0 0,1 0 0,-1 1 0,1-1 0,0 0 0,0 0 0,0-1 0,1 1 0,-1 0 0,1-1 0,-1 1 0,1-1 0,0 0 0,3 2-12,-4-3 2,0 1 1,1-1-1,-1 0 1,0 0-1,1 0 1,-1 0-1,1 0 1,-1 0-1,1-1 0,0 1 1,-1-1-1,1 0 1,-1 0-1,1 0 1,0 0-1,-1 0 1,1-1-1,0 1 0,-1-1 1,1 1-1,-1-1 1,1 0-1,0 0-2,1-2-27,1 0 1,-1 0-1,0 0 0,0-1 1,0 1-1,-1-1 0,1 0 1,-1 0-1,0 0 0,0-1 1,0 1-1,0-1 0,-1 0 0,2-3 27,2-10-269,0 1-1,-2-1 0,2-11 270,-5 26-18,4-33-128,-2 0 1,-1-1 0,-2 1-1,-2-6 146,1-25 105,2 50-45,0 12 97,0 13 371,-2 31-53,1 26 1074,5 25-1549,-4-71 215,2 1 1,1-1-1,0 1 1,2-1-1,0-1 0,6 15-215,-8-26 12,-1 0-1,1-1 0,0 1 1,0-1-1,1 0 0,0 0-11,-2-3-81,0 0-1,0-1 0,0 1 1,0 0-1,1-1 0,-1 0 1,1 0-1,0 0 0,-1 0 1,1-1-1,0 1 0,1-1 82,30 5-423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3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55 12587,'-1'3'942,"0"0"0,1 0 1,-1 0-1,1 0 1,0 1-1,0 1-942,-3 17 1506,2-13-1116,-1 0 1,1 0 0,0 0-1,1 0 1,0-1-1,0 1 1,1 0-1,0 0 1,1 3-391,-1-8 60,0-1 0,0 1 0,1-1 1,-1 1-1,1-1 0,-1 1 0,1-1 0,0 0 0,0 0 0,1 0 1,-1 0-1,1 0 0,-1 0 0,1-1 0,0 0 0,0 1 0,0-1 1,0 0-1,0 0 0,1 0 0,-1-1 0,1 1 0,2 0-60,-1-1 14,1 1 0,0-1 0,0 0-1,0 0 1,0-1 0,0 0 0,0 0-1,0 0 1,0-1 0,0 1 0,0-2-1,0 1 1,3-2-14,-5 2-4,0-1 1,-1 1-1,0-1 0,1 0 0,-1 0 1,0 0-1,0-1 0,0 1 0,0-1 1,0 0-1,-1 1 0,1-1 0,-1 0 1,0-1-1,0 1 0,0 0 0,0-1 1,-1 1-1,1-1 0,-1 1 0,1-3 4,-1 0-10,0 0 1,0 0-1,0 0 0,-1 0 0,0 0 0,0 0 0,0 0 0,-1 0 0,0 0 1,0 0-1,0 0 0,-1 0 0,0 1 0,0-1 0,-1 1 0,1-1 0,-1 1 0,0 0 1,-1 0-1,1 0 0,-1 0 0,0 1 0,0-1 0,0 1 0,-1 0 0,0 1 1,-2-3 9,-5-2 4,0 0 0,0 1 0,-10-5-4,18 10 5,1 1-1,-1-1 0,0 1 1,0 0-1,1 0 1,-1 0-1,0 0 0,0 1 1,0-1-1,0 1 1,0 0-1,0 0 0,0 1 1,0-1-1,-3 2-4,5-1 3,0 0 1,0 0-1,0 0 0,0 1 0,0-1 0,1 1 0,-1-1 1,0 1-1,1 0 0,-1 0 0,1 0 0,-1 0 0,1 0 0,0 0 1,0 0-1,0 0 0,0 0 0,0 1 0,1-1 0,-1 0 1,1 1-1,-1 0-3,-1 7-28,1 0 0,0 1 0,1-1 0,0 5 28,0-11-132,0-1 0,0 0 0,0 1 0,1-1 0,0 0 0,-1 1 0,1-1 0,1 0 1,-1 0-1,0 1 0,1-1 0,-1 0 0,1 0 0,0-1 0,2 3 132,-2-3-265,0 0 1,1 0-1,-1 0 0,1 0 0,0-1 0,-1 1 0,1-1 0,0 0 0,0 1 0,0-1 1,0-1-1,0 1 0,0 0 0,0-1 0,0 0 0,0 1 0,3-1 265,33-3-1365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4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9466,'3'4'1252,"0"0"0,0-1 0,-1 1 0,1 1-1,-1 0-1251,9 23 2882,-7-7-1046,3 19-1836,-5-26 762,7 49 738,1 9 936,13 45-2436,-9-63 199,2 0-1,3-1 0,4 5-198,-22-55-78,0-1 1,0 1-1,1-1 0,-1 0 0,0 1 1,1-1-1,0 0 0,-1 0 0,1 0 1,0 0-1,0 0 0,0 0 0,2 1 78,-3-3-37,-1 0 0,0 0-1,0 0 1,0-1 0,1 1 0,-1 0-1,0 0 1,0 0 0,0 0 0,0 0-1,1 0 1,-1 0 0,0 0-1,0 0 1,0-1 0,0 1 0,0 0-1,1 0 1,-1 0 0,0 0-1,0-1 1,0 1 0,0 0 0,0 0-1,0 0 1,0 0 0,0-1-1,0 1 1,0 0 0,1 0 0,-1 0-1,0-1 1,0 1 0,0 0 0,0 0-1,0 0 1,0-1 0,-1 1-1,1 0 1,0 0 0,0 0 0,0-1 37,0-4-635,0-1 1,-1 1-1,0-1 1,0 1-1,0 0 1,0-1 0,-1 1-1,-1-2 635,1 1-530,-15-38-2932,-12-9 1621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4.6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 8322,'4'-2'776,"0"0"0,0 0 0,1 0 0,-1 1 0,0-1 0,1 1 0,-1 0 0,1 0 0,-1 1 0,1-1 0,2 1-776,8 1 1382,-1-1 1,1 2 0,0 0-1383,-5 0 362,1 0 1,0 0-1,-1 1 0,0 0 1,4 2-363,-12-4 62,0 0 1,1 0 0,-1 0 0,0 1 0,0-1 0,0 0 0,0 1-1,0-1 1,0 1 0,-1 0 0,1 0 0,-1 0 0,1-1 0,-1 1-1,1 1 1,-1-1 0,0 0 0,0 0 0,0 0 0,0 1 0,-1-1-1,1 0 1,-1 1 0,1-1 0,-1 1 0,0 1-63,0 1 42,0 0-1,-1 1 1,0-1 0,0 0 0,-1 0-1,1 0 1,-1 0 0,0 0 0,0 0-1,-1 0 1,-1 1-42,-1 2 18,0 0 1,-1-1-1,0 0 1,0 0-1,-1-1 0,-1 1-18,6-6 1,1 1-1,0-1 0,-1 0 0,1 1 0,-1-1 1,1 0-1,0 1 0,0 0 0,0-1 1,0 2-1,1-3-1,-1 0 0,1 1-1,0-1 1,0 0 0,0 0 0,0 1 0,0-1 0,0 0 0,0 0 0,1 0 0,-1 1 0,0-1 0,0 0 0,0 0 0,0 1 0,0-1 0,0 0 0,0 0 0,0 0-1,0 1 1,1-1 0,-1 0 0,0 0 0,0 0 0,0 0 0,0 1 0,1-1 0,-1 0 1,12 4-38,-4-4 8,0 1-1,0-1 1,0-1-1,0 1 1,0-2-1,0 1 1,0-1-1,0 0 1,-1 0-1,1-1 1,-1 0-1,1-1 1,-1 1-1,4-4 31,3-2-76,1-2 0,-1 1 0,-1-2 0,0 0 0,-1 0 0,2-3 76,-10 10-12,0 1 0,-1-1 0,1 0 0,-1 0 0,0 0 0,0 0 0,-1 0 0,2-5 12,-4 8 3,1 1-1,-1-1 0,0 1 1,1-1-1,-1 1 0,0-1 1,0 1-1,0-1 0,0 0 1,-1 1-1,1-1 0,0 1 1,-1-1-1,1 1 0,-1-1 1,1 1-1,-1-1 0,0 1 1,0 0-1,1-1 0,-1 1 1,0 0-1,0-1 0,0 1 1,0 0-1,-1 0 0,1 0 1,0 0-1,0 0 0,-1 0 1,1 1-1,-1-1 0,0 0-2,0-1 14,0 1-1,0 0 0,-1 1 1,1-1-1,0 0 0,0 1 1,0-1-1,0 1 0,-1-1 1,1 1-1,0 0 0,0 0 1,-1 0-1,1 0 0,0 1 0,0-1 1,-1 0-1,1 1 0,0 0 1,0-1-1,0 1 0,0 0 1,0 0-1,0 0 0,0 1 1,0-1-1,0 0 0,0 1 1,1-1-1,-1 1-13,-1 2 64,-1 0-1,1 0 1,0 0 0,1 1 0,-1-1-1,1 1 1,0-1 0,0 1 0,0 0-1,1 0 1,-1 0 0,1 4-64,-1 0 87,1-1 1,1 0 0,-1 1-1,1-1 1,1 1 0,0-1 0,0 0-1,0 0 1,2 3-88,-3-8 9,1-1-1,0 0 1,0 1 0,0-1 0,0 1 0,1-1-1,-1 0 1,1 0 0,-1 0 0,1 0 0,0 0-1,0 0 1,0 0 0,0-1 0,0 1-1,0 0 1,0-1 0,0 0 0,1 0 0,-1 1-1,0-1 1,1-1 0,-1 1 0,1 0 0,-1-1-1,1 1 1,0-1 0,-1 0 0,1 0-1,0 0 1,0 0-9,3 0-74,-1-1 0,0 1 0,1-2 0,-1 1 0,0 0 1,0-1-1,0 0 0,0 0 0,0-1 0,1 0 74,8-6-763,0 0 1,7-9 762,-11 11-275,-1 0-1,1 0 1,0 0 0,0 1-1,7-3 276,-15 9 8,0-1-1,-1 0 1,1 1-1,0-1 0,-1 1 1,1 0-1,0-1 0,0 1 1,0 0-1,-1 0 1,1 0-1,0 1 0,0-1 1,-1 0-1,1 1 0,0-1 1,-1 1-1,1-1 1,0 1-1,-1 0 0,1 0 1,-1 0-1,1 0 0,-1 0 1,1 0-1,-1 0 1,0 0-1,1 0 0,-1 1 1,0-1-1,0 0 0,0 1-7,1 1 136,0 0-1,-1 0 1,0 0-1,1 0 0,-1 0 1,0 0-1,0 0 1,-1 0-1,1 0 1,-1 1-1,0-1 0,1 0 1,-1 0-1,-1 0 1,1 1-1,0-1 0,-1 1-135,1-3 67,0 0 0,-1 0-1,1 0 1,0 0-1,-1 0 1,1 0 0,0 0-1,-1 0 1,1 0-1,-1 0 1,0 0 0,1-1-1,-1 1 1,0 0-67,1-1 19,0 0 1,0 0 0,0 0-1,-1 0 1,1 1 0,0-1-1,0 0 1,-1 0-1,1 0 1,0 0 0,0 0-1,-1 0 1,1 0 0,0 0-1,0 0 1,-1 0-1,1 0 1,0 0 0,0 0-1,-1-1 1,1 1 0,0 0-1,0 0 1,0 0-1,-1 0 1,1 0 0,0 0-1,0-1 1,0 1 0,-1 0-1,1 0 1,0 0-1,0 0-19,-2-2 31,1 0 0,0 0-1,0 0 1,0 0-1,0 0 1,0 0-1,0 0 1,0-1 0,0 1-1,1 0 1,-1-1-31,-1-8-27,1-1-1,0 0 1,0 0 0,1 1 0,1-3 27,-1 9-102,1 0 0,0-1 0,0 1-1,0 0 1,0 0 0,1 0 0,-1 1 0,1-1 0,1 0 0,-1 1 0,1-1 0,-1 1 0,2-1 102,-3 4-159,0 0 0,1-1 0,-1 1 0,0 0 0,1 0 0,-1 0 0,1 0 0,0 0 0,-1 1 0,1-1 0,0 0 0,-1 1 0,1-1 0,0 1 0,0-1 0,0 1 0,-1 0 0,1 0 0,0 0 0,0 0 0,0 0 0,0 0 159,4 2-956,1-1-1,-1 1 0,1 0 1,-1 0-1,3 2 957,17 9-1483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4.9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53 3969,'26'4'6077,"-26"-5"-5972,0 1-1,0 0 0,1 0 1,-1 0-1,0 0 1,0 0-1,1-1 1,-1 1-1,0 0 1,0 0-1,0 0 0,0 0 1,1-1-1,-1 1 1,0 0-1,0 0 1,0-1-1,0 1 1,0 0-1,0 0 1,0-1-1,0 1 0,1 0 1,-1 0-1,0-1 1,0 1-1,0 0 1,0 0-1,0-1 1,0 1-1,0 0 0,-1 0 1,1-1-1,0 1 1,0 0-1,0 0 1,0-1-1,0 1 1,0 0-1,0 0 0,-1-1-104,-3-9 1410,3 8-1137,-1-1-1,0 0 0,0 1 1,0-1-1,0 1 1,-1 0-1,1 0 1,-1 0-1,1 0 1,-1 0-1,0 1 1,1-1-1,-1 1 1,0-1-1,0 1 1,0 0-1,0 0 1,0 1-1,-1-1-272,1 1 135,0-1 0,1 1-1,-1 0 1,0 0 0,0 0-1,1 0 1,-1 1 0,0-1-1,1 1 1,-1-1 0,0 1-1,1 0 1,-1 0 0,1 0 0,-1 1-1,1-1 1,0 0 0,-1 1-1,1 0 1,0 0 0,0-1-1,-1 2-134,0 2 128,-1 0-1,1 0 0,0 0 1,0 0-1,0 1 0,0-1 0,1 1 1,0 0-1,1-1 0,-1 1 1,1 0-1,0 0 0,0 0 1,1 0-1,0 0 0,0 0 0,0 0 1,1 0-1,0 0 0,1 3-127,-2-8 7,0 0 0,0 0 0,1 0 0,-1 0-1,0-1 1,1 1 0,-1 0 0,1 0 0,-1 0 0,1 0-1,0 0 1,-1-1 0,1 1 0,0 0 0,0 0 0,-1-1-1,1 1 1,0-1 0,0 1 0,0 0 0,0-1-1,0 0 1,0 1 0,0-1 0,0 0 0,0 1 0,0-1-1,0 0 1,0 0 0,0 0 0,0 0 0,0 0 0,0 0-1,0 0 1,0 0 0,0 0 0,1-1-7,1 0 2,1 0 1,-1 0-1,0 0 0,0 0 1,0-1-1,1 0 0,-2 1 1,1-1-1,0 0 0,2-2-2,14-19 5,-17 19-3,0 1-1,1 0 1,-1 0-1,1 0 1,-1 0-1,1 0 1,0 1-1,0-1 1,1 1-1,2-2-1,-5 3 1,-1 1 0,1 0 0,0 0 0,-1 0 0,1 0 0,-1 0 0,1 0 0,0 0 0,-1 0 0,1 0 0,0 0 0,-1 0 0,1 0 0,-1 0 0,1 0 0,0 0 0,-1 1 0,1-1 0,-1 0 0,1 0 0,-1 1 0,1-1 0,-1 0 0,1 1 0,-1-1 0,1 1 0,-1-1 0,1 1 0,-1-1 0,0 1 0,1-1 0,-1 1 0,1-1-1,1 4 15,0 1 1,0-1 0,0 0-1,1 3-15,2 6 99,-3-10-89,-2-2-141,1 0 1,-1 0-1,0-1 1,0 1 0,1 0-1,-1 0 1,1-1-1,-1 1 1,1 0 0,-1-1-1,1 1 1,-1 0-1,1-1 1,-1 1 0,1-1-1,0 1 1,-1-1-1,1 0 1,0 1 0,-1-1-1,2 1 131,7-3-988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5.4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0 12683,'4'28'5473,"-1"10"-2753,-3 11-1175,-1 7-9,-2 2-504,3-5-312,5-9-439,3-8-65,4-14-520,-1-8-417,2-14-1343,-3-9 1560,-5-16-40</inkml:trace>
  <inkml:trace contextRef="#ctx0" brushRef="#br0" timeOffset="1">1 139 13379,'0'0'378,"0"1"0,0 0 0,1 0 0,-1-1 0,0 1 0,1 0 0,-1-1 0,0 1 0,1 0-1,-1-1 1,1 1 0,-1 0 0,1-1 0,-1 1 0,1-1 0,-1 1 0,1-1 0,0 1-378,13 8 744,-10-7-101,1 1-415,0 0 1,1-1 0,-1 1 0,1-1 0,0-1-1,0 1 1,0-1 0,0 0 0,0 0 0,2-1-229,14 0 64,-1 0 1,7-2-65,-1 0 127,-16 1-115,-1 0-1,0 2 1,1-1-1,-1 1 0,1 1 1,-1 0-1,1 0-11,-7-1 1,0 1-1,0-1 1,0 1 0,0 0-1,-1 0 1,1 1-1,-1-1 1,1 0 0,-1 1-1,0 0 1,0 0-1,0 0 1,0 0 0,-1 1-1,1-1 1,-1 1-1,0-1 1,2 4-1,-1 1 42,-1 0 0,1 0 0,-1 0 0,0 0-42,2 11 141,0-4 241,-1 0-1,0 5-381,4 22 179,-4-37-860,-1-11-265,-1-6 315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6.0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13419,'1'2'706,"9"18"4162,-9-17-4508,0 0 0,0 1 0,0-1 1,0 1-1,0-1 0,-1 0 0,0 1 0,0 2-360,0 13 429,1 0 0,0-1 0,2 1 1,0 0-1,1-1 0,0 1 0,2-1 0,0 0 0,5 8-429,-8-20 8,0-1-1,1 0 1,-1 0 0,1 0-1,0 0 1,0 0-1,0-1 1,1 0 0,-1 0-1,1 0 1,5 3-8,-8-6-5,1 0-1,-1 0 1,0 0 0,0 0 0,1 0 0,-1 0-1,1-1 1,-1 1 0,0-1 0,1 0 0,-1 1 0,1-1-1,-1 0 1,1 0 0,-1-1 0,1 1 0,-1-1-1,1 1 1,-1-1 0,0 0 0,1 1 0,-1-1-1,0-1 1,0 1 0,1 0 0,-1 0 0,0-1 0,0 1-1,0-1 1,0 0 5,0 0-45,1-1-1,-1 1 1,0-1 0,0 0-1,0 0 1,0 1-1,-1-1 1,1 0 0,-1-1-1,0 1 1,0 0-1,0 0 1,0 0 0,0-1-1,-1 1 1,1-1 45,-1 2-42,0-1 1,0 1 0,0-1-1,-1 1 1,1-1 0,0 1-1,-1-1 1,0 1-1,0-1 1,0 1 0,0 0-1,0-1 1,0 1 0,0 0-1,-1 0 1,1 0 0,-1 0-1,1 0 1,-1 0 0,0 1-1,0-1 1,-1 0 41,-6-4-96,0 0 1,0 1-1,-1 0 1,1 1 0,-8-2 95,-4-1-51,-1 1 0,-2 0 51,20 5 42,0 0 1,-1 1-1,1-1 0,0 1 1,-1 0-1,1 0 0,0 0 1,-4 1-43,7-1 18,1 0 0,-1 0-1,0 0 1,1 1 0,-1-1 0,1 0 0,-1 0 0,1 1 0,-1-1 0,0 0 0,1 1 0,-1-1-1,1 1 1,0-1 0,-1 0 0,1 1 0,-1-1 0,1 1 0,0-1 0,-1 1 0,1-1 0,0 1-1,-1 0 1,1-1 0,0 1 0,0-1 0,0 1 0,0 0 0,-1-1 0,1 1 0,0-1 0,0 1 0,0 0-1,0-1 1,0 1 0,1 0 0,-1 0-18,0 0 23,0 0 1,1 1-1,-1-1 0,1 1 0,0-1 0,-1 0 0,1 0 1,0 1-1,0-1 0,-1 0 0,1 0 0,0 0 0,0 0 1,1 1-24,1-1 12,0 1 1,0 0 0,0 0 0,1-1-1,-1 0 1,0 0 0,1 0 0,-1 0-1,1 0 1,-1-1 0,1 1 0,0-1-1,0 0-12,10 0 14,-1-1-1,13-3-13,-26 4 0,17-3 1,-1 1 0,1 1 0,0 1 0,0 0 0,0 1 0,8 2-1,-20-2 7,1 0 0,-1 0 0,0 1 0,0 0 0,0 0-1,0 0 1,0 1 0,0 0 0,-1 0 0,1 0-7,-2 0 23,0 0-1,0-1 1,0 1 0,-1 0 0,0 0-1,1 1 1,-1-1 0,0 0-1,0 1 1,-1-1 0,1 1 0,-1 0-1,0-1 1,0 1 0,0 1-23,0 2 120,0 0 1,-1 0 0,0 0 0,0 0-1,0 0 1,-1 0 0,0 0-1,-1 0 1,1 0 0,-2 1-121,4-15-125,0-2-23,0 0 0,0 0 1,2-6 147,-1 10-27,1-1 0,0 1 1,-1-1-1,2 1 1,-1 0-1,4-4 27,-6 7 3,0 1 0,0 0 0,0 0 0,0 0 0,0 0 1,1 0-1,-1 0 0,0 1 0,1-1 0,-1 0 0,0 0 0,1 1 0,1-1-3,-2 1 5,-1 0-1,1 0 1,0 0-1,0 0 1,0 0 0,0 0-1,0 0 1,0 1-1,0-1 1,0 0 0,-1 1-1,1-1 1,0 0-1,0 1 1,0-1-1,-1 1 1,1-1 0,0 1-1,0 0 1,-1-1-1,1 1 1,0 0 0,-1-1-1,1 1-4,2 4 38,-1-1-1,1 0 1,-1 1 0,0 0-1,0-1 1,0 1 0,-1 0-1,1 1-37,9 25 7,-10-28-118,0-1-1,1 0 0,-1 0 1,1 1-1,-1-1 1,1 0-1,0 0 1,0-1-1,0 1 1,0 0-1,1 0 112,-2-1-118,0 0 1,0-1-1,1 1 0,-1 0 0,0-1 0,1 1 0,-1-1 0,1 1 1,-1-1-1,1 0 0,-1 0 0,1 1 0,0-1 118,1-1-135,1 0-1,-1 1 1,0-1-1,0 0 1,-1-1-1,1 1 1,1-1 135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4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1 6329,'0'0'2742,"2"0"-841,3 1-832,-2 0-588,-1-1 0,0 0-1,0 1 1,0-1 0,0 1 0,0 0 0,0-1-1,0 1 1,0 0 0,1 1-481,-2-1 95,-1 0-1,1 0 1,-1 0-1,1 0 1,-1 0-1,1 0 1,-1 0 0,0 0-1,0 0 1,1 0-1,-1 0 1,0 0-1,0 0 1,0 0 0,0 0-1,0 1-94,-1 0 169,1 1-116,0-1 1,0 0 0,-1 1 0,1-1 0,-1 0-1,0 0 1,0 1 0,0-1 0,-1 2-54,-2 4 54,0 0 0,-1-1 0,0 1-1,0-1 1,-1 0 0,0 0 0,-1 0 0,1-1 0,-4 2-54,-11 9 71,-3 1 2,0 2 1,-17 19-74,39-37 3,1 0 1,-1 0 0,0 0 0,1 0 0,0 0 0,-1 0 0,1 1-1,0-1 1,0 0 0,0 1 0,0 1-4,1-3 5,0 0 0,0 1 0,0-1-1,0 0 1,0 1 0,0-1 0,0 0 0,0 0-1,1 1 1,-1-1 0,1 0 0,-1 0 0,1 1 0,-1-1-1,1 0 1,0 0 0,-1 0 0,1 0 0,0 0-1,0 0 1,0 0 0,0 0 0,1 1-5,2 1 25,0 0 0,0 0 0,1-1-1,-1 1 1,1-1 0,-1 0 0,3 1-25,38 10 122,-26-8-95,0 0-163,0 0 0,0-1 1,12 0 135,-27-4-134,0 1-284,0-1 0,0 0 0,0 1 0,0 0 0,0 0 0,1 1 418,-5-2-34,1 0 0,-1 0 0,0 0 0,0 0 0,0 0 1,0 1-1,1-1 0,-1 0 0,0 0 0,0 0 0,0 0 0,0 0 0,0 1 0,0-1 0,0 0 0,0 0 1,1 0-1,-1 1 0,0-1 0,0 0 0,0 0 0,0 0 0,0 1 0,0-1 0,0 0 0,0 0 0,0 0 0,0 1 34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49.4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31 6281,'40'-12'3304,"-21"3"1315,2 0 677,-35 13-2146,5 1-3103,1 0 0,0 0 0,1 1 0,-1 0-47,-22 19 71,-33 25 114,38-31 18,1 1-1,-4 6-202,19-18 122,1 1-1,0 0 0,1 1 0,0 0 0,0 0 1,1 1-1,-1 2-121,6-11 22,1-1 0,-1 0 0,1 1 0,-1-1 0,1 1 0,-1-1 0,1 1 0,0-1 0,0 0 0,0 1 0,0-1 0,0 1 0,0-1 0,0 1 0,0-1 0,1 1 0,-1-1 0,0 1 0,1-1 0,-1 0 0,1 1 0,0-1 0,-1 0 0,1 1 0,0-1-1,0 0 1,0 0 0,0 0 0,0 1 0,0-1 0,0 0 0,0-1 0,0 1 0,1 0 0,-1 0 0,2 0-22,2 2 52,1 0 0,1-1 0,-1 0 0,0 0 0,1 0 0,-1-1 0,7 1-52,10 1 81,1-1 0,-1-2 0,0 0 0,1-1-81,78-7 156,-99 8-177,-1 0-36,0 0 0,0-1 0,1 2-1,-1-1 1,0 0 0,1 0-1,-1 1 58,-2-1-116,0 0-1,0 0 0,0 0 0,0 1 0,0-1 1,0 0-1,0 0 0,0 0 0,0 1 0,0-1 1,0 0-1,0 0 0,0 0 0,0 0 0,0 1 1,0-1-1,0 0 0,0 0 0,-1 0 0,1 0 0,0 1 1,0-1-1,0 0 0,0 0 0,0 0 0,-1 0 1,1 0-1,0 0 0,0 0 0,0 1 0,0-1 1,0 0-1,-1 0 0,1 0 117,-1 0-858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6.3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14323,'-2'1'491,"0"-1"-1,0 1 0,0-1 1,0 1-1,1 0 1,-1-1-1,0 1 1,0 0-1,0 0 1,1 1-1,-1-1 0,0 0 1,1 0-1,-1 1 1,0 0-491,0 1 344,0-1 0,0 1 0,0 0 0,0 0 0,1 0 0,-1 0 0,1 1 0,0-1 0,0 1-344,-1 1 161,1 1 0,0 0-1,0-1 1,1 1-1,-1 0 1,1 0 0,0 0-1,1-1 1,0 1-1,0 0 1,1 3-161,0-4 50,0 1 1,0-1-1,1 1 1,-1-1-1,1 0 1,1 0-1,-1-1 1,1 1-1,0-1 0,0 1 1,0-1-1,3 1-50,8 7 167,0-1 1,1-1-1,4 1-167,7 5 280,-24-14-247,-1-1 0,0 1 0,0 0 0,0-1 0,0 1 0,0 0 0,0 1-33,-1-3 9,-1 0-1,0 1 1,1-1 0,-1 1 0,0-1 0,0 1 0,1-1 0,-1 1 0,0 0-1,0-1 1,0 1 0,1-1 0,-1 1 0,0-1 0,0 1 0,0 0 0,0-1-1,0 1 1,0-1 0,0 1 0,0-1 0,-1 1 0,1 0 0,0-1 0,0 1-1,0-1 1,-1 1 0,1-1 0,0 1 0,0-1 0,-1 1 0,1-1 0,-1 1 0,1-1-1,-1 1-8,-1 1 14,0-1-1,-1 1 1,0 0-1,1-1 0,-1 1 1,0-1-1,0 0 0,0 0 1,0 0-1,0 0 1,0-1-1,0 1 0,-1-1-13,-10 2-416,0-2 0,-5 0 416,5 1-314,-14-1 717,7 1-451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6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 6769,'14'2'3897,"5"-4"-88,2-2-1320,9-2-761,0 0-104,2-1-447,0 2-249,-3 2-424,-5 3-224,-2 1-1232,-3 1 720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7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32 14187,'-11'4'5361,"3"-2"-3784,3 3-265,1 0 16,4-2-192,7 2-312,1-5-151,9 2-177,3-2-72,12-6-152,6 1-80,6-6-112,2 2 24,-12 1-616,-5-4-608,-1 5 712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7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47 10266,'-3'-11'985,"2"7"-609,0 0 0,-1 0 1,1 0-1,-1 1 0,0-1 0,-1-2-376,3 6 84,-1-1-1,1 1 1,-1-1-1,1 1 1,-1-1-1,1 1 1,-1-1 0,1 1-1,-1-1 1,0 1-1,1 0 1,-1-1-1,0 1 1,1 0-1,-1 0 1,0-1-1,1 1 1,-1 0-1,0 0 1,0 0 0,1 0-1,-1 0 1,0 0-1,1 0 1,-1 0-1,0 0 1,0 0-1,1 1 1,-1-1-1,0 0 1,1 0-1,-1 1 1,0-1-1,1 0 1,-1 1 0,0-1-84,-7 5 345,0 1 1,0 0 0,1 0 0,-1 0-1,1 1 1,1 0 0,-1 0 0,1 1 0,-3 4-346,2-1 214,0 0 1,1 1-1,0-1 1,1 1 0,0 0-1,-3 12-214,5-9 168,0-1 1,1 0-1,0 1 0,1-1 1,1 1-1,0 0 0,1-1 1,0 1-1,4 13-168,-3-20 57,0-1-1,1 1 0,-1 0 1,2-1-1,-1 1 1,1-1-1,0 0 1,1 0-1,-1 0 1,1-1-1,1 0 1,-1 0-1,1 0 1,0-1-1,1 1 0,-1-2 1,1 1-1,3 1-56,-1-1 11,1 0 0,-1-1 0,1-1 0,0 0 0,0 0 0,0-1 0,0 0-1,1-1 1,-1 0 0,0 0 0,1-1 0,-1 0 0,0-1 0,1-1 0,-1 1-1,0-2 1,0 1 0,0-1 0,6-3-11,-4 0 6,1 0 1,-1-1-1,0-1 0,0 0 0,-1 0 0,0-1-6,-6 5 10,0 0-1,-1-1 0,0 1 0,0-1 0,0 0 0,0 0 0,-1 0 0,0 0 0,0-1 0,0 1 0,-1-1 0,0 0 0,0 0 0,1-5-9,-2 5 13,-1 1 0,0 0 0,-1 0 0,1 0 0,-1 0 0,0 0 0,0 0 0,-1 0 0,1 0 0,-1 0 0,0 0 0,-1 1 0,1-1 0,-1 1 0,0-1 0,0 1 0,0 0 0,0 0 0,-2-1-13,-6-6 33,0 1-1,-1 0 1,0 1-1,-1 0 1,-12-7-33,11 8 4,0 1 0,0 0 0,0 2 0,-1-1 0,0 2 0,-2-1-4,11 4-189,1 0-1,-1 0 1,0 0 0,1 1 0,-1-1-1,1 2 1,-1-1 0,0 0 0,1 1-1,-1 0 1,1 1 0,-1-1 0,1 1-1,0 0 1,0 0 0,0 0 0,0 1-1,-3 2 190,6-4-162,0 0-1,1 1 0,-1-1 0,1 0 0,0 1 1,-1-1-1,1 1 0,0-1 0,0 1 0,0 0 0,0 0 163,1-1-58,0-1-1,-1 1 1,1 0 0,0 0-1,0 0 1,0 0-1,0 0 1,0 0-1,0 0 1,0 0-1,1-1 1,-1 1-1,0 0 59,1 4-209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8.6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84 9778,'-5'-27'4141,"4"20"-3281,0 1 1,0 0-1,-1 0 1,1 0-1,-1 0 0,-1 0 1,-1-3-861,4 8 65,0 1 0,0 0 1,-1-1-1,1 1 0,0 0 1,0 0-1,0 0 0,0-1 1,-1 1-1,1 0 0,0 0 1,0 0-1,-1-1 0,1 1 1,0 0-1,0 0 0,-1 0 1,1 0-1,0 0 0,-1 0 1,1-1-1,0 1 0,-1 0 1,1 0-1,0 0 0,0 0 1,-1 0-1,1 0 0,0 0-65,-8 6 894,-4 15-176,1 3-407,1 1 0,2 0 0,0 0 0,2 1 1,-1 9-312,-1 19 246,3-1 0,1 8-246,3-18 100,1 0 0,3 0 0,4 24-100,-4-50-42,0-1-1,1 1 1,1-1 0,0 0 0,2 0-1,0 0 1,0-1 0,1 0 0,1-1-1,5 7 43,-10-17-173,-1 0-1,1 1 1,-1-1-1,2-1 0,-1 1 1,0 0-1,1-1 1,-1 0-1,1 0 0,0-1 1,4 3 173,19 3-715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9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37 483 13443,'11'0'5519,"-2"-4"-3977,6-12-1174,-8 6-129,0 1 0,-1-2 0,0 1 0,-1-1 0,0 1 0,-1-3-239,8-23 585,1-9-585,-9 30 55,3-9 25,-2 1 0,-1-1-1,0-7-79,-3 21 17,-1 1 1,0-1-1,0 1 0,-1 0 0,0-1 0,-1 1 0,0 0 1,-1-1-1,-3-7-17,2 8 17,0 0 0,-1 0 1,0 1-1,-5-6-17,8 10 10,-2 0 0,1 0 0,0 1 0,-1-1 0,0 1 0,1 0 0,-1 0-1,-1 1 1,-2-3-10,6 5 13,-1-1 0,1 0 0,0 1-1,-1-1 1,1 1 0,0 0-1,-1-1 1,1 1 0,0 0 0,-1 0-1,1 0 1,0 0 0,-1 0-1,1 0 1,-1 0 0,1 1 0,0-1-1,-1 0 1,1 1 0,0-1 0,0 1-1,-1 0 1,1-1 0,0 1-1,0 0 1,0 0 0,0-1 0,0 1-1,0 0 1,0 0 0,0 0-1,0 0 1,0 1-13,-3 3 66,1 0-1,0 0 1,1 1-1,-1-1 1,1 1 0,0-1-1,0 3-65,-2 11 147,-1 0-1,2 0 1,1 1 0,0-1-1,1 1 1,1 2-147,2 13 327,2 1 0,7 33-327,-7-50 103,1-1-1,1 1 1,7 15-103,-11-28-77,0-1-1,1 0 1,0 0-1,0 0 1,0-1 0,0 1-1,5 3 78,-6-5-159,1-1-1,-1 0 1,1 0-1,0-1 1,0 1-1,-1 0 0,1-1 1,0 0-1,1 0 1,-1 0-1,0 0 1,0 0-1,0-1 1,1 1 159,31 1-983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9.5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11122,'4'13'3376,"0"-1"1,0 7-3377,0 3 1770,-2 0 0,0 0 0,-1 16-1770,-1-30 374,1 19 734,-1-25-1028,0 0 1,0 0-1,1-1 1,-1 1-1,1 0 0,-1 0 1,1-1-1,0 1 1,0 0-1,0-1 1,0 1-1,0 0-80,-1-2 4,0 0 0,1 0 0,-1 0 0,0 1-1,0-1 1,0 0 0,1 0 0,-1 0 0,0 0 0,0 0 0,0 0 0,1 0-1,-1 0 1,0 1 0,0-1 0,0 0 0,1 0 0,-1 0 0,0 0-1,0 0 1,1 0 0,-1 0 0,0 0 0,0 0 0,0 0 0,1-1-1,-1 1 1,0 0 0,0 0 0,1 0 0,-1 0 0,0 0 0,0 0 0,0 0-1,0-1 1,1 1 0,-1 0 0,0 0 0,0 0 0,0 0 0,0-1-1,1 1 1,-1 0 0,0 0 0,0 0 0,0-1 0,0 1 0,0 0 0,0 0-1,0 0 1,0-1 0,0 1 0,0 0 0,0 0 0,0-1 0,0 1-1,0 0-3,4-15-162,-4 14 151,8-54-641,-6 36 501,1 0-1,1 0 1,1 1-1,1-4 152,-5 19 6,0 1-1,0 0 1,0-1-1,0 1 1,0 0-1,1 0 1,-1 0-1,1 0 1,0 0-1,0 0 1,-1 0-1,1 0 1,0 1-1,1-1 1,-1 1-1,0-1 1,2 0-6,-3 2 21,1-1 1,-1 1 0,1-1 0,0 1 0,0 0-1,-1 0 1,1 0 0,0 0 0,0 0 0,-1 0 0,1 0-1,0 0 1,-1 1 0,1-1 0,0 1 0,-1-1-1,1 1 1,0 0 0,-1-1 0,1 1 0,-1 0 0,1 0-1,-1 0 1,0 0 0,2 2-22,1 0 80,-1 1 0,1 0 1,-1 0-1,0 1 0,0-1 0,-1 0 1,1 1-1,-1 0 0,0 0 0,0 0-80,4 12 398,-1 0 0,0 6-398,5 13 426,-2-5-86,-6-19-819,2 0 0,2 7 479,1-7-1459,3-1 553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29.9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38 7882,'3'-15'3624,"1"1"-791,0 6-688,0 9-25,1 6-48,-2 14-535,-3 7-201,0 9-288,0 6-176,-3 2-343,2-3-137,0 2-160,2-5-232,4-8-945,1-6-639,3-16 72,-2 3 576</inkml:trace>
  <inkml:trace contextRef="#ctx0" brushRef="#br0" timeOffset="0.99">6 389 12395,'-5'0'4937,"21"12"-2633,9 0-936,8-1-71,6 1-1,10-6-408,5-2-192,7-2-312,-3-2-127,-7-2-578,-6-2-823,-16 2-2985,-1 4 2697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30.5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208 202 11298,'-22'20'7429,"0"-2"-4779,-20 19-975,33-28-1341,-47 49 1177,47-48-1288,0 1 1,0 0-1,2 1 1,-5 8-224,10-17 34,1 0 0,0 0 0,-1 0 0,1 0 0,0 0 0,1 0 0,-1 0 0,0 0 0,1 1 0,0-1 0,0 2-34,0-3 9,0-1 0,1 1 0,-1-1 0,1 1 0,-1-1 0,1 1 0,-1-1 0,1 1 0,0-1 0,0 1 0,0-1 0,0 0 0,0 1 0,0-1 0,0 0 0,0 0 0,1 0 0,-1 0 0,0 0 0,1 0 0,-1 0 0,0 0 0,2 0-9,14 6 7,1-1-1,0 0 0,1-1 0,-1-1 0,17 1-6,-8-1 9,-13-1-2,-1-1 0,0 2 0,1 0 0,-1 0 0,-1 2 0,10 4-7,-18-8 37,-1 0-1,1 0 1,-1 1 0,1-1 0,-1 1 0,0 0-1,0 0 1,0 0 0,0 0 0,-1 1 0,1-1 0,-1 1-1,0 0 1,0 0 0,0-1 0,0 1 0,-1 0-1,0 0 1,0 1 0,0-1 0,0 0 0,0 0-1,-1 4-36,0-5 47,0 1-1,0 0 0,-1 0 1,1 0-1,-1-1 0,0 1 1,0 0-1,0-1 0,-1 1 1,1-1-1,-1 1 0,0-1 0,0 0 1,-1 3-47,-1-2 33,0 1 0,0-1 0,0-1 0,-1 1 0,1 0 0,-1-1 0,0 0 0,0 0 0,-2 0-33,-9 4 46,0-1 0,-1 0 1,0-1-1,0-1 0,-17 1-46,31-4 3,-12 1 28,1 0 0,-14-1-31,25-1-2,0 0 1,-1 0 0,1 0-1,0-1 1,0 1 0,0-1-1,-1 0 1,1 0 0,0 0 0,0 0-1,0-1 1,0 1 0,1-1-1,-1 0 1,-2-1 1,5 3-4,-1-1 1,0 0-1,1 1 0,-1-1 0,1 0 1,-1 0-1,1 1 0,-1-1 1,1 0-1,0 0 0,-1 0 0,1 0 1,0 1-1,-1-1 0,1 0 0,0 0 1,0 0-1,0 0 0,0 0 0,0 0 1,0 0-1,0 0 4,1-1-6,-1 0-1,1 0 1,0 0-1,-1 1 1,1-1 0,0 0-1,0 1 1,0-1-1,0 0 1,1 1-1,-1-1 7,6-4-24,-1 0 0,1 0 0,0 0-1,5-2 25,-11 7-2,17-11-427,1 1 0,0 0 0,0 1 0,1 1 1,1 1-1,-1 1 0,1 1 0,0 1 0,1 0 0,0 2 429,20 1-920</inkml:trace>
  <inkml:trace contextRef="#ctx0" brushRef="#br0" timeOffset="1">581 1 16460,'16'12'5513,"7"12"-4753,0 5 104,2 16 464,0 4 73,2 13-465,-2-1-272,-6-1-304,-3-2-56,-14-6-96,-2-1-48,-14-3 8,-6-2-168,-4-13-1328,-4-5 424,7-6 256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36.9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39 7362,'-1'-2'1351,"-1"0"0,1 0 1,-1 0-1,0 1 0,0-1 1,0 1-1,0-1-1351,-9-7 4071,11 9-4050,0 0-1,0 0 0,0 0 0,0 0 0,0 0 0,0 0 0,0 0 0,0 0 0,0 0 0,0 0 0,0 0 0,0 0 0,-1 0 0,1 0 0,0 0 0,0 0 0,0 0 0,0 0 0,0 0 0,0-1 0,0 1 0,0 0 0,0 0 0,0 0 0,0 0 0,0 0 0,0 0 0,0 0 0,0 0 0,0 0 0,0 0 0,0 0 0,0 0 1,0 0-1,0 0 0,0 0 0,0 0 0,0-1 0,0 1 0,0 0 0,0 0 0,0 0 0,0 0 0,0 0 0,0 0 0,0 0 0,0 0 0,0 0 0,1 0 0,-1 0 0,0 0 0,0 0 0,0 0 0,0 0 0,0 0 0,0 0 0,0 0 0,0 0 0,0 0 0,0 0 0,0 0 0,0 0 0,0 0 0,0 0 0,0 0 0,0 0 1,0 0-1,0 0 0,1 0-20,6 0 182,-4 0-50,58 2 331,2 1-22,6-4-441,-27-1 176,-1-1 0,15-5-176,-44 6 10,1 1 0,-1 0 0,1 0 0,9 2-10,-21-1-52,-1 0 0,0 0 1,0 0-1,1 0 0,-1 0 0,0 0 0,1 0 1,-1 0-1,0 0 0,1 1 0,-1-1 0,0 0 1,0 0-1,1 0 0,-1 0 0,0 0 0,0 1 1,1-1-1,-1 0 0,0 0 0,0 0 0,1 1 52,-3 3-595,-9 6 381,10-9 231,-16 12-397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49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9474,'3'5'6876,"5"-1"-4651,7 1-616,2-3-710,0-1 1,0 0-1,-1-1 0,1-1 0,1-1-899,7 1 899,15 0-899,-34 1 60,1 0 0,-1 1 1,1 0-1,-1 0 0,1 0 1,-1 1-1,0 0 0,0 0 1,6 3-61,-11-5-5,-1 0 0,0 0 0,0 0 0,0 0 0,0 0 0,0 0 0,0 0 1,0 0-1,0 0 0,1 0 0,-1 0 0,0 0 0,0 0 0,0 0 0,0 0 1,0 0-1,0 1 0,0-1 0,0 0 0,0 0 0,0 0 0,1 0 0,-1 0 1,0 0-1,0 0 0,0 0 0,0 0 0,0 1 0,0-1 0,0 0 0,0 0 1,0 0-1,0 0 0,0 0 0,0 0 0,0 0 0,0 1 0,0-1 0,0 0 1,0 0-1,0 0 0,0 0 0,0 0 0,0 0 0,0 0 0,0 1 5,-6 0-5638,4-1 4327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37.4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9050,'3'2'765,"-1"-1"-1,1 1 1,0 1-1,-1-1 1,1 0 0,-1 1-1,0-1 1,0 1 0,0-1-1,0 1 1,0 0-1,-1 0 1,2 2-765,3 8 1709,0 1-1,1 6-1708,-3-4 493,-1 0-1,0 0 1,-1 0 0,0 1-493,1 10 414,0 15 457,-1 3-871,-1-13 218,1-1 0,5 22-218,0-27 21,-7-24-121,1 0 0,0-1-1,-1 1 1,1 0 0,0-1 0,0 1-1,0-1 1,0 1 0,0-1 0,1 1 0,-1-1-1,1 1 101,-2-2-55,1 0 0,-1 0-1,0 0 1,0 0 0,0 0-1,1 0 1,-1 0 0,0 0-1,0 0 1,0-1 0,0 1-1,1 0 1,-1 0 0,0 0-1,0 0 1,0 0-1,0 0 1,0-1 0,1 1-1,-1 0 1,0 0 0,0 0-1,0 0 1,0 0 0,0-1-1,0 1 1,0 0 0,0 0-1,0 0 1,0-1 0,1 1-1,-1 0 1,0 0 0,0 0 55,2-9-114,2-9-307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5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23 4849,'-1'-12'12645,"-4"6"-8762,3 5-3862,1 0-1,-1 1 1,1-1-1,-1 1 1,0-1 0,1 1-1,-1 0 1,0 0-1,1 0 1,-1 0-1,0 0 1,1 0 0,-2 0-21,-1 1 36,0-1 1,0 1-1,0-1 1,0 1-1,0 0 1,0 1-1,0-1 1,0 1-1,0 0 1,1-1 0,-1 2-1,1-1 1,-1 0-1,1 1 1,0-1-1,0 1 1,0 0-1,0 0 1,1 0-1,-2 3-36,-6 9 72,1 0 0,1 1-1,0 0 1,1 1 0,1 0-1,1 0 1,0 2-72,1-6 40,2 0-1,-1 1 1,2-1 0,0 1-1,1-1 1,0 1 0,1 0-1,0-1 1,1 1 0,1-1 0,0 0-1,4 11-39,-4-16 15,0 1-1,1-1 0,-1 0 0,2 0 0,-1-1 1,1 1-1,1-1 0,-1 0 0,1 0 1,0-1-1,1 1 0,-1-2 0,1 1 1,0-1-1,1 0 0,-1 0 0,1-1 0,0 0 1,7 3-15,-5-4-2,0-1 0,0 1 0,0-2 0,0 1 0,0-1 0,0-1 0,1 0 0,-1 0 0,0-1 0,0-1 0,0 0 0,0 0 0,0 0 0,0-2 0,-1 1 0,8-4 2,-9 3-2,0 0 0,-1-1-1,1 0 1,-1 0-1,0-1 1,0 1-1,-1-2 1,0 1 0,0-1-1,0 0 1,-1 0-1,0 0 1,0-1-1,-1 1 1,0-1 0,0-1-1,-1 1 1,0 0-1,0-3 3,-1 2 13,0 0-1,-1 0 1,0 0-1,-1 0 1,0 0-1,0 0 1,-1 0-1,0 1 1,-1-1-1,0 0 1,0 0-1,-1 1 1,0-1-1,0 1 1,-1 0-1,0 0 1,0 0-1,-4-4-12,-1 1 26,1 0-1,-2 0 1,1 1-1,-2 0 1,1 1-1,-1 0 1,-1 1-1,1 0 1,-1 1-1,-1 0 1,-5-2-26,11 6-9,0 0 1,0 1 0,0 0-1,-1 0 1,1 1 0,0 0-1,-1 0 1,1 1-1,-1 0 1,1 0 0,-1 1-1,1 0 1,0 0 0,-1 1-1,1-1 1,0 2-1,0-1 1,0 1 0,0 0-1,1 0 1,-1 1 0,1 0-1,0 0 1,0 1-1,0 0 1,0 0 0,1 0-1,0 0 1,0 1-1,1 0 1,-1 0 0,0 3 8,3-7-201,1 0 1,0 0-1,0 1 1,1-1-1,-1 0 0,0 0 1,1 1-1,-1-1 1,1 1-1,0-1 1,-1 0-1,1 1 1,1-1-1,-1 1 1,0-1-1,1 1 201,0 0-154,-1-1 1,2 0-1,-1 0 0,0 0 1,0-1-1,1 1 0,0 1 154,-2-3-15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6.0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224 32 4249,'0'-1'423,"0"-1"-1,0 1 1,0 0 0,0-1-1,0 1 1,0 0 0,-1-1-1,1 1 1,0 0 0,-1 0-1,1-1 1,-1 1 0,0 0-1,1 0 1,-1 0 0,0 0-1,1 0 1,-1 0 0,0 0-1,0 0 1,0 0-423,-1 0 301,1 0-1,0 0 1,-1 1-1,1-1 1,-1 1 0,1 0-1,0-1 1,-1 1-1,1 0 1,-1 0 0,1 0-1,-1 0 1,1 0-1,-1 0 1,1 0 0,-1 0-301,-4 2 357,1-1 0,-1 1 1,1 0-1,0 0 1,0 0-1,0 1 0,0 0 1,0 0-1,-2 2-357,-3 4 194,0 0 0,1 1-1,0 0 1,0 0 0,2 1-1,-1 0 1,1 1 0,1-1 0,0 1-1,-3 9-193,0 5 238,0 0-1,2 1 1,1 0-1,-2 21-237,5-17 146,1 0 0,1 0-1,2 0 1,1 0 0,2 0-1,1-1 1,1 1 0,1-1-1,12 29-145,-3-20 83,1 0-1,2-1 0,2-1 1,1-1-1,2-1 0,1-1 1,23 22-83,-39-48-8,-9-8-8,0 0 0,1 0 1,-1 0-1,0 0 0,0 0 0,0 1 0,0-1 1,0 0-1,0-1 0,1 1 0,-1 0 0,0 0 1,0 0-1,0 0 0,0 0 0,0 0 0,1 0 0,-1 0 1,0 0-1,0 0 0,0 0 0,0 0 0,0 0 1,0 0-1,0 0 0,0 0 0,1-1 0,-1 1 1,0 0-1,0 0 0,0 0 0,0 0 0,0 0 0,0 0 1,0 0-1,0-1 0,0 1 0,0 0 0,0 0 1,0 0-1,0 0 0,0 0 16,0-3-397,1-1 0,-2 1 0,1 0 0,0 0 0,0 0 0,-2-2 397,-3-20-2258,-2-6 912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6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8186,'13'-5'8160,"-13"5"-7947,0 0 0,1 0 0,-1 0 0,1 0 0,-1 0 1,1 0-1,-1 0 0,1 0 0,-1 0 0,1 0 0,-1 0 0,0 1 0,1-1 0,-1 0 0,1 0 0,-1 0 0,1 1-213,0 0 124,1 1 1,-1 0-1,0 0 1,1 0-1,-1 0 1,0 0-1,0 0 1,0 0-1,-1 0 1,1 1-125,5 10 777,1 2-541,-1-3-52,0 1 0,-1 1 0,0-1-1,-1 0 1,-1 1 0,0 0 0,0 2-184,6 82 1667,24 94-1667,-28-160-823,-3-18-2108,-2-14 2881,0 0 1,1 0-1,-1 0 1,0 0-1,0 0 0,0 0 1,0 0-1,0 0 1,0 0-1,0 0 1,0 0-1,0 0 0,0 0 1,0 0-1,0 0 1,0 0-1,0 0 1,0 0-1,0 0 0,0 0 1,0 0-1,0 0 1,0 0-1,0 0 1,0 0-1,0 0 0,0 0 1,0 0-1,0 0 1,0 0-1,0 0 1,0 0-1,0 0 0,0 0 1,0 0-1,0 0 1,0 0-1,0 0 0,1 0 1,-1 0-1,0 0 1,0 0-1,0 0 1,0 0-1,0 0 0,0 0 1,0 0-1,0 0 1,0 0-1,0 0 1,0 0-1,0 0 50,2-6-1508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7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0 8258,'-13'11'7317,"-3"-3"-4669,-4 4-1400,-18 14 65,0-1 1,-8 1-1314,32-19 367,0 1 1,0 2-368,12-9 29,1 0 1,0-1 0,0 1-1,0 0 1,1 0 0,-1 0-1,0 0 1,0 1-1,0-1 1,1 0 0,-1 0-1,1 0 1,-1 1 0,1-1-1,-1 0 1,1 0-1,0 1 1,0-1 0,-1 0-1,1 1 1,0-1 0,0 1-1,0-1 1,1 0-1,-1 1 1,0-1 0,0 0-1,1 0 1,-1 1-1,1-1 1,-1 0 0,1 1-30,0 1 61,1 1 1,0-1-1,0 1 1,1-1-1,-1 0 1,1 0-1,-1 0 1,1 0-1,0 0 1,3 1-62,5 4 201,0-1 0,1 0 1,0-1-1,10 4-201,52 17 700,-43-17-595,0 1 1,0 2-106,-22-7-450,5 1-288,-10-7 915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7.5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11234,'10'4'1805,"-1"1"-1,1 0 0,-1 1 0,5 4-1804,-2-1 1017,-1 1 0,0 0 0,0 1-1017,8 10 895,-1 1-1,-1 1 0,1 4-894,-2 0 526,0 0-1,-2 0 0,-1 1 1,-2 1-1,0 0 0,2 14-525,-8-20 164,0-1-1,-2 1 0,0 0 0,-2 0 1,0 0-1,-2 0 0,-1 0 0,-3 21-163,0-20 60,-1-1 0,0 0 0,-2 0 1,-1 0-1,0-1 0,-7 9-60,12-24-30,0-1 1,-1 1-1,0-1 1,0 0-1,0 0 1,-1-1-1,1 1 1,-1-1-1,-1 0 30,2-2-243,1 0 0,-1 0 0,0 0 0,0-1 0,0 0 0,0 0 0,-1 0 0,1-1 0,-1 0 0,1 0 0,-1 0 0,1 0 0,-2-1 243,4 0-327,0 0 0,0 0 0,0-1 0,0 1 0,0-1 0,0 1 0,-1-2 327,2 2-161,1-1-1,-1 0 0,0 0 1,1-1-1,-1 1 0,1 0 0,-1-1 1,0 0 161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8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10210,'-12'4'4129,"4"0"-2209,4-2-447,11 2-1,6-2-248,11 2-591,3-1-225,13-2-280,1 2-40,-1-3-688,4 0-633,-14 5-1343,-2 1 1455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8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6449,'-28'0'3537,"25"6"8,0 0-1305,3 1-351,3 2-97,2 0-416,10 1-175,9-4-401,1 2-144,7-5-240,1 0-504,3-2-312,4 2 264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9.4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95 104 9322,'-2'-2'504,"1"1"0,-1 0 0,1 0 1,-1 0-1,0 0 0,1 1 0,-1-1 0,0 0 0,1 1 0,-1-1 0,0 1 1,0-1-1,0 1 0,1 0 0,-1 0 0,0 0 0,-1 0-504,1 1 191,0-1 0,0 1 0,0 0 0,0-1 0,1 1 0,-1 0 0,0 0 0,1 1 0,-1-1 0,0 0-1,1 0 1,-1 1 0,1-1 0,0 1 0,0-1 0,-2 3-191,-1 3 179,0 0 0,0 0 1,0 0-1,1 1 0,0 0 0,0 0 0,1 0 0,0 0 1,0 0-1,1 0 0,0 0 0,1 1 0,0-1 0,0 0 1,1 1-1,0-1 0,0 0 0,1 3-179,0-1 73,1 1-1,1-1 1,-1 0-1,1 0 1,1 0-1,0-1 1,0 0 0,1 1-1,0-2 1,1 1-1,0-1 1,0 0-1,1 0 1,1 0-73,-1-2 17,1 1 0,1-1 0,-1-1 0,1 0 0,0 0 0,0-1 0,1 0-1,-1-1 1,1 0 0,-1-1 0,1 0 0,0-1 0,0 0 0,0 0 0,7-2-17,-8 1-4,0-1-1,-1 0 1,1-1 0,-1 0 0,1-1-1,-1 0 1,0 0 0,1-1 0,-2 0-1,1 0 1,0-1 0,-1 0-1,0-1 1,0 0 0,-1 0 0,0-1-1,5-5 5,-8 7 1,0-1-1,0 0 0,-1 1 0,0-1 0,0-1 0,0 1 0,-1 0 0,0-1 0,0 0 0,0 1 0,-1-1 0,0 0 1,0-3-1,-1 2 11,0 0 0,0 1 0,-1-1 0,0 0 0,0 1 0,0-1 0,-1 1 0,0-1 0,-1 1 0,0 0 0,-3-7-11,-2 2 30,-1-1 1,0 1-1,0 1 0,-1 0 0,0 0 0,-1 1 1,-1 0-1,1 1 0,-2 0 0,-11-6-30,2 3 36,-1 0 0,-1 2 1,1 0-1,-2 2 0,-23-5-36,38 10 0,1 1 1,-1 1-1,0 0 1,0 0 0,-6 1-1,14 0-27,-1 0 0,1 0 1,0 1-1,-1-1 0,1 1 1,0 0-1,-1 0 1,1 0-1,0 0 0,0 0 1,-1 1 26,1-1-51,1 0 1,0 0 0,0 0-1,0 0 1,0 0-1,0 1 1,0-1-1,0 0 1,0 1 0,0-1-1,1 1 1,-1-1-1,1 1 1,-1-1 0,1 1-1,-1-1 1,1 1-1,0 0 51,0 2-154,0-1 0,0 1 0,0 0 0,1-1 0,-1 0 0,1 1 0,0-1 0,0 2 154,15 34-772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49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32 8594,'2'-22'3809,"-2"22"-3713,0-1 0,0 1 0,0 0 0,0-1 0,0 1 0,0 0 0,0-1 0,0 1 0,0 0 0,0-1 0,0 1 0,-1 0 0,1-1 0,0 1 0,0 0 0,0-1 0,0 1 0,-1 0 0,1-1 0,0 1 0,0 0 0,0 0 0,-1-1 0,1 1 0,0 0 0,-1 0 0,1-1 0,0 1 0,0 0 0,-1 0 0,1 0 0,0 0 0,-1 0 0,1-1 0,0 1 0,-1 0 0,1 0 0,0 0 0,-1 0 0,1 0 0,-1 0 0,1 0 0,0 0 0,-1 0 0,1 0 0,0 0 0,-1 0 0,1 1 0,0-1 0,-1 0 0,1 0 0,0 0-96,-2 1 253,0 0-1,0 0 1,0 1 0,0-1 0,0 0-1,1 1 1,-1-1-253,-6 8 395,1-1-1,0 1 1,0 0 0,1 1 0,0-1-1,1 1 1,0 0 0,1 1-395,-8 19 549,2 0 1,-1 8-550,2 2 271,1 1 0,3-1 1,0 1-1,3 0 0,2 0 0,3 28-271,4-6 184,2 0-1,3-1 1,19 59-184,-20-86 51,1 1 1,7 8-52,-13-30-6,1-1 0,1 1 0,0-1 0,1-1 0,1 0-1,7 9 7,-13-18-112,-1 1-1,1-1 0,0 0 1,0 0-1,0 0 0,0-1 0,0 1 1,3 0 112,-5-2 15,0-1 1,-1 1-1,1-1 1,0 1-1,0-1 1,0 0 0,0 0-1,0 0 1,0 0-1,-1 0 1,1 0-1,0 0 1,0-1-1,0 1 1,0 0 0,0-1-1,-1 0 1,1 1-1,0-1 1,-1 0-1,1 0 1,0 0-1,0-1-15,4-3 45,-1 0 0,0 0 1,3-4-46,-8 8-4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50.4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1 239 5713,'0'-2'6017,"0"1"-5742,0 1 0,0 0 0,0 0 0,0 0 0,1-1 0,-1 1 0,0 0 0,0 0 1,0-1-1,0 1 0,0 0 0,0 0 0,0 0 0,0 0 0,0-1 0,0 1 0,1 0 0,-1 0 1,0 0-1,0 0 0,0-1 0,0 1 0,0 0 0,1 0 0,-1 0 0,0 0 0,0 0-275,5-4 383,0 1-1,-1-1 0,1 0 0,-1 0 0,0 0 0,0-2-382,70-65 995,-29 23-703,-28 29-231,0 1 1,7-5-62,-1 2 17,-23 21-17,1 0 0,-1 0 0,0-1 0,0 1 0,0 0 0,0 0 0,0 0 0,0 0 0,1 0 1,-1-1-1,0 1 0,0 0 0,0 0 0,0 0 0,1 0 0,-1 0 0,0 0 0,0 0 0,0 0 0,0 0 0,1 0 0,-1 0 0,0 0 0,0 0 0,0 0 1,1 0-1,-1 0 0,0 0 0,0 0 0,0 0 0,1 0 0,-1 0 0,0 0 0,0 0 0,0 0 0,0 0 0,1 0 0,-1 0 0,0 0 0,0 1 0,2 8 42,-4 13 117,2-22-154,-7 40 418,-2 14 142,4-15-223,1 0-86,1-1 1,1 1-1,2-1 0,3 3-256,9 45-1386,11 32 1386,-16-101-6298,-6-14 4132,0-2 115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0.1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9378,'5'-1'4393,"2"8"-1424,4 13-1313,-2 6 96,-1 13-191,-1 3-265,1 2-528,-2-5-216,4-1-328,0-3-88,1-10-256,1-1-440,-3-9-1288,-2-7-673,-7-7 1425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0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10434,'-8'15'4201,"11"-6"-2296,9-2-281,9-2 88,9 4-143,9-5-545,8-1-232,8-3-416,0-7-144,8 2-200,-1 0-392,-12 1-1584,-5 4 1560,-16 8-265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1.0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199 15 10066,'-1'-1'984,"-1"-1"0,1 1 0,-1 0-1,0 0 1,0 0 0,1 0 0,-1 0 0,0 0-1,0 0 1,-2 0-984,0 0 658,1 1-1,-1-1 1,0 1-1,0 0 1,-3 0-658,-1 0 191,1 1 0,0 0 0,-1 1 0,1 0-1,-6 2-190,5-1 95,0 1 0,1 0 0,0 0 0,0 1 0,0 0 0,1 0-1,-1 0 1,1 1 0,0 0 0,1 0 0,-4 5-95,7-7 30,0-1 0,0 0 0,0 1 0,0 0-1,0-1 1,1 1 0,-1 0 0,1 0 0,0 0 0,1 0 0,-1 2-30,1-3 8,0 0-1,0 0 1,0-1-1,1 1 1,-1 0 0,1-1-1,-1 1 1,1 0 0,0-1-1,0 1 1,1-1-1,-1 1 1,0-1 0,1 0-1,-1 0 1,1 1 0,0-1-1,0 0-7,1 1-4,1 0 1,-1-1-1,1 1 0,0-1 1,0 1-1,0-1 0,0 0 1,0-1-1,0 1 0,1-1 0,-1 0 1,0 0-1,1 0 0,-1-1 1,1 1-1,0-1 4,13 1-24,1-2 0,0 0 1,3-1 23,-19 2-1,35-3 27,-38 3-25,0 0 0,0 0 1,0 0-1,1 0 0,-1 0 1,0 0-1,0-1 0,0 1 1,1 0-1,-1 0 0,0 0 1,0 0-1,0 0 0,1 0 1,-1 1-1,0-1 0,0 0 1,0 0-1,1 0 0,-1 0 1,0 0-1,0 0 0,0 0 1,1 0-1,-1 0 0,0 1 1,0-1-1,0 0 0,0 0 1,0 0-1,1 0 0,-1 0 0,0 1 1,0-1-1,0 0 0,0 0 1,0 0-1,0 0 0,0 1 1,0-1-1,0 0 0,0 0 1,1 0-1,-1 1 0,0-1 1,0 0-1,0 0 0,0 0 1,0 1-1,-1-1 0,1 0 1,0 0-1,0 0 0,0 1 1,0-1-1,0 0 0,0 0 1,0 0-1,0 1 0,0-1 1,0 0-1,-1 0 0,1 0 1,0 0-1,0 1 0,0-1-1,-13 14 61,8-9-44,-8 9 23,8-10-30,0 1 0,1 0 1,-1 0-1,1 0 0,0 1 1,1-1-1,-1 1 0,1 0 1,1 0-1,-2 2-10,4-7 7,0 0-1,0 1 1,0-1 0,0 0-1,0 1 1,0-1 0,0 0-1,1 1 1,-1-1 0,0 0-1,1 1 1,-1-1 0,1 0-1,0 0 1,-1 0 0,1 1-1,0-1 1,0 0 0,0 0-1,-1 0 1,1 0 0,0 0-1,0-1 1,1 1 0,-1 0-1,0 0 1,0-1 0,0 1-1,1 0-6,2 1 19,1 1 0,0-1-1,0 0 1,1 0 0,-1 0-1,2 0-18,1-1 19,0 0-1,0 0 1,0-1 0,0 0-1,0 0 1,0-1-1,0 0 1,-1-1-1,7-1-18,-8 2-430,0-1 0,0-1 0,0 1 0,0-1 0,0 0 0,-1 0 0,1-1-1,-1 1 1,0-1 0,0-1 0,0 1 0,0-1 430,-1 0-629,-1 0 1,0 0-1,3-6 629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1.5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22 419 11306,'-2'3'597,"-13"19"3131,14-21-3537,0 1-1,1-1 0,-1 1 1,1-1-1,-1 1 1,1-1-1,0 1 0,0-1 1,-1 1-1,1 0 0,0-1 1,0 1-1,0-1 1,1 1-1,-1-1 0,0 1-190,1-1 65,-1-1 0,0 1 1,0-1-1,1 1 0,-1-1 0,0 1 0,1-1 0,-1 1 0,0-1 0,1 0 0,-1 1 0,1-1 0,-1 0 1,1 1-1,-1-1 0,1 0 0,-1 1 0,1-1 0,-1 0 0,1 0 0,0 0 0,-1 1 0,1-1 0,-1 0 1,1 0-1,-1 0 0,1 0 0,0 0 0,-1 0 0,1 0 0,-1 0 0,1 0 0,0-1 0,0 1-65,20-7 853,-14 4-701,0-1-1,0-1 1,0 1-1,-1-1 0,1 0 1,-1-1-1,0 1 1,4-7-152,3-4 101,0-1 0,-1 0 0,-1 0-101,4-8 16,-1-1 0,-1-1-1,-1 1 1,1-9-16,-9 23-11,-1 1 0,0-1 0,-1 0 0,0 0 0,0 0 1,-2-1-1,1 1 0,-2 0 0,1 0 0,-2 0 0,-1-8 11,1 14 1,1 1 0,-1-1 0,-1 1 0,1 0-1,-1 0 1,0 0 0,-3-4-1,5 8 4,0-1 1,-1 0-1,1 1 0,-1-1 0,1 1 0,-1 0 1,0-1-1,0 1 0,1 0 0,-2 0-4,2 0 4,0 1-1,0 0 1,0-1-1,0 1 1,0 0 0,-1 0-1,1 0 1,0-1-1,0 1 1,0 1-1,0-1 1,0 0 0,0 0-1,0 0 1,0 0-1,0 1 1,-1-1-1,1 1 1,0 0-4,-2 0 13,0 2 1,0-1-1,0 0 0,1 1 1,-1-1-1,1 1 0,-1 0 1,1 0-1,0 0 0,0 0 1,1 0-14,-8 12 94,1 0 1,1 0 0,1 1 0,0 0-1,1 0 1,1 0 0,0 1 0,1-1-1,1 4-94,0 0 181,0 0 0,2 0 0,1 0 0,0 0 0,1 0 0,2 0 0,4 16-181,-6-27 49,1 0 1,0 0 0,1-1-1,0 0 1,0 0-1,1 0 1,0 0 0,0-1-1,3 3-49,-5-6-117,0-1 1,0 0-1,1 0 0,-1-1 1,1 1-1,-1-1 0,1 0 1,0 0-1,0 0 0,0 0 1,0 0-1,0-1 0,1 0 1,-1 0-1,0 0 0,0-1 1,1 1-1,-1-1 0,1 0 1,2 0 116,29-7-1967,1-2 634</inkml:trace>
  <inkml:trace contextRef="#ctx0" brushRef="#br0" timeOffset="1">437 305 12475,'10'68'7823,"-7"-47"-6583,2 52 2650,-5-65-3393,1-13-279,-1-10-243,4-2-51,0 0 1,0 0 0,2 0-1,0 1 1,1 0 0,1 0 0,0 0-1,1 1 1,3-3 75,-8 13-4,-1 0 0,1 0-1,0 1 1,0-1 0,5-2 4,-8 6 9,0 0 0,0 0 1,0 0-1,0 0 0,0 0 1,1 1-1,-1-1 0,0 1 0,1-1 1,-1 1-1,0-1 0,1 1 1,-1 0-1,0-1 0,1 1 0,-1 0 1,1 0-1,-1 0 0,0 0 1,1 0-1,-1 1 0,1-1 0,-1 0 1,0 1-1,1-1 0,-1 1 0,1 0-9,0 0 31,-1 0 0,1 0-1,-1 0 1,0 1-1,1-1 1,-1 1 0,0-1-1,0 1 1,0 0-1,0-1 1,0 1-1,0 0 1,-1 0 0,1-1-1,-1 1 1,1 0-1,-1 0 1,0 0-31,2 8 219,-1-1 1,0 1-1,-1 1-219,0-5 90,0 3 32,2 33 560,-1-38-720,-1 0 0,1-1 0,0 1 0,0 0 0,0 0 0,1-1 0,-1 1 0,1-1 0,0 1 38,-2-4-55,0 1 0,1-1 0,-1 1 1,0-1-1,1 0 0,-1 1 0,1-1 0,-1 0 0,0 1 1,1-1-1,-1 0 0,1 0 0,-1 1 0,1-1 0,-1 0 1,1 0-1,-1 0 0,1 0 55,9 1-565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1.8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0 15283,'0'0'5449,"12"14"-3832,-1 3-649,-11 14 240,-1 6-24,-2 9-599,-4 8-193,6-2-176,-4-1 8,-3-11-488,1-8-512,0-14-1049,6-6-791,-3-7 1583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2.2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11490,'19'8'4617,"5"-3"-2592,6 2-377,-6-3 17,1 0-289,3-2-648,5 1-232,7-2-328,3-1-8,-2-4-936,-4-2-728,-9 2-1209,-11-3 1409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2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1 9426,'-16'15'1402,"1"0"1539,1 0-1,-5 7-2940,-9 10 3645,4-3 182,-4 6-3827,21-25 297,0 1 0,1 0 0,0 0 1,1 0-1,-3 8-297,4-7 147,2-7-98,0-1 1,0 1-1,1 0 0,0 0 0,0 0 1,0-1-1,0 4-49,1-7 3,1 1 0,-1-1 0,0 0 0,1 1 0,-1-1 0,0 0 0,1 0 0,0 0-1,-1 0 1,1 1 0,0-1 0,-1 0 0,1 0 0,0 0 0,0 0 0,0 0 0,0-1 0,0 1 0,0 0 0,0 0-3,24 13-6,-23-13 8,45 19 16,-29-13-9,-2 0 1,1 1 0,-1 0 0,3 4-10,-14-9 34,-1 0-1,0 0 1,0 0-1,0 1 1,-1 0-1,1 0 1,-1 0-1,0 0 1,0 1-1,0-1 1,0 1-1,-1-1 1,0 1-1,0 0 1,0 0-1,0 4-33,-1-4 71,0 1 1,0-1-1,-1 0 0,0 0 0,0 1 1,0-1-1,-1 0 0,0 1 0,1-1 1,-2 0-1,1 0 0,-1 0 0,0 0 1,-1 3-72,1-4 35,0-1 0,0 1 1,-1-1-1,1 0 1,-1 0-1,1 0 0,-1 0 1,0-1-1,0 1 0,0-1 1,0 1-1,-1-1 1,1 0-1,-1 0 0,1-1 1,-1 1-1,0-1 0,0 0 1,-3 1-36,3-1 25,-1 0 1,0 0-1,0-1 1,0 0-1,0 0 1,0 0-1,0 0 1,0-1-1,-2 0-25,5 0 3,0 1-1,-1-1 1,1 0 0,0 0 0,0 0-1,0 0 1,0 0 0,0 0 0,1-1-1,-1 1 1,0 0 0,0-1 0,1 0-1,-1 1 1,1-1 0,0 0 0,-1 0-1,1 0 1,0 0 0,0 0-1,0-1-2,0 1-5,0-1-1,0 0 0,0 1 0,1-1 0,-1 0 0,1 0 0,0 0 0,-1 1 1,1-1-1,1 0 0,-1 0 0,0 0 0,1 0 0,-1 1 0,1-1 0,0 0 0,0 1 1,0-1-1,1 0 6,1-3-27,1 0 1,0 1 0,0 0 0,0 0 0,0 0-1,1 0 1,0 1 0,1-2 26,8-4-971,0 0-1,1 1 0,0 0 1,15-5 971,4 1-1263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4:53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14635,'15'5'5153,"8"16"-4105,2 6 129,2 17 327,2 4-120,5 13-447,-2 5-129,-5 8-240,-6 4-104,-18 1-176,-7 0-80,-20 3-72,-1-4-16,-7-9 24,4-5-176,6-23-984,-1-7-656,8-20 919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3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260 100 3793,'37'10'2511,"-36"-9"-2295,0-1 1,0 0-1,0 0 0,0 0 1,0 0-1,0 0 0,0-1 1,0 1-1,0 0 1,0 0-1,0-1 0,0 1 1,0 0-1,0-1 0,-1 1 1,1-1-1,0 0 0,0 1 1,0-1-1,0 1 0,-1-1 1,1 0-1,0 0 1,-1 1-1,1-1 0,-1 0 1,1 0-1,0 0-216,0-1 298,-1 1 0,1-1 0,0 1 0,-1-1 0,1 1 0,-1-1 0,0 0 0,1 1 0,-1-1 0,0 0 0,0 1 0,0-1 0,0 0 0,0 1-298,-1-3 235,0 1 1,-1 0-1,1-1 0,0 1 0,-1 0 0,0 0 1,0 0-1,0 0 0,0 0 0,0 1 0,-1-1 1,1 1-1,-1-1 0,0 1 0,0-1-235,-2 0 154,1 0 1,-1 0-1,0 1 0,0-1 0,0 1 0,-1 0 1,1 1-1,0-1 0,-2 1-154,-5-1 126,0 1 0,0 0 1,0 1-1,0 0 0,0 1 0,1 0 1,-1 1-1,-3 1-126,5 0 51,0 0 1,0 0 0,1 0-1,-1 2 1,1-1-1,0 1 1,0 0-1,0 1 1,-5 4-52,11-7 21,0 0 0,0 0 0,1 0 0,-1 0 0,1 0 0,-1 1 0,1-1 0,0 1 0,0-1 0,1 1 0,-1 0 0,1 0 0,-1 0 0,1 0-21,1-1 10,-1 0 0,1-1-1,0 1 1,0 0-1,0 0 1,0 0 0,1-1-1,-1 1 1,1 0-1,-1 0 1,1-1 0,0 1-1,0-1 1,0 1-1,0-1 1,1 1 0,-1-1-1,1 1 1,-1-1-1,3 2-9,3 3 20,1 0-1,0 0 1,0 0-1,1-1 1,0-1-1,0 1 1,0-2-1,1 1 1,-1-1 0,10 2-20,14 4 110,1-2 1,20 2-111,-46-9 15,-2 0 0,0 0-1,0 1 0,-1-1 0,6 3-14,-10-3 4,0-1 0,0 1 0,0-1 0,0 1 0,0 0 0,0-1 0,-1 1 0,1 0 0,0 0 0,0-1 0,0 1 0,-1 0 0,1 1-4,-1-2 4,1 1 0,-1-1 1,0 1-1,0 0 0,0-1 0,0 1 1,0 0-1,0-1 0,0 1 0,0 0 1,0-1-1,0 1 0,0-1 0,0 1 1,0 0-1,0-1 0,-1 1 0,1-1 1,0 1-1,0 0 0,-1-1 0,1 1 1,-1-1-1,1 1 0,0-1-4,-3 3 24,0 1 0,0-1 0,0-1-1,0 1 1,0 0 0,-1-1 0,-1 1-24,-29 16 129,27-15-106,-31 13 66,28-14-64,0 1-1,0 1 0,1 0 0,0 0 1,-2 2-25,11-6 0,-1-1 1,1 0-1,-1 1 1,1-1-1,-1 1 1,1-1-1,0 1 1,-1-1 0,1 1-1,-1-1 1,1 1-1,0-1 1,0 1-1,-1-1 1,1 1 0,0 0-1,0-1 1,0 1-1,0-1 1,-1 1-1,1 0 1,0-1-1,0 2 0,1-1 1,-1 0 0,0 0-1,1 0 1,-1 0-1,1 0 1,-1 0-1,1 0 1,-1 0-1,1 0 1,-1-1-1,1 1 1,0 0-1,0 0 0,4 3 25,-1 0 0,1 0 0,1 0 0,3 2-25,-8-5 13,6 2 64,0 1 1,1-1-1,-1 0 1,0-1 0,1 0-1,0 0 1,-1 0-1,1-1 1,0 0-1,0-1 1,0 0 0,3 0-78,-1-1 67,1 0 1,-1 0 0,0-1-1,-1-1 1,1 0 0,0 0 0,-1 0-1,1-1 1,3-3-68,-10 5-269,0 0-1,-1 0 1,1 0-1,-1 0 1,1 0 0,1-3 269,-3 3-606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4.2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27 12675,'-12'4'5097,"8"-4"-3217,-2 0-63,12 3-529,-6-3-208,0 0-456,20 0-176,43-2-200,-28-2-72,5-1-96,0-3 8,-7 2-504,-2 0-432,-15 4-1344,-7 2-753,-9 9 1793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2:50.9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15 5353,'-69'18'3485,"35"-11"1185,25-6-2911,4 3 1543,6-2-1309,5-2 1326,32-1-2061,-25 1-964,0 0 0,0-1 0,-1-1 0,11-2-294,28-7 564,3 0 11,46-5-575,-97 16-135,1 0 111,0-1 0,0 1 0,0 0-1,4 1 25,-7-1-103,-1 0 0,1 0 0,-1 0-1,1 0 1,-1 0 0,1 0 0,-1 1-1,1-1 1,-1 0 0,0 0-1,1 0 1,-1 1 0,1-1 0,-1 0-1,0 0 1,1 1 0,-1-1 0,1 0-1,-1 1 1,0-1 0,0 1-1,1-1 1,-1 0 0,0 1 0,0-1-1,1 1 1,-1-1 0,0 1 0,0-1-1,0 1 1,0-1 0,0 1-1,1-1 1,-1 1 0,0-1 0,0 0-1,0 1 1,0-1 0,-1 1 0,1-1 103,-2 9-1231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4.7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5 9962,'-6'12'4441,"8"-8"-2088,-1 1-137,15-4-560,4 1-191,9-2-385,5-3-216,-4-1-352,3-4-128,-2 1-176,-3 7-576,-4-2-1592,-7 1-3073,-9-2 3136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5.1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151 101 10114,'-49'-44'4026,"18"18"-616,28 25-3088,1-1 0,0 1 0,-1 0 0,1 0 0,0 0 0,-1 1 0,1-1 0,-1 1 0,0-1 0,-1 1-322,3 0 120,-1 0 1,1 0 0,0 0 0,0 0-1,-1 0 1,1 0 0,0 0-1,-1 1 1,1-1 0,0 0 0,0 1-1,-1-1 1,1 1 0,0 0-1,0-1 1,0 1 0,0 0-1,0 0 1,0 0 0,0 0 0,0 0-121,-1 1 113,1 0 0,-1 0 1,1 0-1,0 1 1,0-1-1,0 0 0,0 1 1,0-1-1,0 1 1,0 1-114,0 4 122,0 0 1,1 0 0,-1-1-1,2 1 1,-1 0 0,2 7-123,0-4 67,1 0 1,0 0-1,0-1 1,2 1-1,-1-1 1,1 0 0,0 0-1,1 0 1,0-1-1,5 5-67,-8-10 15,0 0 0,1-1 0,0 0 0,0 1 0,0-1 0,0-1 0,0 1-1,0 0 1,1-1 0,0 0 0,1 0-15,-3 0 6,1-1 0,0-1 0,0 1 1,1-1-1,-1 1 0,0-1 0,0 0 0,0 0 0,0-1 0,0 0 0,0 1 0,0-1 0,0 0 1,0-1-1,0 1-6,0-1 0,0 0 1,0 0 0,0-1 0,0 1 0,0-1-1,-1 0 1,1 0 0,-1 0 0,0 0 0,0 0 0,0-1-1,0 0 1,-1 1 0,1-1 0,-1 0 0,0 0-1,0 0 1,-1-1 0,1 1 0,0-4-1,-1 3 7,0 0-1,0 0 1,-1 1 0,1-1 0,-1 0-1,0 0 1,-1 0 0,1 0-1,-1 1 1,0-1 0,0 0 0,0 1-1,-1-1 1,1 0 0,-1 1-1,-1 0 1,1-1 0,0 1 0,-1 0-1,0 0-6,-3-3 25,-1 0 0,0 1 0,0 0 0,0 0 0,-9-5-25,-42-23 78,51 30-65,0 0 1,0 1-1,-1 0 0,1 0 1,-1 1-1,-1-1-13,7 3-32,1 0 0,-1-1 0,1 1-1,-1 0 1,1 0 0,-1 0 0,1 0 0,-1 0-1,1 0 1,-1 1 0,1-1 0,0 0 0,-1 1-1,1-1 1,-1 1 0,1-1 0,0 1 0,-1 0-1,1 0 1,0-1 0,0 1 0,-1 0 0,1 0-1,0 0 1,0 0 0,0 1 0,0-1 0,0 0-1,1 0 1,-1 1 0,0-1 0,1 0 0,-1 1-1,0-1 1,1 2 32,-1 0-297,0 1-1,1-1 1,-1 1 0,1 0-1,0-1 1,0 1-1,0-1 1,1 1 0,-1 0-1,1-1 1,0 1-1,0 0 298,12 23-1167</inkml:trace>
  <inkml:trace contextRef="#ctx0" brushRef="#br0" timeOffset="1">386 213 12347,'7'3'5545,"2"2"-2705,5 0-911,-4-2-217,3 2-472,1-1-239,-2 0-489,4 2-152,-3-4-432,-2 0-816,5-2 2168,-4-8-1240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5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29 151 11907,'-1'-1'635,"-1"1"1,1 0 0,0-1 0,-1 1-1,1 0 1,-1-1 0,0 1-1,1 0 1,-1 0 0,1 0 0,-1 1-1,0-1-635,1 0 145,0 1-1,1-1 0,-1 1 1,1-1-1,-1 1 0,1-1 1,-1 1-1,1-1 0,-1 1 1,1-1-1,-1 1 0,1-1 0,0 1 1,-1 0-1,1-1 0,0 1 1,0 0-1,-1 0 0,1-1 1,0 1-1,0 0 0,0-1 0,0 1 1,0 0-1,0 0 0,0-1 1,0 1-145,0 8 278,0 0 1,1 0 0,0 0 0,0 0-1,1 0 1,0 0 0,1-1-1,0 1 1,0-1 0,1 0 0,0 0-1,0 0 1,4 4-279,-5-6 26,1-1 0,0 0 1,1 0-1,-1-1 0,1 1 0,0-1 0,0 0 0,1 0 1,-1 0-1,1-1 0,0 0 0,0 0 0,0-1 1,0 1-1,0-1 0,0-1 0,1 1 0,-1-1 1,1 0-27,-2-1 3,0 0 0,-1 0 0,1 0 0,-1-1 0,1 1 1,0-1-1,-1 0 0,0-1 0,1 1 0,-1-1 0,0 0 1,0 0-1,0 0 0,0-1 0,0 1 0,0-1 1,0 0-1,1-1-3,-3 1 1,1 0 0,0 0 0,-1 0 0,1 0-1,-1-1 1,0 1 0,0 0 0,0-1 0,0 0 0,-1 1 0,0-1 0,1 0 0,-1 0 0,-1 0 0,1 0 0,0 0 0,-1 0 0,0 0 0,0 0 0,0 0 0,-1-3-1,-1 1 17,1 0 0,-1 0 0,-1 0 0,1 0 0,-1 0 0,0 0 0,0 1-1,-1-1 1,0 1 0,0 0 0,0 0 0,0 1 0,-1-1 0,0 1 0,0 0 0,-1-1-17,-1 0 24,-1 0 1,0 1-1,1-1 0,-1 1 1,-1 1-1,1 0 0,0 0 1,-1 1-1,0-1 0,0 2 1,-3-1-25,7 2 12,0 0 1,0 0 0,0 0-1,0 1 1,0-1-1,1 1 1,-2 1-13,5-2-52,0 0 0,0 0 1,0 0-1,0 1 0,0-1 0,0 0 0,1 1 0,-1-1 1,0 1-1,0-1 0,0 1 0,0-1 0,1 1 1,-1 0-1,0-1 0,1 1 0,-1 0 0,0 0 1,1-1-1,-1 1 0,1 0 0,-1 0 0,1 0 1,0 0-1,-1-1 0,1 1 0,0 0 0,0 0 1,-1 0-1,1 0 0,0 0 0,0 0 0,0 0 0,0 0 1,0 0-1,0 0 0,1 0 0,-1 1 52,1-1-129,-1 1 0,1-1 0,-1 0 0,1 1 0,0-1 0,0 0 0,0 1 0,0-1 0,0 0 0,0 0 0,1 1 129,23 15-968</inkml:trace>
  <inkml:trace contextRef="#ctx0" brushRef="#br0" timeOffset="0.98">475 1 13331,'16'0'5641,"-15"13"-2832,3 4-865,0 13-336,-1 3-215,6 7-441,2 1-248,0-5-352,-3-1-88,-5-6-104,-6-7-48,6-7-40,-4-6 16,5-2-456,-3-6-424,-6-2-1192,8-2 2776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6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5 9842,'5'-4'3650,"-3"3"1338,-11 5-2355,3-2-2471,1 1 1,0-1 0,0 1 0,0 0 0,-4 4-163,-48 43 480,34-31-308,17-15-122,1 1 0,0 0 1,-4 4-51,8-7 10,0 0 0,-1 0 0,1 0 0,0 1 0,0-1 0,0 0 1,0 1-1,1-1 0,-1 0 0,1 1 0,-1-1-10,1 2 14,-1 0 0,1 0 1,0-1-1,0 1 0,0 0 0,0 0 0,1 0 1,0-1-1,-1 1 0,1 0 0,1-1 1,-1 1-1,0-1 0,1 1 0,0-1 0,0 1 1,0-1-1,2 3-14,0-1 6,0 1 0,1-1 0,-1 0 0,1 0-1,0-1 1,0 1 0,0-1 0,1 0 0,0 0-6,9 4 54,-1-1 1,16 5-55,7 4 150,-29-12-52,0 0-1,0 1 1,0 0 0,0 0-1,-1 0 1,2 3-98,-6-6 71,0 1 0,0 1 0,0-1-1,-1 0 1,1 1 0,-1-1 0,0 1 0,0 0 0,0-1-1,0 1 1,-1 0 0,0 0 0,0 0 0,1 2-71,-2 0 90,1-1 0,-1 1 1,0 0-1,0-1 1,0 1-1,-1-1 0,0 1 1,0-1-1,0 1 0,-1-1 1,0 0-1,0 0 1,-2 5-91,3-8 33,-1 1 1,0-1-1,1 1 1,-1-1-1,0 0 0,0 0 1,0 0-1,-1 0 1,1 0-1,0 0 1,-1-1-1,1 1 1,-1-1-1,1 1 1,-1-1-1,0 0 1,0 0-1,0 0 1,1-1-1,-1 1 1,0-1-1,0 1 1,0-1-1,0 0 1,0 0-1,0 0 1,-2-1-34,-2 0 18,-1-1 0,0 1 0,1-2-1,0 1 1,-1-1 0,0 0-18,5 1-3,0 1-1,-1-1 0,2 0 1,-1 0-1,0 0 1,0 0-1,0 0 0,1 0 1,0-1-1,-1 0 1,1 1-1,0-1 0,0 0 1,0 0-1,0-2 4,1 4-19,1-1 0,-1 1 0,1-1 0,0 0 0,-1 1 0,1-1 0,0 1 0,0-1 0,0 0 0,1 1 0,-1-1 0,0 1 0,0-1 0,1 0 0,-1 1 0,1-1 0,0 1 0,-1 0 0,1-1 0,0 1 0,0-1 0,0 1 0,0 0 0,0 0 0,0-1 0,0 1 0,0 0 0,1 0 0,-1 0 19,5-4-625,0 1 0,0 0 0,0 1 0,1-1-1,6-2 626,18-5-4671,0 3 1935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7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56 12883,'-18'-16'5297,"12"11"-2993,6 2-783,9-2-185,6-2-224,6-2-360,2 5-232,5 0-279,0 1-305,0 6-1289,1-3-831,-5 5 1184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7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13 180 12811,'-11'0'5209,"10"0"-3113,1 0-303,9 0-273,9 0-248,6-2-472,5 2-279,8 4-225,-1 2-264,5 2-1721,-4-4 1641</inkml:trace>
  <inkml:trace contextRef="#ctx0" brushRef="#br0" timeOffset="1">528 139 14531,'-11'-4'2241,"1"1"1,0-1-1,-5-4-2241,-8-1 1263,22 8-1197,0 1-1,0 0 1,0 0 0,1 0-1,-1-1 1,0 1-1,0 0 1,0 0-1,0 0 1,0 0 0,0 0-1,0 1 1,0-1-1,1 0 1,-1 0 0,0 1-1,0-1 1,0 0-1,0 1 1,1-1 0,-1 1-1,0-1 1,0 1-1,1-1 1,-1 1 0,0-1-1,1 1 1,-1 0-1,1-1 1,-1 1-1,0 0 1,1 0 0,-1 0-66,0 2 153,0-1 0,0 1 1,0-1-1,1 1 0,-1 0 1,0 0-1,1-1 1,0 1-1,0 1-153,0 0 78,0 0 1,0 0-1,1 0 1,-1 0-1,1 0 0,0 0 1,1 0-1,-1 0 1,0 0-1,1-1 0,0 1 1,0 0-1,0-1 1,1 0-1,1 3-78,1-1 32,-1 0 0,1-1 0,0 0 0,0 0 0,0 0-1,1 0 1,-1-1 0,1 0 0,0 0 0,0 0-32,1-1-8,1 1 1,-1-1-1,0 0 0,1-1 1,-1 1-1,1-2 1,0 1-1,4-1 8,-7 0 3,0 0 0,0-1 0,0 0 0,0 0 0,0 0 0,0 0 0,-1-1 0,1 0 0,0 0 0,-1 0 0,0-1 0,4-1-3,-5 1-2,0 1 0,0-1 1,0 0-1,0 0 0,0 0 1,0 0-1,-1 0 0,0-1 1,1 1-1,-1-1 0,0 0 1,-1 1-1,1-1 0,-1 0 1,0 0-1,0 0 0,1-2 2,-2 1 11,0 0-1,0 1 1,0-1-1,0 1 0,-1-1 1,0 0-1,0 1 1,0-1-1,0 1 0,-1-1 1,0 1-1,0 0 1,0 0-1,0 0 1,-2-2-11,-2-4 24,-1 1 1,-1 1 0,0 0 0,0 0 0,0 0 0,-1 1-1,0 0 1,-1 1 0,1 0 0,-1 0 0,0 1 0,-1 0-1,1 1 1,-1 0 0,0 1 0,-10-2-25,16 4 0,1 1 1,-1 0-1,1 0 0,-1 0 1,0 0-1,1 1 1,-2 0-1,4-1-14,1 0 1,-1 1-1,1-1 1,-1 1 0,1 0-1,-1-1 1,1 1-1,0 0 1,-1 0 0,1 0-1,0 0 1,0 0-1,-1 0 1,1 0 0,0 0-1,0 1 1,0-1 0,0 0-1,1 1 1,-1-1-1,0 0 1,0 2 13,0 0-170,1 1 1,-1-1-1,1 0 0,-1 0 1,1 1-1,0-1 0,1 0 1,-1 0-1,0 1 0,1-1 1,0 0-1,0 0 1,0 0-1,0 0 0,0 0 170,3 6-1467,0 0 0,1 0-1,0-1 1,4 6 1467,24 26-2956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7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0 195 11490,'6'-2'5858,"-4"2"-881,2 3-3201,-4-3-184,0 0-271,0 0-233,0 0-520,4 8-208,2 1-80,0 1-96,5-4-1392,37 32-784,-23-41 1095</inkml:trace>
  <inkml:trace contextRef="#ctx0" brushRef="#br0" timeOffset="1">314 23 13243,'-1'3'8050,"-2"2"-5238,-6 14-1649,6-11-928,1 0 0,0 0 0,0 0-1,1 0 1,0 1 0,1-1 0,-1 0 0,2 0 0,-1 1 0,1-1-1,0 0 1,2 5-235,-2-8 20,1 0 0,0-1-1,0 1 1,0 0-1,0-1 1,1 0 0,0 0-1,0 0 1,0 0-1,0 0 1,1 0 0,-1-1-1,1 1 1,0-1-1,0 0 1,0-1 0,0 1-1,1-1 1,-1 1-1,1-1 1,3 1-20,-1-1 3,1 0 0,-1 0 0,1-1 0,0 0 0,0-1 0,0 1 0,0-1 0,0-1 0,-1 1 0,1-2 0,0 1 0,0-1 0,2-1-3,-5 2-5,0-1 1,-1 0-1,1 0 0,-1-1 1,1 1-1,-1-1 0,0 0 1,0 0-1,3-4 5,-4 5-3,-1-1 0,0 0 0,0 0-1,0 0 1,0 0 0,0 0 0,0 0-1,-1-1 1,0 1 0,0 0 0,0-1 0,0 1-1,0-1 1,0-1 3,-1-1 2,0 0 1,0 0-1,0 0 0,-1 0 1,0 0-1,0 0 0,0 0 0,-1 1 1,0-1-1,0 0 0,0 1 1,-1-1-1,0 1 0,0 0 0,-2-2-2,1 1 5,-1 0-1,1 0 1,-2 1-1,1 0 1,0 0-1,-1 0 1,0 1-1,0 0 1,-1 0-1,1 0 1,-1 1-1,-1-1-4,2 2 7,-1 0 0,1 1 0,0-1 0,-1 1 0,1 0 0,-1 1 0,1 0 0,-1 0-1,0 0 1,1 1 0,-1 0 0,1 0 0,-4 1-7,7-1-76,0 0 0,0 0 0,0 0 0,0 1 0,0-1 0,0 1 0,0-1 0,1 1 0,-1 0 0,1 0 0,-1 0 0,1 0 0,-1 1 0,1-1 0,0 1 0,0-1 0,1 1 0,-1 0 0,0 0 0,1-1 0,0 1 0,-1 0 0,1 0 0,0 1 0,1-1 0,-1 0 0,0 0 0,1 1 76,0-1-275,0 0 0,0 0-1,0 0 1,1 0-1,-1 0 1,2 3 275,6 17-1091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5:28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16307,'4'19'6250,"1"5"-4282,0 4-287,1 14-497,-4 3-176,0 1-544,2 4-192,0-6-120,-2-4-40,5-7 0,-3-9-128,-1-8-928,2-7-640,-4-7 888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5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178 259 2008,'-1'-1'11017,"1"-1"-6123,2-7-6105,-1 7 2572,20-78-223,-18 69-1004,-1 1 1,-1 0 0,0-1-1,0 1 1,-1-1 0,-1 1-1,0-1-134,1 6 38,-1 1 0,1 0 0,-1 0 1,0 0-1,-1 0 0,1 0 0,-1 1 0,0-1 0,0 0 0,0 1 0,0-1 0,0 1 0,-1-1 0,0 1 0,0 0 0,0 0 0,-1-1-38,1 2 21,1 1-1,-1-1 0,0 1 0,0-1 0,0 1 0,0 0 1,0 0-1,0 0 0,0 1 0,0-1 0,0 1 0,0-1 1,-1 1-1,1 0 0,0 0 0,0 1 0,0-1 0,0 1 1,0-1-1,-1 1 0,1 0 0,0 0 0,1 0 0,-1 1 1,0-1-1,0 1-20,-3 1 49,0 1 1,0 0-1,1 0 1,0 0-1,-1 1 0,1 0 1,1 0-1,-1 0 1,1 1-1,0 0 1,-2 3-50,2-2 58,0 1 1,0-1 0,1 1-1,0 0 1,0 0 0,1 0-1,0 0 1,0 0 0,1 0-1,0 1 1,1-1 0,0 1 0,0-1-1,0 0 1,1 1 0,1-1-1,0 4-58,-1-9 21,0 1 0,0-1-1,1 0 1,-1 0 0,1 0-1,-1 0 1,1 0 0,0 0 0,0-1-1,1 1 1,-1-1 0,0 1-1,1-1 1,1 2-21,0-2 15,1 1 0,-1 0-1,1-1 1,-1 0 0,1 0 0,0-1-1,0 1 1,-1-1 0,3 1-15,6-1 12,0 1 1,0-2-1,0 0 1,0 0-1,0-1 0,0-1 1,3-1-13,6-3 15,4 0 19,-25 6-33,-1 0 0,0-1-1,0 1 1,0 0 0,0 0 0,0 0-1,1 1 1,-1-1 0,0 0 0,0 0 0,0 0-1,0 0 1,0 0 0,1 0 0,-1 0-1,0 0 1,0 0 0,0 0 0,0 0-1,0 0 1,0 0 0,0 0 0,1 1 0,-1-1-1,0 0 1,0 0 0,0 0 0,0 0-1,0 0 1,0 0 0,0 0 0,0 1 0,0-1-1,0 0 1,0 0 0,0 0 0,0 0-1,0 0 1,0 1 0,0-1 0,0 0-1,0 0 1,0 0 0,0 0 0,0 0 0,0 1-1,0-1 1,0 0 0,0 0 0,0 0-1,0 0 1,0 0 0,0 0 0,0 1 0,0-1-1,0 0 1,0 0 0,0 0 0,-1 0-1,-5 12 32,4-9-22,-6 14 31,0 0 1,1 1-1,1 0 0,0 0 1,2 1-1,0-1 0,1 1 1,1 0-1,0 12-41,2-12 148,0 1 0,2 0 1,0-1-1,2 1 0,0-1 0,1 0 0,0 0 1,2-1-1,9 19-148,-13-32 34,0 1 0,0 0 1,1-1-1,0 1 1,0-1-1,1 0 0,-1 0 1,1-1-1,0 1 0,0-1 1,1 0-1,-1-1 1,1 1-1,0-1 0,1 0-34,-1 0 8,-1-1 0,1-1-1,-1 1 1,1-1-1,0 0 1,-1 0 0,1-1-1,0 0 1,0 0 0,0 0-1,0-1 1,-1 1 0,1-1-1,0-1 1,-1 1 0,1-1-1,1-1-7,-4 2-5,0 0 0,0 0-1,-1-1 1,1 1 0,0-1 0,-1 0 0,1 0-1,-1 0 1,0 0 0,1 0 0,-1 0-1,0-1 1,0 1 0,-1-1 0,1 1-1,0-1 1,-1 0 0,0 0 0,1 1-1,-1-1 1,0 0 0,-1 0 0,1 0-1,0 0 1,-1-1 0,0 1 0,0 0-1,0-1 6,-1-1-4,0-1 0,0 1 0,-1 0-1,0-1 1,0 1 0,0 0-1,-1 0 1,0 0 0,0 1-1,0-1 1,-1 0 4,-8-9 10,1 1 1,-13-10-11,2 3 30,-1 1 0,-1 1-1,-1 1 1,0 1 0,-1 1 0,-1 1 0,0 2 0,-6-2-30,21 8 160,12 6-150,-1 0-1,1 0 1,0 0-1,0 0 1,0 0-1,0 0 1,-1 0-1,1 0 1,0 0-1,0-1 1,0 1-1,0 0 1,-1 0-1,1 0 1,0 0-1,0 0 1,0-1-1,0 1 1,0 0-1,0 0 1,0 0-1,0 0 1,0-1-1,-1 1 1,1 0-1,0 0 0,0 0 1,0-1-1,0 1 1,0 0-1,0 0 1,0 0-1,0 0 1,0-1-1,0 1 1,0 0-1,1 0 1,-1 0-1,0-1 1,0 1-1,0 0 1,0 0-1,0 0 1,0 0-1,0-1 1,0 1-1,1 0 1,-1 0-1,0 0 1,0 0-1,0 0 1,0-1-1,0 1 1,1 0-1,-1 0 1,0 0-1,0 0 1,0 0-1,0 0 1,1 0-1,-1 0 1,0 0-1,0 0 1,1 0-10,14-6 184,0 2 1,1 0 0,10-1-185,13-4-49,73-18-2226,-41 14 1452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5.5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14 10714,'-67'-3'4633,"48"6"-2200,7-2-729,11-1-39,4 0-233,11-1-328,10-1-256,14 0-488,3-1-104,7 0-648,1 1-728,2 2-2193,-5-2 2073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0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0 9290,'-63'21'6360,"62"-21"-6190,0 0 0,0 0-1,0 1 1,0-1 0,0 0 0,0 1 0,0-1-1,0 1 1,0-1 0,1 1 0,-1-1 0,0 1-1,0 0 1,1-1 0,-1 1 0,0 0 0,1 0-1,-1 0 1,1-1 0,-1 1 0,1 0 0,-1 0-170,1 0 142,0 0 1,0 0-1,0 0 1,0 0-1,0 0 1,0 0-1,0 0 1,1 0-1,-1-1 1,0 1 0,0 0-1,1 0 1,-1 0-1,1 0 1,-1 0-1,1-1 1,-1 1-1,1 1-142,2 1 211,0 0-1,0 1 0,0-1 1,1 0-1,-1-1 1,1 1-1,0 0 0,3 1-210,17 7 225,1-1-1,1-2 1,-1 0-1,1-2 1,22 3-225,35 2-514,13-3 514,-88-8-56,-2 1-422,0-1 1,0 1 0,0-1 0,0 2 0,1-1 0,-1 1 0,-1 0 0,3 1 477,-8-3-173,1 0 1,0 0 0,-1 1 0,1-1-1,-1 1 1,1-1 0,-1 1-1,1-1 1,-1 1 0,1-1-1,-1 1 1,0-1 0,1 1 0,-1-1-1,0 1 1,1-1 0,-1 1-1,0 0 1,0-1 0,0 1 0,1 0 172,0 21-2077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6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0 11867,'-41'60'5049,"34"-56"-2257,10-4-1712,4 0 249,7 0-121,6 0-88,7-1-600,5-2-216,5-1-872,6 0-920,2 2 960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6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140 178 6801,'-12'-6'1707,"1"0"-1,-1 0 0,-7-8-1706,-1 1 1443,18 12-1267,1 0 1,0 0-1,0 1 0,-1-1 1,1 0-1,0 1 0,-1-1 1,1 1-1,0 0 0,-1-1 1,1 1-1,-1 0 0,1 0 1,-1 0-1,1 0 0,0 0 1,-1 0-1,1 0 0,-1 1 1,1-1-1,-1 1 0,1-1 1,0 1-1,-1-1 1,1 1-1,0-1 0,0 1 1,-1 0-1,1 0 0,0 0 1,0 0-1,0 0 0,0 0 1,0 0-1,0 0 0,0 1-176,-2 2 280,1 0-1,0-1 0,0 1 0,1 0 0,-1 1 1,1-1-1,0 0 0,0 0 0,0 1 0,0 0-279,1-1 68,0 0 0,0 0 0,0 0-1,0 0 1,1 0 0,0 0 0,-1 0-1,1 0 1,1 0 0,-1 0-1,1-1 1,-1 1 0,1 0 0,0-1-1,0 1 1,1-1 0,-1 0-1,1 0 1,0 0 0,-1 0 0,1 0-1,0-1 1,1 1 0,-1-1-1,0 0 1,1 0 0,0 0 0,-1 0-1,1-1 1,0 1 0,0-1-1,-1 0 1,1 0 0,0 0 0,0-1-1,1 0-67,-4 1 7,7-1 27,1 1 1,-1-1-1,0-1 0,0 1 1,0-1-1,0-1 0,0 1 1,3-2-35,12-4 9,0-1 0,16-8-9,-32 13 1,1-1-1,-1 1 1,0-1-1,-1-1 1,1 1 0,-1-1-1,0-1 1,0 1-1,-1-1 1,5-5-1,-9 9 1,1-1 0,-1 0 1,0 0-1,0 0 1,0 0-1,0 0 0,0 0 1,0 0-1,-1 0 0,0 0 1,0 0-1,0 0 1,0 0-1,0 0 0,0 0 1,-1 0-1,0-3-1,-2-3 17,1 0 0,-2-1 0,1 2-1,-6-9-16,6 11 15,0 1-1,-1-1 1,0 1 0,0 0-1,0 0 1,-1 0-1,0 1 1,0-1-1,0 1 1,0 0-1,-1 1 1,1-1-1,-4 0-14,1 0 15,0 1 0,0 0-1,0 0 1,-1 1 0,1 0 0,-1 0-1,1 1 1,-1 0 0,0 1-1,0 0-14,5 0-1,-1 0 0,1 1 0,-1 0 0,1 0 0,-1 0-1,1 0 1,-2 1 1,4-2-38,1 1-1,0 0 1,-1-1 0,1 1-1,0 0 1,0 0-1,0-1 1,-1 1-1,1 0 1,0 0-1,0 0 1,0 1 0,0-1-1,1 0 1,-1 0-1,0 0 1,0 1-1,1-1 1,-1 0-1,1 1 1,-1-1 0,1 1-1,-1-1 1,1 2 38,0 0-266,1 1 0,-1-1 1,1 1-1,0-1 0,0 0 0,0 1 1,0-1-1,1 0 0,-1 0 1,1 0-1,0 0 0,0 0 1,2 2 265,18 24-1117</inkml:trace>
  <inkml:trace contextRef="#ctx0" brushRef="#br0" timeOffset="1">652 194 16596,'-3'3'6001,"5"-1"-4817,2 2-24,-4-4-271,0 0-73,0 0-320,0 0-256,15 3-1264,7 5-849,30 24 1121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6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106 101 11819,'-6'-4'1115,"1"1"261,-1-1 0,1 1 0,-1 0 0,-5-2-1376,10 4 139,0 1-1,0-1 1,0 1-1,0 0 1,0-1 0,0 1-1,0 0 1,0 0-1,0 0 1,0 0 0,0 0-1,0 0 1,0 0-1,0 0 1,0 0 0,0 0-1,0 1 1,0-1-1,0 0 1,1 1 0,-1-1-1,0 1 1,0-1-1,0 1 1,0-1-1,0 1 1,1-1 0,-1 1-1,0 0 1,1 0-1,-1-1 1,0 1 0,0 1-139,-1 1 246,-2 5-18,-1-1 0,2 0 1,-1 1-1,1 0 0,0-1 0,0 1 1,1 1-1,0 3-228,1-5 30,0 1-1,0 0 1,1 0 0,0 0 0,1 0-1,-1 0 1,2-1 0,-1 1-1,3 6-29,-3-10 8,1 0 0,-1-1-1,1 1 1,0-1 0,0 1-1,0-1 1,1 0-1,-1 0 1,1 0 0,0 0-1,0 0 1,0-1 0,0 1-1,0-1 1,0 0 0,1 0-1,-1 0 1,1 0-1,-1-1 1,3 1-8,-1 0 1,1 0 0,-1-1 1,0 0-1,1 0 0,-1-1 0,0 1 0,1-1 0,-1 0 1,1-1-1,-1 1 0,1-1 0,-1 0 0,0 0 0,0-1 1,0 0-1,1 0 0,-1 0 0,-1 0 0,5-3-1,-4 1-3,1 0 0,-1 0 0,0 0 0,0-1 0,-1 0 0,1 0 0,-1 0 0,0-1 0,0 1-1,-1-1 1,0 0 0,0 0 0,0 0 0,0 0 0,0-7 3,0 5 6,-2 0 0,1 0-1,-1 0 1,-1 0 0,1-1 0,-1 1-1,-1 0 1,1-1 0,-2 1 0,1 0-1,-1 0 1,0 0 0,-2-5-6,2 8 20,0 0 0,-1 0 0,0 1 0,1-1 0,-1 0 1,-1 1-1,1 0 0,-1 0 0,1 0 0,-1 0 0,0 0 0,-1 1 1,1 0-1,-1 0 0,1 0 0,-1 0 0,0 1 0,0 0 0,0 0 1,-5-2-21,3 2 32,0 1 1,0-1 0,0 1 0,0 0 0,0 1 0,-1-1 0,1 1 0,0 1 0,0 0-1,0 0 1,0 0 0,0 1 0,0 0 0,0 0 0,0 0 0,1 1 0,-1 0 0,-3 3-33,9-5-31,0-1 1,-1 1 0,1 0 0,0 0 0,0 0-1,0 0 1,0 0 0,0 0 0,1 0 0,-1 0-1,0 0 1,0 1 0,1-1 0,-1 0 0,1 0 0,-1 1-1,1-1 1,-1 0 0,1 1 0,0-1 0,0 0-1,0 1 1,0-1 0,0 1 0,0-1 0,0 0-1,0 1 1,0-1 0,0 0 0,1 1 0,-1-1-1,1 0 1,-1 1 30,2 2-210,0 0 0,1 0 0,-1 0 0,1 0-1,0 0 1,0-1 0,0 1 0,0-1 0,0 0 0,2 2 210,34 24-743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7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13675,'8'-6'2440,"-6"4"-1956,0 1-1,0-1 0,0 1 1,0 0-1,0-1 1,1 1-1,-1 0 0,0 0 1,1 0-1,-1 1 1,1-1-1,-1 1 0,1-1-483,2 1 169,-1 1-1,1 0 0,-1 0 1,0 0-1,1 0 0,-1 1 1,0-1-1,0 1 0,0 0 0,0 0 1,0 1-1,0-1 0,-1 1 1,1 0-1,1 1-168,0 1 86,1 1 0,-1-1 0,0 1 0,-1 1 0,1-1 1,-1 1-1,0-1 0,-1 1 0,1 0-86,-2 0 7,0-1 1,0 1 0,0-1-1,-1 1 1,0 0 0,0-1-1,-1 1 1,0 0 0,0 0-1,0 0 1,-1-1 0,0 1-1,-1 0 1,1 0 0,-1-1-1,0 1 1,-1-1 0,0 0-1,0 0-7,-3 5 22,0-1-1,-1 0 1,0 0-1,-1-1 1,0 0 0,-3 2-22,10-10 29,0 0-1,0 0 1,0 0 0,0 0 0,0 0 0,0-1 0,0 1 0,-1-1 0,1 1 0,0-1 0,0 1 0,0-1 0,-1 1 0,0-1-29,-3-1 359,7-2-86,9-5 10,0 1-317,0 2 1,1 0-1,0 0 1,0 1-1,0 1 1,0 0-1,0 0 1,1 1-1,0 1 1,-1 0-1,1 1 0,0 0 1,-1 1-1,8 1 34,39 4-965,-32-5 896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7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26 13555,'4'1'1346,"-4"-1"-1258,0 0 0,0 0 0,0 0-1,0 0 1,0 0 0,0 0 0,0 1 0,0-1-1,0 0 1,-1 0 0,1 0 0,0 0-1,0 0 1,0 0 0,0 0 0,0 0 0,0 1-1,0-1 1,0 0 0,0 0 0,0 0 0,0 0-1,0 0 1,0 0 0,0 1 0,0-1 0,0 0-1,0 0 1,0 0 0,0 0 0,0 0 0,0 0-1,0 1 1,0-1 0,0 0 0,0 0 0,1 0-1,-1 0 1,0 0 0,0 0 0,0 0 0,0 0-1,0 1 1,0-1 0,0 0 0,0 0 0,0 0-1,1 0 1,-1 0 0,0 0 0,0 0 0,0 0-1,0 0 1,0 0 0,0 0 0,0 0 0,1 0-1,-1 0 1,0 0 0,0 0 0,0 0 0,0 0-1,0 0 1,0 0 0,1 0 0,-1 0 0,0 0-1,0 0-87,-4 7 1107,-21 41 1231,20-35-2168,1 1 0,0 0 0,1 0-1,0 0 1,1 0 0,1 0 0,0 1 0,1-1 0,0 0 0,1 1 0,1-1 0,1 0 0,0 0-170,0 2 69,2-1 0,0 0 1,0 0-1,2 0 0,0-1 1,0 0-1,2 0 0,-1 0 1,2-2-1,0 1 0,7 7-69,-11-15 17,0 0-1,0 0 1,0 0-1,0-1 1,1 0-1,0 0 1,0-1-1,0 1 1,0-2-1,0 1 1,1-1-1,-1 0 1,1-1-1,0 1 0,-1-1 1,1-1-1,0 0 1,0 0-1,-1 0 1,1-1-1,2-1-16,-1 1-1,-1-1-1,0-1 0,0 1 0,0-1 0,0-1 0,0 1 0,-1-1 0,0-1 1,0 1-1,0-1 0,0-1 0,-1 1 0,1-1 0,-2 0 0,1 0 1,0-1-1,-1 0 0,-1 0 0,3-4 2,-2 2-7,-1-1 0,0 0 0,0 0 0,-1 0 1,0 0-1,-1 0 0,0-1 0,-1 0 0,0 1 0,0-1 0,-1 1 0,-1-1 0,0 0 1,0 1-1,-1-1 0,-2-5 7,0 2-36,-1 1-1,0-1 1,-1 1 0,0 0-1,-1 0 1,-1 1 0,0-1-1,-1 2 1,0-1 0,-1 1-1,-8-7 37,9 10-35,0 0-1,-1 0 0,0 1 1,0 0-1,-1 1 0,0 0 1,0 0-1,0 1 0,-10-2 36,15 5-80,0 1 0,0 0 0,0 0 1,0 0-1,0 1 0,0-1 0,0 2 0,0-1 0,0 1 0,0 0 0,0 0 0,0 0 1,0 1-1,1 0 0,-1 0 0,0 0 0,1 1 0,0 0 0,-1 0 0,-2 3 80,5-3-218,0-1-1,0 1 1,1 0-1,-1 1 0,1-1 1,0 0-1,0 1 0,0-1 1,0 1-1,0 0 1,1 0-1,0-1 0,0 1 1,-1 2 218,-5 26-928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18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11066,'-2'4'5930,"8"8"-593,8 5-3577,5 4-23,5 2-409,4 2-152,4 2-520,4-2-208,1-1-256,0 0-64,-6-4-24,-7-1-16,-4-5-696,-8-3-680,-2-8 1968,-10-7-1016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1.2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1 150 7746,'0'1'2642,"1"2"-2334,0 0 0,0 0 0,0-1 0,1 1 0,-1 0 0,1-1 0,0 1 0,-1-1 0,1 0 0,2 2-308,5 7 663,0 2-5,-1 1 0,0-1 0,-1 1 0,-1 1-1,0 0 1,-1 0 0,3 10-658,-4-6 439,-1 1 0,0 0 0,-2 1 0,0-1 0,-1 14-439,0-34 12,0 0-1,0 1 1,0-1 0,0 0 0,0 1-1,0-1 1,0 1 0,0-1-1,0 0 1,0 1 0,0-1-1,0 1 1,0-1 0,0 0-1,-1 1 1,1-1 0,0 0-1,0 1 1,0-1 0,0 0-1,-1 1 1,1-1 0,0 0-1,0 1 1,-1-1 0,1 0-1,0 0 1,-1 1 0,1-1-1,0 0 1,-1 0 0,1 0-12,-1 0 19,1-1 0,-1 1 0,0-1-1,1 1 1,-1-1 0,0 0 0,1 1 0,-1-1 0,1 0 0,-1 1 0,1-1 0,-1 0 0,1 0-1,0 1 1,-1-1 0,1-1-19,-4-10 64,0 1 0,1-1 0,0 0 0,1-1 0,0-10-64,-1 1 20,-1-15-6,1 1 0,2-1 0,2-10-14,0 35-6,0 1 1,1 0 0,1 0-1,-1 1 1,2-1 0,0 1-1,0-1 1,1 1 0,0 0-1,1 1 1,2-5 5,-5 10-84,0 0 1,0 0-1,0 0 0,1 0 1,0 1-1,0-1 0,-1 1 1,2 0-1,-1 0 0,0 0 1,1 1-1,-1-1 0,1 1 1,0 0-1,0 1 0,0-1 1,0 1-1,0 0 0,0 0 1,0 0-1,0 1 0,0 0 1,0 0-1,0 0 0,1 1 1,-1-1-1,0 1 0,0 1 1,0-1-1,0 1 0,-1-1 1,1 1-1,0 1 0,-1-1 1,1 1-1,-1 0 0,0 0 1,2 1 83,3 5-313,-1 0 0,0 1 0,1 2 313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1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0 231 11298,'1'-1'382,"0"0"-1,0 0 1,-1 0-1,1 0 0,0 0 1,0 0-1,1 0 0,-1 0 1,0 0-1,0 0 1,0 1-1,0-1 0,1 1 1,0-1-382,21-7 695,-7 3 5,13-6 314,12-4 592,0-2 0,13-9-1606,-31 14 246,-13 7-185,0 0 0,-1 0-1,0-1 1,0 0 0,-1 0 0,0-1-1,3-3-60,-10 9 5,0 0 1,0 0-1,0 0 0,-1 0 0,1 0 1,0 0-1,-1 0 0,1 0 0,-1 0 1,1-1-1,-1 1 0,1 0 0,-1 0 1,0 0-1,1-1 0,-1 1 0,0 0 1,0 0-1,0-1 0,0 1 0,0 0 1,0 0-1,-1-1 0,1 1 0,0 0 1,-1 0-1,1 0 0,-1 0 0,1-1 1,-1 1-1,1 0 0,-1 0 0,0 0-5,-1-2 11,-1 0 0,1 1-1,-1-1 1,0 1-1,1 0 1,-1 0-1,0 0 1,0 0 0,0 1-1,0-1 1,-1 1-11,-3-2 11,1 2 1,-1-1-1,1 1 0,-1 0 1,0 0-1,1 1 1,-1 0-1,-2 0-11,2 0 6,1 0 0,0 0 1,1 1-1,-1 0 0,0-1 0,1 2 1,-1-1-1,1 1 0,-1 0 1,1 0-1,0 0 0,0 1 1,0-1-1,0 1 0,0 1 0,1-1 1,-1 1-1,1-1 0,0 1 1,0 1-1,0-1 0,1 0 0,0 1 1,-1 0-1,2 0 0,-3 3-6,3-2 29,-1 0-1,1 1 0,0-1 0,1 1 0,0-1 1,0 1-1,0-1 0,1 1 0,0 0 0,0-1 1,0 1-1,1-1 0,0 1 0,1 0 0,-1-1 1,1 0-1,1 1 0,-1-1 0,1 0 1,0 0-1,0 0 0,1-1 0,-1 1 0,1-1 1,1 0-1,-1 0 0,1 0 0,0-1 0,0 1 1,0-1-1,0 0 0,1-1 0,0 1-28,9 3-181,-1-1-1,1 0 0,0-1 1,1-1-1,-1 0 1,1-1-1,0-1 1,-1 0-1,1-1 0,0-1 1,0 0-1,0-1 1,1-1 181,-7 0-775,1 0-1,-1-1 1,0 1 0,1-2 0,-1 0-1,-1 0 1,3-2 775,21-15-1567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1.9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57 9266,'-9'-3'4241,"9"19"-1537,0 8-623,0 13-257,0 8-199,2 12-489,5 3-248,2 4-360,5-1-120,4-5-160,-3-10-72,4-13-384,-1-9-320,-6-15-832,-1-7-584,-8-17-1033,-5-7-584,-7-19 2257</inkml:trace>
  <inkml:trace contextRef="#ctx0" brushRef="#br0" timeOffset="1">6 84 5761,'1'-2'269,"0"-5"1174,1-1-1,0 0 1,0 1 0,2-4-1443,-3 8 364,1 1 1,-1 0-1,0 0 1,1 0-1,0-1 1,-1 1-1,1 1 0,0-1 1,0 0-1,0 0 1,0 1-1,0-1 1,0 1-1,1 0 1,1-1-365,1 0 257,0 0-1,1 0 1,0 1 0,-1 0 0,1 0 0,0 0-1,0 1 1,0 0 0,-1 0 0,1 0 0,0 1-1,0 0 1,-1 0 0,1 1 0,0-1 0,-1 1 0,1 0-1,-1 1 1,0-1 0,0 1 0,0 0 0,0 1-1,0-1 1,-1 1 0,0 0 0,1 0 0,-1 0 0,0 1-257,-2-2 52,0 1 1,0-1-1,0 0 1,-1 1 0,1-1-1,-1 1 1,0 0-1,0-1 1,0 1 0,-1 0-1,0 0 1,1-1-1,-1 1 1,0 0 0,-1 0-1,1 0 1,-1-1-1,1 1 1,-1 0 0,0-1-1,-1 2-52,-2 7 62,-1 0 0,-1 0 0,0-1 0,0 0 1,-6 7-63,1-2 51,-12 14-51,18-25-556,0 0-1,0 0 1,0 0-1,0-1 1,-1 1-1,-5 2 557,11-7-35,0 0 0,0 0-1,0 0 1,0 0 0,0 0-1,0-1 1,0 1 0,0 0 0,0 0-1,0 0 1,0 0 0,0 0-1,0 0 1,0 0 0,0 0 0,0 0-1,0 0 1,0 0 0,0 0-1,0 0 1,0 0 0,0 0 0,0 0-1,0 0 1,0 0 0,0 0-1,0 0 1,0 0 0,-1-1 0,1 1-1,0 0 1,0 0 0,0 0-1,0 0 1,0 0 0,0 0 0,0 0-1,0 0 1,0 0 0,0 0-1,0 0 1,0 0 0,0 0 0,0 0-1,0 0 1,0 0 0,-1 0-1,1 1 1,0-1 0,0 0 0,0 0-1,0 0 1,0 0 0,0 0-1,0 0 1,0 0 0,0 0 0,0 0-1,0 0 1,0 0 0,0 0 35,3-8-1422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2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95 8090,'1'0'531,"0"1"1,0-1-1,0 1 0,0 0 1,0-1-1,0 1 1,0 0-1,0-1 0,0 1 1,0 0-1,-1 0 1,1 0-1,0 0 0,0 1-531,0 0 525,1 0 0,-1 0 0,0 1 0,-1-1 0,1 0-1,0 1 1,-1 0-525,2 6 1039,-2 0 0,1 0 0,-2 8-1039,1-13 425,0 0-215,0 1 0,0-1-1,1 1 1,0-1 0,-1 1 0,1-1 0,1 0-1,-1 0 1,1 1 0,-1-1 0,3 3-210,-3-5 26,1 0 1,-1 0-1,1 0 1,-1 0-1,1-1 1,-1 1-1,1-1 1,0 1-1,0-1 1,0 0-1,0 1 1,0-1-1,0 0 0,0 0 1,0-1-1,1 1 1,-1 0-1,0-1 1,0 1-1,1-1 1,-1 0-1,0 0 1,1 0-1,0 0-26,2 0-10,-1-1 1,1 0-1,0 0 0,0 0 1,0-1-1,0 1 0,-1-1 0,1 0 1,-1-1-1,0 1 0,1-1 0,-1 0 1,2-2 9,-3 3-50,0-1 0,0 0 1,0 0-1,0 0 1,-1 0-1,1 0 0,-1 0 1,0-1-1,0 0 1,0 1-1,0-1 0,0 0 1,-1 0-1,0 0 1,0 0-1,0-2 50,0 2-29,-1-1 0,0 1 0,0 0 0,0 0 0,0 0 0,-1-1 0,0 1 0,0 0 0,0 0 0,0 0 0,-1 0 0,1 0 0,-1 0 0,0 1 0,0-1 0,-1 1 0,1-1 0,-1 1 0,0 0 0,1 0 0,-2 0 0,1 0 0,0 0 0,0 1 0,-1-1 0,-2-1 29,-1 1 15,-1 0-1,1 0 1,0 0-1,-1 1 0,1 0 1,-1 0-1,0 1 0,0 0 1,1 0-1,-1 1 1,0 0-1,0 1 0,0 0 1,1 0-1,-1 0 0,0 1 1,1 0-1,-3 1-14,8-2 25,0 0-1,0 0 1,0 0 0,0 1-1,0-1 1,0 0 0,0 1-1,0-1 1,1 1 0,-1 0-1,1-1 1,-1 1-1,1 0 1,-1 2-25,1-3 9,1 0 0,0 0-1,-1 0 1,1 0 0,0 0-1,0 0 1,0 0 0,0 0-1,0 0 1,0 0 0,0 0 0,0 0-1,0 0 1,0 1 0,1-1-1,-1 0 1,0 0 0,1 0 0,-1 0-1,1 0 1,-1 0 0,1-1-1,-1 1 1,1 0 0,0 0-1,-1 0 1,1 0 0,0-1 0,0 1-1,0 0 1,0 0-9,4 2 4,0 1 1,0-1-1,0 0 1,0 0-1,1-1 0,-1 0 1,1 0-1,-1 0 1,1 0-1,0-1 0,4 1-4,12 0-8,0 0 0,14-2 8,11 1-9,-32 0 10,0 1-1,-1 0 1,1 1 0,-1 1 0,0 0 0,0 1 0,1 1-1,-7-2 6,-1-1 0,0 1 1,0 0-1,-1 1 0,1-1 1,-1 1-1,0 1 0,0-1 0,-1 1 1,1 0-1,-1 0 0,0 1 1,2 4-7,-6-9 27,0-1 0,0 1 0,-1-1 1,1 1-1,0 0 0,-1-1 1,1 1-1,-1 0 0,0-1 0,1 1 1,-1 0-1,0 0 0,0-1 0,0 1 1,0 0-1,-1 0 0,1-1 1,0 1-1,-1 0 0,1 0-27,-2 0 225,1-3 30,1-8 143,0 3-353,1-22-176,1 0 0,2 1 0,0-1 0,4-7 131,-4 18-1264,1-1 1,5-11 1263,-7 21-1991,1 0 0,0 0 1,6-7 1990,7-8-2841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0.8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56 9698,'0'7'4313,"5"-5"-2217,11 1-455,6-3 87,8 0-504,7-4-255,14-1-457,2 1-152,8-2-160,-1 4-64,-13 0-96,1 0-48,-19-1-528,0-4-368,-7-1-1177,-16-4-719,2-1 1743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2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 11819,'9'32'4761,"-1"1"-2857,2 4-16,-9 7-287,2 3-233,2 3-608,3-6-320,9-11-456,3-2-448,1-16-1312,2-6 3800,-4-12-2008</inkml:trace>
  <inkml:trace contextRef="#ctx0" brushRef="#br0" timeOffset="1">22 136 11498,'-15'-22'5138,"9"17"-2282,6 2-863,10-2-305,5 3-408,17 0-536,9-2-191,18 2-1162,8 4-687,20 14 808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3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282 275 12803,'-3'-2'483,"0"0"1,0 0-1,1 0 1,-1 0-1,0 0 1,1-1-1,0 1 1,-1-1-1,1 0 1,0 1-1,0-2-483,-2-3 426,1 0-1,0 0 0,1 0 1,-1-4-426,0 1 287,-38-102 2639,38 104-2823,-1 0 0,0 1 0,0-1 0,-1 1 0,0 0 0,0 0 0,-1 1 0,0-1-103,4 5 30,-1 0 0,1 0 0,0 0-1,-1 0 1,0 1 0,1-1 0,-1 1 0,0 0-1,0 0 1,0 0 0,-1-1-30,2 2 22,0 0 0,0-1 0,0 1 0,-1 0 1,1 0-1,0 1 0,0-1 0,0 0 0,0 1 0,0-1 0,0 1 0,0 0 0,0 0 1,0-1-1,0 1 0,0 1 0,-1-1-22,-5 6 62,0 0 0,0 1 0,1 0 1,0 0-1,-5 7-62,8-9 23,1-1-1,-1 1 1,1 0 0,0 1 0,1-1 0,0 0 0,-1 1 0,2-1 0,-1 1-1,1 0 1,0-1 0,1 1 0,-1 0 0,2 3-23,-1-7 8,0 1 1,0-1-1,1 0 0,-1 0 1,1 0-1,0 0 0,0 0 1,0 0-1,0 0 0,1 0 1,-1 0-1,1-1 0,0 1 1,-1 0-1,1-1 0,1 1 1,-1-1-1,0 0 0,0 0 1,1 0-1,0 0 0,-1 0 1,1-1-1,0 1 0,0-1 0,-1 1 1,1-1-1,0 0 0,0 0 1,1 0-1,-1-1 0,1 1-8,2 0-2,-1-1 0,1 0-1,-1 0 1,1 0-1,0-1 1,-1 1-1,1-1 1,-1-1-1,0 1 1,1-1-1,-1 0 1,1 0 2,11-6-16,0-1 0,-1-1 1,0-1 15,1 0-7,0 1 1,14-5 6,-26 12 7,1 1-1,0 0 1,0 0 0,0 1-1,0-1 1,0 2 0,0-1-1,0 0 1,0 1 0,5 1-7,-8-1 17,-1 0 0,0 1 0,0-1 1,0 1-1,1-1 0,-1 1 0,0 0 1,0 0-1,0 0 0,0 0 0,0 0 1,0 1-1,0-1 0,-1 0 0,1 1 1,0-1-1,-1 1 0,1 0 0,-1 0 1,1 0-18,1 5 152,1-1 1,-1 1 0,-1 0 0,1-1 0,0 6-153,-2-6 75,1-1-1,0 0 1,-1 0 0,2 0 0,-1 0-1,0 0 1,1-1 0,0 1-1,0-1 1,1 1 0,-1-1-75,-2-3-61,0-1 1,0 1-1,0 0 0,0-1 1,0 1-1,0 0 0,0-1 1,0 0-1,0 1 0,0-1 1,0 0-1,1 1 0,-1-1 1,0 0-1,0 0 0,0 0 1,0 0-1,1 0 0,-1 0 1,0 0-1,0 0 0,0-1 1,0 1-1,0 0 0,2-1 61,0-1-402,0 1-1,0-1 1,0 0 0,0 0-1,0 0 1,0-1 0,-1 1-1,1-1 403,18-23-1702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3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63 14203,'20'32'5641,"-16"-6"-3432,-2 10-769,5 13-112,-7-1-223,3 5-425,-2-5-200,7-9-304,5-6-176,6-13-624,-2-12-425,1-20-1239,-4-8-673,-4-17-2272,4-4 3233</inkml:trace>
  <inkml:trace contextRef="#ctx0" brushRef="#br0" timeOffset="1">170 5 11138,'11'-5'5258,"-4"14"-2042,4 17-519,-4 18-889,-11 5-312,5 20-487,-1-1-249,3-3-360,10 2-104,-5-24-200,11-7-384,7-20-1136,-8-10-809,8-14 1257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3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23901,'3'0'520,"-3"0"96,5 0 497,-5 0-401,15 1-128,20 3-336,56 7-104,-43-9-184,0 0-400,-9-1-944,-5 3-617,-14-4-1056,-9-1 1777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4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0 7986,'-1'4'747,"0"0"0,0 0 1,0 0-1,1 0 0,-1 0 0,1 0 1,0 0-1,0 0 0,0 0 1,1 0-1,0 0 0,-1 0 1,1 0-1,1-1 0,-1 1 0,1 0 1,0 1-748,17 31 3465,12 25-1309,-23-41-1986,3 6-766,1-1-1,4 6 597,-15-30-18,-1-1-59,1 1-1,-1-1 0,0 0 1,0 0-1,1 1 0,-1-1 1,0 0-1,0 1 0,0-1 1,1 0-1,-1 1 0,0-1 1,0 0-1,0 1 0,0-1 1,0 0-1,0 1 0,0-1 1,0 0-1,0 1 0,0-1 1,0 0-1,0 1 0,0-1 1,0 1-1,0-1 0,0 0 1,0 1-1,0-1 0,0 0 1,0 1-1,-1-1 0,1 0 1,0 1-1,0-1 0,0 0 1,-1 0-1,1 1 0,0-1 1,0 0-1,-1 0 0,1 1 1,0-1-1,-1 0 0,1 0 1,0 0-1,0 1 0,-1-1 1,1 0-1,-1 0 0,1 0 1,0 0-1,-1 0 78,-11 4-324,0-1 0,0-1 0,-1 0 0,1-1 0,-3 0 324,-1 1 369,1 0 162,10-1-140,0-1-1,0 1 1,0-1-1,0 0 1,1 0-1,-1 0 1,-3-1-391,2-2 858,7 0 53,12-3 122,8-1-702,-1 2 1,20-3-332,-18 4 27,29-4-1493,9 2 1466,-4 0-2150,-9 1-550,3 3 976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4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9 10578,'-1'-8'6126,"1"8"-5945,0 0 0,1 0 0,-1 0 0,0 1 0,1-1 0,-1 0 0,0 0 0,0 1 0,1-1 0,-1 0 0,0 0 0,0 1 0,0-1 0,0 0 0,1 1 0,-1-1 0,0 0 0,0 1 0,0-1 0,0 0 0,0 1 0,0-1 0,0 0 0,0 1 0,0-1 0,0 0-181,3 12 1342,0-1 0,0 0 0,0 12-1342,2 10 888,6 47 27,-5-34-389,10 37-526,-13-70 35,1 0 0,0 1 0,1-1 0,0 0 0,1-1 0,5 8-35,-11-19-11,1 0-1,-1 0 1,1 0 0,0 0-1,-1 0 1,1 0-1,0 0 1,-1-1-1,1 1 1,0 0 0,0-1-1,0 1 1,1 0 11,-2-1-19,0 0 1,0 0 0,0 0 0,1 0-1,-1 0 1,0 0 0,0 0 0,0 0-1,1-1 1,-1 1 0,0 0 0,0 0-1,0 0 1,1 0 0,-1 0 0,0 0-1,0 0 1,0-1 0,0 1 0,1 0-1,-1 0 1,0 0 0,0 0 0,0-1-1,0 1 1,0 0 0,0 0 0,0 0-1,0-1 1,0 1 0,0 0 0,0 0-1,1-1 1,-1 1 0,0 0 0,0 0-1,0 0 20,0-4-233,0 0 0,0 0 0,0 0 0,0 0 0,-1 0 0,0-2 232,-10-44-3686,-14-35 3686,13 50-761,2-1 0,1-1 0,-3-36 761,12 70 52,0 0 0,-1-1 1,1 1-1,1 0 0,-1-1 0,0 1 1,1 0-1,0-1 0,0 1 0,0 0 1,0-2-53,0 4 61,0 0 1,0-1-1,0 1 1,0 0-1,0 0 1,0 0-1,0 0 1,0 0-1,1 0 1,-1 0-1,0 0 1,1 0-1,-1 0 1,0 1-1,1-1 1,-1 1-1,1-1 1,-1 1-1,1-1 1,0 1-1,-1 0 1,1 0-1,-1 0 1,1 0-62,7 0 282,-1 1 0,0 0 0,1 0 0,-1 0 1,0 2-1,0-1 0,1 1-282,1 0 221,17 7 557,-1 0 0,0 2 0,23 14-778,-40-20 150,7 2 118,-1 1 0,-1 0 1,0 1-1,0 1 0,-1 1 0,4 3-268,-15-13 33,-1 0 0,1 0-1,0 0 1,-1 0 0,1 1-1,-1-1 1,0 0-1,0 0 1,0 1 0,0-1-1,0 1 1,0-1 0,0 1-1,-1-1 1,0 1-1,1 0 1,-1-1 0,0 1-1,0-1 1,0 1 0,-1 1-33,0 1 26,0 0 1,-1-1 0,1 0 0,-1 1 0,0-1-1,0 0 1,-1 0 0,1 0 0,-1 0 0,0 0-1,0-1 1,0 1-27,-7 5-147,1 1 1,-1-2-1,-1 1 0,1-1 0,-1-1 0,-1 0 0,1 0 1,-1-2-1,-1 1 0,-3 0 147,13-5-425,2 0 235,0-1 0,0 1 0,0-1 0,0 0 0,0 0 1,0 1-1,-1-1 0,1 0 0,0 0 0,0 0 1,0 0-1,0 0 0,0 0 0,0 0 0,0-1 190,1-1-1088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4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3 10666,'-1'-1'666,"-1"1"0,1-1-1,0 1 1,-1 0 0,1 0-1,0 0 1,-1-1 0,1 1 0,0 0-1,-1 1 1,1-1 0,0 0-1,-1 0 1,1 1-666,0-1 150,0 0-1,1 1 1,-1-1-1,0 1 1,1-1-1,-1 1 1,1-1-1,-1 1 1,1-1-1,-1 1 1,1-1-1,-1 1 1,1 0-1,0-1 0,-1 1 1,1 0-1,0-1 1,-1 1-1,1 0 1,0 0-1,0-1 1,0 1-1,0 0 1,0-1-1,0 1 1,0 0-1,0 0-149,-1 14 587,1 1-1,0-1 0,2 0 1,0 3-587,-1-14 40,0 0 0,0 0 0,0 0 0,0 0 0,1 0 0,-1 0 0,1 0 0,0-1 0,0 1 0,1 0 0,-1-1 0,1 0 0,0 1 0,0-1 0,0 0 0,0-1 0,2 2-40,-3-3-3,0 1 0,1-1 0,-1 0-1,0-1 1,1 1 0,-1 0 0,1-1-1,-1 1 1,1-1 0,-1 0 0,1 0-1,-1 0 1,1 0 0,-1 0 0,1-1-1,-1 1 1,1-1 0,-1 0 0,1 1-1,-1-1 1,2-1 3,6-3-185,0 0 0,-1 0-1,0-1 1,4-3 185,57-49-1616,-50 42 1217,-15 11 326,1 0 0,0 1 0,0-1 0,1 1 0,-1 1 0,1-1 0,1 0 73,-7 4 27,0 0-1,0 0 1,0-1-1,0 1 1,0 0-1,0 0 1,-1 0-1,1 0 1,0 0-1,0 1 1,0-1-1,0 0 1,0 0-1,0 0 1,-1 1-1,1-1 1,0 0 0,0 1-1,0-1 1,-1 1-1,1-1 1,0 1-1,0-1 1,-1 1-1,1 0 1,-1-1-1,1 1 1,0 0-1,-1-1 1,1 1-1,-1 0 1,0 0-1,1 0-26,0 1 129,0 0 0,0 0 0,0 0-1,-1 0 1,1 1 0,-1-1-1,1 0 1,-1 0 0,0 0-1,0 0 1,0 1 0,0-1 0,0 1-129,-1-1 98,1 1 1,0-1 0,0 0 0,0 0 0,0 0-1,1 0 1,-1 0 0,0 0 0,1 0 0,0 0-1,-1 0 1,1 0 0,0 0 0,0 0 0,0 0-1,0 0 1,0-1 0,1 1 0,-1 0 0,1-1-1,-1 1-98,0-1 19,0 0 0,0 0 0,0 0 0,1 0 0,-1 0 0,0-1-1,0 1 1,1 0 0,-1-1 0,1 1 0,-1-1 0,0 1 0,1-1 0,-1 1-1,1-1 1,-1 0 0,1 0 0,-1 0 0,1 0 0,-1 0 0,1 0-1,-1 0 1,1-1 0,-1 1 0,1 0 0,-1-1 0,0 1 0,1-1 0,0 0-19,11-7-611,0-1 1,0 0 0,3-4 610,24-18-3980,-13 13 1099,-1-2 1325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5.5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77 151 12227,'3'17'5193,"-2"8"-2705,3 2-175,-2-3-393,0-1-239,1-3-649,-2 0-296,5-5-768,-2-4-776,2-14-545,5-2 713</inkml:trace>
  <inkml:trace contextRef="#ctx0" brushRef="#br0" timeOffset="1">4 10 14555,'-4'1'5953,"4"-1"-3456,8-4-1377,2 2-176,3-1-400,3 2-736,2 1-1544,1 0 2096,1 5-840</inkml:trace>
  <inkml:trace contextRef="#ctx0" brushRef="#br0" timeOffset="2">393 14 11923,'4'30'5481,"-6"9"-2217,2 8-1423,-2 2-81,-2 5-576,6-6-311,-2-11-561,11 2-128,5-15-688,4-3-585,17-15-1343,-5-13 1384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5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5 12155,'0'12'5353,"0"-11"-2297,-4-1-1319,11 2-217,-7-2-240,0 0-399,28 2-297,36 2-904,-22-4-441,-3-1-1111,3-4-737,6-14 1625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6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0 10978,'0'13'4903,"-1"0"0,-2 6-4903,-11 47 2339,8-40-1049,4-14-969,-19 92 1648,19-87-1777,0 0-1,2 0 1,0 0-1,0 0 1,3 5-192,-3-18 17,1 0 0,0 0 0,0-1 0,0 1 1,0 0-1,2 3-17,-2-7-2,-1 1 0,0 0 0,1-1 0,-1 1 0,1 0 0,-1-1 0,0 1 0,1 0 0,0-1 1,-1 1-1,1-1 0,-1 1 0,1-1 0,0 0 0,-1 1 0,1-1 0,0 1 0,-1-1 0,1 0 0,0 0 0,-1 1 0,1-1 1,0 0-1,0 0 0,-1 0 0,1 0 0,0 0 0,0 0 0,-1 0 0,1 0 0,0 0 0,0 0 0,-1 0 0,1-1 0,0 1 1,0 0-1,0 0 2,2-2-44,1-1 1,-1 1-1,1 0 1,-1-1-1,0 1 1,0-1 0,0 0-1,2-3 44,20-28-362,-18 25 282,12-23-120,-12 19 155,1 1 0,2-3 45,-7 12 19,-1 0-1,1-1 1,0 2 0,0-1 0,0 0-1,0 0 1,0 1 0,1 0 0,-1 0-1,1 0-18,-3 1 15,-1 1-1,1 0 1,-1 0-1,1 0 1,-1-1 0,1 1-1,0 0 1,-1 0-1,1 0 1,-1 0-1,1 0 1,-1 0-1,1 0 1,0 0-1,-1 0 1,1 0-1,-1 0 1,1 1-1,-1-1 1,1 0-1,-1 0 1,1 0-1,-1 1 1,1-1-1,-1 0 1,1 1 0,-1-1-1,1 0 1,-1 1-1,1-1 1,-1 1-1,0-1 1,1 1-1,-1-1 1,0 1-1,1-1 1,-1 1-1,0-1 1,0 1-1,0-1 1,1 1-1,-1-1 1,0 1-1,0-1-14,1 5 125,0-1 0,0 0 0,-1 1 0,1-1-1,-1 4-124,0 5 357,-1 0 0,-1 9-357,0-14 46,1 1 0,0 0 1,1 0-1,0 0 0,1-1 0,1 8-46,-2-14-6,0 0 0,1 0 0,-1-1 1,1 1-1,-1 0 0,1 0 0,0-1 0,0 1 0,0-1 0,0 1 0,0-1 0,0 1 0,0-1 0,0 0 0,0 1 0,1-1 1,-1 0-1,1 0 0,-1 0 0,1 0 0,-1 0 0,1 0 0,0 0 0,-1-1 0,3 1 6,25 9 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1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9498,'3'2'862,"-1"-1"-1,1 1 1,0 0-1,0-1 1,0 1 0,1-1-862,32 9 2005,-14-4-1160,35 13 113,0 3-1,-1 2 1,-2 3 0,46 29-958,-74-40 239,-1 1 1,0 1-1,-1 1 1,17 18-240,-33-30 70,-1 1 0,0 0 0,-1 1 0,0 0 0,0 0 0,-1 0 0,0 1 1,0-1-1,-1 1 0,-1 0 0,0 0 0,0 1 0,-1-1 0,0 1 0,0 4-70,-2 0 65,0 1-1,-1-1 1,-1 0-1,-1 0 0,0 0 1,0 0-1,-2 0 1,-5 13-65,1-6 40,-1-1 0,-1 0 0,-2 0 0,0-1 0,-5 6-40,12-19-80,1 0 0,-1-1 0,0 0 0,-7 6 80,10-11-197,1 1 0,0 0 0,-1-1 0,1 1 0,-1-1 0,0 0 0,1 1 0,-1-1 0,0-1 1,0 1-1,0 0 0,0-1 0,0 1 0,1-1 0,-1 0 0,0 0 197,2 0-116,0 0-1,0 0 1,0 0 0,0-1 0,1 1-1,-1 0 1,0 0 0,0 0-1,1-1 1,-1 1 0,0 0-1,0-1 1,1 1 0,-1-1 116,0 0-62,1 1 0,0-1 0,0 1-1,-1-1 1,1 0 0,0 1 0,0-1 0,0 0 0,-1 1 0,1-1 0,0 0 0,0 1 0,0-1 0,0 0 0,1 1 62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6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40 15835,'-1'-3'978,"0"1"1,-1-1-1,1 1 0,-1-1 0,1 1 0,-1 0 0,0 0 0,0-1-978,0 1 285,1 2-221,1-1-1,0 1 1,-1-1-1,1 1 1,-1-1 0,1 0-1,0 1 1,0-1-1,-1 1 1,1-1-1,0 0 1,0 1 0,-1-1-1,1 1 1,0-1-1,0 0-63,0 1 36,0 0-1,0-1 1,0 1-1,0 0 1,1 0 0,-1-1-1,0 1 1,0 0-1,0 0 1,0 0-1,0-1 1,1 1-1,-1 0 1,0 0 0,0 0-1,0-1 1,0 1-1,1 0 1,-1 0-1,0 0 1,0 0 0,1 0-1,-1-1 1,0 1-1,0 0 1,1 0-36,0 0 100,1 0 1,-1-1 0,0 1 0,1 0-1,-1 0 1,1 0 0,-1 0-1,1 0 1,-1 1 0,1-1-1,-1 0 1,2 1-101,15 6 362,0 1 0,0 1 0,0 1-362,28 14 126,-30-17-98,-6-3-11,1 1-1,-1 0 1,-1 0 0,1 1 0,5 5-17,-14-10 1,0-1 0,-1 1 0,1 0 0,-1-1 0,1 1 0,-1 0 0,1-1 0,-1 1 0,1 0 0,-1-1 0,0 1 0,1 0 0,-1 0 0,0 0 0,0-1 0,0 1 0,1 0 0,-1 0 0,0 0 0,0-1-1,0 1 1,0 0 0,0 0 0,-1 0 0,1-1 0,0 1 0,0 0 0,0 0 0,-1 0 0,1-1 0,-1 2-1,-1 1 5,0 0 0,0 0 1,-1 1-1,1-1 0,-1-1 0,0 2-5,-1 0 7,-5 5 9,-1 0-1,1-1 1,-2-1 0,-9 7-16,-46 23 35,39-22-19,-14 6-1845,-22 7 1829,55-25-1663,14-5 190,9-3 498</inkml:trace>
  <inkml:trace contextRef="#ctx0" brushRef="#br0" timeOffset="1">443 228 14763,'-11'18'5673,"2"-4"-3776,-11 3-233,-4 12-304,-7-2-111,2 1-561,4-2-240,1-12-408,16 1-456,3-8-1473,9-7 2073,13-4-656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7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56 8610,'-1'-1'481,"-3"-3"1001,0 1 0,1-1 0,0 0 0,-1 0 0,1-1 0,-1-1-1482,4 5 123,0 0 0,0 1 0,-1-1 0,1 1 0,0-1 1,0 0-1,0 1 0,0-1 0,-1 0 0,1 1 0,0-1 0,0 0 0,0 1 0,1-1 0,-1 1 1,0-1-1,0 0 0,0 1 0,0-1 0,0 0 0,1 1 0,-1-1-123,1 0 81,0 0 0,0 0 0,0 1 0,0-1 0,0 0 0,0 1 0,0-1 0,0 1 0,0-1 0,0 1 1,0 0-1,0-1 0,0 1 0,1 0 0,-1 0 0,0-1 0,1 1-81,7 0 255,0 0 1,-1 0 0,1 1 0,0 0-1,0 1 1,-1 0 0,1 0 0,-1 0-1,0 1 1,1 1-256,10 4 217,-1 1-1,0 1 1,13 9-217,-25-15 31,0 0 0,0 1 0,0 0 0,-1 0 0,4 5-31,-6-7 6,-1-1-1,-1 1 1,1 0 0,0 0 0,-1 0-1,1 0 1,-1 0 0,0 0-1,0 0 1,0 0 0,0 1-1,-1-1 1,1 0 0,-1 1-6,-1 3 8,1-1 1,-1 1-1,0 0 0,-1-1 1,0 0-1,0 1 1,-1 0-9,-4 12 59,-9 13-59,-7 6 57,17-29-32,0 0 0,1 0 1,0 1-1,0 0 0,-3 10-25,8-19 10,0 0-1,-1 0 0,1 0 1,0-1-1,0 1 1,0 0-1,0 0 1,0 0-1,0 0 1,0 0-1,0-1 0,0 1 1,0 0-1,0 0 1,0 0-1,1 0 1,-1-1-1,0 1 0,1 0 1,-1 0-1,0-1 1,1 1-1,-1 0 1,1 0-1,-1-1 0,1 1 1,0-1-1,-1 1 1,1 0-1,0-1 1,-1 1-1,1-1 0,0 0 1,-1 1-1,1-1 1,0 1-1,0-1 1,0 0-10,4 2 55,0-1 0,1-1 0,-1 1 0,0-1 0,0 1 1,1-2-56,4 2 5,-4-1 54,0 0 1,0 0-1,1-1 1,-1 0-1,0 0 1,0 0-1,0-1 1,0 0-1,0 0 0,0 0 1,0-1-1,-1 0 1,1 0-1,1-2-59,25-22 443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7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84 104 10002,'0'0'24,"-2"-2"977,1 0 1,-1 0-1,0 1 0,0-1 0,0 0 0,0 1 0,-1-1-1001,3 2 195,-1 0-1,0-1 0,1 1 1,-1 0-1,0 0 0,1 0 1,-1 0-1,0-1 0,1 1 1,-1 0-1,0 0 0,1 0 0,-1 0 1,0 1-1,0-1 0,1 0 1,-1 0-1,1 0 0,-1 1 1,0-1-1,1 0 0,-1 0 1,0 1-1,1-1 0,-1 1 1,1-1-1,-1 0 0,1 1 1,-1-1-1,1 1 0,-1 0-194,-5 7 327,0 0-1,1 0 0,0 0 1,1 1-1,0 0 0,0 0 1,0 0-1,2 1 0,-1-1 1,0 3-327,3-9 22,-1-1 1,1 1 0,0-1 0,-1 1 0,1 0-1,0-1 1,1 1 0,-1 0 0,0-1 0,1 1-1,-1 0 1,1-1 0,0 1 0,0-1 0,1 2-23,-1-2 4,0-1 1,0 1-1,0-1 1,1 1-1,-1-1 1,1 0-1,-1 1 1,1-1-1,-1 0 1,1 0-1,-1 0 1,1 0-1,0-1 1,0 1-1,-1 0 1,1-1-1,0 1 1,0-1-1,0 0 1,0 1 0,0-1-1,0 0-4,1 0-8,0 0 0,1 0 0,-1 0 1,0-1-1,1 1 0,-1-1 0,0 0 0,0 0 0,1 0 0,-1 0 1,0 0-1,0-1 0,0 0 8,2-1-40,-1 0 1,0 0-1,0-1 0,0 1 1,0-1-1,-1 0 1,1 0-1,0-1 40,1-3-72,0 0 0,0-1-1,0 1 1,-1-1 0,-1 0-1,1-1 1,-2 1 0,1-1 0,-1 1 71,-1 3 0,-1 1 0,1 0-1,-1 0 1,0-1-1,0 1 1,-1 0-1,0-1 1,0 1-1,0 0 1,0 0-1,-1 0 1,0 0-1,0 0 1,0 0-1,-1 0 1,0 1-1,0-1 2,1 2 12,0 0-1,0 1 1,-1-1-1,1 1 1,-1 0 0,1 0-1,-1 0 1,1 0-1,-1 0 1,0 1-1,0-1 1,0 1-1,0 0 1,0 0-1,-1 0 1,1 0-1,0 0 1,0 1-1,0-1 1,-1 1-1,1 0 1,0 0-1,-1 0 1,1 1-1,0-1 1,0 1-1,-1 0 1,1 0-12,0 0 32,-1 0 1,1 0-1,0 1 1,0 0-1,0 0 0,0-1 1,0 2-1,0-1 1,1 0-1,-1 1 1,1-1-1,-2 3-32,3-4 18,0 0 0,-1 1 0,1 0 0,0-1 0,1 1 0,-1-1 0,0 1 0,0 0 0,1 0 0,-1-1 0,1 1 1,-1 0-1,1 0 0,0 0 0,0 0 0,0-1 0,0 1 0,0 0 0,0 0 0,0 0 0,1 0 0,-1-1 0,1 1 0,-1 0 0,1 0-18,0-1 5,-1 0 0,1 1 0,0-1 1,0 0-1,0 0 0,0 0 0,0 0 0,0 0 0,1 0 0,-1 0 0,0-1 1,0 1-1,1 0 0,-1-1 0,0 1 0,1-1 0,-1 1 0,1-1 0,-1 1 1,1-1-6,6 1-16,-1 0 1,0-1-1,6 0 16,-11 0-5,36-1-762,29-6 767,-25 2-940,13 1 940,-37 3-158,-5 0 46,1 1 1,-1 0-1,0 1 0,1 0 0,-1 1 0,0 1 1,9 2 111,-21-4 3,1 0 1,0 0-1,0 0 1,-1 0 0,1 0-1,-1 0 1,1 0 0,-1 1-1,1-1 1,-1 0 0,0 1-1,0-1 1,0 1 0,0 0-1,0-1 1,0 1-1,0 0 1,0 0 0,0-1-1,-1 1 1,1 0 0,-1 0-1,0 0 1,1 0 0,-1 1-4,0 4 73,1 1 0,-2-1 0,1 0 0,-1 0 0,0 0 0,-1 4-73,-5 15 336,-1-1 0,-2 0-1,0-1 1,-6 8-336,0 2 973,-9 29-973,21-52 135,1 1 1,0 0-1,1-1 0,0 1 0,1 0 0,0 1 0,1 6-135,0-9-43,0-8-36,0 1 0,0-1 0,1 0 0,-1 1 0,0-1 0,1 1 0,-1-1 0,1 1 0,0-1 79,-1-1-67,0-1 1,1 0-1,-1 1 0,0-1 0,1 1 0,-1-1 0,0 0 0,1 1 1,-1-1-1,1 0 0,-1 0 0,0 1 0,1-1 0,-1 0 0,1 0 0,-1 1 1,1-1-1,-1 0 0,1 0 67,0 0-210,0 0 0,0 0 0,1 0 0,-1 0 0,0 0 0,0 0 1,1 0-1,-1-1 0,0 1 0,0 0 0,0-1 210,4 0-727,-1-1 0,0 0 1,0 0-1,0 0 0,0 0 0,-1-1 0,1 0 0,-1 0 1,1 0-1,-1 0 0,2-2 727,23-28-2527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8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68 12739,'-2'24'5017,"2"-19"-4336,-1 0 1,1 0-1,0 1 1,0-1-1,0 0 1,1 1-1,0-1 1,1 4-682,-1-8 110,0 1 0,0-1 0,0 0 0,0 0 0,0 1 1,0-1-1,0 0 0,0 0 0,0 0 0,0 0 0,1-1 1,-1 1-1,0 0 0,1 0 0,-1-1 0,1 1 0,-1-1 1,1 1-1,-1-1 0,1 0 0,-1 0 0,1 1 0,-1-1 1,1 0-1,-1 0 0,1-1-110,6 1 139,-1 0 0,0-1 0,0 0 0,0 0 0,2-1-139,-1-1 24,1 0 0,-1 0 0,0 0 0,0-1 0,0-1 1,0 1-1,-1-1 0,1-1-24,-4 3 0,0 0 1,0-1 0,0 1 0,-1-1 0,1 0 0,-1 0-1,0 0 1,0-1 0,0 1 0,-1 0 0,0-1-1,0 0 1,0 0 0,1-2-1,-3 5 3,1 0 1,-1 0-1,0 0 0,0 0 0,0 0 0,0 0 1,0 0-1,0 0 0,0 0 0,0 0 0,-1 0 1,1 0-1,-1 0 0,0 0 0,0 0 0,1 0 1,-1 0-1,0 0 0,0 0 0,-1 0-3,0 1 4,1-1 0,0 1 0,-1 0 0,1 0 0,-1 0 0,0 0 1,1 0-1,-1 0 0,0 1 0,0-1 0,1 0 0,-1 1 0,0 0 0,0-1 0,0 1 0,0 0 0,0 0 0,0 0 0,0 0 0,1 0 0,-1 0 0,0 1 0,-1-1-4,-27 8-932,1 0 0,-1 2 0,-2 3 932,21-9-1015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8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10 6937,'0'0'2660,"0"0"-1008,0 0-889,0 0 158,0 0 561,0 0 289,0 0 8,0 0-202,-2 1 576,0 0-1978,0 1 0,0 0 0,-1 0 0,1 0 0,0 0 0,-1 2-175,-9 9 212,-30 36 271,39-45-421,0 0 0,0 1 1,0 0-1,1 0 0,-1 0 1,1 0-1,0 0 0,1 0 1,-1 1-1,1-1 0,0 0 1,1 1-1,-1 0-62,1-4 11,0 0 0,0 0 0,0 0 0,0 0 0,0 0 0,1 0 0,-1 0 0,1 0 0,-1-1 0,1 1 0,0 0 0,0 0 0,-1 0 0,1-1 0,1 1 0,-1-1 0,0 1-1,0 0 1,0-1 0,1 0 0,-1 1 0,1-1 0,-1 0 0,1 0 0,0 0 0,-1 0 0,1 0 0,0 0 0,0 0 0,-1-1 0,1 1 0,0-1 0,1 1-11,4 0-9,-1 0 0,1-1 1,0 0-1,0 0 0,0 0 0,-1-1 1,1 0-1,0 0 0,-1-1 0,1 0 1,-1 0-1,1-1 0,-1 1 0,0-1 1,0-1-1,2-1 9,-1 0-7,1 0 1,-1 0-1,0-1 0,0 0 1,-1-1-1,0 1 0,0-1 1,-1-1-1,0 1 0,0-1 1,0 1-1,-1-2 7,-2 5 10,-1 0 0,1 0 0,-1-1-1,0 1 1,0 0 0,0-1 0,-1 0 0,1 1 0,-1-1 0,0 1 0,-1-2-10,1 5 7,0-1 1,0 0 0,-1 0-1,1 0 1,-1 0-1,1 0 1,-1 1 0,0-1-1,0 0 1,0 1-1,0-1 1,0 0 0,0 1-1,0-1 1,0 1 0,-1 0-1,1-1 1,0 1-1,-1 0 1,0 0 0,1 0-1,-1 0 1,1 0-1,-1 0 1,0 0 0,-1 0-8,-3 0 19,0-1 0,0 1 0,0 1 0,0-1 0,0 1 0,0 0 0,0 1 0,0-1 0,0 1 0,0 1 0,-4 0-19,1 0-143,0 1-1,0 1 1,0 0 0,0 0-1,0 0 1,-6 6 143,14-9-124,-1-1 0,1 1 1,0 0-1,0 0 1,0 0-1,0 0 0,0 0 1,0 0-1,0 0 0,0 1 1,0-1-1,1 0 0,-1 0 1,0 1-1,1 0 124,-1-1-76,1-1 0,0 0-1,0 1 1,0-1 0,0 0 0,1 1 0,-1-1-1,0 0 1,0 1 0,0-1 0,0 1 0,0-1-1,0 0 1,0 1 0,1-1 0,-1 0 0,0 0-1,0 1 1,1-1 0,-1 0 0,0 1 0,0-1-1,1 0 77,0 1-151,0 0 0,0-1 0,1 1-1,-1 0 1,0-1 0,0 0 0,1 1-1,-1-1 1,0 0 0,2 1 151,3-1-248,0 1 1,1-1-1,5-1 248,28-3-541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8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51 8794,'-7'-12'1790,"6"9"-1014,-1 0 1,0-1-1,0 1 1,0 0 0,0 0-1,-1 1 1,1-1-1,-1 0 1,0 1-1,-2-2-776,5 3 96,-1 1 0,1-1 0,-1 1 0,1 0-1,-1-1 1,1 1 0,-1 0 0,0-1 0,1 1 0,-1 0-1,1 0 1,-1-1 0,1 1 0,-1 0 0,0 0 0,1 0-1,-1 0 1,0 0 0,1 0 0,-1 0 0,0 0 0,1 0-1,-1 0 1,1 0 0,-1 1 0,0-1 0,1 0 0,-1 0-1,1 0 1,-1 1 0,1-1 0,-1 0 0,1 1 0,-1-1-1,1 1 1,-1-1 0,1 1 0,-1-1 0,1 0 0,-1 1-96,-1 3 212,0 0 0,0 0 0,0 0 0,1 0-1,0 1 1,0-1 0,0 1-212,-7 30 551,2 1-1,2 0 0,1 3-550,-1 113 729,7-69-421,4-1 1,14 65-309,-16-110-486,-1 13 486,-4-39-407,-13-45-3832,-27-49 2038,18 41 1322,-10-34 879,27 62 85,0 0 0,1-1 1,1 1-1,1-1 0,0 0 1,0 0-1,2-8-85,0 20 111,0 0 1,0 0-1,0 0 1,1 0-1,-1 0 0,1 0 1,0 0-1,1-2-111,-2 4 117,1-1-1,0 1 0,0 0 1,0-1-1,0 1 0,0 0 0,1 0 1,-1 0-1,0 0 0,0 0 1,1 0-1,-1 0 0,1 0 1,-1 0-1,1 1 0,-1-1 1,2 0-117,12-4 467,0 1 0,0 0 0,0 1 0,2 1-467,64-5-2356,-51 5 223,28-2 257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9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12027,'0'0'4857,"0"7"-3009,-3 25-632,-2 8-216,-3 24-87,0 2-137,7 2-376,4-2-136,9-18-168,5-9-40,4-18-304,2-12-440,-3-17-849,-3-11 913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29.8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28 11370,'0'0'253,"-1"0"0,1-1 0,0 1-1,-1 0 1,1 0 0,-1-1 0,1 1-1,0 0 1,0-1 0,-1 1-1,1-1 1,0 1 0,-1 0 0,1-1-1,0 1 1,0-1 0,0 1-1,0-1 1,-1 1 0,1 0 0,0-1-1,0 0-252,1 1 182,-1-1-1,1 1 0,0-1 1,-1 1-1,1 0 0,0-1 0,-1 1 1,1 0-1,0 0 0,0 0 1,-1-1-1,1 1 0,0 0 0,0 0 1,-1 0-1,1 0 0,0 0 1,0 0-182,40-3 1790,170-9-34,-194 12-1718,0 0 0,0 2 0,0-1 0,0 2 0,7 2-38,-18-3 7,-1-1 1,0 1-1,1 0 0,-1 1 1,0-1-1,0 1 0,0 0 0,-1 0 1,1 0-1,-1 1 0,0 0 1,0-1-1,0 1 0,0 1 0,-1-1 1,1 1-1,-1-1 0,1 3-7,-1 1 6,0-1 0,0 1 1,0 0-1,-1 0 0,0 0 0,0 4-6,0 11 116,0 15-116,-1-6 131,0-25-76,-1 0 0,1 0 1,1 0-1,0-1 0,0 4-55,-1-8 11,-1-1 0,1 0 0,-1 1 0,1-1 0,-1 0 0,1 1 0,0-1 0,-1 0 0,1 0 0,0 0 0,0 0 0,0 0 0,0 0 0,0 0 0,0 0 0,0 0 0,1 0 0,-1 0 0,0 0 0,0-1 0,1 1 0,-1-1 1,0 1-1,1-1 0,-1 1 0,1-1 0,0 0-11,0 0 3,-1-1 1,1 1 0,0-1-1,-1 1 1,1-1-1,-1 0 1,1 0 0,-1 0-1,1 0 1,-1 0 0,0 0-1,1 0 1,-1-1 0,0 1-1,0 0 1,0-1-1,1 1-3,3-5 8,0 0 1,0 1-1,-1-1 1,1-1 0,-1 1 0,0-1-1,-1 1 1,1-1 0,-1 0-1,-1-1 1,1 1 0,-1 0 0,-1-1-1,1 1 1,-1-1 0,0-3-9,-1 9 22,0 0-1,0-1 1,0 1 0,0 0 0,0 0 0,-1 0 0,1-1 0,-1 1 0,1 0 0,-1 0 0,0 0-1,0 0 1,0 0 0,0 0 0,0 0 0,0 0 0,-1 0 0,1 1 0,-1-1 0,1 0 0,-1 1-1,1-1 1,-1 1 0,0 0 0,0-1 0,0 1 0,0 0 0,0 0 0,0 0 0,0 0 0,0 1-22,-4-2 84,0 1 0,0 1 0,0-1 1,0 1-1,-1 0 0,1 0 1,0 1-1,0-1 0,0 1 1,-6 2-85,5 0-51,-1-1 1,1 1-1,-1 0 1,1 1-1,0-1 0,0 2 1,1-1-1,-2 2 51,5-4-168,2-1 41,0-1 0,0 1 0,0 0 0,0-1 0,0 1-1,0 0 1,0 0 0,0 0 0,0 0 0,1 0 0,-1 0 0,0 0 0,1 0 0,-1 0-1,1 0 1,-1 0 0,1 0 0,-1 1 0,1-1 0,0 0 0,0 0 0,-1 1 127,1-2-110,0 0 0,0 1 0,0-1 0,1 0 1,-1 1-1,0-1 0,0 1 0,0-1 0,0 0 0,0 0 1,0 1-1,1-1 0,-1 0 0,0 1 0,0-1 1,1 0-1,-1 1 0,0-1 0,0 0 0,1 0 0,-1 0 1,0 1-1,1-1 0,-1 0 0,0 0 0,1 0 1,-1 0-1,0 1 0,1-1 0,-1 0 0,0 0 0,1 0 1,-1 0 109,14-1-2004,-12 1 1769,24-6-1667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0.2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0 12435,'11'24'5097,"-6"18"-3129,-2 4-840,-6 18-615,-2 4-121,2-2-8,3-2 0,6-13-64,3-7-72,4-22-600,2-7-368,-4-18-1129,-3-13-327,-4-16 1328</inkml:trace>
  <inkml:trace contextRef="#ctx0" brushRef="#br0" timeOffset="1">14 172 9474,'-12'-9'4457,"11"9"-1624,1 0-705,8 0-544,-8 0-143,0 0-409,13 1-280,18 3-656,39 3-600,-19-5-1737,1 4-815,1 7 1720</inkml:trace>
  <inkml:trace contextRef="#ctx0" brushRef="#br0" timeOffset="2">550 211 9762,'-5'-6'1145,"-1"2"0,0-1 0,0 0 0,-1 1 0,1 0 0,-1 1 0,0 0 0,0 0 0,0 0-1145,3 2 212,1 0 1,-1 0-1,1 0 1,-1 1-1,0 0 1,1-1-1,-1 1 1,0 1-1,1-1 0,-1 0 1,1 1-1,-1 0 1,1 0-1,-1 0 1,1 0-1,-1 0 1,1 1-1,0 0 1,-3 1-213,1 1 123,0 0 1,0 0-1,0 0 0,0 1 1,1 0-1,-1 0 1,1 0-1,1 1 1,-1-1-1,1 1 0,0 0 1,0 0-1,0 0 1,1 0-1,0 0 0,0 0 1,1 1-1,0-1 1,0 1-1,0-1 1,1 1-1,0 0 0,0-1 1,1 1-124,-1-5-6,0-1 1,0 1 0,1-1 0,-1 0-1,1 1 1,-1-1 0,1 1 0,-1-1-1,1 0 1,0 0 0,0 1-1,0-1 1,-1 0 0,1 0 0,0 0-1,1 0 1,-1 0 0,0 0-1,0 0 1,0 0 0,0 0 0,1-1-1,-1 1 1,0 0 0,1-1-1,-1 1 1,1-1 0,0 1 5,1-1-32,0 0 1,-1 0 0,1 0 0,0 0-1,0 0 1,0-1 0,-1 1-1,1-1 1,0 0 0,-1 0 0,1 0-1,0 0 1,-1 0 0,1 0-1,-1-1 32,24-15-261,0-2-1,-2 0 0,6-8 262,-7 7-28,14-15 100,-30 32 43,-5 7 58,-3 9 82,-7 14 76,4-16-146,1-1 1,1 1-1,-1 0 0,1 4-185,2-13-30,0 1 1,0-1-1,0 1 0,0-1 0,0 1 1,0-1-1,1 1 0,-1-1 0,1 0 1,0 1-1,0-1 0,0 0 1,0 1-1,0-1 0,0 0 0,0 0 1,1 0-1,-1 0 0,1 0 0,0 0 1,0 0 29,-1-1-150,1 0 1,-1 0-1,0 0 1,1 0-1,-1-1 0,1 1 1,0 0-1,-1-1 1,1 1-1,-1-1 1,1 0-1,0 1 1,-1-1-1,1 0 1,0 0-1,0 0 0,-1 0 1,1 0-1,0 0 1,-1-1-1,1 1 1,1-1 149,21-9-1323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0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8578,'8'11'5041,"-1"13"-104,2 13-2785,-2 5-711,-6 7-273,-3 4-248,-4-2-232,4-8-520,-4-7-312,6-9-624,2-6-688,3-17 912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1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1 10882,'-8'1'1571,"-8"2"1843,0 0 0,-7 2-3414,23-5 53,0 0 0,0 0 0,-1 0-1,1 0 1,0 0 0,0 0-1,-1 0 1,1 0 0,0 0-1,0 1 1,-1-1 0,1 0 0,0 0-1,0 0 1,-1 0 0,1 0-1,0 0 1,0 1 0,0-1-1,-1 0 1,1 0 0,0 0 0,0 1-1,0-1 1,0 0 0,-1 0-1,1 0 1,0 1 0,0-1-1,0 0 1,0 0 0,0 1-1,0-1 1,0 0 0,0 0 0,0 1-1,0-1 1,0 0 0,0 0-1,0 1 1,0-1 0,0 0-1,0 1 1,0-1 0,0 0 0,0 0-1,0 1 1,0-1 0,0 0-1,0 0 1,1 0 0,-1 1-1,0-1 1,0 0 0,0 0 0,0 0-1,1 1 1,-1-1-53,14 10 900,-12-9-844,15 7 212,1 0-1,0 0 1,0-2-1,0 0 1,1-2-1,0 0 1,11 1-268,36 2 321,34-3-321,-85-3 17,-4-1-45,23 2-235,0-3 0,9-1 263,-33 1-906,-9 1-1132,-14 7-1549,-8 9 1971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1.2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179 22 11186,'-3'-21'4305,"6"21"-3096,2 10-177,-7 24-40,-4 17 0,-6 24-16,-2 5-143,6 8-257,1-10-136,11-14-200,-1-19-224,17-17-656,-2-17-456,6-29-1401,6-3-184,-7-24 1601</inkml:trace>
  <inkml:trace contextRef="#ctx0" brushRef="#br0" timeOffset="1">50 229 7130,'-6'0'1769,"-1"-1"1,1 1 0,0 0-1,-1 1 1,-1-1-1770,7 0 124,1 0 0,0 0-1,-1 0 1,1 0 0,-1 0 0,1 0 0,0 0-1,-1 1 1,1-1 0,0 0 0,-1 0 0,1 0-1,-1 0 1,1 0 0,0 0 0,-1 1-1,1-1 1,0 0 0,-1 0 0,1 1 0,0-1-1,0 0 1,-1 0 0,1 1 0,0-1 0,-1 1-124,2-1 90,-1 0 0,1 1 0,-1-1 0,1 0 0,-1 0 0,1 0 1,-1 1-1,0-1 0,1 0 0,-1 0 0,1 0 0,-1 0 0,1 0 1,0 0-1,-1 0 0,1 0 0,-1 0 0,1 0-90,33-1 1602,7-3-1602,18-1 335,75 4 34,-104 2-243,0 2-1,0 1 0,12 4-125,-29-4 57,-1-1 0,1 2 1,-1-1-1,0 2 0,0-1 0,0 2 0,-1 0 0,3 2-57,-9-5 26,-1 0 0,1 0-1,-1 0 1,0 0 0,0 1-1,-1-1 1,1 1 0,-1 0-1,0 0-25,-1-1 23,-1 0-1,1 0 1,-1 0-1,0 0 0,0 0 1,0 0-1,0 0 0,-1 0 1,0 0-1,0 0 0,0 0 1,0 1-1,-1 1-22,0-2 74,0 1-1,0-1 1,-1 1 0,1-1-1,-1 0 1,0 0-1,0 0 1,-1 0 0,1 0-1,-2 1-73,3-4 76,0 1-1,-1 0 1,1 0-1,-1-1 1,1 1-1,-1-1 1,0 0-1,0 1 1,1-1-1,-1 0 1,0 0-1,0 0 1,0 0-1,0 0 1,-1-1-1,1 1 1,0 0-1,0-1 1,0 0-1,0 0 1,-2 1-76,2-2 25,1 1 1,0 0-1,0 0 1,0-1 0,0 1-1,0-1 1,0 1-1,0-1 1,0 1-1,0-1 1,0 0 0,0 1-1,0-1 1,0 0-1,0 0 1,1 0-1,-1 0 1,0 0-1,1 0 1,-1 0 0,0 0-1,1 0 1,-1 0-1,1 0 1,0 0-1,-1 0 1,1 0 0,0 0-1,0 0 1,0-1-26,-1-2 9,1 0 0,-1 0 0,1 0 0,0 0 0,1 0 0,-1 0 0,1 0 0,0 0 0,0 0-9,4-10-324,1 1 0,0-1 1,1 1-1,0 1 0,1-1 1,1 1-1,0 1 0,0-1 1,1 1-1,0 1 0,3-1 324,-8 6-498,1 1 0,-1 0-1,1 0 1,0 0 0,0 1 0,0 0-1,1 0 1,-1 0 0,1 1 0,3-1 498,-5 2-275,0 1 1,0 0-1,0 0 0,0 0 1,2 1 274,-7-1-2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1.7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132 107 10850,'0'-1'251,"0"1"0,0 0 0,0 0 0,0 0 0,0 0 0,0-1 0,0 1 1,0 0-1,0 0 0,1 0 0,-1 0 0,0 0 0,0 0 0,0-1 0,0 1 0,0 0 0,1 0 0,-1 0 0,0 0 0,0 0 0,0 0 0,0 0 0,1 0 0,-1 0 0,0 0 0,0 0 0,0 0 0,0 0 0,1 0 0,-1 0 0,0 0 0,0 0 0,0 0 0,0 0 0,1 0 0,-1 0 0,0 0 0,0 0 0,0 0 0,0 0 0,1 0 0,-1 0 0,0 1 0,0-1-251,-22-31 766,14 19-653,-1 1-1,-4-5-112,9 12 98,-1-1-1,1 1 1,-1 1-1,0-1 0,-4-2-97,7 5 77,0 0-1,0 0 0,0 0 0,-1 0 0,1 0 0,0 0 0,-1 1 0,1-1 0,-1 1 0,1 0 0,-1 0 1,-1 0-77,3 0 29,0 0 1,0 1 0,0-1 0,0 1 0,0-1 0,0 1 0,0-1 0,0 1-1,0 0 1,0-1 0,1 1 0,-1 0 0,0 0 0,1 0 0,-1-1 0,0 1-1,1 0 1,-1 0 0,1 0 0,-1 0 0,1 0 0,-1 0 0,1 0 0,0 0-1,0 1 1,0-1 0,-1 0 0,1 0 0,0 0-30,-1 7 85,1-1 1,-1 1-1,1 5-85,0-1 35,0-7-23,0 0 1,0 1-1,1-1 1,-1 0-1,1 0 1,0 1-13,0-5 1,-1 0 0,0 0 0,1 0 1,-1 0-1,0 0 0,1 0 0,0 0 0,-1 0 1,1 0-1,0 0 0,-1-1 0,1 1 0,0 0 1,0 0-1,0-1 0,-1 1 0,1 0 1,0-1-1,0 1 0,0-1 0,0 1 0,0-1 1,0 0-1,0 1 0,0-1 0,1 0 0,-1 0 1,0 1-1,0-1 0,0 0 0,0 0-1,5-1-2,-1 1 1,0-1-1,0 0 0,0 0 1,0 0-1,0-1 0,3-1 2,35-18-6,-30 14 28,1 1-1,9-4-21,-22 10 3,0-1-1,0 1 1,-1 0-1,1 0 1,0-1-1,0 1 0,0 0 1,0 0-1,0 0 1,0 0-1,0 0 0,0 0 1,1 1-3,-2-1 2,0 0 0,1 0 0,-1 1 0,0-1 0,1 0 0,-1 1 0,0-1 0,0 0-1,1 1 1,-1-1 0,0 1 0,0-1 0,0 0 0,1 1 0,-1-1 0,0 1 0,0-1 0,0 0 0,0 1 0,0-1 0,0 1 0,0-1 0,0 1 0,0-1 0,0 1 0,0-1 0,0 0 0,0 1 0,-1-1 0,1 1 0,0-1 0,0 0-1,0 1-1,-3 8 20,0 0-1,-1 0 0,0-1 0,0 1 1,-2 1-20,-5 10-754,9-11-634,4-7 553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2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252 20 13483,'0'-3'1119,"-2"-10"3526,2 13-4584,0 0 1,0-1-1,-1 1 0,1 0 0,0 0 0,0 0 0,-1-1 0,1 1 0,0 0 1,0 0-1,-1 0 0,1 0 0,0-1 0,-1 1 0,1 0 0,0 0 1,-1 0-1,1 0 0,0 0 0,-1 0 0,1 0 0,0 0 0,-1 0 1,1 0-1,0 0 0,-1 0 0,1 0 0,0 0 0,-1 0 0,1 0 1,0 0-1,0 1 0,-1-1 0,1 0 0,0 0 0,-1 0 0,1 0 1,0 1-1,0-1 0,-1 0 0,1 1-61,-8 3 262,1 1 0,0 1 0,0 0 0,0 0 1,1 0-1,0 1 0,0 0 0,-2 3-262,-3 6 281,0 1-1,1 0 1,-4 10-281,0 6 272,1 0 0,2 1-1,1 0 1,2 1 0,-3 32-272,0 31 607,3 49-607,8-132 7,0 12 84,0-25-164,-1 0 0,1-1-1,0 1 1,-1 0 0,1 0-1,-1-1 1,0 1 0,1 0-1,-1-1 1,0 1 0,-1 1 73,2-3-52,0 0 1,0 0-1,-1 1 1,1-1-1,0 0 1,0 0-1,0 0 1,0 0-1,-1 0 1,1 1-1,0-1 1,0 0-1,0 0 1,-1 0-1,1 0 1,0 0-1,0 0 1,-1 0-1,1 0 1,0 0-1,0 1 1,-1-1-1,1 0 0,0 0 1,0 0-1,-1-1 1,1 1-1,0 0 1,0 0-1,-1 0 52,-5-6-1570,5 3 978,-1 0 0,1 0 0,0-1 0,0 1 0,-1-2 592,-3-19-2262,2 0 0,-1-9 2262,2-25-1252,2-11 1252,0 63 26,0-14 189,3-15-215,-3 30 160,1 0-1,0 0 1,0 0-1,1 0 1,-1 0-1,1 0 0,0 1 1,1-1-1,1-2-159,-2 5 186,-1 0-1,1 0 1,0 1-1,0-1 0,-1 1 1,1-1-1,0 1 1,1 0-1,-1 0 1,0 0-1,0 0 0,0 0 1,1 0-1,-1 1 1,0-1-1,1 1 0,-1 0 1,1-1-1,1 1-185,7 0 633,1 1-1,-1 0 1,9 2-633,-9-2 183,0 1-33,12 1-427,1 0 1,0-2-1,6 0 277,-22-2-370,-1 1 0,1-1 0,0-1 0,0 1 0,0-2 0,-1 1 0,1-1 0,-1 0 0,0 0 0,0-1 0,6-3 370,-2-1-205,-1 0-1,0-1 1,0 0 0,-1 0 0,0-1-1,-1 0 1,7-10 205,-10 11 278,1 0 0,-2 0 0,1 0 0,-1 0 0,-1-1 0,0 1 0,0-1 0,-1 0 0,0 0 0,0-5-278,-2 12 300,0-1 1,0 1-1,0-1 1,0 1-1,-1-1 1,0 1-1,1-1 0,-1 1 1,-1-2-301,1 3 175,0 1 1,1-1 0,-1 1-1,0-1 1,0 1-1,0-1 1,0 1-1,0 0 1,-1-1 0,1 1-1,0 0 1,-1 0-1,1 0 1,-1 0 0,1 0-1,-1 0 1,1 0-1,-1 1 1,-1-1-176,2 0 67,1 1 0,-1 0 0,0 0 1,0 0-1,0 0 0,0 0 0,1 0 1,-1 0-1,0 0 0,0 0 0,0 1 1,0-1-1,1 0 0,-1 0 0,0 1 0,0-1 1,1 0-1,-1 1 0,0-1 0,0 1 1,1-1-1,-1 1 0,1 0 0,-1-1 1,0 1-1,1-1 0,-1 1 0,1 0 0,-1 0-67,-1 3 191,-1 0-1,1 0 0,0 0 0,0 1 0,0 2-190,-9 28 403,3 1-1,-2 12-402,3-13 61,7-33-59,-63 329 227,54-236-1551,8-87 274,1-8 1011,0 0 0,0 0 0,0 0 0,0 0 0,0 0 0,0 0 0,0 0 0,0 0 1,0 0-1,0 0 0,0-1 0,0 1 0,0 0 0,0 0 0,1 0 0,-1 0 0,0 0 1,0 0-1,0 0 0,0 0 0,0 0 0,0 0 0,0 0 0,0 0 0,0 0 0,0 0 1,0 0-1,0 0 0,0 0 0,0 0 0,0 0 0,0 0 0,0 0 0,0 0 1,0 0-1,0 0 0,0 0 0,0 0 0,0 0 0,0 0 0,0 0 0,0 0 0,0 0 1,0 0-1,0 0 0,0 0 0,0 0 0,0 0 0,1 0 0,-1 0 0,0 0 0,0 0 1,0 0-1,0 0 0,0 0 0,0 0 0,0 0 37,3-17-4328,-3-3 2279,-1 0-1,0 1 1,-1-1-1,-3-6 2050,1-4-417,0 1 0,2-1-1,1 0 1,3-26 417,-2 51 400,0-1 1,1 1 0,0-1 0,0 1 0,1-1 0,0-2-401,-1 7 228,-1-1 0,1 1 1,0-1-1,0 1 1,0 0-1,0-1 0,0 1 1,0 0-1,0 0 0,0-1 1,0 1-1,1 0 1,-1 0-1,0 0 0,1 1 1,-1-1-1,1 0 0,-1 0 1,1 1-1,-1-1 1,1 1-1,-1-1 0,3 1-228,0-1 458,1 1 0,-1 0 0,1 0 0,-1 1 0,1-1 0,-1 1-1,1 0 1,2 1-458,37 14 1565,-15-5-1224,-28-10-325,5 0 143,0 2-1,0-1 0,0 0 1,-1 1-1,1 0 0,1 2-158,-5-4 50,-1 1-1,1-1 1,-1 1-1,1 0 1,-1-1-1,0 1 0,1 0 1,-1 0-1,0 0 1,0 0-1,0 0 1,-1 0-1,1 0 1,0 0-1,-1 0 1,0 0-1,1 0 1,-1 0-1,0 1 1,0 0-50,-1 9 186,0-1 0,-1 1 0,0-1 0,-1 1 1,-2 6-187,-4 13 378,9-30-379,-1 0 0,1 0 0,0 0 0,0 0 0,0 0 0,-1 0 1,1 0-1,0 0 0,0 0 0,0 0 0,0 0 0,1 0 0,-1 0 0,0 0 0,0 0 1,1-2-89,0 1 0,-1-1-1,1 1 1,-1-1 0,1 0 0,-1 1 0,1-1 0,-1 0 0,1 0-1,-1 1 1,0-1 0,1 0 0,-1 0 0,0 0 0,1 1 0,-1-1 0,0 0 89,16-38-2850,1 2 1,12-16 2849,18-41-4054,-41 80 3324,0 0 272,0 1 0,1 0 1,7-11 457,-14 24 51,1-1 1,-1 1 0,1-1 0,-1 1 0,0 0-1,1-1 1,-1 1 0,1-1 0,-1 1 0,1 0-1,-1-1 1,1 1 0,-1 0 0,1-1 0,-1 1-1,1 0 1,-1 0 0,1 0 0,-1 0 0,1-1-1,0 1 1,-1 0 0,1 0 0,-1 0 0,1 0-1,0 0 1,-1 0 0,1 1 0,-1-1 0,1 0-1,-1 0 1,1 0 0,0 0 0,-1 1 0,1-1-1,-1 0 1,1 1 0,-1-1-52,3 2 213,0 0-1,0 1 1,-1-1 0,1 1 0,-1-1-1,1 1-212,2 4 499,8 5 478,0 0 0,0-1 0,1-1 0,1 0-977,-9-6 324,0 0 0,0-1 1,0 0-1,1 0 0,-1-1 1,1 0-1,-1 0 0,1 0 0,0-1 1,0 0-1,4 0-324,-9-1 85,-1 0 0,1 0 0,-1 0 0,1 0 0,-1 0 0,1 0 0,0-1 0,-1 1 0,1-1 0,-1 1 0,1-1 0,-1 1 0,0-1 0,1 0 0,-1 0 0,1 0-85,-7 1 620,-5 4-588,0 0-1,1 1 1,-1 0-1,1 1 0,0 0 1,1 0-1,0 1 0,-5 4-31,11-9 16,0 0 0,0 0 1,0 0-1,0 1 0,0-1 0,1 0 0,-1 1 0,1 0 0,-1-1 0,1 1 1,0 0-1,0 0 0,0 0 0,1 0 0,-1 0 0,1 0 0,-1 1-16,1-2 16,0 0-1,0 1 1,1-1-1,-1 0 1,1 1-1,-1-1 1,1 0-1,0 0 1,0 0-1,-1 1 1,2-1-1,-1 0 1,0 0-1,0 0 1,1-1-1,-1 1 1,1 0-1,-1 0 1,1-1-1,0 1-15,3 2 15,1-1 0,-1 0-1,1 1 1,0-2-1,0 1 1,0-1 0,0 0-1,0 0 1,1 0-1,-1-1 1,1 0 0,2 0-15,2-1-167,1 1 1,-1-1 0,0-1-1,1 0 1,-1-1-1,9-2 167,16-9-2184,-33 12 1876,0 0 1,0-1-1,0 0 0,-1 1 0,1-1 0,0 0 0,-1 0 0,0-1 0,3-1 308,-5 3-62,1 0 0,-1 0 1,0 0-1,1 0 0,-1 0 1,0 0-1,1-1 1,-1 1-1,0 0 0,0 0 1,0 0-1,0 0 0,0-1 62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4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159 159 7274,'7'-4'608,"-4"2"-241,1 0-1,-1 0 1,0 0-1,0 0 1,-1 0-1,2-2-366,-3 3 131,0 0-1,0 0 1,-1 0-1,1 0 1,-1 0 0,1 0-1,0 0 1,-1 0-1,0-1 1,1 1-1,-1 0 1,0 0-1,0 0 1,0-1-1,1 1 1,-1 0 0,0 0-1,-1-1 1,1 1-1,0 0 1,0-1-131,-1-4 469,-1 0 0,0-1 0,0 1 0,0 0 0,-1 0 0,0 0 0,0 0 1,0 0-1,-1 1 0,0-1 0,-4-3-469,5 5 174,-1 1 1,1-1 0,-1 1-1,0 0 1,0 1-1,0-1 1,0 0 0,-1 1-1,1 0 1,-1 0-1,0 1 1,1-1 0,-1 1-1,0 0 1,0 0-1,0 0-174,3 1 51,-1 0 0,0 0 0,1 0-1,-1 1 1,0-1 0,1 1 0,-1-1-1,1 1 1,-1 0 0,1 0 0,-1 0-1,1 0 1,0 0 0,-1 1 0,1-1-1,0 1 1,0-1 0,0 1 0,0 0-1,0 0 1,1 0 0,-1 0 0,0 0-1,1 0 1,0 1 0,-1-1 0,1 2-51,-3 4 74,0 0-1,1 1 1,0-1 0,1 1 0,0 0 0,0 0 0,1 5-74,-1 11 118,1 1 0,1 0 1,2-1-1,0 1 0,6 19-118,7 25 271,12 28-271,-14-59-142,1-1-1,2 0 0,7 11 143,-20-44-285,-2-4 126,0 0 0,0 0 0,-1 0 0,1 0 0,-1 0 0,1 1-1,-1-1 1,1 0 0,-1 0 0,0 0 0,0 0 0,1 1 0,-1-1 0,0 0 0,0 0-1,0 1 1,-1 0 159,-3 2-1048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4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0 120 10666,'15'-2'4574,"1"0"-1,4 0-4573,60 2 2489,-29 1-1471,28-4-314,-31 0-513,0 3 1,1 2-192,-46-2-5,1 0 0,-1 1 0,0-1-1,1 1 1,-1 0 0,0 0 0,0 0 0,3 2 5,-5-3-5,-1 0-1,1 0 0,-1 1 0,1-1 1,-1 1-1,0-1 0,1 0 0,-1 1 0,0-1 1,1 1-1,-1-1 0,0 1 0,1-1 1,-1 1-1,0-1 0,0 1 0,0-1 0,1 1 1,-1-1-1,0 1 6,0 0-10,0 0-1,0 0 1,-1 0 0,1 0 0,0 0-1,0 0 1,-1 0 0,1 0 0,0-1-1,-1 1 1,1 0 0,-1 0 0,1 0-1,-1-1 1,0 2 10,-12 14-120,8-11 110,1 0 0,0 1 0,-1 0-1,2 0 1,-1 0 0,1 0-1,0 0 1,0 1 0,1-1-1,-2 7 11,3-10 6,1 0-1,-1 1 0,1-1 0,0 0 0,0 1 0,0-1 0,0 0 0,1 0 0,-1 1 0,1-1 0,0 0 0,0 0 0,0 2-5,0-3 4,1 0 1,-1 0-1,0 0 0,1 0 0,-1 0 0,1 0 0,0-1 0,-1 1 0,1 0 0,0-1 0,0 0 0,0 1 0,0-1 0,0 0 0,0 0 0,0 0 0,1 0 0,-1 0 0,1-1-4,3 2-3,0-1 0,0-1 0,0 1 0,0-1 0,0 0 0,0 0 0,0-1 0,0 0 1,-1 0-1,1 0 0,0-1 0,0 0 0,-1 0 0,1 0 0,-1-1 0,0 1 0,1-2 0,-1 1 0,3-3 3,-4 3-26,0 0 1,1-1-1,-1 0 0,0 0 1,-1 0-1,1 0 0,-1-1 1,0 1-1,0-1 0,0 0 1,-1 0-1,1 0 1,-1 0-1,0 0 0,-1-1 1,1 1-1,-1-1 0,0 1 1,-1-1-1,1 1 0,-1-3 26,0 5-1,-1 0 0,1-1 0,-1 1 0,0 0 0,0 0 0,0 0 0,0-1 0,-1 1 0,1 0 0,-1 0 1,0 1-1,0-1 0,0 0 0,0 1 0,0-1 0,0 1 0,-1 0 0,1-1 0,-1 1 0,0 0 0,0 1 0,1-1 0,-4-1 1,-1 0 18,-1-1 1,0 2 0,0-1-1,0 1 1,-1 0 0,1 0-1,0 1 1,-7 0-19,-25-3 101,34 4-72,9 2-24,14 1-23,38-7-34,-36 2 41,0 1 0,18 1 11,-19 2-1,0 0 0,0 1 1,0 1-1,0 1 1,10 4 0,-19-5 9,0 0 1,0 0 0,-1 0 0,0 1-1,1 1 1,-2-1 0,1 1 0,-1 0-1,0 1 1,0 0 0,2 3-10,-7-7 26,0 0 0,0-1 0,-1 1 0,1 0 0,-1 0 0,0 0 0,0 0 0,0 0 0,0 1 0,0-1 1,-1 0-1,0 0 0,1 1 0,-1-1 0,0 0 0,-1 0 0,1 3-26,-1-4 31,1-1-1,0 1 1,-1-1 0,1 0 0,-1 0-1,0 1 1,1-1 0,-1 0 0,0 0-1,0 0 1,0 1 0,1-1 0,-1 0-1,0 0 1,0-1 0,-1 1-1,1 1-30,-1-2 42,0 1 0,1 0 0,-1-1 0,0 1 0,1-1 0,-1 1 0,0-1 0,1 0-1,-1 0 1,0 0 0,0 0 0,1 0 0,-1 0 0,0 0 0,0-1 0,1 1-1,-1-1-41,0 1 15,0-1-1,0 1 0,1-1 0,-1 0 1,1 0-1,-1 0 0,1 0 0,-1 0 1,1 0-1,-1 0 0,1-1 0,0 1 0,0 0 1,0-1-1,-1 1 0,1-1 0,1 1 1,-1-1-1,0 0 0,0 1 0,1-1 1,-1 0-1,1 0 0,-1 1 0,1-1 1,0 0-1,-1 0 0,1 0 0,0 1 0,0-2-14,0-2-6,0-1-1,1 1 1,0 0-1,-1-1 1,2 1-1,-1 0 1,0 0-1,1 0 0,0 0 1,1 0 6,2-5-112,1 0 0,0 1 0,1 0 0,0 1 0,1-1 0,-1 1 0,4-1 112,9-9-1325,2 2 0,10-7 1325,15-6-1048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5.2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198 114 5017,'0'0'150,"0"1"0,1-1-1,-1 0 1,0 0 0,0 0 0,1 1-1,-1-1 1,0 0 0,0 0 0,1 0-1,-1 0 1,0 1 0,1-1 0,-1 0 0,0 0-1,1 0 1,-1 0 0,0 0 0,1 0-1,-1 0 1,0 0 0,1 0 0,-1 0-1,0 0 1,1 0 0,-1 0 0,0 0-1,1 0 1,-1 0 0,0-1 0,1 1 0,-1 0-150,1-1 828,-1 0 0,0-1 0,1 1 0,-1 0 1,0 0-1,0-1 0,0 1 0,0 0 1,0 0-1,0-1-828,-5-8 3345,-9-12-2867,9 15-396,2 1-25,-1 1-1,0 0 1,0 0-1,-1 0 1,1 1-1,-1-1 0,0 1 1,0 0-1,0 1 1,-1-1-1,-2 0-56,6 2 22,-1 1 1,0 0-1,0 0 0,0 0 1,0 0-1,0 1 0,0-1 1,-1 1-1,1 0 0,0 0 1,0 0-1,0 0 0,0 0 1,0 1-1,-1-1 0,1 1 1,0 0-1,0 0 0,0 0 1,0 0-1,1 0 0,-1 1 0,0 0 1,1-1-1,-1 1 0,0 0 1,1 0-1,0 0 0,0 1 1,0-1-1,0 0 0,0 1 1,0 0-1,0 0-22,-3 6 57,0 0 0,1 0 0,0 0 0,0 1 0,1 2-57,1-7 38,1 0 0,0 0 0,0 0 0,0 0 0,1 0 0,-1 0 0,1 1 0,1-1 0,-1 0 0,2 4-38,-2-7 10,0-1 0,0 0 0,1 0 0,-1 1 0,1-1 0,-1 0 0,1 0 0,0 0-1,-1 1 1,1-1 0,0 0 0,0 0 0,0 0 0,0 0 0,0-1 0,0 1-1,0 0 1,0 0 0,0 0 0,0-1 0,0 1 0,0-1 0,1 1 0,-1-1 0,0 1-1,0-1 1,1 0 0,-1 1 0,0-1 0,1 0 0,-1 0 0,0 0 0,1 0-1,-1 0 1,0 0 0,1-1 0,-1 1 0,0 0 0,1-1-10,6-1 20,-1-1 0,0 0-1,0 0 1,0-1 0,0 0 0,0-1-20,-2 2 8,36-23 24,-12 8 25,19-10-57,-45 27 2,0-1 1,1 1-1,-1-1 1,1 1-1,-1 0 0,1 0 1,-1 1-1,1-1 1,-1 1-1,1 0 1,1 0-3,-4 0 22,1 0 0,0 0 0,-1 1 0,1-1 0,-1 1 0,1 0 0,-1-1 0,1 1 0,-1 0 0,1 0 0,-1 0 0,0 0 0,1 0 0,-1 0 0,0 0 0,0 0 0,0 0 0,0 1 0,0-1 0,0 0 0,0 1 0,0-1 0,-1 1 0,1-1 0,0 1 0,-1 0-22,7 13 430,0 0 1,8 9-431,-14-22-2,0-1-1,0 1 1,0 0 0,0-1-1,1 1 1,-1-1-1,1 1 1,0-1 2,-2 0-78,1-1 1,-1 0-1,1 1 1,0-1-1,0 0 1,-1 1-1,1-1 1,0 0-1,-1 0 1,1 0-1,0 1 1,0-1-1,-1 0 1,1 0-1,0 0 1,0-1-1,0 1 1,-1 0-1,1 0 1,0 0-1,-1 0 1,1-1-1,0 1 1,0 0-1,-1-1 0,1 1 1,0 0-1,-1-1 78,18-13-2140,7-6 754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5.6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10114,'-3'6'5217,"5"15"-488,-2 12-3288,-2 8 167,-4 10-280,1 5-224,1-6-503,6-4-233,5-12-232,1-12-48,4-6-256,-8-8-408,2-11-1113,0-9-751,0-17-1249,4-2 2129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6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7386,'8'-24'4553,"2"23"-48,-1 8-1601,-4 15-815,2 10-369,-6 12-424,-1 7-192,1-2-407,1-1-177,3-10-272,2-3-56,1-8-360,1-13-552,0-6-1337,3-5-135,0-3 1127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6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77 14779,'-2'-1'584,"1"0"0,-1 0 0,0-1 0,1 1-1,-1 0 1,1-1 0,-1 1 0,1-1 0,0 0 0,0 1-1,-1-2-583,2 2 75,0 1-1,-1-1 0,1 0 0,0 1 0,0-1 1,0 0-1,0 0 0,0 1 0,0-1 0,0 0 1,1 1-1,-1-1 0,0 0 0,0 1 0,0-1 1,1 0-1,-1 1 0,0-1 0,1 1 0,-1-1 1,1 0-1,-1 1 0,1-1 0,-1 1 0,1-1 1,-1 1-1,1-1 0,-1 1 0,1 0 0,-1-1 1,1 1-1,0 0 0,-1-1 0,1 1 0,0 0-74,8-4 273,0 0-1,1 0 0,-1 1 0,1 1 1,-1 0-1,1 0 0,5 0-272,1 0 192,-5 0-183,12-3-323,0 2 1,1 1-1,-1 0 1,11 2 313,-32 1-348,0-1 1,-1 1 0,1-1 0,0 1 0,0-1-1,-1 1 1,1 0 0,0 0 0,1 1 347,-3-2-112,0 0 0,1 0 1,-1 1-1,0-1 0,1 0 1,-1 0-1,0 1 0,1-1 1,-1 0-1,0 0 0,0 1 1,1-1-1,-1 0 0,0 1 1,0-1-1,0 1 0,1-1 0,-1 0 1,0 1-1,0-1 0,0 1 1,0-1-1,0 0 0,0 1 1,0-1-1,0 1 0,0-1 1,0 0-1,0 1 0,0-1 1,0 1-1,0-1 0,0 0 1,0 1-1,0-1 0,-1 1 1,1-1-1,0 0 0,0 1 1,0-1-1,-1 0 0,1 1 1,0-1-1,-1 0 0,1 1 0,0-1 1,-1 0 111,-4 4-520,-1 1 0,0-2 1,0 1-1,-1-1 520,0 1 213,0 0-1,1 0 1,0 0 0,-3 3-213,7-5 257,-1 1 0,1-1 0,0 1 0,0 0 0,0 0 1,0 0-1,1 0 0,-1 0 0,1 0 0,0 0 1,0 0-1,0 1 0,0-1 0,1 0 0,-1 1 0,1-1 1,0 1-1,0-1 0,0 0 0,0 1 0,1-1 1,-1 1-1,1-1 0,0 0 0,0 0 0,0 2-257,12 33 1493,-4-14-410,-1 1 1,0 7-1084,-6-20 182,0-1-524,0 0 1,1-1-1,0 0 1,0 1-1,2 2 342,4 9-4870,-9-22 4768,1 0 0,-1 0 0,0 0 1,0 0-1,0 0 0,0 0 0,0 0 1,0 1-1,0-1 0,0 0 0,0 0 1,0 0-1,0 0 0,0 0 0,0 0 1,0 1-1,0-1 0,0 0 0,0 0 1,0 0-1,0 0 0,0 0 0,0 0 1,0 1-1,0-1 0,0 0 0,0 0 1,0 0-1,0 0 0,0 0 0,0 0 1,0 1-1,-1-1 0,1 0 0,0 0 1,0 0-1,0 0 0,0 0 0,0 0 0,0 0 1,0 0-1,0 0 0,-1 0 0,1 0 1,0 1-1,0-1 0,0 0 0,0 0 1,0 0-1,0 0 0,-1 0 0,1 0 1,0 0-1,0 0 0,0 0 0,0 0 1,0 0-1,-1 0 0,1 0 0,0 0 1,0 0-1,0-1 0,0 1 0,0 0 1,-1 0 101,-12-4-4063,4 1 4089,1 0 1,-1 1-1,0 0 1,-8-1-27,0 1 5555,0 1 0,-3 0-5555,51 0 5131,-22-1-4870,1 1 0,-1-1-1,1-1 1,-1 0 0,0 0 0,6-4-261,6-3-112,17-9-1457,-1 5-2034,7-2 1529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6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12611,'0'0'135,"0"-1"-1,0 1 1,0 0 0,0 0 0,0 0 0,0 0 0,0 0 0,0 0 0,0 0 0,0 0 0,0 0-1,1 0 1,-1 0 0,0-1 0,0 1 0,0 0 0,0 0 0,0 0 0,0 0 0,0 0 0,0 0-1,1 0 1,-1 0 0,0 0 0,0 0 0,0 0 0,0 0 0,0 0 0,0 0 0,0 0 0,1 0-1,-1 0 1,0 0 0,0 0 0,0 0 0,0 1 0,0-1 0,0 0 0,0 0 0,0 0 0,1 0-1,-1 0 1,0 0 0,0 0-135,5 6 2332,2 11-524,1 9-269,-2-1 0,0 1 0,1 27-1539,0-4 335,4 2-200,-5-19-182,2 16 47,-8-32-349,0-16 318,0 0 1,0 0-1,1 0 1,-1 0-1,0 1 1,0-1-1,0 0 1,0 0-1,0 0 1,0 1 0,0-1-1,0 0 1,0 0-1,0 0 1,0 0-1,0 1 1,0-1-1,-1 0 1,1 0-1,0 0 1,0 1 0,0-1-1,0 0 1,0 0-1,0 0 1,0 0-1,0 0 1,-1 1-1,1-1 1,0 0-1,0 0 1,0 0 0,0 0-1,0 0 1,-1 0-1,1 0 1,0 1-1,0-1 1,0 0-1,0 0 1,-1 0-1,1 0 1,0 0 0,0 0-1,0 0 1,-1 0-1,1 0 1,0 0-1,0 0 1,0 0-1,-1 0 1,1 0-1,0 0 1,0 0 0,0 0-1,0 0 1,-1-1-1,1 1 1,0 0-1,0 0 1,0 0-1,0 0 1,-1 0-1,1 0 1,0 0 0,0-1-1,0 1 1,0 0 30,-9-10-1289,5 3 662,-1-1 0,1 0-1,1 0 1,-1 0 0,1 0-1,1-1 1,-1 1 0,1-2 627,-3-18-2865,0-24 2865,4 41-429,-1-7-15,0 0 1,2 0-1,0 0 1,1 0 0,3-9 443,-3 22 116,0 0 0,0 0 1,1 0-1,0 0 1,0 0-1,0 0 0,1 1 1,-1-1-1,4-3-116,-4 6 236,1-1-1,-1 0 1,1 1 0,0 0 0,0-1-1,0 1 1,0 0 0,0 1-1,0-1 1,0 0 0,1 1-1,-1 0 1,0 0 0,1 0 0,0 0-236,8-1 791,0 1 1,-1 0 0,1 0-1,0 2 1,10 0-792,61 12 2800,-63-9-2248,-12-2-372,-1-1-1,1 1 1,-1 0-1,0 1 1,0 0-1,0 0 1,0 1-1,1 1-179,-5-4 48,0 1 0,-1 0 0,1 0 0,-1 1 0,0-1-1,1 0 1,-1 1 0,0 0 0,0-1 0,-1 1 0,1 0 0,0 0 0,-1 0 0,0 0 0,0 0 0,0 0-1,0 0 1,0 1 0,0 1-48,-1-1 39,0 0 0,-1 0 0,1 0 0,-1 0 0,1-1 0,-1 1 0,-1 0 0,1 0 0,-1 0-39,-15 34 238,16-35-224,-5 9 48,-1-1-1,0 0 1,0-1-1,-1 1-61,4-6-29,0-1-1,0 0 1,0 1-1,-1-1 0,0-1 1,0 1-1,0-1 1,0 0-1,-5 3 30,0-3-709,0 0 0,0 0 1,0-1-1,0 0 0,0-1 0,-8 1 709,7-1-1124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2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10402,'3'10'4353,"15"-2"-2480,5-1-73,10-3-352,3-3-280,7-4-439,2-2-201,7 1-200,-3 0-80,5 2-104,-10-1-96,-9-2-776,-2-1-617,-19 1-1383,4 1 1560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7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2 13979,'0'0'306,"0"-1"1,0 1-1,0 0 1,-1 0-1,1 0 0,0 0 1,0 0-1,-1 0 1,1-1-1,0 1 0,0 0 1,-1 0-1,1 0 1,0 0-1,0 0 0,-1 0 1,1 0-1,0 0 0,0 0 1,-1 0-1,1 0 1,0 0-1,0 0 0,-1 0 1,1 1-307,-3 5 3137,2 16-2530,1-19-378,1 7-118,-1 5 82,1 1 1,1 0 0,2 10-194,-4-23 7,1-1-1,-1 1 1,1-1 0,0 0-1,0 1 1,0-1-1,0 0 1,0 0 0,0 0-1,1 1 1,-1-1-1,0-1 1,1 1 0,0 0-1,0 0 1,-1 0-1,1-1 1,0 1 0,0-1-1,0 0 1,1 0-1,-1 1 1,0-1 0,0 0-1,1-1 1,-1 1-1,0 0 1,1-1 0,-1 1-1,1-1 1,-1 0-1,1 0 1,-1 0 0,1 0-1,-1 0 1,0-1-1,2 1-6,3-2-64,0 1-1,-1-1 1,1 0-1,0 0 1,-1-1-1,0 0 1,1 0-1,-1-1 1,0 0-1,3-3 65,8-7-522,-1 0 0,11-14 522,11-10-270,-37 37 284,0 0 0,0 0-1,0 0 1,0 1 0,0-1 0,1 0-1,-1 1 1,0-1 0,0 0 0,0 1-1,1-1 1,-1 1 0,0 0-1,1-1 1,-1 1 0,0 0 0,1 0-14,-1 0 23,-1 0 0,1 1 0,0-1 0,-1 0 0,1 1 0,0-1 1,-1 0-1,1 1 0,0-1 0,-1 1 0,1-1 0,-1 1 0,1-1 0,-1 1 1,1-1-1,-1 1 0,1 0 0,-1-1 0,0 1 0,1-1 0,-1 1 1,0 0-1,1 0 0,-1-1 0,0 1 0,0 0 0,0-1 0,0 1 0,0 0-23,2 6 172,-1-1 85,0 1 0,1-1-1,0 0 1,0 0 0,0 0 0,1 0-1,0 1-256,-2-6 35,0 0-1,0 1 1,0-1-1,0 0 0,0 0 1,0 0-1,0 0 1,1 0-1,-1 0 1,0-1-1,1 1 0,-1 0 1,0-1-1,1 1 1,-1 0-1,1-1 1,-1 0-1,0 1 0,1-1 1,-1 0-1,1 0 1,-1 0-1,1 0 1,-1 0-1,1 0 0,-1 0 1,1 0-1,-1-1 1,1 1-1,-1-1 1,1 1-1,-1-1 0,0 1 1,1-1-35,7-3-259,-1 0-1,0-1 1,0 1 0,3-4 259,32-24-4646,-42 31 4397,18-13-1039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7.5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39 227 11042,'1'8'5113,"2"3"-2176,0 1-952,2 1-153,-2-2-448,2-1-200,2-7-1232,3-3-1000,15-11 640</inkml:trace>
  <inkml:trace contextRef="#ctx0" brushRef="#br0" timeOffset="1">0 2 11266,'4'-1'5386,"-2"1"-1522,8 5-3031,-2-5-81,16 6-1144,3-5-705,6-4-1247,8 2 1312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7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0 9730,'0'27'4433,"-1"4"-1672,-3 3-641,-3 10-160,2 4-87,1 4-473,4-3-264,5-10-623,6-7-257,10-16-296,6-6-425,4-15-911,3-7-648,-12-8 7,-7-1 1017</inkml:trace>
  <inkml:trace contextRef="#ctx0" brushRef="#br0" timeOffset="1">5 119 11058,'-4'3'5073,"4"-1"-2256,9 7-961,5 2-287,12-3-553,2 1-296,9-7-832,3-4-512,4-3-1336,-2-4-441,1-5 1361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8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11682,'-2'7'4886,"3"4"-3382,1-2-499,-3 20 2957,-1 9-3962,0 4 1541,1-7-155,1 0-1,4 24-1385,-2-44 167,2 17 143,-4-29-290,1-1-1,0 0 0,-1 1 1,1-1-1,0 0 0,0 0 1,0 1-1,1-1 0,-1 0 0,0 0 1,1 0-20,-2-2 1,1 1-1,-1-1 1,0 0 0,1 1 0,-1-1 0,0 0 0,1 0 0,-1 1 0,1-1 0,-1 0 0,1 0 0,-1 0-1,0 0 1,1 1 0,-1-1 0,1 0 0,-1 0 0,1 0 0,-1 0 0,1 0 0,-1 0 0,1 0-1,-1 0 1,1 0 0,-1 0 0,1-1 0,-1 1 0,0 0 0,1 0 0,-1 0 0,1-1 0,-1 1 0,1 0-1,-1 0 1,0-1 0,1 1 0,-1 0-1,1-2-13,1 1 0,-1 0 0,0 0-1,0-1 1,0 1 0,0 0 0,0-1 0,0-1 13,7-17-228,3-8-68,2 3 39,-5 11 165,0 0-1,0 0 1,1 1 0,11-12 92,-18 23 9,-1 0 1,1 0-1,0 0 0,1 1 0,-1-1 0,1 0-9,-3 2 11,1 0-1,-1-1 0,1 1 1,-1 0-1,1 0 1,-1 0-1,1-1 0,-1 1 1,1 0-1,-1 0 0,1 0 1,-1 0-1,1 0 0,0 0 1,-1 0-1,1 0 0,-1 0 1,1 0-1,-1 0 0,1 0 1,-1 1-1,1-1 1,-1 0-1,1 0 0,-1 0 1,1 1-1,-1-1 0,1 0 1,-1 1-1,0-1 0,1 0 1,-1 1-1,1-1 0,-1 0 1,0 1-1,1-1-10,0 2 54,0 0 0,0 0 1,-1 1-1,1-1 0,0 0 0,-1 0 0,1 0 1,-1 0-1,0 1 0,0 1-54,0 25 352,-1-20-263,-1 22 173,1-20-514,0 0-1,0 0 1,1 0 0,1 0-1,0 0 1,2 7 252,-3-16-167,1 0 0,0 1 0,-1-1 0,1 0 0,0 0 0,0 0 0,1 0-1,-1 1 168,17 13-1052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8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12539,'2'0'5241,"-2"16"-2905,0 11-807,0 11-321,-1 10-128,1 2-224,3-4-160,6-10-343,3-9-97,7-10-649,2-8-495,0-7-1312,0-2 2568,-13-7-688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9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12995,'2'-2'492,"0"-1"1,0 1-1,1 0 1,-1 0 0,1 1-1,-1-1 1,1 0-1,-1 1 1,1-1-1,0 1 1,0 0 0,0 0-1,0 0 1,0 1-1,0-1 1,0 0-493,10 0 429,0-1-1,0 2 1,4 0-429,2 0 795,111-5 321,-123 5-1087,-1 0 0,1 1 0,0-1 0,-1 1 0,1 1-1,-1 0 1,1 0-29,-5-2 7,0 1-1,-1 0 1,1-1-1,0 1 1,-1 0-1,1 0 1,0 0-1,-1 1 1,1-1-1,-1 0 1,0 0-1,1 1 1,-1-1-1,0 1 1,0-1-1,0 1 1,0-1-1,0 1 1,0 0-1,-1 0 0,1-1 1,0 1-1,-1 0 1,1 0-1,-1 0 1,0 0-7,1 7 24,-2 1 0,1-1 0,-1 0 0,-2 7-24,2-10 33,0 0 1,0-1 0,0 1-1,1 0 1,0 0-1,0 0 1,1-1 0,-1 1-1,1 0 1,0 0-1,2 4-33,-2-8 10,-1-1 0,1 0-1,0 1 1,0-1 0,-1 1-1,1-1 1,0 0 0,0 0-1,0 0 1,0 1 0,1-1-1,-1 0 1,0 0 0,0 0-1,1-1 1,-1 1 0,0 0-1,1 0 1,-1-1 0,1 1-1,-1-1 1,1 1 0,-1-1-1,1 0 1,-1 0 0,1 1 0,0-1-1,-1 0 1,1 0 0,-1-1-1,1 1 1,-1 0 0,1 0-1,-1-1 1,1 1-10,4-2-1,1 0 0,-1-1 0,-1 0 0,1 0 0,0 0 0,-1 0 0,5-4 1,-4 2-9,0 0-1,0 0 1,-1 0-1,1-1 1,-1 0-1,0-1 1,-1 1-1,0-1 0,0 1 1,2-6 9,-5 10 3,1-1 0,-2 1 0,1 0 0,0-1 0,0 1 1,-1-1-1,1 1 0,-1-1 0,0 1 0,0-1 0,0 1 0,0-1 0,0 1 1,-1-1-1,1 1 0,-1-1 0,1 1 0,-1 0 0,0-1 0,0 1 0,0 0 1,0-1-1,-1 1 0,1 0 0,0 0 0,-1 0 0,0 0 0,1 1 0,-1-1 1,0 0-1,0 0 0,0 1 0,0 0 0,-1-2-3,-1 1 9,0 0-1,1 0 1,-1 1-1,0-1 1,0 1-1,0 0 1,0 0 0,0 0-1,0 0 1,0 1-1,0-1 1,0 1-1,0 0 1,0 0-1,0 1 1,0-1 0,0 1-1,0 0 1,0 0-1,0 0 1,0 1-9,-1 0 17,1 0-1,0 0 1,0 0 0,1 1-1,-1 0 1,0 0 0,1 0-1,-1 0 1,1 0 0,0 1-1,0-1 1,1 1 0,-1 0-1,1 0 1,0 0 0,0 0-1,0 0 1,-1 4-17,1-3-75,1-1 0,0 0 0,1 1 0,-1-1 0,1 1-1,0 0 1,0-1 0,0 1 0,1 3 75,-1-7-90,0 0 0,0 0 0,0 0 0,1 0 0,-1 0 0,0 0 0,1-1-1,-1 1 1,0 0 0,1 0 0,-1 0 0,1 0 0,0 0 0,-1-1 0,1 1 0,0 0 0,-1-1 0,1 1 0,0 0 0,0-1 0,0 1 0,-1-1 0,1 1-1,0-1 1,0 1 0,0-1 0,0 0 0,0 1 0,0-1 90,4 0-451,0 1-1,-1-1 1,1 0 0,0 0 0,-1 0-1,4-2 452,30-4-1100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9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13 10586,'1'0'70,"1"-2"694,0 0 0,0 1 1,1-1-1,-1 1 0,1 0 1,-1-1-1,1 1-764,-2 1 107,-1 0 0,1 0 1,0 0-1,-1 0 0,1 0 0,-1 0 1,1 0-1,-1 0 0,1 0 1,-1 0-1,1 0 0,0 0 0,-1 0 1,1 0-1,-1 0 0,1 1 0,-1-1 1,1 0-1,-1 0 0,1 1 0,-1-1 1,0 0-1,1 1 0,-1-1 1,1 0-1,-1 1 0,0-1 0,1 1 1,-1-1-1,0 1 0,1-1 0,-1 1 1,0-1-1,0 1 0,1-1 0,-1 1 1,0-1-1,0 1 0,0-1 1,0 1-1,0-1 0,0 2-107,1 3 445,0 1 0,0 0 0,-1 0 0,0 0 0,-1-1 0,0 7-445,-8 37 1408,4-27-924,-3 20 780,2 1-1264,5-28 159,0 0 0,1-1 0,0 1 1,3 11-160,-2-21 22,0 1 1,0-1-1,1 1 1,0-1-1,0 0 0,0 1 1,1-1-1,0 0 1,0 0-1,0-1 1,0 1-1,1-1 1,2 3-23,-4-5-79,0 0 1,1 0-1,-1 0 1,0-1 0,1 1-1,-1-1 1,1 1 0,-1-1-1,1 0 1,0 0-1,0 0 1,-1-1 0,1 1-1,0 0 1,0-1 0,0 0-1,0 0 1,0 0-1,-1 0 1,1 0 0,0-1-1,0 1 1,0-1-1,0 0 1,-1 1 0,1-1-1,0-1 79,-1 1-263,1 0 0,-1 0-1,0 0 1,1-1 0,-1 1 0,0-1-1,0 0 1,0 0 0,0 0-1,0 0 1,0 0 0,-1 0-1,1 0 1,-1 0 0,0-1 0,1 1-1,-1-1 1,0 1 0,0-1-1,0 1 1,-1-1 0,1 0-1,-1 1 1,1-1 0,-1 0-1,0 1 1,0-1 0,0 0 0,-1 1-1,1-1 1,0 0 0,-1 1-1,0-1 1,0 0 0,1 1-1,-2-1 1,1 1 0,0 0 0,-1-2 263,-3-4-841,0 0 0,-1 0 0,0 0 1,-1 0-1,-7-6 841,-10-7-1263,-5-3 1263,-2-1 303,21 17-82,0-1 786,-1 1 0,2-2 0,-1 0 1,1 0-1,0-1-1007,8 10 195,1 1 0,0-1 1,-1 1-1,1-1 0,-1 1 1,1-1-1,0 1 0,0-1 0,-1 0 1,1 1-1,0-1 0,0 1 0,0-1 1,-1 0-1,1 1 0,0-1 1,0 0-1,0 1 0,0-1 0,0 0 1,1 0-196,-1 1 104,0 0 0,1-1 0,-1 1 0,0 0 0,1 0 0,-1 0 0,0-1 0,1 1 0,-1 0 0,1 0 1,-1 0-1,0 0 0,1 0 0,-1 0 0,1 0 0,-1 0 0,0 0 0,1 0 0,-1 0 0,1 0 0,-1 0 0,1 0 1,-1 0-1,0 0-104,6 2 758,0 0 0,0 0 1,4 2-759,-8-3 106,16 7 232,0 0 0,1-2-1,0 0 1,1-1 0,6 1-338,69 4-5891,-32 0 4367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39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178 243 8362,'-3'-4'1308,"1"1"0,-1 0 0,0 1 0,0-1 0,0 0-1,-1 1 1,0-1-1308,-1 0 1036,0 0-1,0 1 0,-1 0 1,-5-2-1036,5 2 376,1 0 0,-1 1 1,0 0-1,0 0 1,0 1-1,0 0 0,0 0 1,0 0-1,0 1 1,-2 0-377,5 0 105,0 0 1,0 0 0,0 0-1,0 0 1,1 0 0,-1 1-1,0-1 1,1 1 0,0 0 0,-1 0-1,1 0 1,0 0 0,0 0-1,0 1 1,0-1 0,0 1-1,0-1 1,1 1 0,-1-1-1,0 3-105,1-3 14,1 0 0,-1 0 0,0 0 1,0 0-1,1 1 0,0-1 0,-1 0 0,1 1 0,0-1 0,0 0 0,0 1 0,0-1 0,1 0 0,-1 1 0,1-1 0,-1 0 0,1 0 0,0 0 0,0 1 1,0-1-1,0 0 0,0 0 0,0 0 0,0 0 0,1-1 0,-1 1-14,2 2-1,1-1 1,-1 0-1,0 0 0,1 0 1,0-1-1,-1 1 0,1-1 1,0 0 0,-2-1-9,1 0 0,-1 0 0,0-1 0,0 1 0,1-1 0,-1 1 0,0-1 0,0 0 0,1 0 0,-1 0 0,0 0 0,1 0 0,-1 0 0,0-1 0,1 1 1,-1-1-1,0 0 9,5-2-73,-1 0 1,0-1-1,0 0 1,0 0-1,0 0 1,-1-1-1,1 1 1,2-5 72,-1 2-86,1 0 1,0 0-1,9-5 86,-17 12 3,0 0 0,0 0 1,0 0-1,0 0 0,0 0 0,0 0 0,0 0 0,1 0 0,-1 0 0,0 0 0,0 0 0,0 0 0,0 0 0,0 0 0,0 0 0,0 0 0,1 0 0,-1 0 0,0 0 0,0 0 0,0 0 0,0 0 0,0 0 0,0 0 0,0 0 1,1 0-1,-1 0 0,0 0 0,0 0 0,0 0 0,0 0 0,0 0 0,0 0 0,0 1 0,0-1 0,0 0 0,1 0 0,-1 0 0,0 0 0,0 0 0,0 0 0,0 0 0,0 0 0,0 1 0,0-1 0,0 0 0,0 0 0,0 0-3,1 10 122,-3 13 70,2-21-171,-1 3 6,-2 22 229,3-26-266,0 0 0,0 0 0,0 0 0,0 0 0,0 0 1,0 0-1,0 0 0,1 0 0,-1 0 0,0 0 0,0 0 1,1 0-1,-1 0 0,1 0 0,-1 0 0,1-1 0,-1 1 1,1 0-1,-1 0 0,1 0 0,0-1 0,0 1 10,0 0-124,0-1 0,0 0 0,0 0 0,-1 1 0,1-1 0,0 0 0,0 0 0,0 0 0,0 0 0,0 0 0,0 0 0,-1 0 0,1-1 0,0 1 0,0 0 0,0 0-1,0-1 1,0 1 0,0-1 124,16-10-2583,1-7 1209</inkml:trace>
  <inkml:trace contextRef="#ctx0" brushRef="#br0" timeOffset="1">428 1 14395,'3'22'5649,"-5"19"-3720,-6 7-161,-2 15-352,-2-1-159,8-4-513,4-8-184,7-13-208,2-11-448,8-16-1344,-1-8-385,-4-14 881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0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2 8618,'20'-1'5017,"-16"13"-104,-4 13-2368,-6 14-721,-4 12-272,-4 12-432,1 1-247,9-2-473,8-7-152,8-19-160,8-11-160,3-17-680,2-8-465,3-15-1303,-3-8-425,-6-7 1825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0.6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96 8986,'-15'-6'2616,"-8"-5"2186,23 11-4740,0 0 0,0 0 0,-1 0 0,1 0 1,0-1-1,0 1 0,-1 0 0,1 0 0,0 0 1,0-1-1,0 1 0,-1 0 0,1 0 0,0-1 1,0 1-1,0 0 0,0-1 0,0 1 1,0 0-1,0 0 0,0-1 0,-1 1 0,1 0 1,0-1-1,0 1 0,0 0 0,0 0 0,0-1 1,1 1-1,-1 0 0,0-1 0,0 1 0,0 0 1,0-1-1,0 1 0,0 0 0,0 0 1,1-1-1,-1 1 0,0 0 0,0 0 0,0 0 1,0-1-1,1 1 0,-1 0 0,0 0 0,0 0 1,1-1-1,-1 1 0,0 0 0,0 0 0,1 0 1,-1 0-1,0 0-62,19-10 1502,0 5-934,0 0 1,0 1 0,0 1-1,1 1 1,-1 0 0,1 2-1,3 0-568,24 3 569,0 2 0,19 5-569,-50-7 63,-1 0 0,1 1 0,-1 1-1,-1 0 1,1 1-63,-9-3 12,-1-1 1,0 1-1,0 0 0,0 1 0,0-1 1,-1 1-1,1 0 0,-1 0 0,0 0 0,0 0 1,-1 1-1,1 0 0,-1 0 0,2 3-12,-4-5 17,0 0 0,0 0 1,0 0-1,0 0 0,0 0 0,-1 0 0,0 0 0,1 1 0,-1-1 0,-1 0 0,1 0 0,0 0 0,-1 0 0,1 0 0,-1 0 0,0 0 0,0 0 0,0 0 0,-1 0 0,0 2-17,-1 1 137,-1 0 0,0 0 0,0-1 0,-1 1 0,1-1 0,-1 0 0,0 0 0,-4 2-137,9-6 10,0-1 1,0 0-1,-1 0 1,1 0 0,0 0-1,0 0 1,0 1-1,-1-1 1,1 0 0,0 0-1,0 0 1,-1 0-1,1 0 1,0 0 0,0 0-1,-1 0 1,1 0-1,0 0 1,0 0 0,0 0-1,-1 0 1,1 0-1,0 0 1,0 0-1,-1 0 1,1 0 0,0 0-1,0 0 1,-1 0-1,1 0 1,0 0 0,0 0-1,0-1 1,-1 1-1,1 0 1,0 0 0,0 0-1,0 0 1,-1-1-1,1 1 1,0 0-1,0 0 1,0 0 0,0-1-11,-4-10 138,3 10-126,0-5 8,0 0-1,1 0 1,-1-1 0,1 1 0,0 0 0,1 0-1,-1 0 1,1 0 0,0 0 0,1 0 0,0 0-1,0 1 1,0-1 0,1-2-20,4-6-295,1 0-1,0 0 1,1 1 0,10-13 295,-13 18-575,1 1 1,0 0-1,1 0 1,-1 0 0,1 1-1,0 0 1,3-1 574,21-10-1519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2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10594,'6'15'4737,"0"13"-2256,0 8-457,1 16-559,-2 4-281,5 13-336,0-5-144,5-1-264,1-1-96,-6-12-192,8-6-72,-4-11-360,-6-9-320,12-10-848,-10-6-545,4-20 985,4-8 272</inkml:trace>
  <inkml:trace contextRef="#ctx0" brushRef="#br0" timeOffset="1">218 123 10738,'2'0'5121,"1"9"-2192,-3 16-929,0 10-151,7 22-689,-2 3-280,-1 6-408,-1-6-128,-1-6-200,3-8-64,9-11-408,6-1-408,-2-10-1352,2-1 223,4 2 961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1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189 188 10874,'5'0'1129,"11"1"1504,-16-1-2506,1 0 0,-1 0 0,1 0-1,-1 0 1,1 0 0,-1 0 0,1-1 0,-1 1 0,0 0 0,1 0-1,-1-1 1,1 1 0,-1 0 0,0-1 0,1 1 0,-1 0-1,1-1 1,-1 1 0,0 0 0,0-1 0,1 1 0,-1-1 0,0 1-1,0-1 1,1 1 0,-1 0 0,0-1 0,0 1 0,0-1-127,1-4 372,-1 0 1,1 0-1,-1 0 1,0 0-1,-1-1 1,1 1-1,-1 0 1,0 0-373,-11-40 1154,8 35-897,3 3-116,-2-1-25,1 1-1,-1-1 1,0 1-1,-1-1 1,0 0-116,3 6 20,0 0-1,-1 0 1,1 1 0,0-1 0,-1 0-1,1 1 1,-1-1 0,0 1 0,0 0-1,1 0 1,-1-1 0,0 1 0,0 0-1,0 0 1,0 1 0,0-1 0,0 0 0,0 1-1,0-1 1,0 1 0,-3 0-20,1-1 31,1 2 0,-1-1 1,0 0-1,0 1 0,1-1 1,-1 1-1,0 0 0,1 1 1,-1-1-1,1 0 0,-1 1 0,-1 1-31,-1 1 28,1 0 0,0 0 0,0 0 0,0 0 0,0 1 0,1 0 0,-2 2-28,-1 2 61,1 1 0,0 0-1,1 0 1,0 0 0,0 1 0,1-1 0,0 1-1,-1 6-60,4-10 119,0 0-1,0-1 1,0 1-1,1 0 1,-1 0-1,2 0 1,-1 2-119,1-8 33,-1 1 0,0-1 0,0 1-1,1-1 1,-1 1 0,0-1 0,1 1 0,0-1 0,-1 0 0,1 1 0,0-1 0,-1 0 0,1 0 0,0 1 0,0-1 0,0 0 0,0 0 0,0 0 0,1 0-1,-1 0 1,0 0 0,0-1 0,1 1 0,-1 0 0,0-1 0,1 1 0,-1-1 0,1 1 0,-1-1 0,0 1 0,1-1 0,-1 0 0,1 0 0,-1 0 0,1 0-1,0 0-32,7-1 33,1-1 0,-1 0-1,1-1 1,-1 0 0,0-1-1,0 1 1,7-5-33,21-9 33,-33 16-23,27-9 9,-29 10-2,0-1 0,0 1 0,0 0 0,0 0 0,0 0 0,0 0 0,0 0 0,0 0 0,0 0 0,0 1 1,0-1-1,0 1 0,1 0-17,-1 0 37,-1 0 1,0 0 0,1 0-1,-1 1 1,0-1 0,0 0-1,0 1 1,0-1 0,0 1 0,0-1-1,-1 1 1,1 0 0,0-1-1,-1 2-37,5 7 129,-3-6 78,-1-3-324,0 1 1,-1-1-1,1 0 1,0 0-1,0 1 0,0-1 1,0 0-1,0 0 0,0 0 1,0 0-1,0 0 1,1 0 116,-1-1-179,0 0 0,0 0 1,0 0-1,0 0 0,0 0 1,0 0-1,0 0 0,0 0 1,0 0-1,0 0 0,-1 0 1,1-1-1,0 1 0,0-1 1,0 1-1,0 0 1,0-1-1,0 1 0,0-1 1,-1 0-1,2 0 179,22-14-1404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1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250 16 12651,'-7'-3'1786,"1"0"-1,-1 1 1,0 0 0,1 0 0,-4 0-1786,4 1 263,1 1-1,-1 0 1,1 0 0,-1 0 0,1 0 0,-1 1-1,1 0 1,0 0 0,-1 1 0,1 0 0,-1 0-263,-1 0 202,0 2 1,0-1 0,0 1-1,1-1 1,-1 2 0,1-1-1,0 1 1,0 0 0,1 0-1,-1 1 1,-2 4-203,2-3 118,1 1 0,1 0 1,-1 0-1,1 0 0,1 0 0,-1 1 0,2-1 1,-1 1-1,1 0 0,0 0-118,-1 14 101,0 0 0,2 0 0,1 0 0,0 0 0,2 0 0,2 9-101,8 39 272,10 27-272,5 18 134,-25-104-204,0 0 1,-1 0-1,-1 12 70,0-23-54,1-1 0,-1 1 0,0 0 0,0-1-1,0 1 1,0-1 0,0 1 0,-1 0 0,1-1 0,0 1 0,0-1 0,0 1 0,0 0 0,-1-1 0,1 1 0,0-1 0,-1 1-1,1-1 1,0 1 0,-1-1 0,1 1 0,-1-1 0,1 1 54,-1-1-106,0 0 0,1-1 0,-1 1-1,1 0 1,-1-1 0,0 1 0,1-1 0,-1 1 0,1-1-1,-1 1 1,1-1 0,-1 1 0,1-1 0,-1 1 0,1-1-1,0 0 1,-1 1 0,1-1 0,0 0 0,0 1 0,-1-1-1,1 0 107,-17-35-3647,2-1 0,-5-19 3647,15 38-533,0 1 1,1-2 0,1 1 0,1 0 0,1 0 0,0-12 532,1 26 214,0 1 0,1-1 0,-1 1-1,1 0 1,-1-1 0,1 1 0,0 0 0,0 0 0,1-1 0,-1 1 0,0 0 0,1 0 0,0 0 0,0 0 0,0 1 0,0-1-1,0 1 1,1-1 0,-1 1 0,1 0 0,-1-1 0,1 1 0,0 1 0,0-1 0,0 0 0,0 1 0,0-1 0,0 1 0,1 0-1,-1 0 1,0 0 0,3 0-214,11 0 1456,0 0-1,4 1-1455,30-2 958,-31-1-847,-1-1 0,0-1 0,0 0 0,-1-1 0,2-2-111,22-9 383</inkml:trace>
  <inkml:trace contextRef="#ctx0" brushRef="#br0" timeOffset="1">477 29 11090,'1'1'442,"-1"1"1,0-1-1,1 1 0,-1-1 0,0 1 0,0-1 0,0 1 0,0 0 0,0-1 1,0 1-1,0-1 0,0 1 0,-1-1 0,1 1 0,0-1 0,-1 1 0,0-1 0,1 1 1,-1-1-1,0 0 0,0 1-442,-6 14 1535,-2 19 690,1-1 1,-4 36-2226,0 73 1646,10-104-1451,2 1 0,1-1 0,3 1 0,5 23-195,-7-50 20,0-6-10,-1 0 0,0 1 0,0-1 0,0 0 0,-1 1-10,0-8-23,0 0 0,0 1 1,0-1-1,0 1 0,0-1 1,0 0-1,0 1 0,0-1 1,0 1-1,0-1 0,0 0 1,0 1-1,0-1 0,-1 1 1,1-1-1,0 0 0,0 1 1,0-1-1,0 0 0,-1 1 1,1-1-1,0 0 0,0 1 1,-1-1-1,1 0 0,0 1 1,-1-1-1,1 0 0,0 0 1,-1 0-1,1 1 0,0-1 1,-1 0-1,1 0 0,-1 0 1,1 0-1,0 0 0,-1 0 0,1 0 1,-1 1-1,1-1 0,0 0 1,-1 0-1,1-1 0,-1 1 1,1 0-1,0 0 0,-1 0 1,1 0-1,-1 0 0,1 0 1,0-1 22,-2 0-278,-1 0 0,2 0 1,-1 0-1,0-1 0,0 1 1,0-1-1,1 1 0,-1-1 1,0 0 277,-3-5-997,1 1 0,0-1-1,0 0 1,1 0 0,0 0 0,-2-6 997,-8-25-1536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2.0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0 101 10778,'57'1'9452,"24"-1"-5913,-54-2-3022,1-1 0,-1-2 0,0 0-517,-13 2 19,-7 2-18,-1 0 1,1 0-1,-1 1 1,0 0 0,1 0-1,-1 1 1,1-1-1,-1 2 1,3-1-2,-6 0-1,-1 0 1,1 0 0,0 0 0,0 0-1,-1 1 1,1-1 0,-1 1-1,1-1 1,-1 1 0,1 0 0,-1 0-1,0 0 1,0 0 0,0 0-1,0 1 1,-1-1 0,1 1 0,0-1-1,-1 1 1,0-1 0,1 3 0,0 2 91,0 1 0,0-1 0,-1 1 1,0-1-1,0 1 0,-1 7-91,-2 13 954,-1 7-954,0-6 304,2-19 76,0-13-248,-1-14-676,0-37-2238,1 17-2884,-4-19 5666,0 16-2678,-5-32 746,6 64 3855,3 7 144,1 5 188,1-3-1672,-1 0 0,1 1 0,0-1 1,0 1-1,-1-1 0,1 0 0,0 1 0,0-1 0,1 0-583,-1 1-23,1-1-1,0 0 1,0 0-1,-1 0 0,1 0 1,0 0-1,0 0 1,0 0-1,0-1 24,18 8-207,-4 1-135,-12-6 138,0 0-1,0-1 1,1 0-1,-1 0 1,1 0-1,0 0 1,0 0-1,0-1 1,0 0-1,0 0 1,0-1-1,0 1 1,0-1-1,1 0 205,17-2-1648,0-1 0,-1-1 0,1-1 0,-1-1 0,0-1-1,0-1 1,12-7 1648,-19 5 26,-11 5 2051,-4 5-1881,-1 0-1,1 0 0,0-1 0,0 1 0,0 0 1,-1 0-1,1 0 0,0 0 0,0 0 0,0-1 1,-1 1-1,1 0 0,0 0 0,0 0 0,-1 0 1,1 0-1,0 0 0,-1 0 0,1 0 0,0 0 1,0 0-1,-1 0 0,1 0 0,0 0 0,0 0 1,-1 0-1,1 0-195,-10 2 3595,6-1-3335,1 1 1,0 0 0,-1 0-1,1 0 1,0 0-1,1 0 1,-1 1 0,-2 1-261,4-3 40,-5 5 208,0 0 0,0 0-1,0 1 1,1 0 0,-1 0 0,2 1 0,-1-1 0,1 1 0,0 0 0,-1 4-248,3-6 152,1 0 1,-1 0-1,1-1 0,0 2 1,1-1-1,-1 0 1,1 0-1,0 0 0,1 0 1,0 2-153,-1-6 43,1 1-1,-1 0 1,1-1 0,0 1-1,0 0 1,0-1 0,0 0-1,1 1 1,-1-1 0,1 1-1,-1-1 1,1 0 0,0 0 0,0 0-1,0 0 1,0 0 0,0-1-1,0 1 1,0-1 0,1 1-1,-1-1 1,1 0 0,1 1-43,0-1-70,0 1 0,0-1 1,0-1-1,0 1 0,0-1 1,0 1-1,0-1 0,0 0 1,0 0-1,0-1 0,0 1 1,1-2 69,0 1-88,0-1 0,-1 0 1,1-1-1,2-1 88,-7 4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2.5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85 8954,'30'-70'11309,"-28"59"-9977,-2 11-1279,0 0 0,0 0 0,0 0 0,0-1 1,0 1-1,0 0 0,0 0 0,-1 0 0,1-1 0,0 1 1,0 0-1,0 0 0,0 0 0,0 0 0,0-1 0,0 1 1,-1 0-1,1 0 0,0 0 0,0 0 0,0 0 0,0 0 1,-1 0-1,1-1 0,0 1 0,0 0 0,0 0 1,-1 0-54,0 0 148,-1 0 1,0 0-1,1 1 1,-1-1-1,1 0 1,-1 1 0,1-1-1,-1 1 1,0-1-1,1 1 1,0 0 0,-1 0-149,-18 11 415,1 0 1,0 1 0,2 1 0,-5 4-416,-2 3 696,-18 21-696,33-32 126,1 0 1,0 1-1,0 0 1,1 0-1,-4 10-126,10-19 17,0 0 1,0 1-1,0-1 0,0 1 0,0-1 1,0 0-1,1 1 0,-1 0 1,1-1-1,0 1 0,0-1 0,0 1 1,0-1-1,0 1 0,0-1 1,1 1-1,-1-1 0,1 1 1,0-1-1,0 1 0,0-1 0,0 0 1,0 1-1,0-1 0,1 0 1,-1 0-1,1 0 0,0 0 0,-1 0 1,2 1-18,3 2 15,0 0 1,0 0-1,1 0 0,0-1 1,0 0-1,0 0 1,0-1-1,0 0 1,1 0-1,0 0 1,-1-1-1,1-1 0,0 1 1,0-1-1,5 0-15,2 0-841,0-1 1,0 0-1,8-2 841,-4-1-3648,0-1 1,6-2 3647,-10 2-1891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3.0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27 277 8002,'-22'10'4713,"18"-2"-352,9 0-1497,3-6-887,9 1-241,1-2-512,-5-1-311,10 2-873,-3-2-689,13 1 401</inkml:trace>
  <inkml:trace contextRef="#ctx0" brushRef="#br0" timeOffset="1">581 1 12715,'11'5'5273,"-4"4"-3001,4 12-839,8 7-17,-13 10-32,2 7-87,-4 8-481,-1 3-216,1-8-224,-9-4-120,6-15-1272,-1-12-697,3-9-1191,11-9 1455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3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52 104 10434,'0'0'333,"0"-1"0,0 0 0,0 1 0,0-1 0,0 0 0,0 1 0,0-1 0,0 0 0,0 1 0,-1-1 0,1 0 0,0 1 0,0-1 0,-1 1 0,1-1 0,-1 0 0,1 1 0,0-1 0,-1 1 0,1-1 0,-1 1 0,1-1-333,-1 1 158,0 0 0,1 0 0,-1 0 0,1 0 0,-1 0 0,1 0 0,-1 0 0,0 0 0,1 0 0,-1 0-1,1 0 1,-1 0 0,1 1 0,-1-1 0,0 0 0,1 0 0,-1 1 0,1-1 0,-1 0 0,1 0 0,-1 1 0,1-1 0,0 1 0,-1-1 0,1 0 0,-1 1 0,1-1 0,0 1 0,-1 0-158,-2 3 212,0 0 0,0 1 1,0 0-1,1-1 0,0 1 1,0 0-1,0 0 1,0 1-1,1-1 0,0 0 1,0 0-1,0 1 0,1-1 1,0 0-1,0 1 0,0-1 1,1 0-1,0 6-212,0-9 18,0 0 1,-1 0-1,1 0 1,0 0-1,0-1 1,0 1 0,0 0-1,0 0 1,0-1-1,0 1 1,1-1-1,-1 1 1,0-1-1,1 0 1,-1 1-1,1-1 1,0 0-1,0 0-18,0 0 13,1 0 0,-1 0-1,1 0 1,0 0 0,-1-1-1,1 1 1,-1-1 0,1 0 0,0 0-1,0 0 1,-1 0 0,2 0-13,3-1-20,0-1 1,0 1 0,0-1-1,-1-1 1,1 1 0,-1-1 0,0 0-1,0-1 1,6-3 19,-5 1-148,1 0-1,-1-1 1,0 1 0,-1-2-1,1 1 1,-1-1-1,3-5 149,-6 8-94,0 1 0,-1-1-1,0 0 1,0 1-1,0-1 1,0 0-1,-1 0 1,1-1 0,-1 1-1,-1 0 1,1 0-1,-1-1 1,0 1-1,0-3 95,0 5-17,-1 1-1,0-1 0,1 1 1,-1-1-1,0 1 0,0 0 1,0-1-1,0 1 0,-1 0 0,1 0 1,0 0-1,-1 0 0,0 0 1,1 0-1,-1 0 18,-2-1-11,1 1 1,0-1-1,-1 1 1,0 0-1,0 0 1,1 0-1,-1 0 1,-3 0 10,-2-1 31,0 1 1,1 0 0,-1 1-1,0 0 1,0 0-1,0 1 1,0 0-1,-2 1-31,5-1 69,0 1 0,0 0 0,0 1 0,1-1 0,-1 1 0,0 0 0,0 1-69,4-2 48,0 0 1,0 0 0,0 0-1,0 0 1,0 1-1,1-1 1,-1 0-1,1 1 1,-1-1 0,1 1-1,-1 0 1,1-1-1,0 1 1,0 0 0,0 0-1,0 0 1,0 0-1,0 0 1,0 0 0,1 0-1,-1 0-48,1-1 24,0-1-1,0 1 1,0 0-1,0 0 0,0 0 1,0 0-1,1 0 1,-1-1-1,0 1 1,0 0-1,1 0 1,-1 0-1,0-1 1,1 1-1,-1 0 1,1-1-1,-1 1 0,1 0 1,0-1-1,-1 1 1,1 0-1,-1-1 1,1 1-1,0-1 1,0 1-1,-1-1 1,1 0-24,3 2 45,-1 0 0,1 0 0,-1-1 0,1 0 0,2 1-45,5 0 38,0 0-1,1-1 1,-1 0 0,1 0-1,-1-2 1,1 1 0,-1-1-1,8-2-37,16-5 15,0-1 0,2-2-15,-26 8 3,0 0 1,0 1-1,0 0 1,0 1-1,4 0-3,-13 1 2,0-1 0,0 2 0,0-1 0,0 0 0,0 0 0,0 1 0,0-1 0,0 1-1,0-1 1,0 1 0,0 0 0,0 0 0,0 0 0,0 0 0,0 0 0,-1 0 0,1 1 0,-1-1 0,1 0 0,-1 1 0,1-1 0,-1 1 0,0 0 0,1-1 0,-1 1-1,0 0 1,0 0 0,-1 0 0,1 0 0,0 0 0,0 0 0,-1 0 0,1 1-2,-2 6 8,1 0 1,-2-1-1,1 0 0,-1 1 1,0-1-1,-1 0 0,-1 3-8,4-11 1,-31 81 80,-2 3 86,-14 74 334,45-151-740,0 0 0,1 0 0,-1 0 0,2 1 0,-1 3 239,1-11-51,0 1 0,0-1 0,0 0 0,0 1 0,0-1 0,0 0 0,0 0 0,0 1 0,0-1 0,0 0 0,0 0 0,0 1 0,0-1 0,0 0 0,0 0 0,0 1 0,1-1-1,-1 0 1,0 0 0,0 0 0,0 1 0,0-1 0,1 0 0,-1 0 0,0 0 0,0 1 0,0-1 0,1 0 0,-1 0 0,0 0 0,0 0 0,1 0 0,-1 0 0,0 0 0,0 1 0,1-1 0,-1 0 0,0 0 0,1 0-1,-1 0 1,0 0 0,1 0 51,11-4-1651,-5 0 569,0 0 0,0 0 0,-1-1 1,0 0-1,3-3 1082,-3 3-532,32-26-1077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4.0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 8186,'-4'2'781,"0"1"-1,1-1 1,-1 1 0,1 0 0,-1 0 0,1 1 0,0-1 0,0 1 0,1 0-1,-1-1 1,1 1 0,0 0 0,0 0 0,0 1 0,0-1 0,1 0-781,-2 5 709,0 1 0,1-1 1,1 0-1,-1 1 1,2-1-1,-1 1 0,1 1-709,0-8 108,0 0-1,1 0 1,-1 0-1,1 0 1,-1 0-1,1 0 1,0 0-1,0 0 1,0 0-1,1-1 1,-1 1-1,0 0 1,1-1-1,1 2-107,-2-2 19,1-1 0,0 1-1,-1-1 1,1 1 0,0-1-1,0 0 1,0 0 0,0 0-1,0 0 1,0 0-1,0 0 1,1 0 0,-1-1-1,0 1 1,0-1 0,1 0-1,-1 1 1,0-1 0,2 0-19,0-1 2,0 0 0,1 0 0,-1 0 0,0 0 1,0 0-1,0-1 0,0 0 0,0 0 0,0 0 1,0 0-1,-1 0 0,1-1 0,-1 0 0,1 0 1,-1 0-1,0 0 0,0 0 0,-1-1 0,1 1 0,-1-1 1,0 0-1,1-1-2,-1 2 4,-1 0 0,1 0 0,-1 0 0,0 0 0,0 0 0,0-1 1,-1 1-1,1 0 0,-1 0 0,0-1 0,0 1 0,0-1 0,0-1-4,-1 3 5,1-1 1,-1 1-1,0-1 0,0 1 1,0-1-1,0 1 0,0 0 1,0 0-1,-1 0 0,1 0 1,-1-1-1,0 2 0,1-1 1,-1 0-1,0 0 0,0 1 1,0-1-1,0 1 0,-1-1-5,-2-1 8,-1 0-1,0 1 1,0-1-1,0 1 0,0 1 1,0-1-1,0 1 1,0 0-1,0 0 1,-1 1-1,1 0 1,-4 0-8,-5 1-448,0 1 1,0 0 0,1 1 0,-11 4 447,9-2 516,15-5-514,1 1 0,0-1 0,0 0-1,0 0 1,0 0 0,0 0 0,0 0-1,0 0 1,0 0 0,0 0-1,0 0 1,0 0 0,0 0 0,0 1-1,0-1 1,0 0 0,0 0 0,0 0-1,0 0 1,-1 0 0,1 0 0,0 0-1,0 0 1,0 1 0,1-1 0,-1 0-1,0 0 1,0 0 0,0 0-1,0 0 1,0 0 0,0 0 0,0 0-1,0 1 1,0-1 0,0 0 0,0 0-1,0 0 1,0 0 0,0 0 0,0 0-1,0 0 1,0 0 0,0 0 0,1 0-1,-1 0 1,0 0 0,0 0 0,0 0-1,0 1 1,0-1 0,0 0-1,0 0 1,0 0 0,1 0 0,-1 0-2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4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0 131 9770,'2'-1'469,"-1"0"0,0 0 0,1 0 0,-1 1 0,1-1-1,-1 1 1,1-1 0,0 1 0,-1-1 0,1 1 0,-1 0 0,1 0 0,0 0 0,-1 0 0,2 0-469,-1 0 286,0 1 1,0-1 0,0 1-1,0-1 1,-1 1 0,1 0-1,0 0 1,0 0 0,0 0-1,-1 0 1,1 1-287,4 2 414,-1 1 1,0 0-1,-1 1 1,1-1-1,-1 1 0,2 3-414,-1-2 190,-1 0-1,0 1 0,0-1 1,0 1-1,-1 0 0,0 0 1,-1 0-1,1 1 0,-2-1 0,1 1 1,-1-1-1,-1 1 0,1-1 1,-1 1-1,-1 0 0,0-1 1,0 1-1,0-1 0,-2 3-189,1-6 76,2-4-66,-1 0 0,1-1 0,0 1 0,-1 0 1,1-1-1,0 1 0,0 0 0,0 0 1,-1-1-1,1 1 0,0 0 0,0 0 1,0-1-1,0 1 0,0 0 0,1 0 1,-1-1-1,0 1 0,0 0 0,0 0-10,4-29 84,0 2-99,0 0 0,3 1 0,1-5 15,-1 8-28,28-72 70,-29 80-117,1 0 0,0 0-1,1 1 1,0 0-1,4-3 76,-10 14-207,0-1-1,-1 1 0,1 0 1,0 0-1,1 0 0,-1 1 1,0-1-1,0 0 0,1 1 1,-1 0-1,1-1 1,-1 1-1,3-1 208,-3 2-327,0 0 0,0 0 0,0 0 0,-1 0 0,1 0 0,0 0 0,0 0 0,0 0 0,-1 1 0,1-1 0,0 1 0,0-1 0,-1 1 0,1 0 0,-1 0 0,1 0 0,0 0 0,-1 0 0,0 0 0,2 1 327,13 12-1786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5.3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0 105 8722,'0'9'1185,"1"-1"0,0 0 1,0 1-1,1-1 0,0 0 0,0 0 1,2 2-1186,-3-7 246,0-1 0,0 1 0,1 0 0,-1-1 0,1 1 0,0-1 0,0 0 0,0 0 0,0 0 0,0 0 0,0 0 0,1 0 0,-1 0 0,0-1 0,1 1 0,0-1 0,-1 1 0,1-1 0,0 0 0,-1 0 0,1-1 0,1 1-246,2 0 176,-1-1-1,1 1 0,-1-1 1,1 0-1,-1-1 0,1 0 1,-1 1-1,1-2 0,-1 1 1,0-1-1,0 1 0,1-2 1,-1 1-1,0-1-175,3-1 62,-1 0 0,0-1-1,0 0 1,0 0 0,-1-1 0,0 1-1,0-2 1,5-5-62,-9 9 12,0-1-1,0 0 1,0 0-1,0 0 1,-1 1 0,1-2-1,-1 1 1,0 0-1,0 0 1,-1 0-1,1 0 1,-1-1 0,0 1-1,0 0 1,0 0-1,-1-1 1,0 1 0,0 0-1,0 0 1,0 0-1,0 0 1,-1 0-1,0 0 1,0 0-12,1 1 7,0 0-1,-1 0 1,0 0-1,0 0 1,0 1 0,0-1-1,0 1 1,0-1-1,-1 1 1,1 0 0,-1 0-1,0 0 1,1 0 0,-1 0-1,0 1 1,0-1-1,0 1 1,0 0 0,-1-1-1,1 2 1,0-1-1,0 0 1,-1 1 0,1-1-1,0 1 1,-1 0-1,1 0 1,0 0 0,-1 1-1,-2 0-6,2 0 7,0 0 0,0 1 0,1 0-1,-1-1 1,1 1 0,-1 1 0,1-1-1,-1 0 1,1 1 0,0 0 0,-2 2-7,-2 3 21,0 0 0,0 1 0,1-1 0,0 3-21,3-6 12,0 0 0,0 1 0,1 0 0,0-1 0,0 1 0,0 0 1,0 0-1,1 0 0,0 0 0,1 1 0,-1-1 0,1 0 0,0 2-12,1-4-13,-1 0 0,1-1 0,0 1 1,0 0-1,0-1 0,0 1 0,1-1 0,-1 1 0,1-1 0,0 0 0,0 1 0,0-1 0,1 0 0,-1 0 1,1-1-1,-1 1 0,1-1 0,0 1 0,0-1 0,0 0 0,0 0 0,1 1 13,3-1-300,-1 1 0,0-1-1,1 1 1,-1-2-1,1 1 1,0-1 0,0 0-1,-1 0 1,1-1 0,0 0-1,0 0 1,0-1 0,0 0-1,-1 0 1,1 0 0,0-1-1,-1 0 301,5-2-1103,0 0 0,0 0-1,-1-1 1,1 0-1,-1-1 1,-1-1-1,1 1 1,-1-1 0,6-6 1103,-2 0-2195,0-1 0,-2 0 0,3-4 2195,-8 9-421,0 0 0,-1-1 1,2-4 420,-4 8 1162,-1 2 2585,-2 11 2478,0-1-3232,-3 59 2872,5 44-5865,-2-76 712,2 12 713,3 19-1425,-3-51 39,0-1 0,1 1 0,0 0 1,1-1-1,0 0 0,1 0 0,1 1-39,-6-13-9,0 0-1,0 0 0,0 0 1,1 0-1,-1 0 1,0 0-1,0 0 1,0 0-1,0 0 1,0 0-1,0 0 1,0 0-1,0 0 1,0 0-1,0 0 0,0 0 1,0 0-1,0 0 1,0 0-1,0 0 1,0 0-1,0 0 1,0 0-1,0 0 1,0 0-1,0 0 1,1 0-1,-1 0 0,0 0 1,0 0-1,0 0 1,0 0-1,0 0 1,0 0-1,0 0 1,0 0-1,0 0 1,0 0-1,0 0 0,0 0 1,0 0-1,0 0 1,0 0-1,0 0 1,0 0-1,0 0 1,0 0-1,0 0 1,0 0-1,0 0 1,0 1-1,0-1 0,0 0 1,0 0-1,0 0 1,0 0-1,1 0 1,-1 0-1,0 0 1,0 0-1,0 0 1,0 0-1,0 0 0,0 0 1,-1 0-1,1 0 1,0 0-1,0 0 10,1-6-384,-3-10-223,-16-72-2383,10 56 1263,2 0-1,1-1 1,1 1-1,2-5 1728,1 18-934,2 0 0,1 0 0,0-1 0,5-16 934,-6 30 194,1 1 0,-1 0 0,1-1 0,1 1 1,-1 0-1,1 0 0,0 0 0,0 0 1,0 1-1,0-1 0,1 1 0,0 0 0,0 0 1,0 0-1,0 0 0,1 1 0,-1 0 0,1-1 1,1 1-195,-3 2 287,0 0 0,1 0 0,-1 0 0,1 0 0,-1 0 0,1 0 0,-1 1 0,1 0-1,-1 0 1,1 0 0,0 0 0,-1 0 0,1 1 0,-1 0 0,1 0 0,-1 0 0,2 0-287,1 1 462,0 1 0,0 0 1,0 0-1,-1 1 0,1-1 0,-1 1 0,0 0 0,4 4-462,-7-6 166,-1 0 0,1-1 1,0 1-1,-1 0 0,0 0 1,1 0-1,-1 0 0,0 0 1,0 0-1,0 1-166,-1-2 67,1 1 0,-1-1 0,0 0 0,0 0 0,0 1 0,0-1 0,0 0 1,0 0-1,0 1 0,0-1 0,-1 0 0,1 0 0,0 1 0,-1-1 0,1 0 0,-1 0 0,1 0 0,-1 0 0,0 0 0,0 1-67,-6 6 121,0 0 0,-1 0 1,1-1-1,-1-1 0,-1 1 0,0-1 0,-4 2-121,-2 2 49,-8 6-696,-2-1 1,-13 6 646,31-19-1879,11-7-495,14-7 1034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5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10546,'1'5'1231,"0"1"0,0-1-1,0 1 1,-1 0 0,0 1-1231,-1 7 2170,0-1 1,-3 11-2171,-2 21 2588,6-43-2464,0 0 0,0 1 0,0-1 0,0 1 1,0-1-1,1 1 0,-1-1 0,1 1 0,0-1 0,-1 0 0,1 0 0,0 1 0,1-1 1,-1 0-1,0 0 0,1 0 0,-1 0 0,2 1-124,-2-1 28,1-1 0,0 1-1,0-1 1,0 0 0,0 0 0,1 0 0,-1 0-1,0 0 1,0 0 0,0-1 0,1 1-1,-1-1 1,0 0 0,1 1 0,-1-1 0,1 0-1,-1 0 1,0 0 0,1-1-28,4 1-9,0-1 1,0-1-1,1 1 0,-1-1 1,0 0-1,-1-1 0,1 1 1,0-1-1,-1-1 0,1 1 1,3-4 8,-7 5-11,0-1 0,-1 1 0,1-1-1,-1 1 1,0-1 0,1 0 0,-1 0 0,0 0 0,-1 0 0,1 0 0,0-1 0,-1 1 0,0 0 0,0-1-1,0 1 1,0-1 0,-1 1 0,1-1 0,-1 0 0,0 1 0,0-1 0,0 1 0,0-1 0,-1-2 11,1 3-13,-1-1 1,0 1-1,0 0 1,0-1 0,0 1-1,0 0 1,-1-1-1,0 1 1,1 0 0,-1 0-1,0 0 1,0 1-1,-1-1 1,1 0 0,-1 1-1,1-1 1,-1 1-1,0 0 1,0 0 0,0 0-1,0 0 1,0 1-1,0-1 1,0 1 0,-1 0-1,1 0 1,0 0-1,-1 0 1,1 0 0,-1 1 11,-2 0-3,0 0 0,1 0-1,-1 1 1,0 0-1,1 0 1,-1 0-1,1 1 1,-1-1 0,-4 4 4,6-4 1,1 1 1,-1 0 0,0 0-1,1 1 1,0-1 0,0 0 0,0 1-1,0 0 1,0 0 0,0 0-1,1 0 1,-1 0 0,1 1-1,-1 0-1,3-3-1,-1-1 0,1 1 0,0-1-1,0 1 1,-1-1 0,1 1 0,0-1-1,0 1 1,0 0 0,0-1-1,-1 1 1,1-1 0,0 1 0,0-1-1,0 1 1,0 0 0,0-1 0,1 1-1,-1-1 1,0 1 0,0-1-1,0 1 1,0-1 0,1 1 0,-1-1-1,0 1 1,0-1 0,1 1-1,-1-1 1,0 1 0,1-1 0,-1 1-1,1-1 1,-1 0 0,0 1 0,1-1-1,-1 0 1,1 1 0,-1-1-1,1 0 1,-1 0 0,1 1 0,0-1-1,-1 0 1,1 0 1,3 1-10,0 0 1,0 0-1,0-1 1,0 1-1,4-1 10,33 0-35,-11 0-4,23 3 39,-44-2 5,0 1 1,0 0-1,0 0 1,0 0-1,0 1 1,-1 1-1,8 3-5,-13-5 11,0 0 0,0 0 0,0 0-1,0 0 1,-1 0 0,1 1 0,-1-1 0,0 1-1,1-1 1,-1 1 0,-1 0 0,1 0 0,0 0 0,0 2-11,0 0 56,0 0 1,-1 1 0,0-1 0,0 1 0,0-1 0,0 1 0,-1-1 0,0 2-57,0-2 161,-1 7 113,-2-12-217,-2-5 14,4 2-57,-1 0 1,0 0 0,1-1-1,0 1 1,0 0-1,0-1 1,0 1 0,0-1-1,1 1 1,-1-1-1,1 0 1,0 1 0,0-2-15,1 0-123,-1 0 0,0 0-1,1 1 1,0-1 0,0 0 0,1 1 0,-1-1 0,1 1 0,2-5 123,-1 4-910,1 0 1,-1 1-1,1-1 0,0 1 1,0-1-1,1 1 0,1 0 910,25-23-2356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4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7250,'-5'8'3032,"12"-2"-1135,10-1-265,15 0 88,1-3 33,8 2-497,1-2-280,-4-2-400,-1 6-168,-7-5-432,-2 3-528,-14-1-1400,-6-1 1240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7.8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68 6345,'0'1'353,"1"-1"0,-1 0-1,0 1 1,1-1 0,-1 0 0,1 0-1,-1 1 1,1-1 0,-1 0-1,1 0 1,-1 0 0,1 0-1,-1 1 1,1-1 0,0 0-1,-1 0 1,1 0 0,-1 0 0,1 0-1,-1 0 1,1-1 0,-1 1-1,1 0-352,0-1 333,-1 1 0,1-1 0,-1 0 0,1 1 0,-1-1 0,1 0 0,-1 0 0,0 1-1,1-1 1,-1 0 0,0 0 0,1 0 0,-1 0 0,0 0 0,0 0-333,0-2 147,1 0-1,-1 0 1,0-1 0,0 1 0,0 0 0,-1-1-1,1 1 1,-1 0 0,1 0 0,-1-1-1,0 1 1,-1 0 0,1 0 0,0 0 0,-2-2-147,3 5 10,0 0 0,-1 0 0,1-1 0,0 1 0,0 0 0,-1-1 0,1 1 0,0 0 0,0 0 0,-1-1 1,1 1-1,0 0 0,-1 0 0,1 0 0,0 0 0,-1-1 0,1 1 0,0 0 0,-1 0 0,1 0 0,0 0 0,-1 0 1,1 0-1,-1 0 0,1 0 0,0 0 0,-1 0 0,1 0 0,0 0 0,-1 0 0,1 0 0,0 0 0,-1 1 0,1-1 1,-1 0-1,1 0 0,0 0 0,0 0 0,-1 1 0,1-1 0,0 0-10,-11 14 343,11-12-313,-8 11 100,2 0 1,0 0-1,0 1 0,1-1 0,1 1 0,0 1 0,1-1 0,0 6-130,3-16 14,0 1 0,0-1 0,0 0 0,0 0 0,1 1 0,0-1 0,0 0 0,0 0 0,1 0 0,-1 0 0,1 0 0,0 0 0,0 0 0,0 0 0,1-1 0,-1 1 0,1-1 0,0 0 0,0 0 0,0 0 0,0 0 0,0 0 0,1-1 0,-1 1 0,1-1-14,1 1-1,-1-1 1,1 0-1,-1 1 1,1-2-1,0 1 1,0 0-1,0-1 1,0 0-1,0 0 1,0-1-1,0 1 1,0-1 0,0 0-1,0 0 1,0-1-1,0 1 1,0-1-1,0 0 1,0-1-1,0 1 1,1-2 0,6-3-9,0-1 0,-1-1 0,0 0 0,2-2 9,-12 9 0,3-2 4,0-1 0,0 1 1,0-1-1,-1 0 1,1-1-1,-1 1 0,0 0 1,-1-1-1,1 0 0,-1 0 1,1 0-1,-1 0 0,-1 0 1,1 0-1,-1 0 0,0-1 1,0 1-1,-1 0 0,1-3-3,-1 4 11,0 0 1,-1 0-1,1 0 1,-1 0-1,0 0 1,0 0-1,0 0 1,-1 0 0,1 1-1,-1-1 1,0 0-1,0 1 1,0 0-1,-1-1 1,1 1 0,-1 0-1,1 0 1,-1 0-1,0 1 1,0-1-1,-1 1 1,1-1-1,0 1 1,-1 0 0,1 0-1,-2 0-12,0 0 3,1 1 0,-1-1 0,1 1-1,-1 0 1,0 0 0,1 0 0,-1 1-1,0 0 1,0 0 0,1 0 0,-1 0 0,0 1-1,0-1 1,1 1 0,-1 1 0,0-1-1,1 1 1,0-1 0,-1 1 0,1 1 0,0-1-1,0 0 1,-2 2-3,-1 1-117,0 0 0,1 1 0,-2 1 117,7-6-142,-1 0-1,1 1 0,0-1 1,-1 1-1,1-1 1,0 1-1,0 0 0,0 0 1,0-1-1,1 1 1,-1 0-1,0 0 0,1 0 1,-1 0-1,1 0 1,0 1 142,-1-2-97,2-1 0,-1 1 0,0-1 1,0 1-1,0-1 0,0 1 0,0-1 0,0 1 1,0-1-1,1 1 0,-1-1 0,0 1 1,0-1-1,1 1 0,-1-1 0,0 0 0,1 1 1,-1-1-1,0 1 0,1-1 0,-1 0 1,1 1-1,-1-1 97,17 6-1403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6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249 1 13443,'7'36'5585,"-19"5"-2928,-3 7-961,-9-2-584,1 7-248,7-6-504,6-10-207,8-9-89,5-9-208,6-15-713,-1-3-487,2-9-1473,-5-5 425,-8 2 1360</inkml:trace>
  <inkml:trace contextRef="#ctx0" brushRef="#br0" timeOffset="1">0 172 11690,'4'10'5370,"5"-5"-2242,13-1-1239,2 1-361,8-1-504,8 0-472,14-6-1640,10 2-400,8 0 736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6.6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12203,'1'-1'331,"-1"1"-1,0 0 1,0 0 0,1-1 0,-1 1 0,0 0 0,1 0 0,-1 0 0,0-1 0,1 1 0,-1 0 0,0 0 0,1 0 0,-1 0 0,0 0 0,1 0 0,-1 0-1,1 0 1,-1 0-331,6 3 2416,-5-1-2182,0 0 0,0 0 0,0 0 0,0 0 0,0 0 0,0 0-1,0 1-233,2 11 917,0 0-1,0 4-916,6 31 923,-7-44-862,-1 0 0,1-1-1,0 1 1,0 0-1,1-1 1,-1 1 0,1-1-1,1 1-60,-3-4-1,0 1 0,0-1 1,0 0-1,0 0 0,0 0 0,0 0 0,0-1 0,0 1 0,1 0 1,-1 0-1,0-1 0,1 1 0,-1-1 0,0 1 0,1-1 0,-1 1 1,1-1-1,-1 0 0,0 0 0,1 0 0,-1 0 0,1 0 0,-1 0 1,1 0-1,-1 0 0,1-1 1,4 0-84,-1-1 1,1 0-1,-1-1 1,0 1-1,0-1 1,1-1 83,3-1-148,2-2-19,-1 0 0,0-1 0,0 0 0,0 0 0,-1-1-1,4-6 168,-10 12-12,-1-1-1,1 0 1,-1 1-1,0-1 1,0-1 12,-1 3-1,-1 0 0,1 0 0,0 0 0,0 0 0,0 0 0,1 1 0,-1-1 0,0 0-1,1 0 1,-1 1 0,1-1 0,0 1 0,-1 0 0,2-1 1,-5 11 235,-8 19 335,8-23-423,-1 1 0,1 0-1,1 0 1,-1 0 0,1 0 0,0 0-1,0 0 1,1 1-147,0-3 132,0 1 0,0-1 0,1 0 0,0 1 0,-1-1 1,2 0-1,-1 0 0,0 1-132,0-4 4,-1 0 0,1 0 0,-1-1 1,1 1-1,-1 0 0,1 0 0,-1-1 0,1 1 1,0 0-1,-1-1 0,1 1 0,0-1 1,-1 1-1,1-1 0,0 1 0,0-1 1,0 1-5,1-1-75,-1 0 0,0 1 1,0-1-1,0 0 0,0 0 0,0 0 1,1-1-1,-1 1 0,0 0 1,0 0-1,0-1 0,0 1 1,0 0-1,0-1 0,0 1 1,0-1-1,0 1 0,0-1 75,47-33-5497,-19 14 3778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7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83 156 12179,'0'22'5401,"0"-9"-2369,1 0-831,2 4-561,-3 1-279,-2-1-689,-2-2-536,-1-5-1041,0 1-719,2-10-5081,4-5 4600</inkml:trace>
  <inkml:trace contextRef="#ctx0" brushRef="#br0" timeOffset="1">3 1 13283,'-3'10'5465,"7"-2"-2944,7 3-1249,-2 1-552,4 4-536,2-10-1784,4-6 1640,2-11-568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7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1 11538,'-4'25'5266,"-6"4"-2282,1 11-1023,-7 4-289,9 7-456,5-3-280,2-3-623,6-7-185,5-14-400,-2-8-337,3-18-983,7-4-672,-11-16-769,-6-2 1721</inkml:trace>
  <inkml:trace contextRef="#ctx0" brushRef="#br0" timeOffset="1">0 114 12715,'0'-2'5081,"10"0"-3033,8-1-399,10-2-393,1 2-120,6 3-424,4-1-632,-1 1 1921,13-7-1553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7.8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13179,'1'4'917,"1"0"1,0 0-1,0 0 1,0-1-1,0 1 1,0 0-1,3 2-917,-1-1 354,-1 0 0,0 0 0,3 6-354,-3-1 312,1-1 0,-2 1 0,1 1-1,-1-1 1,-1 0 0,0 1 0,0-1 0,-1 0-1,-1 6-311,-2 20 578,-2 1 0,-1 0-578,4-28 16,2-1 3,1-8-23,-1 0 0,0 0 0,0 0-1,1 0 1,-1 0 0,0 0 0,0 0 0,1 0 0,-1 0 0,0 0 0,0 0 0,1 0-1,-1 0 1,0 0 0,0 0 0,1 0 0,-1 0 0,0-1 0,0 1 0,1 0-1,-1 0 1,0 0 0,0 0 0,0-1 0,0 1 0,1 0 0,-1 0 0,0 0-1,0-1 1,0 1 0,0 0 0,0 0 0,1 0 0,-1-1 4,5-6-119,1 0 0,-1-1 0,0 1 0,-1-1-1,0 0 1,1-3 119,8-15-155,-5 12 134,0 0 0,1 1 0,2-1 21,-9 11 35,0 0 0,0 1-1,1-1 1,-1 1 0,1-1-1,0 1 1,-1 0 0,1 0-1,0 0 1,0 1 0,0-1 0,1 1-1,-1 0 1,0-1 0,1 2-1,-1-1 1,1 0-35,-2 1 48,0 0 0,-1 0 0,1 1 0,0-1 0,0 0 0,0 1 0,0 0 0,-1-1 0,1 1 0,0 0 0,-1 0 0,1 0 0,0 0 0,-1 0 0,1 0 0,-1 0 1,1 1-1,-1-1 0,0 0 0,0 1 0,0-1 0,0 1 0,0 0 0,0-1 0,0 1-48,2 4 151,0 0 0,-1-1 0,1 1 0,-1 0 0,-1 0 0,1 0 0,-1 3-151,1 6 118,-2 0 0,0 1 0,-1-1 0,0 0 1,-1 0-1,-1 0 0,-4 13-118,6-22-189,0-5 209,1 1 0,-1-1 0,1 1 1,-1-1-1,1 1 0,0-1 0,0 1 0,0 0 0,0-1 0,0 1 0,0-1 0,0 1 0,1-1 0,-1 1 0,1 1-20,4 4 88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8.1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14979,'3'8'5449,"5"13"-4472,2 10-441,-4 27-192,-6 14 24,-7 12 88,-4 5-32,2-4 8,1-5-40,5-15-80,1-10-48,4-22-432,2-12-336,2-19-816,0-8-552,0-24-1001,-1-6 1705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8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0 11538,'11'3'1765,"0"0"-1,0-1 0,7 0-1764,13 0 2558,16-2-2558,-19-1 1519,26 4-1519,-51-3 94,0 1 0,0-1 0,0 1 0,0 0 0,0 0 0,0 0 0,-1 0 0,1 0 0,0 1 0,0-1 0,-1 1 0,1 0 0,-1-1 0,2 3-94,-3-3 45,0 0 1,0 1-1,0-1 1,0 1-1,0-1 0,0 1 1,-1-1-1,1 1 1,-1 0-1,1-1 1,-1 1-1,0 0 0,1-1 1,-1 1-1,0 0 1,0 0-1,0-1 1,0 1-1,0 0 0,-1-1 1,1 1-1,-1 0 1,1-1-1,-1 1 1,1 0-1,-1-1-45,-1 4 60,0-1 1,-1 0-1,1 0 0,-1 0 1,1 0-1,-1-1 1,-1 1-1,1-1 0,0 0 1,-1 0-1,0 0 0,-1 1-60,-10 6 175,0-1-1,-12 4-174,23-10 22,-18 7 105,0 0-1,-1-2 1,-20 6-127,33-12-413,-1 1 0,0-1 0,1-1-1,-1 0 1,0-1 0,0 0 0,0 0 0,1-1 0,-10-2 413,5-3-2668,15 6 2543,0-1 1,-1 1-1,1 0 1,0 0-1,-1-1 0,1 1 1,0 0-1,-1-1 1,1 1-1,0-1 1,0 1-1,-1 0 0,1-1 1,0 1-1,0-1 1,0 1-1,-1-1 1,1 1-1,0 0 0,0-1 1,0 1-1,0-1 1,0 1-1,0-1 1,0 1-1,0-1 0,0 1 1,0-1 124,10-14-1651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9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57 9866,'2'2'396,"0"0"-1,0 0 1,-1 0 0,1 0 0,0 0-1,-1 0 1,0 0 0,1 0-1,-1 0 1,0 1 0,0-1-1,0 1 1,0-1 0,-1 1-1,1-1 1,-1 1 0,0-1-1,1 1 1,-1-1 0,0 1 0,0 0-1,-1-1 1,1 2-396,-2 8 847,0 0 0,-1-1 0,-1 1 0,-1 4-847,5-15 50,-1 1 21,1-1 0,-1 1 1,1 0-1,-1 0 0,0 0 0,0-1 1,0 1-1,0 0 0,0-1 0,0 1 0,0-1 1,0 1-1,-1-1 0,1 0 0,0 0 1,-1 1-1,1-1 0,-1 0 0,0 0-71,0-23 150,4 5-175,0 1-1,1 0 1,0-1 0,6-12 25,-7 22-109,1 0-1,0 1 1,0-1 0,1 1 0,-1 0-1,1 0 1,1 0 0,-1 0-1,1 1 1,0-1 0,0 1-1,2 0 110,-5 3 153,0 1-1,0 0 1,0 0-1,0 0 1,1 0-1,-1 0 1,0 0-1,0 0 1,1 1-153,22-3 585</inkml:trace>
  <inkml:trace contextRef="#ctx0" brushRef="#br0" timeOffset="1">283 72 12307,'-12'21'4680,"6"-9"-3181,0-1 1,1 1-1,-2 7-1499,6-18 52,1 0 1,0 0 0,-1 0-1,1 0 1,0 0-1,0 0 1,0 0 0,0 0-1,0 1 1,0-1 0,0 0-1,0 0 1,0 0 0,1 0-1,-1 0 1,0 0 0,0 0-1,1 0 1,-1 0-1,1 0 1,-1 0 0,1 0-1,0-1 1,-1 1 0,1 0-53,1 1 25,-1-1 0,1 0 0,0 0 0,-1 0 0,1 0 0,0-1 1,0 1-1,0 0 0,-1-1 0,1 1 0,0-1 0,0 1 0,1-1-25,5 0 7,-1 1 0,1-1-1,0-1 1,-1 1 0,1-2 0,6-1-7,-3 0 29,-1 0 1,1-1-1,-1 0 1,5-4-30,-12 6 14,0 1 0,0-1-1,0 0 1,0 0 0,0 0 0,0-1 0,-1 1 0,1-1 0,-1 0 0,0 1 0,1-1 0,-1 0 0,-1 0-1,1 0 1,1-3-14,-3 4 11,1 0 0,-1 1-1,0-1 1,0 0 0,1 0-1,-1 1 1,0-1 0,-1 0-1,1 0 1,0 1 0,0-1-1,-1 0 1,1 1 0,-1-1-1,0 0 1,1 1 0,-1-1 0,0 1-1,0-1 1,0 1 0,0-1-1,0 1 1,0 0 0,-1-1-1,1 1 1,-2-1-11,-1-2 21,-1 1 0,0-1 0,-1 1 0,1 0 0,-1 1 0,-5-3-21,3 2-104,1 1-1,-1 0 0,0 1 0,0-1 0,0 1 1,0 1-1,0 0 0,0 0 0,0 0 0,0 1 1,0 0-1,0 1 0,0 0 0,1 0 0,-1 1 1,1 0-1,-2 0 105,-2 5 1332,5 2-792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9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 13219,'4'5'1042,"-1"1"0,0 0 0,0 0 0,-1 0 1,1 1-1,0 3-1042,-1 0 526,0 1 0,0-1 1,-1 0-1,0 1-526,-1 8 191,-1 0 0,0 0 0,-2 0 0,-2 8-191,-3 7 625,-2-1 0,-7 16-625,11-32 259,3-6-88,3-11-173,0 0 0,0 0 0,0 0 1,0 0-1,0 0 0,1 0 0,-1 0 0,0 0 1,0 0-1,0 0 0,0 0 0,0 1 1,0-1-1,0 0 0,0 0 0,0-1 1,1 1-1,-1 0 0,0 0 0,0 0 0,0 0 1,0 0-1,0 0 0,0 0 0,0 0 1,0 0-1,0 0 0,1 0 0,-1 0 0,0 0 1,0 0-1,0 0 0,0 0 0,0 0 1,0 0-1,0 0 0,0-1 0,0 1 0,0 0 1,0 0-1,0 0 0,0 0 0,0 0 1,0 0-1,0 0 0,0 0 2,11-17-419,2-28-347,-10 38 733,1 0 0,0 0 0,1 0 0,0 0 0,0 1 0,1 0 0,-1 0 0,1 0 0,2 0 33,-5 3 18,1 0 0,-1 0-1,1 1 1,0-1 0,0 1 0,0 0 0,0 0 0,0 0 0,0 1-1,1 0 1,-1 0 0,0 0 0,1 0 0,-1 0 0,1 1 0,-1 0-1,0 0 1,1 0-18,-1 1 54,0 0 0,-1 1-1,1-1 1,-1 1 0,0-1-1,1 1 1,-1 0 0,0 0 0,0 0-1,0 1 1,0-1 0,-1 1 0,1 0-1,-1 0 1,1 0 0,-1 0-1,0 0-53,-1-1 46,1-1 0,-1 1 0,0 0 0,0 0 0,0 0-1,0 1 1,-1-1 0,1 0 0,0 0 0,-1 0 0,0 0-1,1 1 1,-1-1 0,0 0 0,0 0 0,0 1 0,0-1-1,-1 0 1,1 0 0,-1 1 0,1-1 0,-1 0 0,0 0-1,0 0 1,0 0 0,0 0 0,0 0 0,-1 1-46,-2 1 68,0 0 1,-1 0-1,0 0 0,0-1 1,0 0-1,0 0 1,0 0-1,-1 0 1,1-1-1,-1 0 1,0 0-69,-11 5 83,-6 2-1094,-1-1 0,1 0 0,-14 1 1011,12-5-957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49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286 14 9658,'5'-2'888,"11"-8"4875,-16 10-5727,0 0 0,0 0-1,0 0 1,0 0-1,0 0 1,0 0-1,0 1 1,0-1 0,0 0-1,0 0 1,-1 0-1,1 0 1,0 0-1,0 0 1,0 0-1,0 0 1,0 0 0,0 0-1,0 0 1,0 0-1,0 0 1,0 0-1,0 0 1,0 0 0,0-1-1,0 1 1,0 0-1,0 0 1,0 0-1,0 0 1,-1 0 0,1 0-1,0 0 1,0 0-1,0 0 1,0 0-1,0 0 1,0 0-1,0 0 1,0 0 0,0 0-1,0 0 1,0 0-1,0 0 1,0 0-1,0 0 1,0 0 0,0 0-1,0-1 1,0 1-1,0 0 1,0 0-1,0 0 1,0 0-1,0 0 1,0 0 0,0 0-1,0 0 1,0 0-1,0 0 1,0 0-1,0 0 1,0 0 0,0 0-1,0 0 1,0 0-1,0 0 1,0 0-1,0 0-35,-13 1 811,-29 8 57,0 2 1,1 1-1,-19 10-868,53-19 65,-6 2 220,-1 1 0,1 1-1,-11 7-284,21-13 50,1 1 1,-1 0-1,1 0 0,0 0 0,-1 0 0,1 0 0,0 0 0,0 0 0,1 1 0,-1-1 0,0 1 0,1-1 0,0 1 0,-1 0 0,1 0 0,0-1 0,0 1 0,1 0 0,-1 0 0,0 0 0,1 2-50,0-2 24,1 0-1,-1 0 1,1 0 0,0 0-1,-1-1 1,1 1 0,1 0-1,-1 0 1,0 0 0,1-1-1,-1 1 1,1-1 0,0 1-1,0-1 1,0 0 0,0 0-1,0 0 1,0 0 0,1 0-1,0 0-23,6 5 42,1-1-1,-1-1 1,1 0-1,10 4-41,-3-2 4,0-1 1,1-1-1,2 0-4,-12-3-303,0-1 1,1 0-1,-1 0 0,0 0 1,1-1-1,-1-1 0,0 0 0,1 0 303,12-5-910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8.1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23 11050,'-1'-2'604,"-1"0"0,0 0 0,0 0-1,-1 0 1,1 1 0,0-1-1,-1 1 1,1-1 0,0 1 0,-1 0-1,0 0 1,1 0 0,-1 0-1,0 1 1,1-1 0,-3 1-604,3-1 125,1 1 0,-1 1 1,0-1-1,0 0 0,0 0 0,1 1 1,-1-1-1,0 1 0,0-1 0,1 1 1,-1 0-1,0-1 0,1 1 0,-1 0 1,1 0-1,-1 0 0,1 1 0,-1-1 1,1 0-1,0 0 0,0 1 0,-1-1 1,1 1-1,0-1 0,0 1-125,-2 5 169,-1 0-1,1-1 1,0 1 0,1 1-1,0-1 1,0 0 0,0 1 0,1 0-169,-2 17 524,1 21-524,2-44 14,0 49 208,1-1 0,3 1 0,2-1-1,3 3-221,-1-16 42,1 0-1,2-1 0,2 0 1,1-1-1,15 27-41,25 36-3989,-52-94 2696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50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13619,'11'14'5409,"13"-9"-3360,8-4-649,5 3-464,-1-4-168,1 0-760,-3 0-680,-9 0 1112,-5-1-624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50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152 67 13835,'-10'-3'1611,"1"-1"1,-1 0-1,1-1 0,-9-5-1611,15 8 103,0 0 0,0 0-1,0 1 1,-1-1-1,1 1 1,0 0 0,-1 0-1,1 0 1,-3 0-103,4 1 8,1 0 0,-1 0 1,1 0-1,0 0 0,-1 0 0,1 1 0,-1-1 0,1 0 1,0 1-1,-1-1 0,1 1 0,0-1 0,0 1 1,-1 0-1,1-1 0,0 1 0,0 0 0,0 0 0,0 0 1,0 0-1,0 0 0,0 0 0,0 0 0,0 0 1,0 1-9,-3 5 80,1-1 1,0 1 0,0 0-1,0 0 1,1 0 0,0 0-1,-1 8-80,1 4 585,0-1-1,1 11-584,0-25 55,1-1 0,0 0-1,0 0 1,1 0 0,-1 0 0,1 0-1,-1 0 1,1 0 0,0 0 0,0 0-1,0 0 1,0 0 0,1 0-1,-1-1 1,1 1 0,0 0 0,0-1-1,-1 0 1,2 1 0,-1-1 0,0 0-1,0 0 1,1 0 0,-1 0-1,1 0 1,0-1 0,0 1-55,2 0 10,1 0 1,-1 0-1,1-1 1,0 0-1,0 0 0,0 0 1,0 0-1,0-1 1,0 0-1,0-1 0,0 1 1,0-1-1,0 0 1,-1 0-1,6-2-10,-2 0-5,0-1 0,0 1-1,-1-1 1,1 0 0,-1-1 0,0 0 0,0-1-1,0 0 1,3-3 5,-8 6 10,0 0 1,0 0-1,0 0 0,-1 0 0,1-1 1,-1 1-1,0-1 0,0 1 0,0-1 1,-1 0-1,1 0 0,-1 0 0,0 0 0,0 0 1,-1 0-1,1 0 0,-1 0 0,1 0 1,-1 0-1,-1 0 0,1 0 0,0 0 0,-1 0 1,0 0-1,0 0 0,0 0 0,-1 0 1,1 0-1,-1 1 0,0-2-10,-2-1 16,0 0 0,0 0 0,-1 0 0,1 0 0,-1 1 0,-1-1 0,1 1 0,-1 1 0,1-1 0,-2 1 0,-4-3-16,7 4-13,0 1 0,-1 0-1,1 0 1,0 1 0,0-1-1,-1 1 1,1 0 0,-1 0-1,1 1 1,-1-1-1,1 1 1,-1 0 0,1 0-1,-1 0 1,1 1 0,-1 0-1,1 0 1,-1 0 0,-2 1 13,5-1-142,0 0-1,-1 1 1,1-1 0,0 1 0,0 0 0,0-1 0,0 1 0,0 0-1,0 0 1,1 0 0,-1 1 0,0-1 0,1 0 0,0 1 0,0-1 0,0 0-1,0 1 1,0 0 0,0-1 0,0 1 0,1-1 0,-1 1 0,1 0-1,0 0 1,0-1 0,0 2 142,2 23-1075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51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15035,'1'12'6009,"-1"-7"-3864,0-1-1017,2 7-632,-1-3-136,0-4-456,1 1-376,-1 0-952,0-1-745,-1-2 1377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51.4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66 7506,'-2'-2'5754,"-3"2"-1783,-7 3 797,4 2-4533,1 0 0,-1 0 0,1 1 0,0-1 0,1 2-1,-1-1 1,1 1 0,0 0 0,1 0 0,0 0 0,-2 4-235,3-5 84,0 0 0,1 0 0,-1 1 0,1-1 1,1 1-1,-1-1 0,1 1 0,0 0 0,1 0 1,0 0-1,0 0 0,0 1 0,1-1 1,0 3-85,0-8 1,0 1 0,1-1 1,-1 1-1,1-1 1,0 1-1,0-1 1,0 0-1,0 1 1,0-1-1,0 0 1,1 0-1,-1 0 1,1 1-1,-1-2 1,1 1-1,0 0 1,0 0-1,0 0 1,0-1-1,0 1 1,0-1-1,0 0 1,0 1-1,1-1 1,-1 0-1,0 0 1,1-1-1,-1 1 1,1 0-1,1-1-1,2 1-15,1 0-1,-1-1 1,0 0-1,1 0 1,-1 0-1,0-1 1,1 0 0,-1 0-1,0-1 1,0 0-1,5-2 16,4-2-23,-1-1-1,-1-1 0,0 0 1,0-1-1,0 0 0,-1-1 1,2-3 23,-5 4 6,0 0 0,-1 0 0,0-1-1,-1 0 1,0 0 0,0-1 0,-1 0 0,-1 0 0,1-2-6,-4 9 13,-1 0 0,0 0 0,0 0-1,0 0 1,0 0 0,0 0 0,-1 0 0,0 0-1,0 0 1,0 0 0,0 0 0,-1 0 0,0 0-1,0-1-12,0 2 11,0 1-1,0-1 0,-1 0 1,1 0-1,-1 1 0,0-1 1,0 1-1,0-1 0,0 1 1,0 0-1,0 0 0,-1 0 1,1 0-1,-1 0 0,0 1 1,1-1-1,-1 1 1,-1-1-11,-3-1-58,-1 0 0,0 0 0,0 1 1,0 0-1,0 1 0,0-1 1,0 2-1,0-1 0,0 1 0,0 0 1,0 1-1,0 0 0,0 0 1,0 1-1,0 0 0,0 0 0,0 1 1,-6 3 57,12-5-224,0 0 0,0 0 0,0 0 1,0 0-1,0 1 0,1-1 1,-1 1-1,0 0 0,1-1 0,-1 1 1,1 0-1,0 0 0,-1 0 0,1 0 1,0 0-1,0 0 0,0 0 1,1 1-1,-1-1 0,0 0 0,1 0 224,3 8-916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6:16:51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2 17212,'7'-1'6737,"-8"9"-4456,-2 2-1553,-2 13-512,-5 5-112,1 6-40,-1 5-16,-1-1-16,3-3 0,3-6-24,3-3-240,2-16-760,2-4-553,4-10 2874,6-12-1441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8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12979,'12'-8'5417,"9"3"-3209,3 1-39,7 3-657,4 3-352,5 1-583,-4 1-225,6-1-896,1-2-1017,8 0 1017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9.0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31 7298,'4'-3'6384,"1"-7"-2306,-4 10-3838,-1-1 1,0 0-1,1 1 0,-1-1 0,0 1 0,0-1 0,0 0 0,0 1 0,0-1 0,0 0 0,0 1 0,0-1 0,0 0 1,0 1-1,0-1 0,0 0 0,0 1 0,0-1 0,-1 1 0,1-1 0,0 0 0,-1 0-240,0 1 78,1-1 0,-1 1 0,0 0-1,0 0 1,0-1 0,0 1 0,0 0 0,0 0-1,1 0 1,-1 0 0,0 0 0,0 0 0,0 0-1,0 0 1,0 0 0,0 0 0,0 0 0,0 1-78,0-1 141,-1 0-102,1 1 1,-1-1 0,1 1-1,-1-1 1,1 1-1,0 0 1,-1 0-1,1 0 1,0-1-1,0 1 1,-1 0-1,1 1 1,0-1-1,-1 1-39,-2 2 48,0-1 1,1 1-1,-1 1 0,1-1 0,0 1 0,0-1 0,0 1 0,1 0 0,-1 0 0,1 0 0,1 0 1,-1 0-1,1 0 0,-1 1 0,2-1 0,-1 1-48,1 3 30,0-1-1,0 0 1,1 0-1,0 0 1,1 0 0,-1 0-1,2 0 1,-1 0 0,1-1-1,0 1 1,1-1 0,0 0-1,0 0 1,1 1-30,-2-4-9,0 0 0,0 0 0,0-1 0,1 1-1,-1-1 1,1 0 0,0 0 0,0 0 0,0-1 0,0 1 0,1-1 0,-1 0 0,1 0 0,-1 0 0,1-1 0,0 0 0,-1 0 0,1 0 0,0 0 0,0-1-1,0 1 1,0-1 0,0-1 0,0 1 9,4-2-203,-1 0-1,1 0 1,-1-1-1,1 0 1,-1 0-1,0-1 1,0 0-1,-1 0 1,1-1-1,-1 0 1,3-3 203,3-3-747,-1 0 0,-1 0 1,1-1-1,-2 0 0,7-11 747,-13 18-213,-1 0 0,0 0 1,0-1-1,-1 1 0,1 0 0,-1-1 0,0 0 0,0-4 213,-1 8 1,-1 1-1,0-1 1,0 0-1,0 1 1,0-1-1,0 0 1,0 1 0,0-1-1,-1 1 1,1-1-1,0 0 1,-1 1-1,1-1 1,-1 1 0,0-1-1,0 1 1,1-1-1,-1 1 1,0 0 0,0-1-1,0 1 1,0 0-1,-1 0 1,1 0-1,0 0 1,0 0 0,-1 0-1,1 0 1,-1 0-1,1 0 1,0 1-1,-1-1 1,-1 0-1,2 1 59,0-1 1,-1 1-1,1-1 0,0 1 1,-1 0-1,1 0 1,0-1-1,-1 1 0,1 0 1,-1 0-1,1 0 1,0 0-1,-1 1 0,1-1 1,-1 0-60,1 1 88,1-1 0,-1 0 0,0 1 0,0-1 0,1 1 0,-1-1 0,0 1 0,1-1 1,-1 1-1,1 0 0,-1-1 0,1 1 0,-1 0 0,1-1 0,-1 1 0,1 0 0,0 0 0,-1-1 0,1 1-88,-1 2 190,1-1-1,-1 1 0,1 0 1,0-1-1,0 1 0,0 0 0,0-1 1,0 1-1,0 0 0,1-1 1,-1 1-1,1-1 0,0 1 0,1 1-189,1 3 107,0-1 0,1 0-1,-1 1 1,2-1 0,-1-1-1,1 1 1,-1-1 0,2 0-1,-1 0 1,0 0 0,1-1-1,0 0 1,0 0 0,5 3-107,-4-4 81,0 1 1,0-1 0,0-1 0,1 1 0,-1-1-1,0-1 1,1 1 0,0-1 0,-1-1 0,1 1-1,0-1 1,-1 0 0,7-2-82,-11 2 0,0-1 1,0 0-1,0 0 1,0 0-1,-1 0 1,1 0-1,0-1 1,-1 1-1,1-1 1,-1 1-1,1-1 1,-1 0-1,0 0 1,0 0-1,2-2 0,-3 2 2,0 0-1,0 0 0,0 1 0,0-1 1,0 0-1,0 0 0,0 0 1,0 0-1,-1-1 0,1 1 1,-1 0-1,0 0 0,1 0 1,-1 0-1,0 0 0,0-1 0,0 1 1,-1 0-1,1 0 0,-1 0 1,1-1-2,-2-1 6,1 0 0,0 0 0,-1 1 0,0-1 0,0 1 1,0 0-1,0-1 0,-1 1 0,1 0 0,-1 0 1,0 0-1,0 1 0,0-1 0,-1 0-6,-1 0 6,0 0 0,0 0-1,-1 0 1,1 1 0,-1 0 0,0 0 0,1 0-1,-1 1 1,0-1-6,-6 1-363,-1-1 1,1 2-1,0 0 0,0 0 1,0 1-1,0 0 0,0 1 0,-12 4 363,23-6-301,-1 1-1,0-1 1,1 1-1,-1 0 0,0 0 1,1-1-1,-1 1 0,0 1 302,2-2-38,0 0 0,0 0 0,-1 1 0,1-1 0,0 0 0,0 0-1,-1 1 1,1-1 0,0 0 0,0 0 0,0 1 0,0-1-1,0 0 1,-1 0 0,1 1 0,0-1 0,0 0 0,0 1 0,0-1-1,0 0 1,0 1 0,0-1 0,0 0 0,0 1 0,0-1 0,0 0-1,0 1 1,0-1 0,0 0 0,1 1 0,-1-1 0,0 0-1,0 0 1,0 1 0,0-1 0,0 0 0,1 0 0,-1 1 0,0-1 38,6 7-394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9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13907,'-2'0'5641,"3"8"-3600,3 14-177,-7 8-504,3 10-375,-1 12-489,1 0-192,11 5-176,2-4-40,4-10-64,3-6 32,-1-13-744,-5-7-601,2-11-1391,-1-8 1487</inkml:trace>
  <inkml:trace contextRef="#ctx0" brushRef="#br0" timeOffset="1">187 45 12955,'2'16'5457,"1"14"-3041,1 8-295,-1 17-513,-1 6-327,6 2-537,0-2-240,4-12-280,2-4-64,-1-14-80,-1-11-408,0-14-1297,0-6-631,-1-23 1184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09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83 166 11210,'17'12'5089,"-13"9"-1616,-3 1-1352,4 5-225,3 0-320,-4-5-751,-4-4-289,7-6-856,-6-7-537,3-5-1503,2-4-337,-6 3 1529</inkml:trace>
  <inkml:trace contextRef="#ctx0" brushRef="#br0" timeOffset="1">0 2 11506,'16'-1'4954,"-4"5"-2714,3 1-744,1 6-664,-2-2-1024,8 4 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0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99 11506,'-8'-3'6940,"-10"4"-4570,15-1-1485,-2 1-308,-1-1 0,1 1 0,0 0 0,-1 0 0,1 1 0,0 0 0,0 0 0,-5 2-577,9-3 60,-1 0 0,1 0 0,-1 0 0,1 0 0,-1 1 0,1-1 0,0 0 0,0 1 0,-1-1 0,1 1 0,0-1 0,0 1 0,1-1 0,-1 1 0,0 0 0,0-1 1,1 1-1,-1 0 0,1 0 0,0 0 0,-1-1 0,1 1 0,0 0 0,0 0 0,0 0 0,0 0 0,0-1 0,1 1 0,-1 0-60,1 3 44,1 0 0,-1 0-1,1-1 1,0 1 0,0-1 0,1 1-1,-1-1 1,1 0 0,2 2-44,5 7 96,2 0-1,1 1-95,2 0 90,1 0 0,4 2-90,-1-2 229,7 9-229,-23-21 31,0 1 1,-1 0 0,1 0 0,-1 0 0,0 1 0,0-1 0,0 1 0,0-1 0,1 4-32,-3-6 12,0 0 0,1 1 0,-1-1-1,0 1 1,1-1 0,-1 1 0,0-1 0,0 1 0,0-1 0,0 0 0,-1 1 0,1-1-1,0 1 1,-1-1 0,1 1 0,0-1 0,-1 0 0,0 1 0,1-1 0,-1 0-1,0 0 1,0 1 0,0-1 0,0 0 0,0 0 0,0 0 0,0 0-12,-2 1 5,0 0 0,0 0 0,0 0 0,-1 0 0,1-1 0,-1 0 0,1 1 0,-1-1-1,0-1 1,1 1 0,-1 0 0,0-1 0,0 0 0,1 0 0,-3 0-5,1 0-173,1 0-1,-1-1 1,1 1-1,-1-1 1,1 0-1,0-1 1,-1 1 0,1 0-1,0-1 1,0 0-1,0 0 1,-2-2 173,5 3-239,0 0 0,0 0 0,-1 0 0,2 0 0,-1 0 0,0 0 0,0 0 0,0 0 1,0-1-1,1 1 0,-1 0 0,0-1 0,1 1 0,0 0 0,-1-1 0,1 1 0,0-1 0,-1 1 1,1-1-1,0 1 0,0-1 0,0 1 0,0 0 0,1-1 0,-1 1 0,0-1 0,1 1 1,-1-1-1,1 1 0,-1-1 239,10-19-1410</inkml:trace>
  <inkml:trace contextRef="#ctx0" brushRef="#br0" timeOffset="1">336 191 10850,'22'3'4785,"-5"13"-2280,-5 3-113,-12 7-447,6 1-401,-2-6-728,-4-6-280,7-9-1176,-6-6-728,-1-6-2065,7-12 2001</inkml:trace>
  <inkml:trace contextRef="#ctx0" brushRef="#br0" timeOffset="2">272 1 10698,'19'9'4593,"-16"1"-2344,5 0-1569,0 1-648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1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22 11362,'-3'16'4564,"0"0"1,0 7-4565,2-5 1621,1-1 1,1 1 0,2 13-1622,-3-28 83,1 0 0,-1 0 0,1 0 0,0 0 0,0 0 0,0 0 0,1 0 0,-1 0 0,1-1 0,-1 1 0,1 0 0,0-1 0,0 0 1,0 1-1,2 1-83,-2-3 1,0 0 1,-1 0 0,1 1 0,0-2 0,0 1 0,0 0 0,0 0 0,0-1 0,-1 1 0,1-1 0,0 1 0,0-1 0,0 0 0,0 0-1,1 0 1,-1 0 0,0 0 0,0 0 0,0 0 0,0-1 0,0 1 0,-1-1 0,1 0 0,0 1 0,1-2-2,1 0-115,0 0 0,0-1 0,0 0 0,0 0 1,0 0-1,-1 0 0,1-1 0,-1 1 0,0-1 1,0 0-1,0 0 0,-1 0 0,1 0 0,-1 0 1,0-1-1,0 1 0,0-1 0,-1-1 115,0 3-120,0 0 0,0-1 1,0 1-1,0-1 0,-1 0 0,0 1 0,0-1 0,0 1 0,0-1 0,0 1 0,-1-1 1,0 1-1,1-1 0,-1 1 0,-1-1 0,1 1 0,0 0 0,-1-1 0,0 1 1,1 0-1,-1 0 0,-1 0 0,1 0 0,-2-1 120,-4-3 2,-1 1 1,0 0-1,0 1 0,0 0 1,0 0-1,-1 1 1,0 0-1,0 1 0,0 0 1,-1 0-1,1 1 1,0 1-1,-1 0 0,-2 0-2,5 2 466,13 2-26,11 3-77,4-2-210,-1-1 1,1-1 0,0-1 0,5-1-154,1 1 8,0 1 1,0 1-9,-17-2 6,0 1 1,-1 0-1,1 1 1,-1 0-1,0 0 1,1 1-1,6 4-6,-9-5 7,-1 1-1,1 0 1,-1 0-1,0 0 1,0 1-1,0 0 1,0 0-1,-1 1-6,-1-3 11,-1 1 1,0-1-1,0 1 0,0 0 1,-1-1-1,1 1 0,-1 0 0,0 0 1,0 0-1,0 0 0,-1 0 1,1 1-1,-1 2-11,0 20 88,2-27-98,1-5-14,3-8 11,8-19 20,10-18-7,-21 45 42,1-1 0,-1 1 1,1-1-1,0 1 0,0 1 0,1-1 1,0 0-1,-1 1 0,1 0 0,1 0 1,-1 1-1,1 0 0,4-3-42,-9 5 66,1 1-1,-1-1 1,0 0 0,1 1-1,-1-1 1,1 1-1,0-1 1,-1 1 0,1 0-1,-1 0 1,2-1-66,-2 2 40,0-1 0,-1 0 1,1 0-1,0 0 0,0 1 1,-1-1-1,1 0 0,0 1 0,-1-1 1,1 1-1,0-1 0,-1 1 0,1-1 1,-1 1-1,1-1 0,-1 1 0,1 0 1,-1-1-1,1 1 0,-1 0 1,0-1-1,1 1 0,-1 0 0,0-1 1,1 2-41,3 12 316,0 0 0,-1 0 1,-1 0-1,0 1 0,0 6-316,-3 38 582,0-24-557,1-34-49,2 13-886,-2-14 860,0 0 1,1 1-1,-1-1 0,0 1 1,0-1-1,1 0 1,-1 1-1,0-1 0,1 0 1,-1 1-1,0-1 1,1 0-1,-1 0 0,1 1 1,-1-1-1,0 0 1,1 0-1,-1 0 0,1 0 1,-1 0-1,0 1 1,1-1-1,-1 0 0,1 0 1,-1 0-1,1 0 0,-1 0 1,1 0 49,24-6-886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1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11114,'12'17'5073,"1"11"-2408,-1 16-729,0 16-87,-3 13-569,1 4-304,4 6-496,1-7-184,1-6-183,0-11-41,-3-19-72,-1-10-265,-4-15-743,-4-8-656,-8-19-2425,-5-11 2609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1.8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12251,'111'25'8307,"-60"-14"-5495,28 9-2812,-75-18 93,0-1-1,-1 1 0,1-1 0,0 1 0,0 0 0,-1 0 1,1 1-1,-1-1 0,1 1 0,-1 0 0,0 0 1,0 0-1,-1 0 0,1 0 0,-1 1 0,1-1 0,-1 1-92,0 0 67,0 0-1,-1 1 1,1-1-1,-1 1 0,0-1 1,0 1-1,-1-1 1,1 1-1,-1-1 0,0 1 1,0 0-1,-1-1 0,1 1 1,-2 4-67,1-6 27,0 1 0,0-1 0,-1 1 0,1-1 0,-1 1 0,0-1 0,0 0 0,0 0 0,0 0 0,0 0 0,-1 0-1,-1 1-26,-4 3 65,-1 0-1,1 0 0,-6 2-64,6-4-76,1-1 1,-1-1-1,0 1 0,0-1 1,0-1-1,0 1 0,0-1 0,-1-1 1,1 1 75,1-2-412,1 1 1,0-1 0,0 1-1,-1-2 1,1 1 0,0-1-1,0 0 1,0 0 0,0-1-1,0 0 1,0 0 0,-1 0 411,4 0-219,1 1 0,0 0 0,0-1 0,0 0 0,0 1 0,-1-3 219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0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5353,'3'-2'2409,"5"0"-801,-2 4 32,2 2 121,0 8-273,7 14-568,30 34-184,-29-33-280,4-3-119,-5-4-169,1-3-168,-2-8-1313,-4-5 961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2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78 11202,'12'-2'2327,"-8"2"-1616,0-1-1,0 0 1,0 1-1,-1-1 1,1-1 0,0 1-1,-1 0 1,1-1-1,0 0-710,-4 1 76,1 1-1,-1 0 0,0-1 1,0 1-1,0 0 0,1-1 1,-1 1-1,0-1 0,0 1 1,0 0-1,0-1 0,0 1 1,0-1-1,0 1 0,0 0 1,0-1-1,0 1 1,0-1-1,0 1 0,0 0 1,0-1-1,0 1 0,0-1 1,0 1-1,-1 0 0,1-1 1,0 1-1,0-1 0,0 1 1,-1 0-1,1-1 0,0 1 1,0 0-1,-1 0 0,1-1 1,0 1-1,-1 0 0,1-1-75,-14-11 432,13 11-283,-5-4 28,-1 0 0,0 0 0,0 1 1,0 0-1,-1 0 0,-2-1-177,8 4 29,0 0 0,-1 1 0,1-1 0,0 1-1,0-1 1,0 1 0,-1 0 0,1 0 0,0 0 0,0 0-1,-1 0 1,1 0 0,0 0 0,0 1 0,0-1 0,-1 1-1,1 0 1,0 0 0,0 0 0,0 0 0,0 0 0,0 0-1,0 0 1,1 1 0,-2 0-29,-3 4 42,1 0 0,0 0 0,0 1 0,1 0-1,-1 0 1,2 0 0,-1 0 0,1 1 0,0-1 0,-1 8-42,1-5 67,0 1 0,1-1-1,0 1 1,1 0 0,1 0 0,-1 0 0,2 8-67,-1-17 13,1 1 1,-1-1 0,0 0-1,1 0 1,-1 0-1,1 0 1,0 0 0,-1 0-1,1 0 1,0-1-1,0 1 1,0 0-1,1 0 1,-1-1 0,0 1-1,1 0 1,-1-1-1,1 1-13,-1-2 0,0 1-1,1 0 1,-1-1-1,0 0 1,0 1-1,1-1 1,-1 0-1,0 1 1,1-1-1,-1 0 1,0 0-1,1 0 1,-1 0-1,0 0 1,1-1-1,-1 1 1,0 0-1,0-1 1,1 1-1,-1-1 1,0 1-1,0-1 1,1 1-1,-1-1 1,0 0-1,0 0 1,0 0 0,68-55-63,-61 51 63,0 1 0,-1-1 0,2 1 1,-1 0-1,0 1 0,1 0 0,6-1 0,-13 3 17,0 1 0,0-1 0,0 1 0,0 0 0,0-1 0,0 1 0,0 0 0,0 1 1,0-1-1,0 0 0,0 0 0,0 1 0,0 0 0,0-1 0,0 1 0,-1 0 0,1 0 0,0 0 0,0 0 0,-1 0 0,1 0 0,0 0 0,-1 0 0,1 1 0,-1-1 0,0 1 1,1-1-1,-1 1 0,0 0 0,0-1 0,0 1 0,0 0 0,0 0 0,-1 0 0,1 0 0,0 0 0,-1 1-17,4 7 218,-3-7-144,0-1 0,-1 1 0,1 0 0,0 0 0,-1 0 0,1 2-74,-1-4-20,0-1 1,0 0-1,0 0 1,0 0-1,0 1 1,0-1-1,0 0 1,0 0-1,0 1 1,0-1-1,-1 0 1,1 0-1,0 0 1,0 0-1,0 1 1,0-1 0,0 0-1,0 0 1,0 0-1,-1 0 1,1 1-1,0-1 1,0 0-1,0 0 1,0 0-1,0 0 1,-1 0-1,1 0 1,0 1-1,0-1 1,0 0 0,-1 0-1,1 0 1,0 0-1,0 0 1,0 0-1,-1 0 1,1 0-1,0 0 1,0 0-1,0 0 1,-1 0-1,1 0 1,0 0-1,0 0 1,0 0-1,-1 0 1,1 0 0,0 0-1,0-1 20,-8-4 549,8 5-543,0-1 0,0 0 0,0 1 0,0-1-1,0 0 1,0 1 0,0-1 0,0 1 0,0-1 0,0 0-1,0 1 1,1-1 0,-1 1 0,0-2-6</inkml:trace>
  <inkml:trace contextRef="#ctx0" brushRef="#br0" timeOffset="1">404 54 10274,'3'12'4665,"7"12"-1528,4 5-825,-9 2-335,3-2-369,0-5-840,3-1-304,-3-13-896,-3-3-720,-1-15 736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2.6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8698,'17'20'4729,"-18"-12"-600,1 0-2721,5-2-1952,2 8 3393,5-13-2329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2.9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60 10090,'20'30'5420,"-3"0"-1,3 7-5419,-12-19 1098,0-1 0,-2 2 0,0-1 0,2 15-1098,-3-8 597,-1 0 0,-1-1 0,-1 8-597,-8-56-50,3 4 19,1 1 0,1-1 1,0 0-1,2 0 0,1-5 31,-2 18-168,1 0-1,1 0 1,-1 0-1,1 0 0,0 0 1,1 1-1,0-1 0,0 1 1,0-1-1,1 1 1,-1 0-1,2 0 0,-1 1 1,1-1-1,-1 1 0,4-2 170,-6 5 121,0 1 1,0 0 0,-1-1 0,1 1 0,0 0 0,1 0 0,-1 0-123,13-1 278</inkml:trace>
  <inkml:trace contextRef="#ctx0" brushRef="#br0" timeOffset="1">513 11 12563,'-2'-1'573,"1"0"0,-1 0 1,1 0-1,-1 0 0,1 0 0,-1 0 1,1 1-1,-1-1 0,0 0 1,1 1-1,-1 0 0,0-1 1,-1 1-574,2 0 275,-1 0 1,1 0-1,-1 0 1,0 0-1,1 0 0,-1 1 1,1-1-1,-1 1 1,1-1-1,-1 1 1,1-1-1,-1 1 1,0 0-276,1 1 101,-1-1 0,0 0 0,1 1 1,-1-1-1,0 1 0,1 0 0,0-1 0,-1 1 1,1 0-1,0 0 0,0 0 0,0 0 0,0 0 0,1 0 1,-1 0-1,0 0 0,1 0 0,-1 0 0,1 1 1,0-1-1,0 0 0,0 1-101,0 4 96,1 1 0,0 0 0,1 0 1,0-1-1,0 1 0,1-1 0,0 0 0,1 3-96,4 6 159,1 0 0,0 0-1,3 1-158,-2-5 265,0 1 0,7 5-265,-9-11 176,-1 1-1,0 0 1,0 0-1,-1 1 1,0 0-1,1 2-175,-7-10 15,0 0 0,1 0 0,-1-1 0,1 1 0,-1 0 0,0 0 0,1-1 0,-1 1 0,0 0 0,0 0 0,0 0-1,0 0 1,0-1 0,0 1 0,0 0 0,0 0 0,0 0 0,0 0 0,0 0 0,0-1 0,0 1 0,-1 0 0,1 0 0,0 0-1,-1-1 1,1 1 0,-1 0 0,1-1 0,-1 1 0,1 0 0,-1-1 0,1 1 0,-1 0 0,0-1 0,1 1 0,-1-1-1,0 1 1,1-1 0,-1 0 0,0 1 0,0-1 0,1 0 0,-2 1-15,-2 0 24,-1 0 0,1 0 1,0 0-1,-1-1 0,1 0 0,-1 1 0,-3-2-24,-1 1-550,-1-1 0,0 0 0,1-1 0,-1 0 1,1 0-1,0-1 0,0 0 0,-9-4 550,6-3-1306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3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13299,'-8'8'5505,"8"3"-3080,9-1-1025,10 1-48,11 0-392,6-3-256,13-7-447,2-1-1,1-5-993,-10-1-719,-7 5 936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4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22 14363,'-4'8'5449,"9"-3"-3824,6 0-65,9-1-8,5-1-247,10-6-585,6-2-216,0-2-304,-6 1-656,2-1-1529,-10-1-4824,14-3 4432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14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55 10578,'-3'19'4660,"0"-1"-1,-3 7-4659,2-5 2841,-2 17-2841,3-17 582,2 0 0,0 0 0,1 0 0,1 1-1,2 6-581,-2-21 104,0 0-1,1 0 1,-1 0-1,1 0 1,0 0-1,1-1 1,-1 1-1,1-1 1,0 1-1,1-1 1,-1 0-1,1 0 1,0 0-1,0-1 1,0 0-1,1 1 1,0-1-1,0-1 1,4 4-104,-3-5 22,0 1 1,1-1-1,-1 1 0,1-2 1,-1 1-1,1-1 1,0 0-1,-1 0 0,1-1 1,0 0-1,0 0 1,-1-1-1,1 0 0,0 0 1,0 0-1,-1-1 1,1 0-1,-1 0 0,0-1 1,0 0-1,0 0 1,0 0-1,0-1 0,0 0-22,11-10 19,-2-1-1,0 0 0,8-12-18,-16 19 7,0-1 1,-1 1-1,0-1 0,-1-1 0,0 1 1,-1-1-1,3-7-7,-5 12 6,-1 0 1,1 0-1,-1-1 1,-1 1-1,1 0 1,-1 0-1,1-1 1,-2 1-1,1 0 1,0-1-1,-1 1 1,0 0-1,-1 0 1,1-1-1,-1 1 1,0 0-7,-3-6 12,-1 0 1,0 0 0,-1 1 0,0 0-1,-1 0 1,0 1 0,-1 0 0,1 0-1,-10-6-12,11 10-70,0-1 1,0 1-1,-1 1 0,0 0 0,0 0 0,0 0 0,0 1 0,-1 0 1,1 1-1,-1-1 0,0 2 0,0-1 0,-7 1 70,13 1-95,0 0 0,0 0 0,0 0 0,0 0 1,1 1-1,-1 0 0,0-1 0,0 1 0,1 0 0,-1 0 0,0 0 0,1 1 0,-1-1 0,1 0 0,0 1 0,-1 0 95,1 0-189,-1 1 0,1 0 0,0-1-1,0 1 1,0 0 0,1 0 0,-1 0 0,1 0 0,-1 0 0,1 0-1,0 0 1,0 0 0,0 3 189,-8 42-1832,-1 10 855</inkml:trace>
  <inkml:trace contextRef="#ctx0" brushRef="#br0" timeOffset="1">786 345 21020,'19'11'7210,"-24"-11"-6610,5 0-616,1-1-952,-2-1-624,-1 1 911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27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6 5833,'-6'-4'6300,"-11"3"-1068,16 1-4141,-2 3 456,-5 19-164,3 5-615,1-1 1,1 1-1,2 0 1,2 22-769,-1-8 480,1 11-100,2 0 0,2-1 0,3 5-380,-6-46-52,1 1 0,1-1-1,0 1 53,0 0-351,-4-11 228,1 1 0,-1 0 0,0 0 0,0-1 0,1 1 0,-1 0 0,0-1-1,1 1 1,-1 0 0,0-1 0,1 1 0,-1 0 0,1-1 0,-1 1 0,1-1 0,0 1 0,0 0 123,0-2-177,-1 1-1,1 0 1,0-1 0,-1 1 0,1-1 0,0 1 0,-1-1 0,1 0 0,0 1 0,-1-1 0,1 1 0,-1-1-1,1 0 1,-1 0 0,0 1 0,1-1 0,-1 0 0,0 0 0,1 0 177,13-23-1207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27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 10802,'4'-6'4239,"5"2"-3115,-4 2-369,5-3-146,0 1-1,0 1 1,1-1 0,-1 2 0,1-1 0,0 2 0,3-1-609,1 0 273,32-5 544,37 1-817,-58 5 44,0 1-1,0 2 0,0 1 0,0 1-43,-17-3 17,-1 1 0,1 1 0,-1-1 0,0 1 0,0 1 0,0 0 0,-1 0 0,1 0 1,4 4-18,-8-5 58,-1 0 1,0 0-1,0 0 1,0 0-1,0 0 1,-1 0-1,1 1 1,-1-1-1,0 1 1,0 0-1,0 0 1,-1-1-1,1 1 1,-1 0-1,0 1 1,0-1 0,0 0-1,-1 0 1,0 0-1,1 3-58,-3 23 557,-1 1 0,-1-1 0,-2 2-557,0-2 257,2 1 0,1-1 0,1 3-257,4-6 224,2 14-224,-2-24-490,0 0 0,-1-1 0,-1 1 0,0 0 0,-3 12 490,0-18-1987,1-3 753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3:28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5 11939,'-12'8'4961,"7"-7"-2841,4-1-160,1 0-319,0-1-281,0-1-488,25 0-120,55-2-295,-36 1-137,3 2-200,1 1-48,-5 5-272,-2 3-489,-9 5-1279,-9-1 216,-11 7 831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8T15:07:00.3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5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8T15:11:51.237"/>
    </inkml:context>
  </inkml:definitions>
  <inkml:trace contextRef="#ctx0" brushRef="#br0">25355 1628 523 0,'0'-1'294'0,"0"1"-39"16,0-1-22-16,0 0-38 16,0 0-12-16,0 0-22 0,0 0-13 15,0-1-29-15,-1 1-15 16,0 0-29-16,0 0-11 15,-1 0-14-15,-1 0-5 16,-10 1-4-16,-1 3-3 16,-30 20-3-16,30-5-4 15,-4 5-5-15,4 1-5 16,-4 9-7-16,0 3-2 16,0 9-2-16,1 5 0 0,0 8-2 15,2 1-1-15,2 0-2 16,0 2-2-16,5-4-1 15,4 3-2-15,2 2 0 16,0-1 0-16,5 7 0 16,2-1-1-16,4 0 0 15,3-4-1-15,1-5 1 16,1-3 1-16,3-2 0 16,0-3 0-16,2-5-1 15,1-1 0-15,0-10-1 16,4 0 0-16,-1-5 0 15,3-2 1-15,0-4 0 16,-1-4 1-16,-4-5 0 16,-2 2 0-16,-4-9 0 15,1 0 1-15,5-7-1 16,-2-4 0-16,5-10 0 0,-2-7 0 16,5-10-1-16,7-4 0 15,-6-11 1-15,2-2 0 16,-3-4-2-16,-5-5 0 15,2-1-2-15,-2-2 0 16,-4-11 0-16,-1 1 0 16,-2-10 0-16,-7 1 0 15,-5 1-1-15,-3 0 1 0,-13 0 3 16,0-1-2-16,-6 0-8 16,-2 5 0-16,-1 16 1 15,0 5 5-15,0 21 12 16,-2 4 4-16,0 7 0 15,-5 6 0-15,1 3-4 16,3 2-3-16,2 0-1 16,2 1-2-16,1-1-2 15,3 2-1-15,-1-3-4 16,5-1-6-16,7 1-14 16,-8-1-5-16,11 5-3 15,-3 5 1-15,-1 3-13 16,3 7-30-16,-4 5-103 15,5 4-71-15,-1 7 148 16</inkml:trace>
  <inkml:trace contextRef="#ctx0" brushRef="#br0" timeOffset="806.27">24667 1522 1026 0,'6'-7'426'0,"-2"1"-265"15,-1 0-7 1,-3 3-37-16,-3 0-21 0,-7 3-16 15,-4-2-19-15,-8 2-18 16,-5 6-5-16,-5 3-6 16,1 4 1-16,1 2-2 15,2 2-1-15,6 0-9 16,2 3-8-16,11 2-6 16,7 1-3-16,6 3-1 15,6 0 0-15,3 1 1 16,-1 1 2-16,7 2 9 15,4-1 6-15,3-2 15 16,-2-6 6-16,-1-1 10 16,-2-3 3-16,-7-6-1 15,0 4-3-15,-7-7-4 16,-3-4 0-16,-5 1 8 16,-3 1 3-16,-7-1-4 15,-3 2-5-15,-5 2-19 0,-5-6-9 16,1 2-11-16,-1 0-3 15,4-6-30-15,3-1-26 16,1-5-75-16,2-4-57 16,5-4-111-16,8-4-50 15,14-3 213-15</inkml:trace>
  <inkml:trace contextRef="#ctx0" brushRef="#br0" timeOffset="1518.16">25147 1142 27 0,'1'-7'13'0,"25"-32"-6"0,6-7-4 0,-8 9 1 0,4 1 635 16,-24 33-288-16,-2 5-46 0,2 0-53 15,-4-2-21 1,0 0 5-16,1 8-20 0,2 19-55 16,-1 31-36-16,-4-26-48 15,-1-3-17-15,1-6-23 16,1-3-10-16,1-6-15 15,-2-1-2-15,0-7-2 16,-2-2-1-16,3-4-4 16,0-1-3-16,1 0-5 15,0 0-2-15,0 0 0 16,7-14 1-16,19-31 4 16,-12 28 0-16,3-1 2 15,1 5 0-15,1 5 0 16,-3 5-1-16,-4 7 0 15,1 5 2-15,-6 6 2 16,-2 2 2-16,-3 4 2 0,-3 1 0 16,4-4-3-16,1-1-1 15,0-7-2-15,1-4-1 16,-3-4-2-16,-2-2 0 16,6-7-2-16,-2-3 1 15,3-4-3-15,-4-1-3 16,6-3 1-16,0-1 0 15,0 3 5-15,3 0 2 0,-4 8 1 16,-1 2 3-16,-1 6 3 16,4 2 4-16,2 7 5 15,1 2 3-15,-3 3 8 16,0 1 1-16,-3 2-1 16,-3 0-1-16,-2 0-10 15,-1-1-2-15,-3 0-4 16,-1-3-1-16,-2-2-8 15,0-3-30-15,3-1-115 16,-3-4-94-16,9-5 139 16</inkml:trace>
  <inkml:trace contextRef="#ctx0" brushRef="#br0" timeOffset="3479.34">27659 1588 451 0,'-2'-2'314'15,"1"0"27"-15,-1-1-121 16,0 0-4-16,1 2-28 15,0 0-17-15,0-1-38 16,0 1-19-16,-1 0-22 16,1 0-9-16,0 0-16 15,0 0-7-15,0 1-9 16,-2 13-3-16,0 16-7 16,-3 35-3-16,3-18-7 0,-1 2-4 15,2 8-5-15,0 8-2 16,1-1 0-16,1 5-2 15,0 5-1-15,0 3-2 16,1 2-5-16,0 2-2 16,-1-4-1-16,1-3 0 15,-1-3-2-15,-2-5 0 0,2-2 1 16,0-6-1 0,1-9 0-16,1-1-1 0,1-10-1 15,0 3 0-15,2-5-2 16,1-5 1-16,0-1-2 15,2-2 2-15,-1 2-1 16,-2 0 1-16,1 2 0 16,-2 1 0-16,-3-1 1 15,-1-1-1-15,0-7 2 16,0-6 0-16,1-10-3 16,-1-6-3-16,1-9-70 15,1-9-65-15,3-19-173 16,1-10 184-16</inkml:trace>
  <inkml:trace contextRef="#ctx0" brushRef="#br0" timeOffset="4511.46">27664 1520 871 0,'-12'-8'415'0,"2"0"-177"16,0 1-38-16,3 2-9 16,0 2-33-16,2 1-17 15,5 2-43-15,0 0-18 16,0 0-25-16,0 0-13 15,14 3-16-15,13 3-7 16,38 8-10-16,-24-6-3 0,3-1-3 16,2-1 0-16,-6-3-1 15,3 0 0-15,-9-1 1 16,-3 0 0-16,-4-2 0 16,-8 1 1-16,-4 0-1 15,-2 0 1-15,-5 1 0 16,-2 0 0-16,-1 3 6 15,-2-2 4-15,2 1 4 16,-2 0 1-16,0-1-4 16,3 0-4-16,-2 0-5 15,0 1 0-15,1-1-2 16,-3 0-1-16,-2-3-2 16,0 0 5-16,0 0 12 15,0 0 4-15,0 0 6 16,0 0-3-16,-1 0-10 15,0 8-2-15,-1 6 3 0,-8 32 0 16,5-25 1-16,2 2-3 16,1 5-6-16,2 2-4 15,1 5-1-15,0 2-2 16,1 7 1-16,1 5 1 16,-3 6-2-16,3 2 2 15,1 2-1-15,-1-1 0 0,2-5 0 16,-2-2 0-16,0-5-1 15,2-1 1-15,-2 1 0 16,-1 1-1-16,0 3 0 16,1 0 0-16,-1 0 0 15,0-1 1-15,1-2-1 16,3-1 0-16,0-5 0 16,3-1 0-16,-1-5-1 15,-1-1 1-15,-1 0 0 16,-1-2 1-16,-2 3-1 15,-1-3 0-15,-1 2 0 16,0-4 0-16,1 1 0 16,1-1 0-16,2-4-1 15,-1-1 0-15,4-4 0 16,0 3-1-16,0-6 0 16,0-4 0-16,0-2-24 0,-5-5-33 15,-2-4-83-15,0 0-47 16,-1-3-59-16,0-1-5 15,0 0-8-15,0 0 70 16,0 0 120-16</inkml:trace>
  <inkml:trace contextRef="#ctx0" brushRef="#br0" timeOffset="4823.68">27796 3287 1365 0,'-10'4'532'0,"2"1"-344"16,6 0-17-16,3 2-18 15,4-2-25-15,13 0-46 16,4-3-18-16,6-1-10 15,6-1 0-15,3-3-13 16,7 1-11-16,2-3-15 0,-2 3-5 16,-8 2-5-1,-6-1 1-15,-15 4-10 0,-3-1-42 16,-7-2-160-16,-5 0 504 16,-2 5-281-16</inkml:trace>
  <inkml:trace contextRef="#ctx0" brushRef="#br0" timeOffset="6153.75">28078 1014 700 0,'-14'-30'353'0,"14"29"-93"0,0-2-8 16,1 3-27-1,-1 0-17-15,0 0-37 0,0 4-20 16,0 15-39-16,1 28-18 15,-2-27-26-15,-1-1-12 16,2 0-18-16,-3-3-6 16,1-5-12-16,0-1-4 15,1-5-6-15,-1-2-1 16,1 0-2-16,0-3-1 16,-1 0-2-16,2 0 0 0,0 0-4 15,0 0-1-15,0-1-1 16,0 0 0-16,0 0 0 15,6-13 1-15,5-7-1 16,16-27 0-16,-15 28 1 16,1 1 0-16,4 5 0 15,0-1 1-15,1 4 0 16,-1 3 0-16,-3 7 2 16,-1 4 2-16,-5 11 4 15,-2 3 5-15,-3 6 5 16,-3 3 2-16,-1 2 3 15,0-4-1-15,-1-2-3 16,-3-5-2-16,1-5-6 0,1 0-2 16,2-6-4-16,1-4-2 15,1-4-4 1,-1 1-3-16,0 0-12 0,3-7-3 16,-1-15-6-16,43-29-2 15,-25 26 9-15,-4 1 6 16,3 10 8-16,-4 3 4 15,-4 8 1-15,3 4 2 16,-4 3 5-16,-5 4 8 16,0 7 11-16,-5 7 3 15,1 8 10-15,2 0 1 0,-3 2-2 16,-3-5-1-16,-2-4-14 16,1-2-8-16,0-6-8 15,4-2-9-15,1-3-65 16,1-4-43-16,-2-5-140 15,0 0-12-15,0-1 157 16</inkml:trace>
  <inkml:trace contextRef="#ctx0" brushRef="#br0" timeOffset="8458">26029 1895 202 0,'-39'-9'170'16,"31"11"59"-16,5-1-25 15,3-1-23-15,-4-4-13 16,4 3-35-16,0 0-18 15,0 0-25-15,0 0-9 16,0 0-13-16,0 0-6 16,0 0-9-16,0 0-6 15,3-5-1-15,14-4 1 16,29-30-6-16,-24 23 0 0,2 2-6 16,-3 0-3-16,2 4-7 15,0 2-4-15,2 2-7 16,3 1-2-16,5 4-2 15,-3 2 1-15,5 1 0 16,4 4 3-16,-10 2 4 16,2 0 0-16,-3 3 4 15,0 0-1-15,2 1-1 16,2 2 1-16,-4 0-2 16,0-3 1-16,-3 6-1 15,-3-3 0-15,-3-1-4 16,-1 9 1-16,-1-6 2 15,1 6 3-15,2-2 6 16,2-1 0-16,3-2-3 16,3-1-4-16,2-3-6 0,3-1-2 15,-7-2-4-15,-1 0 0 16,2 0 5-16,-3-1 4 16,6-2 7-16,2-1 2 15,-3-2-2-15,-1 0-4 16,-5 2-6-16,-2 0 0 15,-6 2 2-15,-2-1 0 16,-2 1 2-16,-1-1 0 16,-1 0-5-16,0-2-1 15,-5-1-4-15,0-1-3 0,-4-2-28 16,-1 0-61-16,0-2-205 16,0 1-48-16,0 0 180 15</inkml:trace>
  <inkml:trace contextRef="#ctx0" brushRef="#br0" timeOffset="8801.51">27165 1871 935 0,'1'-4'363'16,"3"-2"-234"-16,3 3-42 15,0 5 25-15,2 3 15 16,2 9-6-16,2 1-21 0,4 2-19 16,2 3-17-16,3-1-5 15,-3 1-10-15,-5-3-1 16,-5 0-3-16,0-4 3 16,-8 1 7-16,-2 0-1 15,-9 2-8-15,-10 2-9 16,-5 3-16-16,-2 2-5 15,-2-2-4-15,3-5-2 0,7-2-3 16,1-4-2-16,4-3-17 16,1-4-44-16,6-3-156 15,4-3-90-15,6-6 171 16</inkml:trace>
  <inkml:trace contextRef="#ctx0" brushRef="#br0" timeOffset="9603.53">26179 2412 758 0,'-4'-2'353'0,"1"-1"-132"16,2-4-36-16,1 4-26 15,0-4-8-15,2 2-28 16,1-1-22-16,7-1-40 15,3 0-15-15,5-4-18 16,2-4-4-16,13 3-10 16,8 2-5-16,2 1-4 15,6 2 0-15,-9-5-2 0,-2 0 1 16,1 6 6 0,-5-2 6-16,-4 6 7 0,-2 2 0 15,-7 1-5-15,-2 3-3 16,1 1 1-16,0 0 0 15,3-1-1-15,1 0 0 16,2 4-5-16,1-2-2 16,0 2 2-16,-3-4-1 15,-1-3 0-15,0-2-1 16,2-1 3-16,-1-1 2 16,-1-2 3-16,0 3 1 0,-3-2-1 15,1 2-2-15,-6 1-1 16,-1-3 0-16,-1 0 2 15,2 2-2-15,0-4 0 16,-2-1-3-16,-2-1-3 16,-3 1-2-16,-6 2 0 15,1 5 0-15,-4 0 0 16,0 0-5-16,0 0-54 16,0 0-54-16,1 0-106 15,0-1-47-15,0 0-73 16,0 0 199-16</inkml:trace>
  <inkml:trace contextRef="#ctx0" brushRef="#br0" timeOffset="9918.2">27080 2147 945 0,'-41'-15'392'0,"35"13"-236"16,6 0-62-16,4 1-16 15,-4 1-15-15,0 0-3 0,0 0 4 16,7 0 3-16,10 4-11 16,28 11-10-16,-29-4-10 15,0-1 3-15,-2 1 3 16,-5 0-2-16,0 0-6 16,-4 1-3-16,-3-4-1 15,-2 3-1-15,-4-2-1 16,-2 5-5-16,-6 6-10 15,-2-5-4-15,-4 2-3 16,1-5-34-16,-1 1-106 16,2-2-60-16,0 6-186 15,3-2 227-15</inkml:trace>
  <inkml:trace contextRef="#ctx0" brushRef="#br0" timeOffset="10769.08">26033 2730 379 0,'-10'0'249'15,"6"3"8"-15,2 0-59 16,3-1-46-16,-1-2-10 15,0 0-5-15,0 0-11 16,1 0-21-16,11 7-5 16,4 1-22-16,29 13-11 15,-26-13-20-15,3-4-9 16,5-4-13-16,1 0-5 16,8-5-7-16,1-5-4 0,2 0-3 15,-1-3-1-15,1-3 2 16,0 5 4-16,0-3 8 15,2 4 2-15,-1 0 1 16,5-3-1-16,-1 1-4 16,1-4 3-16,2 0 1 15,-5 3-1-15,-1 1-1 16,-4 2-3-16,-15 8-3 16,-2 2 2-16,-8 5 5 15,-2 4 2-15,4 1 5 16,-1-3 2-16,-2 0-3 15,1-3-1-15,0 0-4 16,1-4-2-16,4-6-5 16,3-4-3-16,1-9-4 15,1-2 0-15,2-3-2 16,-4-1 0-16,-5 6-1 0,-1 4-1 16,-10 7-1-16,-2 7 0 15,-6 5-53-15,-6 5-57 16,0 5-124-16,-2-1-69 15,5-3-278-15,6-3 370 16</inkml:trace>
  <inkml:trace contextRef="#ctx0" brushRef="#br0" timeOffset="11068.56">27043 2474 1095 0,'-52'-28'467'0,"47"28"-253"16,-1-3-43-16,8 3-54 16,-2 0-33-16,10 1-40 15,4 1-15-15,5 0-10 16,6-1 0-16,3 0-5 16,2 3-3-16,-2-3-5 15,-1 2 0-15,-7 3-2 16,-3 0 1-16,-10 5 7 15,-3 1 4-15,-9 3 6 16,-2 2 0-16,-5 3-5 0,-4-1-3 16,-1-1-6-16,-1-2-2 15,2 0-55-15,0-3-65 16,2-6 202-16,1 3-106 16</inkml:trace>
  <inkml:trace contextRef="#ctx0" brushRef="#br0" timeOffset="11847.74">26134 3129 558 0,'-40'30'310'0,"32"-32"-23"16,5-1-80-16,1 2-24 15,-2 1-11-15,3 0-40 16,1 0-18-16,0 0-42 16,0 0-18-16,11 2-16 15,18 2-11-15,40-9-12 16,-19-3-2-16,14-6-4 15,0-1 2-15,4 1 1 16,-1 0 2-16,-4 5 11 16,1 3 9-16,-2 3 15 15,5 2 2-15,-7 1-5 16,-2 0-9-16,-6 1-17 0,-6 0-7 16,-1 1 4-16,-1 1 8 15,-5 4 10-15,-1 2 4 16,-4-1-2-16,-1 0-4 15,-1-2-7-15,-3-5-2 16,5-1-3-16,-4-5-3 16,-5 0-5-16,2 1-2 15,-9-3-3-15,-3 3 0 16,-3-2-3-16,-7 3 1 0,-3 3-39 16,1-1-61-16,-4 0-176 15,0 0 169-15</inkml:trace>
  <inkml:trace contextRef="#ctx0" brushRef="#br0" timeOffset="12133.48">27307 2862 1409 0,'7'1'498'0,"9"2"-429"15,0 3-13-15,3 4 9 16,-1 1 1-16,-1 4-3 16,2 0-11-16,-2 5-9 0,2 2 1 15,-6 0 3-15,-1 2 1 16,-10 2-7-16,-8 1-5 16,-12 4-6-16,-4 0-6 15,-4-4-11-15,2-4-10 16,5-7-65-16,2-8-49 15,5-5-115-15,4-3-68 16,3-5 185-16</inkml:trace>
  <inkml:trace contextRef="#ctx0" brushRef="#br0" timeOffset="13652.04">25908 2112 478 0,'1'-4'276'0,"-8"-1"-20"16,5 0-27-16,-6-2-37 16,1 2-16-16,3 1-39 15,4 0-19-15,4 2-38 16,-4 1-16-16,0 0-24 15,0 0-10-15,7-3-9 16,15-3-2-16,33-12-1 16,-22 9 0-16,11 0 1 15,-6-1-2-15,16 0-4 16,3 1-5-16,2 4-4 16,5 2 0-16,-10 3-2 15,-1-1 1-15,-5-2-1 16,-2-4 1-16,-1-4 0 15,-5 0 0-15,-2-3-1 16,1-4 0-16,0 3-1 16,-2-5 1-16,6 0 0 0,-5 3-1 15,-5-1 0-15,2-1 0 16,-8 0 1-16,0 2 0 16,-3-2 0-16,-1 5 0 15,-2 1 0-15,0-3 0 16,-1 5 1-16,1 3-1 15,-2 0 3-15,1 2 3 16,-2 6 8-16,1 1 3 16,2 1 0-16,2 2-2 0,4 1-1 15,3-4 1-15,3 0 1 16,-2-1-1-16,-6-2-3 16,-2 2 0-16,-12 0-4 15,1 1-2-15,-5 4-2 16,-2-1-2-16,3 1-2 15,-1 2-1-15,1-4-12 16,3 2-40-16,-6-3-125 16,-5-1 117-16</inkml:trace>
  <inkml:trace contextRef="#ctx0" brushRef="#br0" timeOffset="13955.4">27283 1470 1085 0,'14'-11'410'15,"0"10"-292"-15,6-1-42 16,1 2 18-16,-2 6 1 16,5 2 6-16,0 6-5 15,-2 1-21-15,1-2-8 0,-7 5-19 16,-5-3-11-16,-1 4-16 15,-5-2-4-15,-7 1-2 16,-1-2 0-16,-4 1-3 16,2 3 0-16,-1-1-4 15,-4-1-1-15,0 0-9 16,1-3-34-16,-5 2-121 16,3-5-79-16,15-4 134 15</inkml:trace>
  <inkml:trace contextRef="#ctx0" brushRef="#br0" timeOffset="81007">10632 9971 715 0,'0'-5'349'0,"0"-1"-117"16,-2 1 5-16,1 3-42 16,0-1-18-16,0 1-35 15,0 1-14-15,0 0-32 16,0 0-16-16,0 0-28 16,0 0-9-16,0 0-9 15,-8 3-3-15,0-1-4 16,-2 15-1-16,-28 32-2 15,29-25-3-15,-2 5-5 16,-1 0-3-16,5 5-4 16,-1 1-1-16,-1 4-3 0,5 3-1 15,-2 2-2-15,1 4-1 16,5 5 0-16,-3 3 0 16,0 2-1-16,3 1 0 15,1 1 0-15,-1 0 0 16,1 9 0-16,2 0 0 15,2 4 0-15,0 1 0 16,2-1 0-16,0-2 0 16,-5 0 1-16,1 4 0 0,4 1 1 15,-3-1 0-15,1 2 0 16,2-1 0-16,-3 3-1 16,1 4 0-16,3-1 0 15,1-2 0-15,-3-4 0 16,2-5 0-16,0 4 0 15,-3 3 0-15,1-2 0 16,2 2 0-16,0-6-1 16,3-2 0-16,3 3 1 15,-1 4 0-15,-1 3-1 16,0 2 0-16,-1-1 0 16,0 1 0-16,0 2 0 15,-1 2 0-15,0 1 1 16,-1-4-1-16,1-4 0 15,2-3 0-15,1 3 1 16,2 2-1-16,1 1 0 0,4 0 0 16,1 0 0-16,5 0 0 15,7 5 0-15,-1-1-1 16,2-3 0-16,-2-2-1 16,-5-10-1-16,-5 0 0 15,-1-6-1-15,-2-1-5 0,-3-5-32 16,4-3-29-16,-6-14-129 15,0-8-54-15,2-22 151 16</inkml:trace>
  <inkml:trace contextRef="#ctx0" brushRef="#br0" timeOffset="82819.73">10624 9988 850 0,'-65'18'381'0,"57"-19"-166"15,3-2-12-15,4-2-42 16,1-2-25-16,4-4-39 15,-1-2-17-15,7-3-15 16,2-1-7-16,4-2-24 16,7 0-11-16,0-3-10 15,2-2 0-15,0-1 3 0,1-1 3 16,-1 5 10-16,-3 3 2 16,-2 2 8-16,0 9 3 15,-3-2-2-15,0 4-2 16,1 1-6-16,2 1-3 15,1 1-3-15,-1 2 0 16,0 3-3-16,-4-1 0 16,2 6-1-16,-5-3 0 15,2 1 0-15,5 3-4 0,-5-2-2 16,6 2-2-16,-1 3-4 16,-2-3 0-16,1 3-4 15,2 4 0-15,-4 1-1 16,1 1-1-16,0 4-1 15,0 1 0-15,1 6-2 16,1 0 1-16,2 4 3 16,0 2 2-16,-5-1 6 15,2 2 2-15,-1 4 0 16,0-3-1-16,0 6-3 16,-5-3-1-16,2 5-4 15,2 1 0-15,-2 2-2 16,6 4-1-16,-7-3 0 15,-2 1-1-15,6 5 0 0,-11-13 0 32,-2-22-1-32,-1 2 0 0,10 67 0 0,-3 2 0 15,-2 0 1-15,-4-32 0 16,5 4-1-16,3 3 1 16,-3 1-1-16,1 3 1 15,-1-2-1-15,-2 0 0 16,0-7 0-16,0 1 0 15,0 5 0-15,1-1 0 16,-2 4 0-16,0-2-1 0,0-4 2 16,2 1-2-16,-2-6 1 15,-3 2 1-15,1 1-2 16,-1 2 1-16,1 1-1 16,3-2 1-16,-1-2-1 15,1-5 1-15,1 4 0 16,-1 0-1-16,1 7 1 15,-3 1 1-15,0-6-2 16,-1 3 0-16,1-6 0 16,-3-1 0-16,2 0 0 15,1 1 1-15,-1-1-1 16,3 2 0-16,-5-5 1 16,3 0-1-16,0-7 1 15,0 0-1-15,0 1 0 16,0 1 0-16,-3 7 1 0,0-1 0 15,1 0-1-15,-2-3 0 16,-2-7-1-16,0-3 1 16,1-4 0-16,-3 1 0 15,2-1 0-15,-1-1 1 16,-2 4 0-16,1-1-1 16,0 3 0-16,-3 0 1 15,-3-5-1-15,4 2 0 0,-2-5 0 16,2-2 0-16,0 2 0 15,2-4 0-15,-2-2 0 16,-2 4-1-16,2-5 0 16,-1 2 1-16,-2 0 0 15,0-1 0-15,-2-1 1 16,-2 1 0-16,-3 0 0 16,0-3 0-16,0 2 0 15,2 3 0-15,-1-3-1 16,3 0 0-16,-2-8-1 15,-2-5 0-15,-2-4-1 16,-1-1 1-16,-7-4 0 16,1 2 1-16,-1 0 3 15,-3-1 1-15,7 8 0 16,-1 0 2-16,0 4 6 0,3-1 0 16,1-2 0-16,-5-2-3 15,0-6-8-15,-1-5-1 16,-1-4-5-16,3-4 0 15,-1 0 1-15,0-2 0 16,5 2-17-16,-1-4-13 16,6-5-30-16,1-6-23 15,3-5-69-15,0-3-48 16,0-5-108-16,1 3 8 16,1-5 184-16</inkml:trace>
  <inkml:trace contextRef="#ctx0" brushRef="#br0" timeOffset="84184.81">10773 8836 511 0,'29'-11'335'16,"-23"4"34"-16,0-7-175 15,3 6 22-15,2-5-29 16,-2 2-19-16,-1 1-24 16,-6-4-9-16,-2 4-14 15,-7-4-5-15,0 6-19 16,-3 0-17-16,-8-1-27 16,2 5-15-16,-5-1-13 0,-2 5-4 15,0 5-5 1,1 2-1-16,1 4-8 0,3 2-2 15,1-2-3-15,3 2 0 16,1 5-2-16,2-6-1 16,5 5-3-16,2 2 0 15,5-7 0-15,3 6-1 16,4 1 1-16,2 2 1 16,4 5 1-16,4 2 2 0,4-3 2 15,1-2 2-15,5-1 2 16,1-2 0-16,5-3 0 15,-3 0 1-15,3-2 4 16,-3 0 6-16,-13 0 19 16,-3 0 9-16,-13-1 24 15,-3 0 4-15,-15-2 5 16,-3 1-2-16,-14-3-13 16,-1-2-8-16,-1 0-17 15,-1-3-6-15,0-3-14 16,0 0-4-16,1-3-6 15,1 1-3-15,1-2-4 16,1-6 6-16,8 0-76 16,5-4-69-16,5 2-178 15,2 4-368-15</inkml:trace>
  <inkml:trace contextRef="#ctx0" brushRef="#br0" timeOffset="89840.47">17198 9221 686 0,'0'0'324'0,"0"0"-110"15,0 0-30-15,0 0-7 16,0 0-31-16,0 0-30 0,0 0-14 16,0 0-15-16,0 0 4 15,0 0-4-15,0 0-6 16,0 0-15-16,0 1-9 15,7 19-17-15,7 28-4 16,-12-20-8-16,-1-2-5 16,0 2-7-16,2 5-3 0,-1-1-3 15,1 2-1-15,-1 2-1 16,0 2-1-16,0 3-3 16,1 6 1-16,0-1-2 15,1 4 0-15,0 4 1 16,0-1-2-16,1 8 1 15,-3-1-1-15,1-1 1 16,1-5-1-16,-1 0 1 16,2-3-1-16,0 2 0 15,-2 3-1-15,5 2 0 16,-4 4 0-16,3-1 0 16,-3-1 0-16,-1 0 0 15,3 2 0-15,-2 2 1 16,1 1-1-16,0-4 0 15,-5-2 1-15,0-4-1 16,1-1 0-16,1 0 0 0,-1-2-1 16,2 3 1-16,-1 1 0 15,4 0 0-15,-3 4 0 16,-1-5 0-16,2-2 0 16,-2 1-1-16,4 0 0 15,-5 3 1-15,1 8 0 16,2-2 1-16,-3 1-1 15,2-3 1-15,-5-8-1 0,3 0 0 16,2 2 0-16,3 1-1 16,-3 1 1-16,2 1-1 15,-2-1 1-15,-3-3-1 16,4-5 0-16,-1 0 0 16,-3-5 1-16,0 4 0 15,3 4 0-15,-6-1 0 16,3 6-1-16,5-2 0 15,-5-3 1-15,2-2-1 16,-2-7 0-16,-4 0 1 16,6 1 0-16,-2-2 0 15,5 7 0-15,-5 3-1 16,3 5 1-16,-3-3-1 16,-4-4 0-16,7-4 0 15,-6-9 1-15,3 1-1 0,4-11 0 31,-1-13 0-31,-1 0 0 0,3 40 0 0,2 3 0 16,1 4 0-16,-7-19 0 16,-2 0 0-16,2-3 0 15,-1-5 0-15,2-3 0 16,1-6 0-16,-1-1 0 16,2 0 0-16,-4 0 0 15,3-2-1-15,-1 4 1 16,4-2 0-16,1 3-1 0,-5-4 1 15,-3-5 0-15,1 5 1 16,-3-4-1-16,0 6 0 16,4 2 1-16,-3 0 0 15,2 2 0-15,1 0 0 16,0-2-1-16,1-2 0 16,1-4 0-16,-1-5-2 15,-3-1 2-15,1-3 0 16,-1 0 0-16,0 1 0 15,2 8 1-15,0 4 0 16,0 1 1-16,2 8-1 16,-2-4 0-16,-2-1 0 15,3 0-1-15,-2-7-1 16,2-6 0-16,2-9-3 16,-4-3-8-16,-3-4-119 15,-2-4-64-15,6-2 113 0</inkml:trace>
  <inkml:trace contextRef="#ctx0" brushRef="#br0" timeOffset="91718.9">17209 9172 813 0,'-13'1'385'16,"3"-1"-174"-16,3-1-23 16,3 1-1-16,4 1-39 15,0-1-7-15,0-1-27 16,0 1-13-16,3-1-9 15,16-1-17-15,36-1-26 0,-23-3-6 16,9 3-9-16,-2-3-3 16,2-2-5-16,0 0-3 15,3 0-3-15,6 1 0 16,0 4 0-16,1 3-1 16,0 5-5-16,3 2-2 15,5 0-3-15,-5-1-1 0,0 2-2 16,-7-4 0-16,0 4-2 15,-1-1 1-15,-3-3 0 16,-5 1 0-16,-7 3 0 16,-3-5 1-16,-6 4 0 15,-2-3-1-15,-5-4 0 16,-3 3 1-16,-5-5 0 16,-1 4 7-16,-3-1 8 15,-3-2 4-15,0 1 3 16,0 0-2-16,0 0-6 15,0 0-3-15,0 0-3 16,0 0-3-16,0 0-5 16,0 0-1-16,0 0-3 15,0 0 1-15,-1 1-2 16,0 13 1-16,-2 3 0 16,-7 25-1-16,7-19 0 15,0 0 1-15,-1 4 0 0,1 6 0 16,2 2-1-16,-1 5 0 15,-1 0-1-15,3 3 0 16,2-5 1-16,0 1 0 16,2 2 0-16,2 1-1 15,0 3 1-15,2 3-1 16,0 2 0-16,-2 3 0 16,0 3 0-16,-2-4 0 15,-2 2 0-15,4-3 1 0,-2 3-1 16,1 3 1-16,0 5-1 15,-4 3 0-15,-1-1 0 16,0-2 1-16,0-6-1 16,2 0 1-16,0-1 0 15,5 0-1-15,-3 4 0 16,-2-1 0-16,2 0 0 16,-3 1 1-16,-1-2-1 15,2-2 0-15,0 4 0 16,2 2 1-16,2 2-1 15,-3-1 0-15,0-4 0 16,-5-4 0-16,-2-2 2 16,3 2-1-16,0 3 0 15,1 0 0-15,0 3-1 0,0 2 0 16,0-1 1-16,1 1 0 16,-1-5-1-16,5 2 0 15,3-5 0-15,-4 3-1 16,4 0 1-16,-5-1 0 15,0 3-1-15,1-6 1 16,3-2 0-16,-5-4 0 16,1 3 0-16,-5 0 0 15,-3 3 0-15,7 5 0 0,0 0-2 16,-1 0-1-16,-1-3-3 16,0-6-1-16,0-1 1 15,6 1 0-15,0-1 3 16,0 3 1-16,-7-1-3 15,0 1-1-15,-7-3-1 16,1-2 0-16,15-2 2 16,-5-2 0-16,6-4 0 15,-8 2 0-15,-2 2 1 16,0 0 1-16,4 6 0 16,3 2 1-16,-4 2 1 15,-2-2-1-15,1-6 0 16,0-2-1-16,2-4-3 15,8 2-2-15,-9 1 1 16,0-2 0-16,4 4 5 16,-9-4 2-16,0 3 0 15,6-1 0-15,-3 0 0 0,0-3 0 16,2-2-1-16,3 1 1 16,-3-4 0-16,8 9 0 15,-1 1 0-15,-7-3 1 16,6 2-1-16,-3-2 1 15,-5-7-1-15,7-2 0 0,-7-9-8 16,-3-8-8-16,3-5-21 16,-3-3-9-16,6 1-10 15,-1-2 2-15,-7 2 12 16,2 1 2-16,-3-4-23 16,7 1-36-16,-2-2-118 15,1-3 135-15</inkml:trace>
  <inkml:trace contextRef="#ctx0" brushRef="#br0" timeOffset="92355.4">17482 14690 955 0,'-6'8'383'0,"-3"1"-229"15,5-1-9-15,4 3 2 16,-4-2-25-16,8 0-49 16,-1-6-15-16,16 0-11 15,8-2 4-15,14-2 13 16,4-2 4-16,9 0-9 16,3 3-11-16,9 2-17 0,-5 2-7 15,-4 2-4-15,0-1 4 16,-10 2 10-16,0 1 1 15,-5-2-1-15,-6 1-8 16,-9-2-12-16,-2 1-5 16,-2-3-4-16,-2-4-1 15,-3-4-1-15,-5 4-11 16,-8-3-146-16,-5 0-53 0,-8-14 114 16</inkml:trace>
  <inkml:trace contextRef="#ctx0" brushRef="#br0" timeOffset="93211.21">17431 9792 712 0,'-12'1'396'0,"2"1"-65"16,8 1-119-16,2 0-2 15,4-1-26-15,-4-2-15 16,4 0-40-16,23 1-14 16,46 7-45-16,-19 2-18 15,7 0-27-15,4 0-8 16,-1-1-2-16,0-4-3 0,-3 3-1 15,-2-2-1-15,-10 1-2 16,-2 1 0-16,-11-3-1 16,-8 0 0-16,-5-1-3 15,-3-1-6-15,-7 0-82 16,-1 1-60-16,-7 0-132 16,-5 4 154-16</inkml:trace>
  <inkml:trace contextRef="#ctx0" brushRef="#br0" timeOffset="93758.37">17469 10715 1248 0,'-15'6'503'0,"5"1"-303"15,7-3 3-15,4 0-23 16,7 2-29-16,9-4-51 15,8 1-24-15,19 3-16 16,5-2-6-16,12-3-14 16,6-2-7-16,9-2-13 15,-2-2-4-15,-5 1-6 16,0 4-2-16,-16 5-1 16,-7 1-1-16,-11 5-1 15,-9 1 0-15,-13 2-12 16,-4 0-32-16,-9 1-97 15,-4-3-71-15,-7 0-91 16,-2-2 165-16</inkml:trace>
  <inkml:trace contextRef="#ctx0" brushRef="#br0" timeOffset="95248.87">17776 11385 926 0,'2'0'343'0,"-2"0"-261"0,1 0-109 15,-1 0 17 1</inkml:trace>
  <inkml:trace contextRef="#ctx0" brushRef="#br0" timeOffset="95444.43">17781 11550 602 0,'-1'14'262'15,"1"-8"-86"-15,-1-2-42 0,1-4 12 16,0 0-15-16,0-1-54 16,0 0-33-16,0 0-115 15,0 0 53-15</inkml:trace>
  <inkml:trace contextRef="#ctx0" brushRef="#br0" timeOffset="95601.24">17885 12007 1181 0,'3'16'493'16,"5"2"-320"-16,-6-9-81 16,-2-1-5-16,3 2-113 15,-11-6-97-15,11 0 79 0</inkml:trace>
  <inkml:trace contextRef="#ctx0" brushRef="#br0" timeOffset="95762.42">17966 12464 1440 0,'-6'18'528'16,"-1"0"-441"-16,3 0-23 0,1 2-70 15,-1-9-90-15,10 4 68 16</inkml:trace>
  <inkml:trace contextRef="#ctx0" brushRef="#br0" timeOffset="96353.97">17693 14056 1427 0,'-13'9'510'0,"4"-6"-397"16,1 1-13-16,3-3 35 16,4-1-14-16,5-4-35 15,-4 3-15-15,0 0-23 16,23-9-2-16,43-33-8 16,-24 29-8-16,13 2-12 15,7 8-5-15,6 1-7 16,7 3-1-16,1-1 7 15,4-5 10-15,1 6 20 16,-4 2 5-16,-21 5-3 16,-7 2-8-16,-19-1-17 15,-12 0-6-15,-2 0-37 0,-12-5-69 16,-17 4-99-16,-4-6 112 16</inkml:trace>
  <inkml:trace contextRef="#ctx0" brushRef="#br0" timeOffset="98044.77">18493 8105 1041 0,'-2'-1'444'16,"1"1"-200"-16,0 0-32 16,0 0 25-16,-1 0-27 15,5 24-52-15,3 31-25 16,-5-25-42-16,4-1-13 15,-4-5-27-15,-1-3-14 0,4-7-20 16,1-3-6-16,-3-6-7 16,1-4 0-16,-3-2-3 15,-1 0 1-15,0 0-1 16,0 0-1-16,-1-9-1 16,-1-8-2-16,8-27 0 15,-2 23-1-15,7 0 2 16,1 1 2-16,1-1 0 15,1 4 2-15,8 6-1 16,-5 2 1-16,3 10 0 16,1 2 5-16,-7 14 4 15,1 5 5-15,-5 6 10 16,-1 5 0-16,-3-3 2 16,-2 1-3-16,-3-10-9 15,0-6-4-15,0-4-6 16,0-6-4-16,3-3-5 15,-2-3-5-15,-1 1-5 0,0 0-5 16,13-23-4-16,15-30 3 16,-10 29 5-16,1 0 7 15,4 5 8-15,1 6 2 16,-2 8 0-16,-3 6 5 16,-4 9 13-16,-1 6 8 15,1 10 29-15,-6 4 9 16,-1 4 5-16,-1 1-1 0,-6-5-26 15,5-1-14-15,-6-6-15 16,0-4-17-16,4-4-111 16,-4-5-79-16,1-9 343 15,13 0-182-15</inkml:trace>
  <inkml:trace contextRef="#ctx0" brushRef="#br0" timeOffset="99450.74">7853 11511 1282 0,'15'13'528'0,"3"4"-313"16,-4 8-7-16,-1 8-29 15,-4-1-40-15,1 3-54 16,-5-5-20-16,0-3-27 15,-2-3-7-15,-3-10-11 16,5-2-4-16,-6-9-5 16,-4-5-3-16,-2-3-6 15,-3-7-1-15,0-8-4 16,6-4-2-16,1-11 0 16,3 1-1-16,5-3 3 15,6 2 0-15,2 6 2 16,7 3 1-16,-3 8 1 15,2 7 0-15,1 13 2 0,-2 5 4 16,4 15 10-16,-8 2 7 16,-4 6 10-16,-6 0 1 15,-4-1 0-15,2 0-4 16,-2-8-9-16,0-5-5 16,1-6-10-16,2-3-4 15,3-7-5-15,2-3-5 0,0-12-6 16,0-10-12-16,3-7-2 15,-1-3 3-15,4 1 9 16,-2 2 13-16,1 9 5 16,2 8 1-16,-3 9 5 15,1 7 9-15,2 11 15 16,-3 6 12-16,2 5 16 16,-2 4 1-16,-2 2-7 15,1-4-12-15,-2 1-21 16,-3-4 1-16,1-2-93 15,-4-3-69-15,3-4 340 16,-2-2-213-16</inkml:trace>
  <inkml:trace contextRef="#ctx0" brushRef="#br0" timeOffset="99731.5">7886 12316 1515 0,'15'3'608'0,"1"10"-393"16,2 6 19-16,-7 12-31 16,-5 5-40-16,2 11-70 15,-4 5-27-15,-1 6-40 16,1 3-8-16,-3-8-11 16,2-8 10-16,-3-15-98 15,0-6-79-15,-2-14 6 16,10-8 45-16</inkml:trace>
  <inkml:trace contextRef="#ctx0" brushRef="#br0" timeOffset="100012.47">8125 12439 1403 0,'-12'13'554'15,"2"1"-306"-15,-3 2-95 16,-11 8 7-16,6 5-26 15,-4 0-70-15,2-1-18 16,10-4-14-16,-2-4 0 16,6-7 7-16,2 2 4 0,4-1 4 15,1 0 3-15,9 5 7 16,7 1-2-16,-2-1-7 16,6-1-4-16,2-1-15 15,-1-3-8-15,3 1-11 16,-5-5 12-16,-4-4-104 15,1-3-86-15,-1-4 189 16,0-2-89-16</inkml:trace>
  <inkml:trace contextRef="#ctx0" brushRef="#br0" timeOffset="100328.73">8204 12780 1399 0,'7'0'562'0,"7"-2"-332"16,29-11-27-16,-27-4-32 16,2-5-42-16,-3-8-78 0,-3-5-22 15,-5 1-15-15,-7-1-2 16,-8 9 1-16,-2 9 0 16,-7 3-1-16,-2 11 1 15,0 5 6-15,3 2 1 16,5 12 14-16,2 4 4 0,9 7 4 15,1 10 2-15,9 6-8 16,1-4-6-16,4-2-12 16,3-7-4-16,3-9-8 15,3-7 0-15,4-10-77 16,3-8-66-16,2-12-193 16,-6-5 194-16</inkml:trace>
  <inkml:trace contextRef="#ctx0" brushRef="#br0" timeOffset="100729.6">8533 12588 1294 0,'-9'27'636'15,"8"3"-176"-15,1 7-221 16,-4 0-4-16,8 1-51 16,3-8-39-16,3-8-75 15,8-5-31-15,-6-13-35 0,3-5-5 16,3-16-13-16,-2-7-15 15,2-11-8-15,-4-3 3 16,-3 2 9-16,-2 4 15 16,-5 13 10-16,-1 5 1 15,-2 14 2-15,-1 6 0 16,-1 7 0-16,-1 12 1 16,2 8 13-16,3 2 7 15,5 12 7-15,2-1 4 0,5 2-11 16,3 4-2-16,-1-5 2 15,-1 1 2-15,-7-5 2 16,-4-4 1-16,-8-6-2 16,-10-4 1-16,-7-9-6 15,-6-5-3-15,-6-10-11 16,1-5-24-16,-1-11-93 16,5-3-51-16,8-12-168 15,6-4-77-15,15-9 259 16</inkml:trace>
  <inkml:trace contextRef="#ctx0" brushRef="#br0" timeOffset="101035.67">8950 12501 1171 0,'11'-5'537'0,"-13"8"-184"0,-9 6-92 16,4 5-28-16,-9 4-18 15,4 5-55-15,1-7-23 16,1 4-43-16,11 1-22 16,4-3-30-16,7 5-9 15,6-4-13-15,-2-2-2 0,5-1 6 16,0-3 4-16,-2 0 12 16,1-1 5-16,-2-2-5 15,-3 1-5-15,-8-2-5 16,-3 2-4-16,-13-2 1 15,-6 2-1-15,-7-1-4 16,-2-1-17-16,-3-2-159 16,2-3-85-16,-8-11 135 15</inkml:trace>
  <inkml:trace contextRef="#ctx0" brushRef="#br0" timeOffset="104664.42">14018 8608 444 0,'-28'-39'333'0,"28"27"10"15,-4 2-71-15,8 1-28 16,-4 3-46-16,4 2-18 15,-1 3-26-15,-6-1-11 16,3 2-23-16,0 0-14 16,0 0-24-16,8 14-10 15,26 38-10-15,-33-24-2 16,6 11-5-16,-2 5-5 16,-1 7-6-16,2 0-3 0,-5-2-6 15,-1-2-3-15,3-5-12 16,-2-6-4-16,5-7-4 15,-2-6-1-15,-4-11-1 16,0-3-1-16,-1-4-4 16,-2-3-2-16,3-2-4 15,0-1-3-15,0 0 1 16,0 0 0-16,3-23 2 16,9-28 1-16,-4 24 0 15,-1-4 1-15,3 2 0 16,0 3 0-16,3 3 1 15,4 10-1-15,-1 2 1 16,0 3 0-16,3 9 4 16,-3 0 2-16,3 10 5 15,-1 3 4-15,-1 7 9 0,-1 3 7 16,-5 5 7-16,3 1 4 16,-3 1-7-16,-4 2-4 15,-2-4-10-15,-5-2-6 16,-3-7-8-16,3-1-1 15,1-6-4-15,-1-2-2 16,-1-7-12-16,-4-4-60 16,1-8-166-16,-1-3 390 0,-3-4-182 15</inkml:trace>
  <inkml:trace contextRef="#ctx0" brushRef="#br0" timeOffset="108482.12">11652 10362 309 0,'-37'6'180'0,"30"-6"-3"15,3-2-17-15,-2-1-12 16,4 0-9-16,-1 0-20 16,-1-2-9-16,2 1-8 15,1-4-6-15,1 3-7 16,1-1-6-16,2-5-17 15,0 2-10-15,1-4-17 0,3-1-5 16,-1 2-8-16,4-2-2 16,0-4-2-16,1 5 0 15,1-5-1-15,-2 3-3 16,1 3-1-16,0-2-3 16,2 5-2-16,1-2 0 15,3 1-2-15,-1 1 2 16,2-3 1-16,1 3 1 0,4-1 0 15,1 0-1-15,6 1-4 16,-4 0-1-16,1 1-2 16,1 1-2-16,0 1 0 15,3-1 3-15,-2 1 9 16,0-2 4-16,-1 4 13 16,0 0 3-16,2 2 4 15,0 1 0-15,6 1-5 16,3 4-3-16,1 0-8 15,6 3-2-15,-1 1-3 16,0-1-2-16,2 1-3 16,-4 1 0-16,2 0-4 15,-2 2-2-15,1 1-1 16,0 1-2-16,0-2-2 16,3 3 1-16,1-3-1 15,0 2 0-15,-3 3 0 0,0-3-1 16,-7 6 0-16,2 0 1 15,-1 2 0-15,-4-1 3 16,2 0 3-16,-2 1 2 16,3 0 1-16,0 2 0 15,5 0-1-15,3 2-1 16,-5-4-3-16,-5 0-1 16,1-1-2-16,-3 3 0 15,3 4 0-15,2-2 0 0,1 5 0 16,-4 0 0-16,1-1 0 15,1 0 0-15,4-6 0 16,6 0-1-16,0 1 0 16,3 0-1-16,-9-2 1 15,-3-1 0-15,3 0 1 16,0 0 2-16,2 2 0 16,0 0 1-16,0-1-2 15,1 1 0-15,5 0-2 16,-1 0 1-16,0 0 0 15,4 1 0-15,-7 0 3 16,2-2 0-16,-1 1 2 16,-3 1-2-16,3-1 0 15,4 0-2-15,5-1-1 16,4-3-1-16,-3 3 0 0,-3 0 1 16,-4 2-1-16,-2 2 0 15,2-1 0-15,2-1 0 16,1-4 1-16,-3-2 0 15,9-1 1-15,-1 2-1 16,-4-4 2-16,0 1 0 16,-6-2 0-16,0-1 1 0,0 0 1 15,1-1-1-15,4 4-1 16,-2-7 0-16,0 3-1 16,-2 1 0-16,-4-7 0 15,-2 2-1-15,-1 1 0 16,0-4 0-16,0 2 0 15,-2-3-1-15,0-3 0 16,0 2-1-16,6 0 0 16,-2-2 1-16,4-1-1 15,-4 0 1-15,-9 0-1 16,5 3-1-16,-5-2 2 16,2-1-1-16,-1 0 0 15,-2 0 1-15,-5 2-1 16,0 6-1-16,-2-5 2 15,-4 0-1-15,-4 2 1 16,-6-6 0-16,-6 1-1 0,-1 4 2 16,-7-4 0-16,-3 3 2 15,-1-2-17-15,4-1-16 16,0 0-42-16,0 0-37 16,-1 0 378-16,-6 0-229 15</inkml:trace>
  <inkml:trace contextRef="#ctx0" brushRef="#br0" timeOffset="109025.87">16723 11401 785 0,'-51'9'379'0,"42"-7"-51"15,5-1-265-15,1 0 5 16,2-1 3-16,1 0-9 16,0 0-15-16,0 0-12 15,0 0 6-15,8 1 9 0,12 5 7 16,29 12 1-16,-27-1-2 15,2-1-2-15,2 2 0 16,1-1 0-16,-5-4-1 16,-1 1-4-16,-5 2 4 15,-2-2 3-15,-2 7 5 16,-6 1 0-16,-16 4-13 16,-5 5-10-16,-9 2-17 15,-8 3-6-15,6-3-5 16,-4-4-3-16,5-8-4 15,7-6 0-15,5-8-76 16,5-3-78-16,5-7 40 16,4-5 27-16</inkml:trace>
  <inkml:trace contextRef="#ctx0" brushRef="#br0" timeOffset="110772.68">11711 11381 580 0,'-11'5'329'0,"0"-2"-43"16,-26 8-63-16,27-15-49 15,1 0-20-15,3 1-21 16,0 0-10-16,4-1-32 16,2-1-17-16,6-5-30 15,4-1-12-15,2-5-11 16,3 0-5-16,4-1-5 16,-1-2-1-16,5-4-4 15,-1-1 0-15,3 0 3 16,-2-2 2-16,3 4 4 15,2 0 1-15,-3-2 1 0,7 6-1 16,0-5-2-16,0 0-3 16,5 0-4-16,-5-3 0 15,7 0-3-15,2 1-1 16,3 2 0-16,1 0-1 16,8 4-1-16,-1 1 0 0,5 0 0 15,1 3 0-15,-2 6 3 16,4 2 0-16,-4 7 1 15,5 0 1-15,6 0 0 16,2 1-1-16,7-2 9 16,-6 0 4-16,0-1 7 15,-5-2 3-15,4 0-7 16,4-1-3-16,5-1-8 16,4 1-3-16,-1-5-3 15,-2-3 0-15,-3-1-1 16,-3 1 1-16,11-2-1 15,-2 1-1-15,5-6 0 16,2 0 0-16,-6-7 0 16,5 5-1-16,2-4 1 15,-4-2 0-15,1-2 0 16,-3 0-1-16,-5-2 2 16,6 1-2-16,7-2 0 0,-10-1 0 15,-1-1 1-15,-3 0-1 16,-15 7 1-16,6-1-1 15,-2 3 0-15,-1 3 0 16,-4 0 1-16,-24 9-1 16,-1 1 0-16,24-9 0 15,6-6 1-15,-11 5-1 16,-8 7 0-16,1 2 0 16,2 2-1-16,4 1 1 0,-4 2 0 15,-3 0-1-15,-3 3 1 16,-2-3 0-16,4 0 1 15,-2 1-1-15,-4-1 0 16,-4 1 0-16,-2-2 0 16,0 1 0-16,0 2 0 15,2-1 0-15,-5 3 1 16,-1-3 0-16,-2-1 0 16,-2 0 0-16,1-4 0 15,4 1 0-15,1-1 1 16,-1 0-1-16,-4 2 0 15,-3-1 0-15,-6 5 1 16,-4 0 0-16,-5 3 0 16,-5 2 1-16,-3-1-2 0,-1 1 0 15,-1 2-2-15,0 0-1 16,0-1-1-16,0 0 0 16,13 1 0-16,1-2 1 15,30 1 1-15,-25-1 0 16,3-2 0-16,1 3 1 15,1-3 0-15,-6 1 0 16,-4-1-57-16,-7-2-76 16,-8 3 85-16</inkml:trace>
  <inkml:trace contextRef="#ctx0" brushRef="#br0" timeOffset="111117.92">16709 9531 802 0,'5'-3'401'0,"1"2"-15"16,2 1-255-16,5 4-22 15,4 1 15-15,7 4-33 16,2 1-4-16,9 2-30 15,8 0-10-15,-9-2-4 16,4 2-4-16,-8-1-5 16,-7 1-2-16,-6 5-1 15,-10 0 0-15,-11 8 0 16,-12 6 0-16,-8 2-9 16,-7 3-4-16,-6-3-9 15,5-4-1-15,-6-1-47 0,4-3-74 16,5-5-125-16,3-4 139 15</inkml:trace>
  <inkml:trace contextRef="#ctx0" brushRef="#br0" timeOffset="112435.27">11803 12553 874 0,'-17'16'377'16,"0"-7"-172"-16,7 0-44 15,2-9 15-15,0 2-10 16,4-3-30-16,0-6-16 15,5-4-43-15,4-4-19 16,7-7-23-16,4-3-8 16,12-6-14-16,8-4-5 15,4-3-5-15,1 1-2 0,7 1 1 16,1 0-1 0,5 0 3-16,4 7 3 0,1 3 9 15,-2-2 4-15,9 12 6 16,-1-2 2-16,-2 4-1 15,3 8 0-15,-2-7 0 16,-2 0-2-16,5 2-6 16,-1-5-4-16,9 5-5 15,-2-1-3-15,0-1-2 16,-1 3-1-16,-10-4-1 16,4 6 0-16,-2-1-1 15,3 2 1-15,-5 4-2 16,-3 1 1-16,-4 8-2 15,-6 0 4-15,3 5 8 16,0 1 4-16,-1 1 6 16,2 2 1-16,3 0 2 15,-1 0 2-15,1 4 2 0,-17-5-3 16,1 0-5 0,26 14-3-16,15 0-5 0,-2-5-1 15,-1-3-1-15,0-3 2 16,-1-1-1-16,2-1 1 15,-9-4-2-15,4-4-2 0,8-5-3 16,-4-4 0-16,0-6-2 16,-2-4 0-16,-9-6-1 15,-2 1 1-15,1-5-1 16,1 0 0-16,2 1 0 16,-7-1-1-16,-7 6 1 15,-5 0 1-15,-8 6 0 16,3 1 0-16,-6 3 1 15,-1 2-1-15,-10-2 0 16,3 3 0-16,0 0-1 16,3 0-1-16,5 2 0 15,-1-1 1-15,-3-4-2 16,-5-2 1-16,-2 1 0 16,-4-4 0-16,6 2 0 15,-1 0 0-15,-2-1 1 16,1 5 0-16,-6-4 0 0,2 4 0 15,-4-3-2-15,-3 0 1 16,-3 3-1-16,-3-2 2 16,-3 5-2-16,0-1 2 15,-2-3-3-15,3 0 0 16,3-3-3-16,2-1 0 16,7 1 0-16,3 0-1 15,1 1 1-15,2-1-1 0,-3 6 2 16,-4 1 1-16,-2 2 0 15,-5 0-10 1,-3 0-30-16,0 0-18 0,-2-1-31 16,-1-2-12-16,-3 2-41 15,-1-1-45-15,-2-1 189 16,-1 2-45-16</inkml:trace>
  <inkml:trace contextRef="#ctx0" brushRef="#br0" timeOffset="112769.4">16273 11731 1086 0,'-4'-7'405'0,"5"2"-283"0,6 0-43 15,2 0 23-15,3 1 7 16,4 2 1-16,4 2-13 15,5 7-19-15,6 2-5 16,-2 3-6-16,0 1 1 16,-1 3 5-16,-2-2-4 15,1 1-5-15,-3-1-6 16,-6-3-19-16,-5 2-5 0,-12 0-7 16,-2 2-4-16,-14 4-5 15,0 3-2-15,-3 0-6 16,-3-4-3-16,7-2-16 15,-1-7-43-15,3-6-163 16,8-1-388-16,5-15 395 16</inkml:trace>
  <inkml:trace contextRef="#ctx0" brushRef="#br0" timeOffset="114403.03">12180 13371 615 0,'-12'15'329'0,"1"-6"-29"16,4-3-182-16,1 1-3 16,-3-5-23-16,2 4-11 15,0-6-19-15,0 0-5 16,4-2-3-16,0-4-7 0,3 1-13 15,0-4-8-15,3-4-13 16,3-3-2-16,3-2 1 16,1-3 6-16,3 4 17 15,-1 1 8-15,0 2 11 16,0 1 1-16,-1 0-2 16,2 1-2-16,0 1-4 15,1 0 0-15,1 0-4 16,2 0-3-16,8 0-10 15,2-3-5-15,7 1-8 16,2-2-1-16,1 2-3 16,-1 0-1-16,6 2-3 15,-4 3-2-15,4 0 3 16,1-3 2-16,-3 0 7 16,1 0 2-16,4 0 1 15,2 7 0-15,0 3-2 0,1-1-3 16,-4 2-2-16,1-2-3 15,-1-1-3-15,4 2-2 16,2 1-3-16,1 0 0 16,4 4-1-16,-1 1 0 15,4 6 0-15,-3-4 0 16,0 3-1-16,4-1 0 16,2-1-1-16,1 4 0 15,3-1 0-15,4 2 0 16,1 2 0-16,-5 0 0 0,6 6-1 15,-5 1 1-15,0 3 0 16,4-1-1-16,3 2 0 16,-2-3 0-16,-8 5 0 15,-1-4 1-15,-7 0 0 16,-2 1 0-16,-2-6 1 16,-2 2-1-16,-4-4 0 15,1-4 0-15,10 3-1 16,-2-7 0-16,-5-3 1 15,5 0-1-15,-12-6 2 16,4 5-2-16,5-1 1 16,-3-2-1-16,1 4 0 15,4-4 1-15,3 2-1 16,2 2 1-16,3-1 0 0,-5 0 0 16,3 0-1-1,-3-2 0-15,0 3 1 0,8 3-1 16,-5-1 1-16,5 7-1 15,-9-1 0-15,-6 3 0 16,1 5 0-16,0-2 0 16,2 3 0-16,3-2 0 0,-5 0 8 15,1-1 4-15,1 1 5 16,3 0 3-16,-4-1-6 16,1-1-2-16,-6-2-3 15,-2 3-1-15,-2-1 0 16,-2-1-1-16,2 3-1 15,4-1-1-15,4 0-2 16,3-2 1-16,-3-3-2 16,-8-3 1-16,0-1-1 15,-9 0 0-15,1-2 0 16,1-6-1-16,-11-3 2 16,2 1 0-16,-4-4 0 15,-2-1 0-15,-3 0 0 16,-3-1 0-16,-5 1 0 15,-3 3 0-15,-5 2 1 16,-2-1-4-16,0 0-102 16,-1 0-86-16,1 0 114 15</inkml:trace>
  <inkml:trace contextRef="#ctx0" brushRef="#br0" timeOffset="114720.46">17072 13688 888 0,'0'0'409'16,"5"0"-117"-16,11 3-180 16,0 1 17-16,4 4 0 15,1 5-12-15,2 4-32 16,1 5-9-16,1 3-11 15,-1 6-4-15,-5-3 1 16,-3 6-6-16,-13-1-10 16,-4 0-5-16,-13 6-9 15,-5 0-6-15,-4 6-9 16,-1-4-4-16,1-2-6 16,-1-4-1-16,4-11-84 15,2-2-73-15,5-14 94 0</inkml:trace>
  <inkml:trace contextRef="#ctx0" brushRef="#br0" timeOffset="116105.2">12006 14314 938 0,'-21'25'407'16,"12"-2"-154"-16,10-8-162 15,1 5-4-15,10-3 7 16,7-5-8-16,4 0-15 15,10-2 2-15,9 2 7 16,2-1-2-16,12 2-8 16,3-4-11-16,10-7-23 15,-2 2-9-15,2-4-5 16,0-3 1-16,-3 0 3 16,2-6 1-16,1-2 1 15,2-3-3-15,0-4-5 16,-24 1-5-1,1 1-5-15,34-20-2 0,13-8-5 16,-3 2 1-16,-9 5-1 16,1-1-1-16,1 0 0 15,-4 2 0-15,-2-1 0 0,6 3-1 16,3-1 0-16,-3 0 0 16,2-2 0-16,-4-2 0 15,1 2 1-15,8 1-1 16,-8 3-1-16,5 0 1 15,-3-1 0-15,-7-1-1 16,9-5 6-16,1-2 1 16,-3 0 5-16,-4 1 3 15,-4 6-4-15,-7 2-1 0,-1 0-3 16,5-2-1-16,2-2-1 16,-8-3 1-16,-3-3 0 15,-5-1 2-15,-7-6 3 16,4-3 0-16,-3 0 0 15,-3 2-2-15,3 2-3 16,-3 4-1-16,-4 2-1 16,-5-3 0-16,-3 5 0 15,-1 0 1-15,-3 1 0 16,5 4 4-16,-5 2 2 16,0 2 0-16,2 4-1 15,-1 0-2-15,4 5-3 16,1-3 0-16,-2 4-2 15,-8 0 1-15,-4 0 0 0,-8-1-2 16,2 3 4-16,7 0-1 16,3-3 0-16,5 3 2 15,-4-6-3-15,-1-1 0 16,-6 2-2-16,4 1 0 16,-7 2 1-16,-2 5 0 15,-6 5-1-15,-4 2 1 0,-4 6 1 16,-4 0-2-16,-2 0 1 15,2-1 0-15,-2-3-1 16,0-1 0-16,2 1 0 16,-3-2-1-16,2 7-1 15,2 2 0-15,4-5-1 16,2 5 0-16,4 0 1 16,0 0 0-16,-1 1 1 15,-2 0 0-15,-1-8 1 16,0 3-1-16,1-1 0 15,0-3 0-15,-4 3 0 16,-3-4-1-16,1-1 0 16,1 2-1-16,4-5-1 15,1 1 0-15,-6 0 1 16,6 3 0-16,-11 0 0 16,3 1 1-16,4 6-6 15,-7 0-21-15,0 4-130 16,-1-1-84-16,0 0 140 0</inkml:trace>
  <inkml:trace contextRef="#ctx0" brushRef="#br0" timeOffset="116486.34">16721 12062 1269 0,'-10'3'484'16,"2"-1"-352"-16,6-15-68 15,1-3 9-15,2 0-34 16,4-7-11-16,5 4-17 16,1 2-6-16,2 1-2 15,0 4 3-15,3 5 3 16,3 5 4-16,2-1 7 16,1 4 3-16,2 4 8 15,-1-1 4-15,0 3 9 16,0-2 0-16,-1 2 2 15,-6-3 1-15,4 3 7 16,0 4 7-16,-5 4 5 16,-2 1-1-16,-12 9-8 15,-1-2-8-15,-5 3-12 16,0 0-8-16,1-2-14 0,-2 0-4 16,-1-7-58-16,-5-3-68 15,4-4-57-15,-6-4 86 16</inkml:trace>
  <inkml:trace contextRef="#ctx0" brushRef="#br0" timeOffset="122713.75">11754 11806 555 0,'-1'-1'274'15,"0"0"-70"-15,-3-4-8 16,1-3-12-16,0 0-9 0,1 1-31 16,1-3-14-16,2 1-26 15,5-4-10-15,37-27-24 16,-12 26-12-16,10-1-25 16,6 1-7-16,1-2-8 15,4 3 1-15,0 0 5 16,1-2 3-16,5 3 3 15,-2-6 4-15,6 3 0 16,3 7-2-16,-1 3-2 16,8 5-2-16,-9 2-4 15,3 0-2-15,2 1-1 16,-1 4-1-16,9 4-5 16,-1 1-1-16,2 3-3 15,-2 1-3-15,-3-2-1 16,5 0-1-16,6-1-2 15,-4-3 1-15,0 0-1 0,-4 0-1 16,-6 3 1-16,-1 3-2 16,-2 2 0-16,4 0 0 15,-10 3-1-15,5-2 2 16,-7 2 0-16,-7-4-1 16,5 0 2-16,-7-4-2 15,4 1 0-15,0 0 0 16,3 0 0-16,-3 4 1 0,-2 2-1 15,-4-2 1-15,-5 6 0 16,3-2 1-16,1 2 0 16,1 7 1-16,0-3-1 15,0 2 0-15,2 0 0 16,4-5-2-16,-2 1 1 16,0 0-1-16,-10-2 0 15,0 0 0-15,-4-2 0 16,0 1 0-16,1-1 0 15,-5 0 0-15,2-1 0 16,-2-2-1-16,1-2 0 16,0 1 0-16,0-1 0 15,0-4 0-15,-2 4 0 16,-4-2-1-16,1 0 2 16,-6 5-1-16,3-5 1 15,0 4-2-15,-4-3 1 16,8 1 0-16,-7 3 0 0,0-2 0 15,1 2 0-15,-3 1-1 16,1-1 2-16,-1 0-1 16,4-1 0-16,0 0-1 15,-1-1 0-15,1 0 1 16,-4-2 0-16,2 1-1 16,-5-1 1-16,1-2 0 0,-4 1 0 15,-4-3 0-15,7 0 0 16,-5 2 1-16,2-2-2 15,2 0 1-15,-4-2-1 16,0-2 0-16,1 1 1 16,-3 1 0-16,-3-4-1 15,1 3 1-15,-2-3 0 16,3 0 0-16,2 1 0 16,-1 2-1-16,3-1 1 15,0 2-1-15,-1-1 1 16,2 1-1-16,-1 1 1 15,2-1-1-15,0 4 0 16,1-2 1-16,2 1-1 16,0 2 0-16,4 0 1 15,-2-1-1-15,4 2 0 16,-2 2 1-16,1-1-1 0,-6 2 0 16,0 0 1-16,1-2 0 15,-5-1-1-15,7 3 2 16,-5-3 1-16,7 2 2 15,-6-2 4-15,5 3 1 16,2 1 1-16,-4-2-2 16,8 1 1-16,-4-3-2 15,2 4 0-15,0-3 0 0,4 1-1 16,3 2 1-16,1-3-2 16,1 1 0-16,1 4-1 15,2-7-1-15,-12 2 1 16,7 0-1-16,-5-4 1 15,-7 4 0-15,7-2 1 16,-11-2 0-16,4-2 1 16,1-3 1-16,0-1-2 15,1 1 0-15,-7 0 0 16,-1-2-2-16,-8-1 8 16,-2-2-38-16,-8-4-175 15,-3-5 146-15</inkml:trace>
  <inkml:trace contextRef="#ctx0" brushRef="#br0" timeOffset="123025.26">16990 13405 1323 0,'-1'4'494'15,"3"4"-331"-15,3 2-58 16,11 3 29-16,34 27-6 0,-28-22-37 16,5 5-15-16,-3 0-29 15,-1 3-7-15,-6 5-4 16,-7-3-5-16,-7 5-8 16,-3-2-4-16,-7-1-5 15,-4-1-1-15,-7 1-5 16,-2 0 0-16,-1-6-21 15,2 0-33-15,1-5-116 16,4-7-79-16,13-7 141 16</inkml:trace>
  <inkml:trace contextRef="#ctx0" brushRef="#br0" timeOffset="123988.82">17637 11439 472 0,'-40'7'312'16,"24"-8"-19"-16,-2-1-59 15,3 1-18-15,-5-3-17 16,5 3-7-16,1 1-19 15,5-1-12-15,7 3-46 16,2-1-24-16,8 3-42 16,-2 0-12-16,13 0-12 15,3 2 0-15,12 1-5 16,4-4-2-16,12-1-2 0,12 1-1 16,5-3 1-16,8 4-1 15,-7-4 0-15,-6 0 0 16,-8 0 2-16,-4-2 1 15,-8 2 9-15,-5 7 4 16,-8-3-1-16,-4 3-2 16,-7 1-12-16,0-3-6 0,-8-3-5 15,-2-2-1-15,-6 0-24 16,-4 0-16-16,-1-1-29 16,2 1-17-16,0-1-22 15,0 0-28-15,0 0-88 16,0 1-26-16,0 0 146 15</inkml:trace>
  <inkml:trace contextRef="#ctx0" brushRef="#br0" timeOffset="124558.4">17494 12232 1299 0,'-10'9'514'0,"4"-4"-327"15,-3-1-1-15,13 2-9 16,3 2-26-16,14 1-43 16,10-2-13-16,10 0-18 15,3-2-4-15,19-1-11 16,10-4-9-16,6-7-14 16,3-2-6-16,-4-3-6 15,-8 2 3-15,-10 5 4 16,-5 1-1-16,-13 4-5 15,-4 2-7-15,-13 3-10 0,-10 0-2 16,-11-3-2-16,-4 0 3 16,-7-3-55-16,-3-1-55 15,-9-3-163-15,-3-1-76 16,-3 4 202-16</inkml:trace>
  <inkml:trace contextRef="#ctx0" brushRef="#br0" timeOffset="128878.69">17549 11871 897 0,'-27'9'415'15,"15"-1"-175"-15,1-3-22 16,8-5-72-16,8-6-35 0,9-12-58 16,11-9-21-16,17-15-19 15,3-10-5-15,12-1-7 16,3 0 1-16,3 10-1 16,-3 8-1-16,-11 6-18 15,-6 2-20-15,-18 9-71 16,-2 1-46-16,-12 11-140 15,-1 9 179-15</inkml:trace>
  <inkml:trace contextRef="#ctx0" brushRef="#br0" timeOffset="129072.3">17616 12043 713 0,'-4'25'302'0,"16"-26"-129"15,5-11-105-15,16-12-1 0,4-8 14 16,17-10 0-16,4 2-9 16,4-8-25-16,2-1-12 15,-12 2-17-15,-3 2-3 16,-18 13-87-16,-8 3-42 16,-14 18 67-16</inkml:trace>
  <inkml:trace contextRef="#ctx0" brushRef="#br0" timeOffset="129300.3">17802 12129 545 0,'-8'16'328'16,"10"-4"-7"-16,12-11-149 16,6-5 9-16,6-9-34 15,9-4-18-15,-2-17-46 16,8-2-25-16,7-11-28 15,-3-5-29-15,4 6-196 16,-9 1 142-16</inkml:trace>
  <inkml:trace contextRef="#ctx0" brushRef="#br0" timeOffset="129416.27">17964 12232 1302 0,'7'-6'448'15,"22"-23"-416"-15,12-11-8 16,8-17 5-16,9-2-12 16,5-4-6-16,-3 4-59 15,9 13 37-15</inkml:trace>
  <inkml:trace contextRef="#ctx0" brushRef="#br0" timeOffset="142133.38">18814 11178 946 0,'4'0'486'15,"0"0"-126"-15,0 1-155 16,-4-1 8-16,0 0-49 0,0 0-23 16,0 0-35-16,2 4-10 15,2 15-17-15,-6 33-8 16,-14-15-23-16,-5 0-12 16,-4 0-18-16,2-2-7 15,3-5-6-15,0-7-3 16,6-5-35-16,-2 0-49 15,-1-8-137-15,3-1-84 16,-3-5 179-16</inkml:trace>
  <inkml:trace contextRef="#ctx0" brushRef="#br0" timeOffset="142382.65">18584 11442 1133 0,'-27'-27'487'0,"31"30"-249"15,-1 0 16-15,-1 7-48 16,3 3-23-16,-4 5-59 16,1 6-22-16,2 3-35 15,3-4-13-15,5-1-21 16,1-7-9-16,3-8-10 16,-1-2-2-16,1-6-6 15,1 1 1-15,2-4-5 16,4-2 0-16,5-9-78 0,5-7-93 15,6-7-356-15,3-1 332 16</inkml:trace>
  <inkml:trace contextRef="#ctx0" brushRef="#br0" timeOffset="147369.54">20609 10711 454 0,'-2'-1'280'0,"1"0"-4"15,-2-1-46-15,2 1-54 16,0 0-18-16,0 0-27 16,0 0-8-16,-1-1-11 15,1 1-9-15,0 0-17 0,0 0-11 16,0 0-17-16,0 0-7 16,0 0-8-16,0 0-1 15,0 0 2-15,0 0 3 16,-1 0-1-16,1-1-1 15,0 1-11-15,0 0-5 16,0 1-13-16,0 0-4 0,0 0-6 16,0 0-1-16,0 0-1 15,0 0-1-15,0 0 0 16,-1 0 1-16,1 0 1 16,0 0 3-16,0 0 2 15,0 0 1-15,0 0 1 16,0 0-2-16,0 0-1 15,0 0-2-15,0 0-1 16,0 0-2-16,-1 0-1 16,1 0 0-16,1 0 0 15,0 0-1-15,0 0-1 16,0 6 1-16,0-1 0 16,0 1-1-16,1 1 2 15,-1 1-2-15,2-1 0 16,-2-1 1-16,0 2-1 15,1 1 0-15,0 0 0 0,0 5 0 16,5 29 0 0,-6-24-1-16,1 4 1 0,-1-2 0 15,0 5 0-15,2 2 0 16,-1 3-1-16,0 5 0 16,1-1 0-16,-2 0 1 15,2 4 0-15,-2-3-1 16,1 2 1-16,2 3 0 15,-1 2 0-15,0 2 0 16,-2 1-1-16,0-2 0 0,0 1 1 16,0-2 0-16,1-1 0 15,0 0 0-15,0 0-1 16,1 1 0-16,2 3 0 16,-1 5 1-16,2-1-1 15,1 2 1-15,-1-4 0 16,0 0-1-16,-3-2 1 15,0 2-1-15,-1 1 0 16,-1 0 0-16,-1 6 0 16,0-1 1-16,1 1-1 15,1 2 0-15,0-7 0 16,2 2 1-16,0-3-1 16,0-1 1-16,1-1 0 15,0-2 0-15,-2-7 0 16,1-4 0-16,-3-4 0 15,0-2 0-15,0-1 0 0,-1-2 0 16,-2-2 0-16,-2 1 0 16,0-6-1-16,0 1 0 15,3-4 0-15,0-4 0 16,2 2 0-16,2 1-1 16,0-6 1-16,2 0-3 15,-1-8-4-15,1-1-23 0,0-13-140 16,0-10-36-16,0-15 109 15</inkml:trace>
  <inkml:trace contextRef="#ctx0" brushRef="#br0" timeOffset="149153.25">20570 10613 664 0,'-14'4'397'0,"6"-2"11"16,-1-3-135-16,4-2-43 0,3 4-36 15,3-3-70-15,-1 2-23 16,0-1-40-16,0 0-9 16,6-2-6-16,14-2-8 15,30-2-18-15,-25 7-5 16,1 0-7-16,2 0-2 15,3-2-1-15,3 1-2 16,3 0 0-16,1 0-1 16,1 0 1-16,-3 1 0 15,-12 2-2-15,4 0 2 0,-13-2 1 16,3-1 4-16,2 0 5 16,-7 2 1-16,7 4-1 15,-7-3-1-15,0 2-5 16,-3-2 1-16,-7-1-1 15,3 4 2-15,-5-3 9 16,-1-2 3-16,0 0 6 16,0 0-1-16,0 0-5 15,0 0-5-15,0 0-7 16,0 0-2-16,0 0-3 16,0 0 0-16,0 0 0 15,0 0-1-15,0 0 1 16,0 0-1-16,0 0 0 15,0 0-1-15,0 0-2 0,0 0 1 16,4 4-1-16,4-1 1 16,-2 1 0-16,-1-1 1 15,0 0 0-15,0 1-1 16,-3-3 1-16,-1 4-2 16,3 2 1-16,0-2 1 15,-1 4 2-15,-1-1 2 16,0 2 1-16,-1-2 1 0,-1 2-2 15,3 36 0-15,-3-29-2 16,0 6 0-16,1 4-2 16,0-1 0-16,0 5 0 15,0-1-1-15,2-1 1 16,-1 4-1-16,1 2 0 16,0-1-1-16,-1 2 1 15,1-3 0-15,2 2 0 16,-4-2 1-16,2 2-2 15,-1 0 2-15,-2-2-1 16,3 2 0-16,-2-2 0 16,1 1-1-16,-2-1 1 15,1 1 0-15,-1 0 0 16,-1 0-1-16,1 2 0 16,1 1 0-16,-1-2 0 15,-1 2 0-15,0-1 0 0,0 0 0 16,1-1 1-16,2-4-1 15,0-4 0-15,1-3 0 16,-2-2 0-16,-1 0 1 16,0 1-1-16,0-2 0 15,-1 1 0-15,1 0 0 16,0 0 0-16,0 1 0 16,1 1 0-16,-1-1 1 15,0 1-1-15,0 2 0 0,0-2-1 16,0 2 0-16,0 2-1 15,4-2 1-15,-1-2 0 16,-2-1 0-16,2 0 0 16,-2-1 1-16,1 0 0 15,1 1 0-15,-1-1 0 16,1-1 0-16,-2-2 0 16,1 1 0-16,-1-1 0 15,-1 0 0-15,2 0-1 16,-2-3 1-16,0 1 0 15,0 0 0-15,-1 0 0 16,0 2 1-16,-2 2-1 16,-1 0 1-16,1 1-1 15,-1 1 0-15,2-1-1 16,2 0-1-16,-1-3-1 0,0-2 0 16,1-2 0-16,2 2 0 15,2 0 2-15,1 3 0 16,-1 3 1-16,0-1 1 15,-1-2 0-15,-1 2-1 16,-2-3 0-16,0-4 0 16,-2-3 1-16,1 2-1 15,1-10 0-15,0 6 0 0,3-3-3 16,-1 0 0-16,2 3 2 16,-1-1 1-16,0 0 0 15,-1 1 2-15,1-1-20 16,-3-3-14-16,-3-4-24 15,0-2-18-15,2 0-36 16,0-1-41-16,0 0-78 16,0-1 136-16</inkml:trace>
  <inkml:trace contextRef="#ctx0" brushRef="#br0" timeOffset="149607.6">20705 12902 979 0,'-4'9'433'0,"1"-2"-210"16,2-2 4-16,1 2-38 16,0-2-25-16,3-4-39 15,4 0-16-15,6-2-31 16,5-7-10-16,12 5-13 15,4-1-8-15,8 2-3 16,-1 3-1-16,-8-1-8 16,3-4-4-16,-2 1-10 15,5 0-4-15,-1 0-6 16,-3 0-3-16,-12 3-4 16,-8-3 1-16,-10 3-12 15,-6 0-33-15,-9-1-150 16,-4 1-243-16,0-18 274 15</inkml:trace>
  <inkml:trace contextRef="#ctx0" brushRef="#br0" timeOffset="150348.37">20705 11031 1028 0,'-4'0'452'0,"2"0"-225"16,1 0-12-16,0 0-37 16,0 0-19-16,0 0-28 15,1 0-14-15,22 5-33 16,45 9-14-16,-24-14-28 15,7 0-9-15,-9-3-15 16,-2-1-4-16,-3 1-5 16,-6-1-2-16,3 4-2 0,-2 2-1 15,-10 1-1-15,-5 0 0 16,-9 0-24-16,-4 1-35 16,-4-1-121-16,-5-1-78 15,5-2-142-15,0 0 228 16</inkml:trace>
  <inkml:trace contextRef="#ctx0" brushRef="#br0" timeOffset="150939.29">20710 11489 1163 0,'-6'5'496'16,"2"-2"-266"-16,3 1-6 0,3-2-55 15,-2-2-26-15,0 0-43 16,16 2-12-16,43 0-21 16,-23-5-11-16,3-2-23 15,1-4-10-15,-6 4-8 16,1 2-3-16,-1 2-4 16,-4 1 0-16,1 2-2 15,-6 3-1-15,-4-2 1 16,-3-3-2-16,-6 1 0 15,-2-1 0-15,-7 0-25 16,-3 3-28-16,-3 3-91 16,1-6-62-16,1 0-104 15,-1 0-36-15,-9 5 218 16</inkml:trace>
  <inkml:trace contextRef="#ctx0" brushRef="#br0" timeOffset="151423.68">20753 11973 1118 0,'-2'14'504'0,"-2"-11"-194"16,6 2-83-16,4-1-43 0,6-2-28 15,10-1-55 1,7-1-16-16,7 0-28 0,-2-3-13 16,-4 1-19-16,-1 2-7 15,-4-2-10-15,1 2-4 16,3 1-2-16,-1 1-1 15,-4 0-15-15,0 2-22 16,-8-1-53-16,-4 0-33 16,-8 0-65-16,-2 3-38 15,-5-1-98-15,-1 2 196 0</inkml:trace>
  <inkml:trace contextRef="#ctx0" brushRef="#br0" timeOffset="151848.23">20803 12418 1249 0,'7'12'502'16,"-3"-5"-274"-16,2-4-69 15,10-3-7-15,5 3-13 0,5-5-46 16,5-3-18-16,5-1-25 16,-2-1-8-16,4 4-11 15,4 3-7-15,-8 5-10 16,-1-1-4-16,-6-2-5 16,-6 4 3-16,-7-4-76 15,-2 1-84-15,-11-3 98 16</inkml:trace>
  <inkml:trace contextRef="#ctx0" brushRef="#br0" timeOffset="156014.15">18717 9651 999 0,'0'0'426'0,"2"7"-223"15,-2 3-8-15,0 13-39 16,0 1-14-16,2 7-39 16,3-1-20-16,4-1-32 15,1 0-12-15,2 3-17 16,-4 2-7-16,-1-1-35 15,0 1-61-15,-2-6-154 16,1-1-78-16,0-11 175 16</inkml:trace>
  <inkml:trace contextRef="#ctx0" brushRef="#br0" timeOffset="156327.91">18910 9816 1163 0,'5'2'495'16,"-5"6"-276"-16,-2 2-6 16,2 11-57-16,-2 2-39 15,3 1-55-15,5 2-22 16,-1-7-18-16,3-2-6 0,6-6-7 16,0-7-2-16,1-6-5 15,1-5 0-15,-6-8-1 16,1-3-1-16,-2-6 1 15,-5-2 0-15,-5-2 3 16,-2 5 1-16,-7 6 2 16,-5 7 0-16,4 10-1 15,-4 0-2-15,4 5-4 16,4 3-1-16,-1 7-97 16,1 1-79-16,5 2 109 15</inkml:trace>
  <inkml:trace contextRef="#ctx0" brushRef="#br0" timeOffset="156604.03">19198 9819 1046 0,'0'-15'495'15,"-4"14"-188"-15,-3-1-100 16,-5 7-42-16,1-1-35 15,0 3-38-15,0-2-18 16,4 6-40-16,0 1-11 0,4 6-10 16,3 3-3-16,3-2-3 15,5 2-1-15,3-4-6 16,1-4 0-16,3-5-22 16,1-1-54-16,4-5-134 15,0-1-72-15,4-1 157 16</inkml:trace>
  <inkml:trace contextRef="#ctx0" brushRef="#br0" timeOffset="156977.34">19457 9828 781 0,'0'-10'470'16,"3"1"-72"-16,-6 0-137 15,-2 0-28-15,-4 3-71 16,1 5-21-16,-4 4-45 0,-3 3-14 15,-3 6-25-15,1 2-10 16,2 2-14-16,0 4-7 16,10 3-13-16,-5-4-4 15,10-2-6-15,5-5-2 16,0-7-2-16,5-3-1 16,3-5-1-16,3-5 0 15,2-5 0-15,-4-4 1 0,1 2 2 16,-1 3 0-1,-7 4 1-15,2 6 1 0,-1 2 2 16,-1 3 0-16,0 6 1 16,0-2 1-16,-1 3 0 15,2-3 0-15,-4-1-3 16,6 2-1-16,-4-3-25 16,-2 1-51-16,5-3-155 15,-5-6-60-15,8-1 160 16</inkml:trace>
  <inkml:trace contextRef="#ctx0" brushRef="#br0" timeOffset="157166.34">19616 9636 1289 0,'-1'15'561'0,"-1"10"-306"15,0 5-47-15,0 12-70 0,-2 2-43 16,6-1-41-16,3-2-16 15,4-9-23-15,2-5-6 16,2-11-16-16,1-5-46 16,-2-11-147-16,-1-4-88 15,-5-6 161-15</inkml:trace>
  <inkml:trace contextRef="#ctx0" brushRef="#br0" timeOffset="157331.17">19577 9791 1043 0,'-3'-2'526'16,"1"4"-156"-16,4-2-174 16,-2 0-16-16,0 0-76 15,3 0-32-15,16 0-47 16,28 1-13-16,-27-5-83 16,2 2-88-16,2 2 100 15</inkml:trace>
  <inkml:trace contextRef="#ctx0" brushRef="#br0" timeOffset="157494.75">19862 9794 929 0,'13'12'471'0,"-11"3"-100"16,-2 0-100-16,1 4-36 0,-1 1-40 16,0 1-76-16,4 1-37 15,4-7-53-15,-2-2-24 16,-3-10-169-16,3-3-59 15,-11-5 124-15</inkml:trace>
  <inkml:trace contextRef="#ctx0" brushRef="#br0" timeOffset="157646.6">19806 9660 1266 0,'0'0'511'16,"3"2"-331"-16,3-2-115 15,-6 0-53-15,0 0-14 16</inkml:trace>
  <inkml:trace contextRef="#ctx0" brushRef="#br0" timeOffset="158307.44">20023 9812 1161 0,'-10'9'528'0,"11"11"-218"0,-1-2-72 16,-1 2-33-16,3 2-52 16,0-8-68-16,8 1-28 15,4-9-35-15,3-3-5 16,-1-5-9-16,2-4-3 16,-4-10-22-16,-1-2-23 15,-5-6-24-15,-5 0-1 16,-7 3 16-16,-7 3 23 15,-7 6 25-15,-2 3 3 0,0 6 8 16,0 3 8-16,3 3 14 16,2 1 4-16,4-2 4 15,6 2-5-15,4-4-16 16,2 5-5-16,6-5-10 16,3-1-4-16,9-4-3 15,-1-2 1-15,7 0 0 16,-1 0 0-16,-1 2 2 15,1 3 1-15,-4 3 1 16,0 2 0-16,-3 9 2 16,-2-1 0-16,-3 8 10 15,-3 0 5-15,-2 1 11 16,-1 1 6-16,-2-6-6 16,2-2-4-16,-4-8-14 15,2-5-5-15,1-7-7 16,0-3-17-16,4-8-46 0,3-2-26 15,3-1-23-15,0-1 14 16,0 6 44-16,2 3 24 16,-6 4 25-16,4 4 5 15,-7 7 6-15,-5 1 20 16,-3 9 42-16,0 2 21 16,4 5 20-16,0 1 3 0,4-3-5 15,-5 3-5-15,-3-6-6 16,2 0-17-16,4-4-32 15,-2 0-16-15,2-3-11 16,-3-3-68-16,-3-2-189 16,5-2 86-16,-5 0 33 15</inkml:trace>
  <inkml:trace contextRef="#ctx0" brushRef="#br0" timeOffset="158510.97">20672 9759 1307 0,'5'14'678'0,"1"-3"-50"16,-1 1-413-16,4 2-75 0,-1 5-11 15,-2-2-51-15,2 2-19 16,-5-4-24-16,1-3-53 15,-4-3-171-15,-3-2-84 16,-1-1 138-16</inkml:trace>
  <inkml:trace contextRef="#ctx0" brushRef="#br0" timeOffset="158668.41">20678 9550 1572 0,'3'1'649'0,"-1"-1"-372"16,1-1-121-16,-3 1-68 16,0 0-21-16,0 0-26 15,0 0-26-15</inkml:trace>
  <inkml:trace contextRef="#ctx0" brushRef="#br0" timeOffset="159459.68">18705 10412 880 0,'-7'-6'426'0,"2"3"-136"0,4 1-25 16,3 7-44-16,-2-5-26 15,0 0-43-15,10 21-20 16,17 32-23-16,-15-29-15 16,-2-1-28-16,2-2-14 15,1-4-26-15,-3-2-10 0,1-3-11 16,6-3-4-16,-4-10-37 15,-1-4-23-15,-2-11-33 16,-4-3-6-16,-3 0 38 16,2-2 23-16,-3 5 34 15,3 1 7-15,0 7 7 16,5 6 11-16,-3 5 19 16,-4 4 13-16,4 5 14 15,-3 0-2-15,4 0-3 16,-4-2 0-16,3 0-2 15,2-2-1-15,-3-6-11 16,6 1-9-16,0-5-18 16,-8-5-5-16,11-3-6 15,-7-4 5-15,-6-6-79 16,11 2-68-16,-8 3-149 16,2 0 154-16</inkml:trace>
  <inkml:trace contextRef="#ctx0" brushRef="#br0" timeOffset="159610.84">19053 10446 1444 0,'0'0'613'15,"0"4"-339"-15,2 8-21 16,0-1-73-16,10 28-41 16,-5-28-69-16,-2-4-31 15,2-4-83-15,-1-3-94 0,1-8 406 16,1-3-250-16</inkml:trace>
  <inkml:trace contextRef="#ctx0" brushRef="#br0" timeOffset="159756.49">19022 10334 1304 0,'-7'-10'567'0,"4"6"-302"15,3 1-44-15,0 5-81 16,0-2-55-16,0 0-114 15,0 0-102-15,18 5 85 16</inkml:trace>
  <inkml:trace contextRef="#ctx0" brushRef="#br0" timeOffset="159971.5">19263 10279 1262 0,'2'7'569'15,"-2"18"-257"-15,-1 3-38 16,-6 14-66-16,1 1-51 0,1-1-76 16,5 1-34-16,8-13-36 15,3-1-6-15,9-14-6 16,-1-5-2-16,4-9-95 16,-4-5-74-16,-8-9-21 15,-7-5 81-15</inkml:trace>
  <inkml:trace contextRef="#ctx0" brushRef="#br0" timeOffset="160139.41">19163 10443 1168 0,'-1'0'560'16,"1"4"-223"-16,8 0-147 15,5 0-27-15,4-3-75 16,3-1-27-16,2-2-37 15,1-1 3-15,0-3-145 16,0 0-58-16,0-3 104 16</inkml:trace>
  <inkml:trace contextRef="#ctx0" brushRef="#br0" timeOffset="160494.22">19443 10247 1235 0,'7'6'563'15,"1"6"-259"-15,-4 1-28 16,0 12-72-16,-4-1-40 0,0 13-56 16,3 0-24-16,1-2-33 15,-2-2-8-15,4-9-12 16,-2 2-5-16,0-13-12 16,-1-4-7-16,-1-7-13 15,4-2-14-15,-8-11-27 16,4 1-6-16,1-9 5 15,-1 1 13-15,9 3 28 16,-3 2 7-16,1 7 5 16,1 1 4-16,-3 6 17 15,-2 1 7-15,3 5 12 16,-3 3 4-16,4 3 3 16,0 1-5-16,-4 1-10 15,1-2-5-15,-5-2-86 0,2 1-88 16,-1-2-656-1,2-3 544-15</inkml:trace>
  <inkml:trace contextRef="#ctx0" brushRef="#br0" timeOffset="161214.84">19147 10941 916 0,'0'-1'532'15,"0"1"-48"-15,0 0-240 16,4 8 1-16,0 17-70 16,28 34-33-16,-32-32-57 0,0 2-26 15,1 4-30-15,1-5-9 16,2 0-9-16,0-5-22 16,3-10-137-16,-3-9-93 15,2-4 139-15</inkml:trace>
  <inkml:trace contextRef="#ctx0" brushRef="#br0" timeOffset="161498.65">19340 10970 1099 0,'-5'8'548'16,"-11"2"-131"-16,-3 3-230 15,-3 5 21-15,2-2-50 16,3 2-23-16,3-7-43 15,5-2-13-15,4 0-13 16,4-1-4-16,7 0-8 16,2 4-8-16,7-3-14 15,5 2-6-15,5 2-10 16,3-7-2-16,3-2-2 16,-3-3-2-16,-9-2-1 15,-3 3-1-15,-8 1-17 16,-2-2-66-16,-1 2-166 15,-5 1-439-15,-5 0 442 16</inkml:trace>
  <inkml:trace contextRef="#ctx0" brushRef="#br0" timeOffset="162615.47">19622 10958 1202 0,'-1'-1'528'16,"-1"-4"-263"-16,-1-1-5 0,2 5-71 15,1-1-32-15,0 1-53 16,0 1-23-16,6 13-25 16,6 16-9-16,25 42-17 15,-27-34-5-15,0-1-8 16,-4-4-4-16,1-7-6 15,-4-6-1-15,-1-11-4 16,-1-2-1-16,-2-10-3 16,0-3-2-16,0-12-6 15,-1-8-1-15,2-1-3 16,2-3 1-16,3 8 5 16,3 3 2-16,3 8 6 15,2 4 0-15,5 4 0 16,2 1 2-16,-2 3 2 15,2 1 1-15,-8 2 4 16,-5 4 4-16,-6 5 2 16,-1 6 3-16,-7-3 6 0,-3 4 1 15,-5 0 3-15,-3-6-2 16,1-2-9-16,-1-1-6 16,3-9-35-16,2-1-55 15,3-3-169-15,3-4-17 16,5-3 140-16</inkml:trace>
  <inkml:trace contextRef="#ctx0" brushRef="#br0" timeOffset="163011.76">19971 11059 1143 0,'7'0'544'16,"-4"0"-240"-16,0-3-130 15,-3-1-19-15,-1 3-80 16,1 0-16-16,0-4-33 16,0-7-10-16,-1 7-5 15,0 4-1-15,0 0-2 16,0-1 2-16,-4 2 8 16,4 2 8-16,-2 19 10 15,-28 25 4-15,36-27 9 0,-11-7-2 16,9-8-8-16,-1 0-7 15,4-10-20-15,4 1-6 16,4-5-4-16,-1-5 0 16,-2 0-1-16,-4-2 1 15,2 8 0-15,-2 8 0 16,0 8 10-16,4 2 8 16,-8 10 18-16,2-3 5 15,-4 2-6-15,-1 1-8 16,1-11-83-16,2 1-99 0,6-11 99 15</inkml:trace>
  <inkml:trace contextRef="#ctx0" brushRef="#br0" timeOffset="163216.26">20124 10832 1412 0,'2'15'640'15,"-2"10"-299"-15,1 8-181 16,0 8-16-16,-1-1-58 16,1 2-13-16,2-6-29 15,1-2-15-15,2-10-19 16,1-4-19-16,-3-14-92 16,0-3-69-16,-2-10-147 15,0-6-404-15,2-11 493 0</inkml:trace>
  <inkml:trace contextRef="#ctx0" brushRef="#br0" timeOffset="163409.84">20225 10834 970 0,'5'1'573'16,"-2"10"-46"-16,-1 11-290 16,-2 6-19-16,0 12-85 15,-1 1-26-15,1 3-39 16,2-2-16-16,1-10-27 15,3-3-8-15,-1-14-91 16,2-4-62-16,1-8-143 16,-1-5 243-16,-2-4-17 15</inkml:trace>
  <inkml:trace contextRef="#ctx0" brushRef="#br0" timeOffset="163694.88">20372 10980 1451 0,'-7'14'627'0,"-6"0"-337"0,3-1-37 15,5 2-76-15,-4-2-45 16,6 1-59-16,3-1-19 16,4 1-20-16,4-2-1 15,2-3-3-15,2 2-1 16,-2-5-4-16,2 9-1 15,-5-5 7-15,1 5 5 16,-5-1 8-16,4-2-2 0,-4-2-12 16,-3-7-7-16,-2 3-8 15,-5-6-4-15,-11 0-116 16,-12-1-82-16,-3 5 112 16</inkml:trace>
  <inkml:trace contextRef="#ctx0" brushRef="#br0" timeOffset="166403.47">21993 10604 521 0,'-28'-3'310'0,"21"3"-20"16,4 0-27-16,1-2-58 16,1 2-23-16,1 0-41 15,0 0-14-15,0 0-23 0,0 0-9 16,0-2-17 0,0 1-6-16,0 1-14 15,0 0-9-15,0 0-16 0,12 5-9 16,-3-2-10-16,32 21-4 15,-29-13-4-15,-5 4 1 16,-4 0 4-16,-3 3 4 16,-2 3 2-16,0 0-1 15,-2 5-4-15,3 1-4 0,-4 4-3 16,3 0-1-16,-4 5-2 16,2 1-1-16,0 4 0 15,-7 2 1-15,6 6-1 16,0-4 1-16,-3 2 0 15,4-12 0 1,1-18 0-16,2 1 0 0,-8 51-1 16,4 1 0-16,4-1 0 15,9-27-1-15,3-4 1 16,-11-3 0-16,5-2-1 16,-2-2 0-16,0-4 0 15,10 1 0-15,-3-6-2 16,2 0 0-16,4-6-4 15,-1-2-2-15,2-7-24 16,-4-3-4-16,-3-4-4 16,-4-1 2-16,-5 1 26 15,1-1 6-15,-4 0 10 0,1 1 3 16,0 0 0 0,0 0-1-16,0 0 0 0,0 0-1 15,-1 0-1-15,-8 3 2 16,4 1 2-16,1 2 2 15,3 7 2-15,-27 32 1 16,26-27-2-16,1 3-2 16,2 3-3-16,-1 2-3 0,2 6-1 15,-1 1 1-15,2-1-2 16,-3-2 0-16,8 4 0 16,-1-1-1-16,1 4 1 15,4 5-1-15,-8-1 0 16,3-1 0-16,-1 1 1 15,1-1-1-15,1-6 0 16,0 3 1-16,-2-10-1 16,-1-1 1-16,0 6 0 15,-1-2-1-15,4 7 0 16,-2 0 0-16,3 2 0 16,-1-1 0-16,1-3 1 15,2 1-1-15,-2-4 0 16,-2 0 1-16,1-4 0 15,-3-1-1-15,-4 1 3 16,0-2-1-16,-4 1 0 16,-4 1 5-16,3-3 7 0,-2 1-1 15,-2-2 5-15,0-3-2 16,0-3 1-16,0-4 1 16,-1-2-2-16,1-1-6 15,-5-5-74-15,1-2-81 16,-1 1 92-16</inkml:trace>
  <inkml:trace contextRef="#ctx0" brushRef="#br0" timeOffset="167628.34">22670 11596 693 0,'-2'-31'409'16,"2"31"-80"-16,1-1-52 15,1 5-20-15,-2-4-46 16,0 0-22-16,0 0-44 15,0 0-20-15,1 4-34 16,6 16-17-16,6 38-27 16,-10-24-6-16,-2 4-11 15,2 5-2-15,-2-6-1 16,0-2-3-16,-1-9-6 16,1-3-4-16,0-8-6 15,-1-2-4-15,0-6-82 16,0-2-66-16,-1-9-157 15,1-2-74-15,3-5 231 16</inkml:trace>
  <inkml:trace contextRef="#ctx0" brushRef="#br0" timeOffset="167968.5">22895 11668 1213 0,'1'-2'495'0,"-6"2"-309"15,-9-1-40 1,2 9-8-16,-4 1-29 0,-6 6-21 16,3 2-6-16,-3-3-11 15,2 1-3-15,7-2-5 16,0-1-6-16,4-2-12 16,4-2-4-16,5 2 0 15,0 1-1-15,3 2 0 16,6 2-3-16,4-2-5 15,2-2-5-15,3-2-4 16,4 0 0-16,-1 0-2 16,-1 1 0-16,0 0-3 15,-6 0-2-15,-7-4-5 16,-2 1-2-16,-5-4-16 16,-2-1-47-16,-1-3-164 0,2 0-87 15,0 0 169-15</inkml:trace>
  <inkml:trace contextRef="#ctx0" brushRef="#br0" timeOffset="168416.28">22923 11263 1078 0,'-1'-11'444'0,"12"10"-216"16,-3-1-40-16,0 3 27 15,9 2-31-15,-4 3-65 16,2 1-26-16,1 1-45 15,-1 4-12-15,-10-1-16 16,-4 1-6-16,-3 5-2 16,-11-2 1-16,-2 2-2 15,1 3 1-15,-2-5 5 16,6 1 3-16,1-5 14 0,-2-3 7 16,8-2-2-16,0-3 0 15,11-1-13-15,3-2-6 16,3-2-4-16,5-2-1 15,-7-2-4-15,6 0-2 16,-1 1-3-16,-4 1-6 0,0 3-128 16,-4 0-77-16,-3 0 121 15</inkml:trace>
  <inkml:trace contextRef="#ctx0" brushRef="#br0" timeOffset="174483.66">19486 12780 582 0,'-3'-3'363'16,"-2"-1"-56"-16,0-5-47 15,0 2-22-15,1 1-54 16,3 3-23-16,0 2-42 16,0 0-12-16,0 0-17 15,0-1-8-15,1 2-6 16,0 0-4-16,1 21-6 15,1 35-1-15,-2-22-7 16,2 0-8-16,-1 3-13 16,2 0-4-16,1-2-8 15,0-3-1-15,-5-14-3 16,0-4-2-16,-1-9-8 16,-5 0-4-16,6-6-2 0,1 1-2 15,-5-9-2-15,7 2 0 16,-5-5-1-16,-1-4 0 15,4 4 0-15,-1-7 0 16,9 6 2-16,-5-2-2 16,5 3 1-16,0 2-1 15,2 2 1-15,8 4-1 16,-5-2 1-16,4 6 1 0,-3 4 0 16,-1 2 2-16,2 7-1 15,-3 1 1-15,-2 2 4 16,-2 0 4-16,-3 1 11 15,-1 2 4-15,-2 1 6 16,-2 5 2-16,0 3 0 16,1-2-2-16,-1 1-8 15,1-4-4-15,-1-4-11 16,2-6-2-16,-1-5-4 16,-1-5-1-16,1-3-36 15,-1-4-55-15,-1 3-178 16,0 0 51-16,1-1 100 15</inkml:trace>
  <inkml:trace contextRef="#ctx0" brushRef="#br0" timeOffset="174752.8">19840 13077 1471 0,'6'5'573'0,"3"0"-377"16,-3 3-7-16,3 5 5 15,-2 0-25-15,6 9-42 16,-7 4-19-16,-3 1-30 16,-2-1-11-16,-9-6-27 15,8-4-12-15,-3-3-14 16,7-4-21-16,5-6-118 15,-10-3-98-15,3-11 130 16</inkml:trace>
  <inkml:trace contextRef="#ctx0" brushRef="#br0" timeOffset="174930.91">19835 12864 1637 0,'10'10'653'0,"-8"-6"-372"0,0 0-90 16,5 0-18-16,-6-2-33 16,1 1-75-16,-2-3-10 15,-1 0-180-15,1-1 354 16,-1 0-201-16</inkml:trace>
  <inkml:trace contextRef="#ctx0" brushRef="#br0" timeOffset="180820.23">17849 11545 572 0,'-6'-17'313'0,"-9"2"-90"16,-6 7-49-16,-5 3-1 15,-7 12-23-15,0 8-4 16,-7 11-18-16,2 13-16 16,-2 14-41-16,2 5-21 15,4 11-13-15,7-1 2 16,13-2 2-16,11 2-2 0,19-5-10 15,9-3-9-15,14-9-16 16,4-6-5-16,11-18-2 16,7-10-1-16,14-19 3 15,-3-13 1-15,-1-17 0 16,-7-10 0-16,-17-13 1 16,-3-4 2-16,-16-3 2 15,-8 0 1-15,-14 5 5 16,-8 2 0-16,-17 9 2 15,-12 2 1-15,-7 17-2 16,-8 2-2-16,-7 12-5 16,-3 15-4-16,-7 14 2 15,5 16 1-15,7 23 2 16,6 5 1-16,15 11 8 0,11-5 5 16,20-8 1-16,12-10 0 15,20-19-14-15,8-3-6 16,18-22-3-16,2-5 2 15,3-17 0-15,-2-10 2 16,-12-16-2-16,2-7 0 16,-11-15-1-16,-7-1 1 15,-13-4 0-15,-7 10 2 16,-15 6 0-16,-9 10-1 16,-16 13 2-16,-11 3-3 15,-9 18 0-15,-2 10 1 0,2 20-1 16,3 16 4-16,-10 17 3 15,3 8 3-15,6 8 20 16,10-2 12-16,29-4 6 16,8-7-2-16,23-16-25 15,9-7-15-15,14-17-8 16,0-9-1-16,2-19 3 16,2-9 0-16,-6-18 0 15,1-5 0-15,-10-10 0 16,-7-5 1-16,-15 6 2 15,-7-2 2-15,-14 19 4 16,-9 6 2-16,-13 17-3 16,-6 12-3-16,-13 5-4 15,0 12-1-15,4 20 0 16,-3 9 1-16,3 18 2 0,6 4 2 16,5-7 2-16,14-7 0 15,23-14-5-15,10-11-3 16,18-11-4-16,3-9-1 15,4-15 4-15,3-9 1 16,1-17-1-16,-1-7-1 16,-5-11-7-16,-5-7 0 0,-15-1 3 15,-7 4 3-15,-16 8 10 16,-9 11 2-16,-10 15-2 16,-5 6-2-16,-6 16-4 15,-2 11 0-15,2 24 0 16,-1 10 0-16,1 21-1 15,0 3 5-15,5-4 13 16,9-6 5-16,18-21-1 16,13-10-7-16,16-18-12 15,4-9-4-15,8-14 1 16,4-8 0-16,0-16-2 16,5-7 1-16,-9-5 2 15,-5-2 0-15,-14 7 3 16,-9 7 1-16,-11 15 4 15,-6 9-1-15,-11 18 1 0,-5 9 1 16,-7 20 2 0,-6 7 2-16,3 6 4 0,5-1-3 15,16-10 2-15,10-8-66 16,22-18-489-16,11-13 392 16</inkml:trace>
  <inkml:trace contextRef="#ctx0" brushRef="#br0" timeOffset="182497.03">18548 11869 453 0,'-2'-9'153'0,"2"2"-148"16,0 2 1-16,0 3 0 16,0 2-1-16,0 0-3 15,-2 0 0-15,1 0 21 16,0 0 26-16,0 0 47 0,0 0 24 16,0 0 39-16,1 0 9 15,0 0 11-15,-1 0-3 16,1 0-25-16,-1 0-22 15,0 0-35-15,0 0-15 16,1-1-31-16,0-1-12 16,0 1-20-16,5-1-4 15,13-10 0-15,27-27 0 0,-25 29 2 16,0-1 0-16,3 1 5 16,1 1 2-16,3-4 2 15,3 1 0-15,4 0-3 16,-1-7-2-16,-3 6-2 15,1 0 0-15,-9 0-1 16,0 2 0-16,-7 6-1 16,2 2-1-16,-2 4 1 15,0 7-1-15,2 0 2 16,-1-2 0-16,4 0-4 16,0-3-1-16,4 0-3 15,-2 2-2-15,1 0 0 16,0 3-2-16,-4-1 0 15,1-1-1-15,-5-2 1 16,0 2-1-16,-3 2 3 16,0-1 1-16,-2 0 4 0,2-1 1 15,0-2 0-15,-3-2-2 16,10 1-2-16,1-1-3 16,5 3 0-16,-2-1-1 15,-1-1 0-15,-5 0 0 16,-2-2-1-16,4 0 1 15,1-1 0-15,2-1 0 16,2-4 2-16,2 0 1 0,-1-4 3 16,4 0 1-16,-3-4 1 15,0 2 0-15,4-3 0 16,-1 1-1-16,1 3-1 16,1-4-1-16,-6 5-2 31,-13 5-1-31,1 0-2 0,40-16 1 0,-5-2-1 15,-2 2 0-15,-14 6-1 16,-6-3 1-16,0 0-1 16,1-1 1-16,-7 1 0 15,2 0 1-15,-2 2 3 16,-3 1 1-16,-3 0 1 16,-2 1-1-16,-5 5-2 15,0-1-1-15,-4 2 0 16,0 2-1-16,0 1-1 0,-1-2 0 15,2-2-1-15,1 3-1 16,2-4 0-16,1 1 0 16,1 2-1-16,-1-2 1 15,-1 4-1-15,-2-1 1 16,1 3 0-16,-1 1 0 16,2-3 0-16,2-2 0 15,2 0-1-15,3-4 0 16,2 2 1-16,0 2-1 0,-1-1 1 15,-2 1-1-15,-3 0 1 16,-3 2 0-16,-6-1 1 16,-4 2 2-16,-3 3 2 15,0-1-2-15,-6 3-27 16,3 5-35-16,-2-1-83 16,-3 2-47-16,12 1-76 15,-1-2-24-15,3 1 187 16</inkml:trace>
  <inkml:trace contextRef="#ctx0" brushRef="#br0" timeOffset="182805.37">20278 11262 634 0,'2'-10'353'16,"-2"8"48"-16,3-3-202 15,6-2-20-15,5-2-21 16,31-13-74-16,-25 18-24 16,2 0-17-16,3 5 0 15,-5 3 6-15,-2 1 4 16,-4 5 7-16,-4-1 5 0,2 6 13 16,-11 2-2-16,-4 1-12 15,-6 5-11-15,-10-1-28 16,3 2-8-16,1-4-8 15,2-1-32-15,6-6-100 16,-1-1-54-16,0-2-115 16,-1-1 13-16,-2-3 179 15</inkml:trace>
  <inkml:trace contextRef="#ctx0" brushRef="#br0" timeOffset="183860.59">18704 12073 835 0,'-8'5'379'16,"1"-4"-144"-16,4-1-35 15,3-2-9-15,0 1-28 16,0-1-50-16,0 1-20 16,4-1-34-16,19-5-7 15,37-12-17-15,-20 12-9 16,1 0-11-16,3-2-3 15,-4 2 0-15,-4-1 0 0,4 0 5 16,-4-1 3-16,4 1 5 16,-3 2 0-16,-4 2 2 15,-1-1 0-15,0 5 4 16,2 0 1-16,-2 3-2 16,5 4-3-16,-6-4-7 15,-6 1-2-15,4-2-5 16,-3 0-2-16,0 2-3 15,4 0-2-15,-5 2-2 16,-3-3 0-16,2 5-2 16,-1 0 1-16,-1 5-1 15,-4-2 0-15,1 0 3 16,-1 0 2-16,-2-6 5 16,3 6 3-16,-2 0 2 15,1 2 0-15,0 3 0 16,2-2-1-16,2 3-1 0,-1 0-1 15,4-1-3-15,1-2-1 16,-4-4-3-16,0-1-1 16,-2-3-3-16,-3-3 1 15,9 2-1-15,0-1 0 16,3-2 1-16,1 0-2 16,-2-2 0-16,3-2 0 0,-2-3-1 15,2 0 1-15,0-3-1 16,-2 1 1-16,1 0 0 15,1-2 0-15,-5 3-1 16,1 1 1-16,-5 1 0 16,-5 1 0-16,-4 3 2 15,0 0-1-15,-8 1 1 16,4 0-1-16,-6 0-1 16,-2-1 0-16,4 0-10 15,-5 0-51-15,0 0-159 16,0-1-9-16,-1 1 110 15</inkml:trace>
  <inkml:trace contextRef="#ctx0" brushRef="#br0" timeOffset="184223.15">20421 12005 1103 0,'0'0'465'15,"0"0"-262"-15,0 0-68 16,0 0 15-16,0 2-48 16,7 10-26-16,-3 3-37 15,33 23-9-15,-20-25-2 16,4-1 0-16,-5 2-5 15,-1 0-1-15,-9 0 13 16,-6 4 3-16,-5 1 7 16,1 3 0-16,-5-1-15 15,-2-1-7-15,0-4-8 16,-6-3-5-16,4-3-103 16,4-1-76-16,1-4-124 15,4 0 153-15</inkml:trace>
  <inkml:trace contextRef="#ctx0" brushRef="#br0" timeOffset="185961.11">18608 12231 527 0,'-11'0'295'0,"4"1"-43"16,1 0-32-16,0 1-62 15,4-2-21-15,1 0-30 0,1 0-3 16,0-1 7-16,0 1 2 16,0-1-6-16,9 0-12 15,6-1-27-15,29-5-9 16,-25 3-13-16,0 0-6 15,4-1-9-15,1 1-4 16,3-1-2-16,3 1 0 16,3 0 1-16,-1 0 1 0,0 2 1 15,-4 4-1-15,-5 3 1 16,1-1 0-16,-2 3-2 16,0-4-2-16,5 1-6 15,2 2-3-15,4 2-6 16,0-1-1-16,2 4-3 15,-1 1-1-15,0 0-2 16,-2 0 1-16,-1 0-1 16,4-1 0-16,-5 0 0 15,1 1 0-15,-3-2 0 16,-3 1 0-16,1-3 0 16,-2-3-1-16,9 2 1 15,1-2 1-15,2 0 0 16,1 0 0-16,-5-1 2 15,-2 1 0-15,-3 1 0 0,-1 2 0 16,-3 2 1-16,3 3 2 16,-2 1 4-16,1 1 1 15,-2-3-1-15,-3-3-2 16,4 5-5-16,-9-5 0 16,0 1-2-16,16 9-1 15,1 5 0-15,-8-2 0 16,-3-1 0-16,-2 5 0 15,3-3 0-15,2 3 0 16,3-4-2-16,-1-5 2 0,5-1-1 16,1-4-1-16,7-1 1 15,-4 1-1-15,1-2 1 16,-4 0-1-16,-3 3 1 16,-3-2 0-16,0-1 0 15,-1-4-1-15,-8-5 0 16,2-1 0-16,-4-2 0 15,-2 1 1-15,-7-1 1 16,0 2-1-16,-4-1 0 16,0 1-1-16,-2-1-1 15,0 0 0-15,0 0-4 16,0-1-17-16,1 1-70 16,4-4-66-16,-1 2-149 15,0-1 184-15</inkml:trace>
  <inkml:trace contextRef="#ctx0" brushRef="#br0" timeOffset="186324.34">20461 12588 1011 0,'2'10'472'16,"-2"0"-207"-16,2 4-73 15,6 0 17-15,-3 4-64 16,9 2-31-16,4 1-53 16,-2 0-21-16,3-3-20 15,-3-3-3-15,1-3-5 16,-5 1-2-16,-5 2 8 15,-4 4 5-15,-11 6 6 16,-5 3 3-16,-9-1 0 16,-1 1-3-16,-9-3-4 15,0-5-3-15,8-3-12 16,2-2-12-16,14-9-99 16,1-6-86-16,12-8 114 0</inkml:trace>
  <inkml:trace contextRef="#ctx0" brushRef="#br0" timeOffset="203166.01">17879 14200 620 0,'0'-8'356'16,"-1"-1"-75"-16,-7-25-61 16,4 28-28-16,-8 2-43 15,1 3-16-15,-6 2-26 16,0 3-10-16,-7 6-16 16,0 3-8-16,-1 7-12 15,0 6-7-15,1 9-14 16,2 4-7-16,6 9-18 15,4-2-6-15,12-1-4 16,5-3-2-16,12-10-3 0,6-3-2 16,10-14-3-16,8-8 0 15,14-15 2-15,3-8 2 16,-1-13 0-16,-6-4 1 16,-4-10-1-16,-7-4 0 15,-6-5 0-15,-8 0 1 16,-15 0 2-16,-8 4 3 15,-13 9 4-15,-7 7 1 0,-13 15 3 16,-3 7-3-16,-2 16 3 16,-3 11 10-16,6 16 17 15,-3 11 4-15,1 15-2 16,2 4-13-16,5-2-7 16,10 2-3-16,15-14-2 15,11-4-3-15,16-11-14 16,6-10-5-16,8-12-4 15,1-10 1-15,7-18 0 16,-1-12 1-16,2-19-17 16,-3-5-12-16,-12-8-7 15,-7-2 2-15,-11 6 23 16,-8 1 15-16,-10 15 12 16,-7 9 3-16,-12 12 2 15,-4 6-1-15,-9 15-5 16,1 7 1-16,-3 18 7 15,4 7 5-15,7 14 12 0,0 3 8 16,18 1 10-16,2-4-3 16,13-12-12-16,10-3-13 15,10-10-24-15,7-7-3 16,7-10-1-16,2-7 1 16,2-15 1-16,-3-9 0 15,-4-7-4-15,-7-4-3 16,-8-4 2-16,-11 3 3 15,-14 2 8-15,-11 4 5 0,-15 8 2 16,-5 9 0-16,-8 10-4 16,2 9-2-16,2 18 1 15,0 6 2-15,8 16 9 16,3 0 14-16,14 3 14 16,6-3 1-16,16-11-9 15,8-4-14-15,9-21-22 16,5-7-1-16,6-17-3 15,5-12 2-15,-1-9 1 16,-1-2 1-16,-5-4 0 16,-6 5 2-16,-15 4 3 15,-5 2 1-15,-15 10 3 16,-4 4 1-16,-7 8 3 16,0 7 8-16,-3 11 17 15,2 7 4-15,-2 9 6 0,3 6-6 16,6-6-18-16,8-3-6 15,6-7-12-15,5-4-5 16,5-5-42-16,0-6-54 16,6-6-132-16,0-2-96 15,0 2 194-15</inkml:trace>
  <inkml:trace contextRef="#ctx0" brushRef="#br0" timeOffset="203815.25">18224 15297 1222 0,'-10'11'527'0,"-1"-8"-224"15,2-2-96-15,0 0-18 16,1-6-30-16,1-7-67 16,0-4-25-16,3-10-33 15,1-4-11-15,3-7-8 16,1 0-3-16,0 4-5 15,0 9 0-15,-1 12-3 16,-1 7 1-16,0 6-3 16,-2 5-2-16,-3 5-15 15,3 6-46-15,0-3-160 16,1 1-93-16,2-6 177 16</inkml:trace>
  <inkml:trace contextRef="#ctx0" brushRef="#br0" timeOffset="204112.24">18090 15151 585 0,'-51'3'353'16,"44"-4"26"-16,4 1-88 15,2-1-36-15,0 0-29 16,0 0-79-16,1 0-35 16,0-3-59-16,6-13-16 15,25-31-20-15,-13 27-7 16,2-7-5-16,0 2-2 0,-1 6 0 15,1 2-2-15,1 13-2 16,-1 4-2-16,-4 8 15 16,1 4 15-16,-5 11 32 15,0 3 14-15,-4 2-3 16,2-1-11-16,-1-3-29 16,-2-3-10-16,0-6-12 15,0-1-14-15,-1-7-138 16,-1-2-84-16,-5-4 131 15</inkml:trace>
  <inkml:trace contextRef="#ctx0" brushRef="#br0" timeOffset="204495.39">17921 15579 1368 0,'-2'5'541'0,"2"8"-320"15,4 5-94-15,2 16-9 16,-4-4-14 0,1-1-40-16,0 32-23 0,2 10-27 15,2-10-7-15,2-20-67 16,0-7-72-16,7-18-48 15,1-3 87-15</inkml:trace>
  <inkml:trace contextRef="#ctx0" brushRef="#br0" timeOffset="204784.02">18087 15763 1328 0,'-5'15'551'16,"4"11"-316"-16,0-1-57 15,2 4-32-15,6 1-36 16,2-8-39-16,2-6-16 16,1-6-21-16,-1-2-8 15,3-10-17-15,0-2-3 0,-2-11-4 16,-2-6 0-16,-6-3 0 16,-4 1 2-16,-3 3 1 15,-3 5 0-15,-7 3 1 16,-1 0-1-16,1 4 0 15,0 2-2-15,2 6-16 16,2-1-33-16,4 6-113 16,3 3-74-16,6 2 135 15</inkml:trace>
  <inkml:trace contextRef="#ctx0" brushRef="#br0" timeOffset="205072.5">18419 15769 1249 0,'-4'-3'572'0,"-3"-1"-274"15,-4 5-115-15,3 0-3 16,-6 6-69-16,-3-1-24 16,6 4-33-16,0 7-12 15,6 1-16-15,5 1-5 16,2 4-6-16,5-3-3 15,10 0-7-15,0 0-1 16,-2-9-4-16,4-2 0 0,-1-5-53 16,1-4-64-16,7 0-173 15,-1-2 240-15,8-1-24 16</inkml:trace>
  <inkml:trace contextRef="#ctx0" brushRef="#br0" timeOffset="205456.19">18659 15832 1028 0,'-2'-3'483'0,"-2"-4"-159"15,1 3-65-15,-5-2-40 16,-1 0-51-16,-5-1-75 16,-1 3-19-16,-2 2-26 15,0 0-8-15,1 7-18 16,1 4-6-16,5 9-5 0,3 9-1 15,2 4 1-15,5 3-1 16,2-3-4-16,6-5-2 16,4-12-3-16,1-5-1 15,6-12-2-15,-2-8-2 16,3-13 0-16,0-5 1 16,-2-1 1-16,-1 0 1 15,-5 8 2-15,-2 7 1 16,-4 12 2-16,-1 4 1 0,-3 14 7 15,0 3 10-15,-1 8 12 16,-1 1 2-16,2 0-6 16,-1-5-10-16,3-10-48 15,1-4-53-15,1-10-155 16,1-7 514-16,2-6-264 16</inkml:trace>
  <inkml:trace contextRef="#ctx0" brushRef="#br0" timeOffset="205636.41">18854 15603 1209 0,'17'19'538'0,"-17"12"-202"16,-6 7-131-16,6 10-60 0,-6 4-12 16,6 1-58-1,7 0-16-15,1-13-31 0,4-4-12 16,-3-17-47-16,0-10-60 15,0-13-154-15,-5-8-322 16,0-8 369-16</inkml:trace>
  <inkml:trace contextRef="#ctx0" brushRef="#br0" timeOffset="205941.34">18750 15747 1386 0,'-1'4'551'0,"2"-2"-356"15,6 2-68-15,5-3-42 16,2 0-34-16,9-1-34 16,0-5-41-16,6-2-75 15,1 1-25-15,-3 0-32 16,-1 2 32-16,-6 4 72 16,-4 0 28-16,-4 8 46 15,0 4 28-15,-9 1 56 16,-2 3 23-16,3 3 26 15,-4 5-1-15,3 4-17 16,-1 0-8-16,-1-3-37 16,3-6-23-16,-4-8-80 15,4-3-94-15,-1-14-123 0,5-7 132 16</inkml:trace>
  <inkml:trace contextRef="#ctx0" brushRef="#br0" timeOffset="206093.93">19035 15659 1373 0,'-7'18'573'0,"7"-10"-296"15,4 1-102-15,0 1-70 16,-2-3-27-16,8 1-122 16,0 3-92-16,1-1-161 15,5-1 172-15</inkml:trace>
  <inkml:trace contextRef="#ctx0" brushRef="#br0" timeOffset="206688.83">19134 15799 1237 0,'29'45'526'0,"-26"-25"-274"16,-2-2-11-16,5 3-30 16,-3-3-33-16,4-6-74 15,4-2-30-15,1-11-52 16,4-4-12-16,1-17-8 15,1-4-23-15,-2-8-46 16,-3-1-12-16,-7 9-8 0,-3 1 21 16,-8 7 49-16,-4 4 14 15,-4 7 10-15,-3 4 4 16,-2 3 3-16,3 5 6 16,2 3 10-16,1 2 5 15,6 3 2-15,5 0-8 16,1-3-12-16,6-1-7 15,1-4-8-15,3-1-1 16,3-4-2-16,5-3-2 0,3-6-2 16,2 0-3-16,5-6-11 15,2-4 0-15,-1 6 2 16,-2 1 5-16,-4 8 10 16,-8 4 2-16,-6 9 4 15,-4 4 2-15,-4 7 13 16,6 7 5-16,-3 2 13 15,-2-1 6-15,-2-8-7 16,1-7-6-16,1-6-16 16,2-4-8-16,6-5-6 15,-2-6-2-15,2-12-1 16,5 1-1-16,-3-4 3 16,4 5 1-16,2 7 0 15,-4 3 3-15,-3 9 0 16,-4 1 2-16,-2 11 4 0,-2 3 7 15,-1 4 8-15,3 4 0 16,-2-3-2-16,2-3 2 16,2-5-139-16,-2-12 281 15,4 1-152-15</inkml:trace>
  <inkml:trace contextRef="#ctx0" brushRef="#br0" timeOffset="207218.26">20037 15748 1082 0,'3'-7'1128'0,"-3"16"-738"15,3 5-312-15,0 3-13 16,-2 8 32-16,3 4 12 15,0 11-22-15,1 6-25 16,-1 1-30-16,0 0-6 0,-2-5-9 16,-1-4-3-1,-2-9-7-15,-6-3 2 0,-6-12-47 16,-8-9-60-16,-6-9-187 16,-1-9-311-16,-5-15 384 15</inkml:trace>
  <inkml:trace contextRef="#ctx0" brushRef="#br0" timeOffset="207360.42">19913 15577 1629 0,'22'4'651'0,"-7"2"-377"16,4-1-112-16,-4 3-28 15,3 1-29-15,-8-2-66 16,1 2-98-16,7-2 39 15</inkml:trace>
  <inkml:trace contextRef="#ctx0" brushRef="#br0" timeOffset="208085.3">18300 16661 1427 0,'9'14'584'15,"-3"-3"-328"-15,3 12-107 16,1 8-7-16,3 7-18 15,-1 3-23-15,0-4-47 16,2-4-15-16,-1-15-21 16,2-2-8-16,-3-16-10 15,3-7-4-15,-1-13-40 16,-3-7-16-16,7-6-9 16,-4 2 3-16,-3 3 40 0,0 3 16 15,-1 17 14-15,-2 3 3 16,4 15 13-16,-1 8 10 15,-4 3 22-15,4 4 7 16,-3-1 7-16,-1-3 1 16,-1-5-15-16,0-4-8 15,-1-5-20-15,0-6-11 16,0-3-4-16,-1-6-41 0,0-9-171 16,2-3-100-1,6-2 164-15</inkml:trace>
  <inkml:trace contextRef="#ctx0" brushRef="#br0" timeOffset="208236.34">18782 16740 1534 0,'10'15'624'0,"-1"6"-370"16,-4 1-17-16,1-1-36 16,-4 1-48-16,-2-10-77 15,1-4-26-15,-1-9-160 16,0-8-109-16,-1-10 136 15</inkml:trace>
  <inkml:trace contextRef="#ctx0" brushRef="#br0" timeOffset="208368.18">18694 16591 1365 0,'-2'10'533'15,"4"-4"-364"-15,5 1-97 16,3-4-156-16,3-3-12 15,3-12 44-15</inkml:trace>
  <inkml:trace contextRef="#ctx0" brushRef="#br0" timeOffset="208564.84">18985 16497 1257 0,'7'10'577'15,"1"6"-260"-15,-1 9-81 16,-7 3 7-16,-3 11-62 15,2 4-45-15,1 4-68 16,4-19-27 0,-1 2-30-16,7 15-6 0,7-8-27 15,-3-20-42-15,3-19-124 16,-1-7-79-16,-5-10 155 16</inkml:trace>
  <inkml:trace contextRef="#ctx0" brushRef="#br0" timeOffset="208743.72">18915 16635 1288 0,'1'3'520'0,"5"0"-296"16,10 6-146-16,-7-4 3 16,14 1-17-16,-2-1-15 15,4-5-22-15,7-4-5 16,-4-4-96-16,-3-1-67 15,-6-8 86-15</inkml:trace>
  <inkml:trace contextRef="#ctx0" brushRef="#br0" timeOffset="209072.49">19177 16516 1233 0,'3'14'574'15,"1"1"-238"-15,2 9-99 16,1-1-2-16,1 8-65 15,-3-5-42-15,1 2-60 16,-1 4-18-16,-2-6-19 16,3 4-8-16,-2-9-10 15,1-6-6-15,-2-6-5 16,-1-6-12-16,3-12-44 16,0-4-19-16,4-12-7 15,2-1 11-15,4 0 43 0,-2 3 21 16,3 7 8-1,-2 3 3-15,-1 8 21 0,3 5 15 16,-5 6 27-16,0 8 14 16,-8 8 4-16,1 6-6 15,2 4-20-15,-6-1-13 16,6-2-80-16,-2-6-87 16,3-9 75-16</inkml:trace>
  <inkml:trace contextRef="#ctx0" brushRef="#br0" timeOffset="209539.09">19889 16618 654 0,'9'7'404'0,"0"-3"33"16,-4-6-203-16,-1-3 9 15,4-4-14-15,-5 0-24 16,0 0-53-16,0-1-16 16,-6 6-33-16,-1 0-18 15,-2 5-27-15,-3 2-12 0,-3 7-20 16,2 4-5 0,5 10-8-16,-3 4-3 0,11 6-6 15,-1-1-2-15,6-2-1 16,6-1 0-16,6-7-1 15,3-6-2-15,10-14-40 16,4-7-58-16,4-15-53 16,5-2 81-16</inkml:trace>
  <inkml:trace contextRef="#ctx0" brushRef="#br0" timeOffset="210034.05">20296 16440 1620 0,'4'-2'620'16,"-9"9"-443"-16,1 3-52 15,4 12-39-15,3 9 15 16,2 11 2-16,2 4-23 15,3 4-32-15,-1-5-9 16,-2-6-11-16,3-5-8 0,-4-16-10 16,-2-5-4-1,3-11-5-15,-11-4 0 0,3-6-2 16,-1-2-2-16,-4-9-1 16,7-1 0-16,-1-4 2 15,1 1-1-15,11 6 1 16,0 2-1-16,9 8 2 15,-2 3 1-15,-1 5 0 16,4 5 3-16,-2 11 3 16,-1-1 1-16,-5 8 14 15,-6 0 8-15,-5 2 16 16,-1 1 2-16,-6-5-6 16,-2-1-8-16,-6-7-14 15,-8-2-4-15,-1-4-8 16,1-7-35-16,1-2-106 15,10-7-85-15,6-5 123 0</inkml:trace>
  <inkml:trace contextRef="#ctx0" brushRef="#br0" timeOffset="210402.89">20824 16711 1690 0,'6'5'634'0,"-8"-5"-488"16,-3 0-42-16,-9-2-12 16,-2-3-45-16,-3-5-38 15,-2-1-3-15,0 5-1 16,-2 0-2-16,5 8 1 16,0 1-2-16,7 8-1 15,2 1-1-15,4 11 12 16,0 5 12-16,3 7 26 15,2 0 9-15,4-5 1 16,2-7-12-16,7-17-25 16,4-6-10-16,1-13-11 15,2-8-1-15,1-2 1 16,-2-2 1-16,0 7-1 16,4 7 1-16,-6 7-1 15,0 7-2-15,-7 7 14 0,-5 6 9 16,5 7 10-16,-8 1 1 15,8-1-4-15,-5-7-37 16,-2-9-139-16,6-7-94 16,-2-12 132-16</inkml:trace>
  <inkml:trace contextRef="#ctx0" brushRef="#br0" timeOffset="210607.02">20989 16543 1409 0,'7'13'651'16,"-7"5"-276"-16,5 13-172 16,-1 5-18-16,-4 14-58 15,5 4-27-15,-3 6-30 16,5-4-13-16,-4-15-26 16,1-13-20-16,2-20-105 15,1-9-74-15,1-20 189 16,7-4-78-16</inkml:trace>
  <inkml:trace contextRef="#ctx0" brushRef="#br0" timeOffset="210785.51">21143 16507 984 0,'1'14'557'16,"2"8"35"-16,-1 7-328 15,-1 7-121-15,2 6 18 16,-1 7-46-16,2 2-18 15,2-3-38-15,-1-7-20 16,2-11-59-16,0-8-70 16,3-14-173-16,0-4 166 15</inkml:trace>
  <inkml:trace contextRef="#ctx0" brushRef="#br0" timeOffset="211073.9">21469 16661 1703 0,'-12'10'666'15,"-3"0"-403"-15,-2 1-177 16,0-2 2-16,7 5-10 16,2-2-17-16,8 2-27 15,7-2-10-15,1 3-12 16,2 1 0-16,3 3 10 15,0 4 8-15,0 1 19 16,1 4 4-16,-3-4 2 16,0-2-5-16,-2-1-13 0,-7-5-7 15,-10-3-2-15,-5-1-27 16,-14-4-141-16,-1-3-66 16,-18-10 106-16</inkml:trace>
  <inkml:trace contextRef="#ctx0" brushRef="#br0" timeOffset="214003.48">20893 14200 655 0,'0'-3'322'0,"0"2"-96"16,0 0-10-16,0 0-22 16,0 0-18-16,0 0-25 15,0 0-8-15,0 0-19 16,0 0-10-16,0 0-16 16,0-1-9-16,0 1-18 15,0 0-7-15,0 1-24 16,0 0-7-16,1 4-9 15,4 9-2-15,-2 1-4 0,5 28-4 16,-6-27-5-16,-6 2-2 16,1 4-1-16,0 4 0 15,-6 5 1-15,6 5 1 16,-6 10-1-16,5 3 1 16,-2 8-3-16,6 0-2 15,2 0 0-15,3-2 0 16,7 1 0-16,-8 0-1 0,4 5 0 15,-6 2 0-15,-1 2 0 16,6 1 0-16,-7-9 0 16,2-1 0-16,-2-1 2 15,1-22 1 1,1-1 1-16,8 25 0 0,-6 2-1 16,4-14-1-16,-8-19 0 15,-4-5-1-15,3-18-58 16,-1-4-61-16,1-20-166 15,1-13 141-15,8-16 49 16</inkml:trace>
  <inkml:trace contextRef="#ctx0" brushRef="#br0" timeOffset="-214543.48">20905 14180 696 0,'-5'-1'389'15,"9"2"-66"-15,-4 0-99 16,0-1 9-16,0 0-36 16,0 0-24-16,0 0-44 15,0 0-16-15,0 0-16 16,-1 0-2-16,1 0-16 16,-1 0-11-16,1 0-17 15,0 0-9-15,0 0-10 16,0 0-5-16,0 0-8 15,0 0-4-15,0 0-5 16,2 0-2-16,11 0-4 16,-1 0 0-16,36-1-1 15,-25 1 0-15,8 0-1 16,1 1 0-16,0 0-1 0,-1 0 1 16,1-2-1-16,-1-1 0 15,-2-2 0-15,1-1 0 16,-4 4-1-16,-3 1 0 15,-6 3 0-15,-8 1 0 16,-3 0 0-16,-5 0 9 16,-1 1 17-16,-1 0 5 0,-5-3 4 15,4 1-6-15,1-3-13 16,0 0-4-16,0 0-5 16,0 0-2-16,0 0-2 15,0 0 1-15,0 0-3 16,-1 0 0-16,1 1 0 15,-1 11 0-15,0 3 0 16,-2 31-1-16,5-27 0 16,3 2 0-16,2 4 1 15,-3-5 0-15,1 10-1 16,-2 2 0-16,-1 3-1 16,1 8 1-16,-2 1 0 15,-2 4 0-15,2 2 0 16,2-1-1-16,2 3 0 15,0 2 0-15,4 4 0 16,1 6 1-16,-2 3 0 0,1-1 0 16,-5-6 1-16,2-5-1 15,-2-5 0-15,0-4 0 16,3 1 0-16,-3 3 0 16,1 3 0-16,-4-2 1 15,6-2-1-15,-1-6 1 16,0-9-1-16,-3-2-1 15,-2-7 0-15,-2-3-2 16,5 1-4-16,4-5-6 0,-5 0-21 16,3 1-12-16,-5-15-34 15,0-3-30-15,6-6-82 16,-2-5-55-16,-2-8 151 16</inkml:trace>
  <inkml:trace contextRef="#ctx0" brushRef="#br0" timeOffset="-214240.75">21022 15636 1099 0,'-13'11'439'0,"8"-4"-199"0,5-4-58 15,-4-1 4-15,2-1 3 16,2-2-50-16,0 1-27 16,0 0-14-16,16 0-3 15,36 2-17-15,-21 2-13 16,9-2-23-16,2-2-10 16,4 2-13-16,2-2-4 15,-6 2-3-15,-5 4-2 0,-15-5-4 16,-8 0 3-16,-12-1-64 15,-3-1-95-15,-11-8 98 16</inkml:trace>
  <inkml:trace contextRef="#ctx0" brushRef="#br0" timeOffset="-213775.08">21031 14536 1353 0,'-19'-4'623'16,"6"6"-230"-16,8-1-199 15,2-1-11-15,4 1-50 16,-1-1-32-16,0 0-59 16,18 1-15-16,41 3-15 15,-25-5-4-15,0 0-3 16,0 0-1-16,-6 0 3 16,-3 0-23-16,-11 3-144 15,-5 1-96-15,-11 8 144 16</inkml:trace>
  <inkml:trace contextRef="#ctx0" brushRef="#br0" timeOffset="-213547.36">20947 14766 1483 0,'-2'10'596'15,"10"-2"-369"-15,0 4-29 16,8-5-36-16,7-1-32 15,10-4-54-15,6-2-20 16,1-2-29-16,1-2-6 0,-9 1-9 16,-1-3-3-16,-6 6-58 15,-5 0-76-15,-12 7-106 16,-4 5 128-16</inkml:trace>
  <inkml:trace contextRef="#ctx0" brushRef="#br0" timeOffset="-213347.5">21039 15076 1050 0,'-11'3'497'0,"15"0"-129"16,9-1-109-16,4 2-71 16,5-3-11-16,4-1-69 15,1-3-28-15,5 1-37 16,-4 1-10-16,-2 2-16 15,-6 3-19-15,-5 0-106 0,-5 0-85 16,-10 8 104-16,-5 0 0 16</inkml:trace>
  <inkml:trace contextRef="#ctx0" brushRef="#br0" timeOffset="-213169.83">21042 15287 1011 0,'-5'8'519'0,"5"-1"-94"15,5-4-212-15,6 2-6 0,6 0-22 16,4 4-28-16,4 0-56 16,3-5-23-16,-1 3-37 15,-1-3-11-15,0-1-1 16,-3 3-47-16,-4-2-234 16,-3 7 186-16</inkml:trace>
  <inkml:trace contextRef="#ctx0" brushRef="#br0" timeOffset="-212333.88">21878 14281 1044 0,'5'-3'497'15,"-5"2"-203"-15,6-3-91 16,6-3-7-16,29-10-60 15,-19 17-29-15,-2 3-39 16,-2 3-8-16,-1 4-6 16,-6 0-4-16,-6 8-2 15,-5 5-3-15,-8 14-11 0,-5 9-3 16,-6 16-3 0,2 5-2-16,-4 2-2 0,4-2-3 15,7-7-8-15,7-23-3 31,2-20-3-31,-1 2-3 0,9 43-2 0,0-7 0 16,5-11-3-16,-4-26-2 16,6-12-3-16,0-5-1 15,-2-8 2-15,1-2 1 0,-5 2 2 16,-1-2 2-16,-1 5 0 16,-4 3 0-16,-2 4 1 15,0-3 0-15,0 12 0 16,0 16 1-16,5 46 1 15,-2-29 2-15,0 3 0 16,1 3 2-16,2 3-1 16,-4 1 0-16,2 6 4 15,0 1 4-15,-4-3 7 16,2 1 3-16,-2-11 10 16,-2-10 3-16,-6-7 10 15,-2-6 4-15,-10-11-6 16,2 1-5-16,0-7-15 15,-4-4-8-15,3-2-8 16,-2-1-2-16,0-4-94 16,4-2-68-16,6-9 273 0,3-7-149 15</inkml:trace>
  <inkml:trace contextRef="#ctx0" brushRef="#br0" timeOffset="-211956.1">22561 15107 1450 0,'-14'-3'568'0,"9"-5"-308"16,3-3-91-16,-1-2-31 16,-5 0 12-16,-3 0-59 15,-1 1-29-15,-1 6-28 16,-3 6-6-16,0 9 6 16,2 8 0-16,-2 9-1 15,7 3-3-15,6 2-9 16,3 1-5-16,11-8-5 15,-1-3-1-15,8-5-3 0,3-2 0 16,1-6-3-16,8-2 8 16,-5-8-90-16,-1-3-106 15,-3-9 120-15</inkml:trace>
  <inkml:trace contextRef="#ctx0" brushRef="#br0" timeOffset="-211612.03">22614 14732 1913 0,'10'1'661'0,"5"-1"-577"16,4 1-3-16,0 0 31 15,-1 3-6-15,0 6-28 16,-4 0-14-16,-6 7-25 15,-6-2-9-15,-6 9-15 16,-6-1-3-16,-6 0-5 16,1 4-2-16,2-8 0 15,3 0-1-15,7-3 0 16,1-4-1-16,3-3-1 16,4 0 0-16,7-6 0 15,3-2 0-15,11-3 0 0,4-2-1 16,1-5 0-16,5 3 22 15,-7-2-151-15,-3 0-51 16,-8 9 107-16</inkml:trace>
  <inkml:trace contextRef="#ctx0" brushRef="#br0" timeOffset="-205587.16">18900 14238 831 0,'-25'34'390'0,"17"-25"-172"15,6-2-47-15,-9 3 11 16,11 1-35-16,-3-3-21 16,3-3-48-16,3 1-19 15,5-4-25-15,6-1-5 16,3 0-1-16,1-1 0 15,3 1 0-15,-7-1 1 0,13 1 3 16,-3 0 1-16,6-3-2 16,8 0-3-16,-2-2-9 15,3-2-6-15,4 6-4 16,0-3-3-16,5 0-2 16,3 5 0-16,-3-2 0 15,-6 5-1-15,-9 0 1 16,-3-4-1-16,0 1 3 15,7-2 0-15,3 0 1 16,-3 5-1-16,1-2 0 16,-2 1 0-16,2 3 4 15,0-3 0-15,1 4 2 16,0 0-2-16,-7-2-2 16,-6-3-1-1,-14-2-2-15,1 1 0 0,33 3-1 16,1 0 1-16,-2 1 0 0,-22-4 0 15,1 1 5-15,-4-3 2 16,-1-2 5-16,2 1-1 16,-3 3-3-16,-2-2-3 15,2 3-2-15,-3 3-1 16,-1-5-1-16,5 6 1 16,-2-7 0-16,2 0-1 0,-2-4-1 15,-2-3 0-15,0 2-1 16,-7-2 0-16,4 1 0 15,3 4-1-15,-3 2-1 16,8-1 0-16,-3 1 0 16,-7-1 0-16,2 2 2 15,1 0-1-15,-2-7-1 16,3 2 0-16,-5-10-3 16,-4 2-2-16,0 5-11 15,3 2-6-15,2 5-12 16,-2 0-6-16,0 3 1 15,-2-3 4-15,0 3-21 16,0 1-59-16,-1-6-137 16,4-3 154-16</inkml:trace>
  <inkml:trace contextRef="#ctx0" brushRef="#br0" timeOffset="-205305.11">20435 14180 1251 0,'11'12'416'0,"12"5"-407"16,-5 0 12-16,11 5 58 15,-2-2 20-15,-6 0 34 16,1 2 2-16,-9-2-18 15,-5 5-10-15,-8 4-30 16,-5-1-20-16,-9 6-34 16,-7-6-13-16,-2 1-49 15,1-2-36-15,-3-9-107 16,8-4-43-16,0-6 136 16</inkml:trace>
  <inkml:trace contextRef="#ctx0" brushRef="#br0" timeOffset="-204155.19">19380 13773 420 0,'0'-1'273'0,"0"-1"60"16,0 1-89-16,0 0-10 15,0 0-11-15,0 0-35 0,0 0-16 16,0 0-30-16,0 0-5 15,0 0-20-15,0 1-12 16,9 14-22-16,8 42-16 16,-12-22-24-16,-4 2-6 15,2 2-12-15,11 2-4 16,-9-9-6-16,0-2-1 16,1-11-5-16,-10-4 0 0,4-7-4 15,-4-2-1 1,-3-9-4-16,11 1-3 0,-4-11-4 15,-2-6 0-15,7-5 2 16,-6-2 3-16,0 0 2 16,2 5 2-16,5 9 1 15,-1-2 0-15,8 5 0 16,5 6 0-16,-4-1 3 16,5 2 2-16,-4 5 5 15,-8-1 5-15,4 7 10 16,-2 5 6-16,2 7 11 15,-2 1 1-15,-7-3-6 16,-1 1-3-16,-3-4-13 16,0-2-4-16,-5-2-7 15,3 1-4-15,-2-4-4 16,2-5-3-16,3 2-36 16,-3-5-51-16,4-2-182 0,0 1-90 15,0 0 207-15</inkml:trace>
  <inkml:trace contextRef="#ctx0" brushRef="#br0" timeOffset="-203862.13">19746 13948 1273 0,'3'3'536'0,"2"10"-280"15,2-4 10-15,2 7-19 16,2 6-33-16,0 5-70 15,0 4-32-15,2 0-41 16,-5 1-13-16,6-4-13 16,-7-4-4-16,-1-5-3 15,0 0-2-15,-8-5-8 16,1-3-3-16,-11-4-8 16,-4-1-3-16,-2-7-55 15,-5-4-57-15,-1-7-143 16,1-2-94-16,1-12 202 15</inkml:trace>
  <inkml:trace contextRef="#ctx0" brushRef="#br0" timeOffset="-203721.39">19719 13768 1488 0,'12'0'592'16,"0"0"-389"-16,0 0-7 15,-2 2-58-15,0 4-41 16,0 2-121-16,-2-1 370 0,-8-3-275 16</inkml:trace>
  <inkml:trace contextRef="#ctx0" brushRef="#br0" timeOffset="-196733.23">18623 14561 408 0,'-4'0'271'0,"-2"0"13"16,2 1-44-16,1 0-66 15,2-1-27-15,0 0-39 16,0 0-12-16,-1 1-18 16,1-1-2-16,0 0-7 15,0 0-1-15,0 0-7 16,0 0-5-16,0 0-11 16,0 0-6-16,1 0-10 15,0 0-4-15,0 0-8 16,12 0 0-16,4-2 1 0,27-6 0 15,-23 6 2-15,-2 0-2 16,1 2-1-16,4 1 1 16,2 1 0-16,0 0 3 15,5 2 4-15,6-1 4 16,-14 1 7-16,0 3 2 0,-1 3 3 16,-17 2-2-1,13 3-5-15,-2-2-3 0,-11-3-10 16,17-1-4-16,-5-4-6 15,4 2-3-15,10 3-3 16,-11-1 0-16,6 0 0 16,2 4 0-16,1-5-1 15,4 3-2-15,0-3 1 16,2 1-1-16,4 2 0 16,1-2 0-16,-3 4-1 15,1-5 0-15,-8 4 0 16,2 1 0-16,4 3-1 15,-1 5 2-15,0 0 4 16,-2 4 0-16,-2-4 3 16,4 1 1-16,0-1-1 15,0 1 1-15,3 2-1 16,-1-3 0-16,4-4-1 0,-5-2-1 16,-6-7-1-16,2 0-1 15,-4-3-2-15,8 0-1 16,5-3 0-16,-2-2 1 15,-2 0-1-15,0 0-1 16,-2-3 0-16,-1 1 0 16,8-2 0-16,-4 0 0 15,-3 2 0-15,1-1-1 16,-13 3 1-16,-4 4-1 16,-2 6 1-16,-5 3 1 0,-5 6 0 15,-2-3 7-15,-4 0 12 16,1-1 3-16,3-4 5 15,5 1-5-15,6-3-10 16,-3 0-3-16,2 0-5 16,2-2 0-16,0-1-3 15,6 0 0-15,4-2-1 16,-2 3 0-16,2-5 0 16,-7-2-1-16,-4-1 1 15,-2 0-1-15,-8-1-33 16,0 1-37-16,-5 4-87 15,-2-3-49-15,1 0-109 16,0 0-83-16,0 0 259 16</inkml:trace>
  <inkml:trace contextRef="#ctx0" brushRef="#br0" timeOffset="-196326.87">20557 15030 1380 0,'-3'12'547'0,"4"-3"-356"16,5 5-22-16,2 0-24 15,3-1-31-15,9 3-50 16,-1 0-18-16,5-3-20 15,1 2-4-15,-6-1-2 16,1 0 1-16,-9 1 7 16,-2 2 3-16,-10 3 13 15,-8 4 2-15,-9 5-5 16,-1-2-7-16,-2-3-16 16,1-2-6-16,4-6-31 15,0-4-41-15,6-5-146 16,3-4 479-16,10 1-254 15</inkml:trace>
  <inkml:trace contextRef="#ctx1" brushRef="#br0">22383 17654 0,'0'0'32,"0"0"-17,0 0 1,0 0 0,0 0-1,0 0-15,0 0 16,0 0-1,0 0 1</inkml:trace>
  <inkml:trace contextRef="#ctx0" brushRef="#br0" timeOffset="-136248.78">11299 13409 1113 0,'0'0'424'0,"-2"-1"-250"16,2-1-9-16,-1 1 38 15,0 0-17-15,0 0-60 16,-3-9-22-16,-5-6-34 16,-16-22-12-16,18 28-21 15,2 0-6-15,1 5-11 16,3 3-3-16,1-1-7 0,0 3-4 16,0 0-3-16,0 0-2 15,5 0-1-15,8 3 2 16,-2 0 0-16,26 16 1 15,-32-10 0-15,-3 0 1 16,-4 0 0-16,-5 1 1 0,-7-4 0 16,-4 2 1-1,-2-2-1-15,-1-6-1 0,5-6-1 16,0-3-1-16,5-5-3 16,0-2-1-16,6-1 1 15,5 3-2-15,5 4 1 16,4 2 0-16,5 6 0 15,1 2 1-15,5 4 1 16,2 2 2-16,-4 6 0 16,-1 2 0-16,-10 1 3 15,-2 0 0-15,-9-1 6 16,-2-2 3-16,-9-1 6 16,-4-3 0-16,-4-6-2 15,2 0-4-15,1-2-7 16,4-5-3-16,4-1-3 15,1-4-1-15,7 1 0 16,1 0-2-16,6-1-1 0,3 4 0 16,5 3 1-16,2 1 1 15,5 5 1-15,0 2 1 16,0 1 0-16,2 5 1 16,-5-2 0-16,-4 0 0 15,-3-2 1-15,-7-3 1 16,-7-2 2-16,0 1 0 15,-9-3 0-15,-2-1 0 16,0-2-2-16,0-7-2 0,2-2-1 16,2-2-1-16,4-4 0 15,2 5-2-15,7 4 0 16,5 2-1-16,3 2 0 16,7 2 1-16,2 1 0 15,3 1 2-15,1 4 1 16,-1 0 0-16,-4 5 2 15,-3 1 0-15,-7-1 0 16,-2 3 3-16,-6-3 7 16,-3 0 3-16,-6-2 5 15,-1-4-2-15,-1-2-5 16,0-3-3-16,1-3-6 16,-1-1-2-16,3 0 0 15,3 1-2-15,2 1-1 16,0 2-4-16,5 1-127 0,3 2-113 15,-3-1 150-15</inkml:trace>
  <inkml:trace contextRef="#ctx0" brushRef="#br0" timeOffset="-135835.49">11210 12761 1409 0,'0'0'555'0,"-1"0"-363"16,0 0-25-16,-10 17-10 16,-22 33-31-16,18-21-45 0,1 7-18 15,1 2-27-15,-1-1-7 16,3 0-9-16,1-2-7 15,2-14-6-15,1-4-30 16,7-14-135-16,0-10-85 16,3-12-469-16,7-7 456 15</inkml:trace>
  <inkml:trace contextRef="#ctx0" brushRef="#br0" timeOffset="-135633.12">11001 12803 1064 0,'-3'-2'505'15,"-1"2"-192"-15,8 4-97 16,-4-4-18-16,0 0-34 16,8 1-23-16,19 16-44 15,28 33-15-15,-19-24-22 16,-2-1-14-16,1 0-20 16,0-4-11-16,-2-8-9 15,-2-2 0-15,-8-8-70 16,-3-4-110-16,-7 8 114 15</inkml:trace>
  <inkml:trace contextRef="#ctx1" brushRef="#br0" timeOffset="3358.1">24204 17602 0,'0'0'16,"0"0"-16,0 0 15,101-5-15,-68 16 16,-8-3 0,98 99-16,-41-45 15,66 51 1,-63-64-16</inkml:trace>
  <inkml:trace contextRef="#ctx1" brushRef="#br0" timeOffset="6865.8">24242 17120 0,'0'0'16,"0"0"-16</inkml:trace>
  <inkml:trace contextRef="#ctx0" brushRef="#br0" timeOffset="-124972.31">13601 12492 991 0,'-11'-1'425'0,"9"-5"-149"15,-1 3-110-15,3-2-12 16,0 11 30-16,6 12-25 15,6 7-12-15,-2 15-40 16,5 8-25-16,-4 7-28 16,1 3-14-16,1-3-18 15,-3-10-4-15,-2-8-6 16,-3-8-2-16,-5-15-3 16,-1-7-1-16,-4-11-3 15,-3-4-2-15,-2-8-3 16,1-3-3-16,0-6 0 15,3-3 0-15,7 1 3 16,3-2 2-16,6 2 0 16,4 5 1-16,1 7 1 15,2 6 0-15,0 12 3 16,-4 5 0-16,3 13 6 0,-3 2 5 16,-1 6 12-16,1 0 5 15,-2-3-2-15,-1 1-4 16,-4-9-12-16,-4-5-5 15,-2-5-11-15,0-1-47 16,-2-7-195-16,4-1-73 16,-2 0 169-16</inkml:trace>
  <inkml:trace contextRef="#ctx0" brushRef="#br0" timeOffset="-124747.11">13996 12565 1726 0,'-7'16'627'0,"-3"7"-497"15,-2 4-5-15,6 11-2 16,5 2-22-16,-1 3-41 16,2-3-19-16,10-5-24 15,-5-6-5-15,16-8-4 16,4-7-36-16,7-5-145 15,2-6-95-15,1-8 147 16</inkml:trace>
  <inkml:trace contextRef="#ctx0" brushRef="#br0" timeOffset="-124558.83">14324 12665 1536 0,'-7'6'623'16,"-8"15"-396"-16,-1 4-20 15,-3 8-53-15,-3 2-39 16,5 0-52-16,2-5-23 0,5-8-31 16,4-7-13-16,5-11-87 15,1-3-72-15,1-4-165 16,-1 2 191-16</inkml:trace>
  <inkml:trace contextRef="#ctx0" brushRef="#br0" timeOffset="-124388.02">14177 12684 1256 0,'2'5'568'16,"2"3"-271"-16,4 7-72 15,0 2 3-15,1 4-68 16,-1-1-42-16,1 1-65 16,1-2-22-16,-1-2-25 15,2-2-50-15,1-6-187 16,2 1-85-16,2-3 169 15</inkml:trace>
  <inkml:trace contextRef="#ctx0" brushRef="#br0" timeOffset="-123228.14">14423 12592 1052 0,'-4'-14'440'15,"3"5"-264"-15,7 5-8 16,6 5 29-16,9 11-13 16,7 5-17-16,8 11-37 0,3 5-20 15,3 7-33-15,-5 1-14 16,-9 3-26-16,-6-2-9 16,-13 7 0-16,-8-1 2 15,-11-4 4-15,-5-1-2 16,-5-12-14-16,-1-7-7 15,3-13-93-15,1-9-82 0,9-9 158 16,8-1-58-16</inkml:trace>
  <inkml:trace contextRef="#ctx0" brushRef="#br0" timeOffset="-122114.61">17180 14105 425 0,'0'-1'195'0,"0"0"-95"16,0 0-35-16,0 0-50 0,0 0-9 15,0 0-86-15,0 0 58 16</inkml:trace>
  <inkml:trace contextRef="#ctx0" brushRef="#br0" timeOffset="-119052.95">20096 13777 801 0,'-1'-1'375'16,"0"-2"-147"-16,0-1 3 15,0 3-35-15,0 0-25 16,-1 0-40-16,-12 1-18 16,-6 7-26-16,-27 27-13 0,30-6-25 15,3 1-8-15,10 2-16 16,2 5-5-16,3-2-9 15,8-1-3-15,-2-1-1 16,5-7-2-16,2-3-1 16,-5-3-2-16,8-8-2 15,1-3 4-15,1-9-101 16,3-8-79-16,-4-9 109 16</inkml:trace>
  <inkml:trace contextRef="#ctx0" brushRef="#br0" timeOffset="-118831.9">20326 13809 933 0,'5'7'504'0,"-10"-1"-39"16,-2 7-287-16,-5 5-4 15,-3 6-49-15,0 2-39 16,-3 6-44-16,3-5-14 15,2 5-18-15,4-3-2 16,2-9-6-16,3-1-31 16,1-12-131-16,-1 0-80 15,1-4 133-15</inkml:trace>
  <inkml:trace contextRef="#ctx0" brushRef="#br0" timeOffset="-118622.61">20122 13953 1385 0,'2'2'540'0,"6"2"-368"15,2 9-13-15,3-10-24 16,1 6-26-16,4 0-42 16,-2-4-15-16,3 5-21 15,-9-2-9 1,-5-4-11-16,1 0-14 0,10 13-118 15,-3-2-71-15,-4 2 111 16</inkml:trace>
  <inkml:trace contextRef="#ctx0" brushRef="#br0" timeOffset="-118377.78">20365 13741 1285 0,'23'8'493'16,"-8"4"-322"-16,10 4-28 0,-3 3 30 16,3 3-17-16,0 1-35 15,-7 3-20-15,-5 7-35 16,-6-4-14-16,-7 5-19 16,-3-1-10-16,-14-6-30 15,-3 3-42-15,-9-4-145 16,-2-6 20-16,-14 1 80 15</inkml:trace>
  <inkml:trace contextRef="#ctx0" brushRef="#br0" timeOffset="-115470.29">21074 14347 710 0,'-33'18'340'0,"30"-18"-104"16,-1 0-20-16,4-4-31 16,0 2-24-16,0 1-42 15,0 0-17-15,5-7-19 16,2-6-12-16,39-26-24 15,-26 29-10-15,-5 7-10 16,0 2-2-16,-7 6-3 16,0 3 0-16,-5 3-1 15,-2 3 5-15,-5 2 11 16,-7 1 1-16,-9-1-1 16,-5-3-7-16,-2 2-12 0,-2-3 1 15,4-6 1-15,4 2 0 16,6-11-5-16,7-1-6 15,12-7-9-15,8-2-1 16,7-2-1-16,3 1 2 16,6 4 0-16,1 0 0 15,5 6 0-15,0 5 2 16,-3 2-1-16,-4 4 2 0,-6 7 0 16,-5-4 0-16,-10 4 2 15,-5 3 1-15,-10-2 7 16,-7 7 6-16,-9-2 5 15,-6-1 2-15,-4-4-6 16,0-4-3-16,5-9-8 16,4-6-4-16,10-12-6 15,5-3-4-15,5-8 0 16,8 2 1-16,10 5 2 16,4 0 2-16,8 9 0 15,3 4 0-15,1 2 0 16,1 1 1-16,-3 8 2 15,-1-1 0-15,-8 8 1 16,-6 1 1-16,-11 5 2 16,-6 5 2-16,-11 0 0 15,-6 4 0-15,-8-7-3 16,-2-5 0-16,3-12-1 0,-1-6-1 16,4-5-2-16,1-2 0 15,5-1-2-15,2-3-1 16,14-2-2-16,8 3 0 15,5 3-1-15,7 1 0 16,7 7 3-16,1 0-1 16,9 0 2-16,-2 5 1 15,-6 1 0-15,-1 3 1 16,-7 1 1-16,-3 3-1 0,-8 1 3 16,-5-2 0-16,-7 3 1 15,-10-3 0-15,-8-1-2 16,-6-1-1-16,-2 0-1 15,4-6 0-15,2-7-1 16,7-2-1-16,6-10-5 16,5 0-2-16,14-4 2 15,1-3 0-15,10 7 3 16,4 1 2-16,6 9 0 16,7 4 0-16,0 8 2 15,-4 3 1-15,-8 7 3 16,-4 8 0-16,-11 3 2 15,-4-1-1-15,-7 1 0 16,-5-6 1-16,-9-5 0 0,-1-3 0 16,-6-9 0-16,-1-1-1 15,14-10-2 32,6 6-2-47,1-1-3 0,-15-18-2 0,17-3-2 16,9-1 1-16,19 10 1 15,5 5 2-15,2 5 1 16,0 2 0-16,-6 5 2 0,-4 3-1 16,-8 5 0-16,-6 1 1 15,-14 7 1-15,-6 2 1 16,-11 3 0-16,-6 2 0 16,-5-10-4-16,0-2 2 15,4-7-2-15,3-3 1 16,10-2-2-16,2-2 0 0,4-4-2 15,2-2-1-15,10 1-3 16,7-3 0-16,14 2 1 16,5 1 1-16,10 0 3 15,1-1 0-15,3-3 1 16,-3 3 2-16,-5 5 0 16,-5 1 1-16,-8 10 0 15,-7 2 1-15,-11 3 2 16,-4 2 1-16,-12 0-1 15,-4 4 0-15,-6 3-1 16,-4-3-1-16,-2-1 1 16,3-8-2-16,4-9-1 15,2-3 0-15,9-6-2 16,2-4-2-16,10-1-2 16,7 5-2-16,12-5 2 15,5 0 0-15,9 4 2 16,-1-5 1-16,3 4 0 15,-2 5 1-15,-5 6 2 0,-6 1 0 16,-10 8 1-16,-6 1 2 16,-16 1 1-16,-8 4 0 15,-14 4-1-15,-3-2-1 16,-3-1 0-16,-1-5-1 16,10-6 0-16,3-3 1 15,5-6-2-15,6-2-1 0,5-7-1 16,2-2-41-16,12-1 295 15,14-1-200-15</inkml:trace>
  <inkml:trace contextRef="#ctx1" brushRef="#br0" timeOffset="25738.04">31324 18891 0,'0'0'0,"0"0"0,0 0 0,0 0 0,0 0 0,0 0 0,0 0 0,0 0 0,0 0 0,0 0 0</inkml:trace>
  <inkml:trace contextRef="#ctx1" brushRef="#br0" timeOffset="34869.22">22178 18516 0,'0'0'0,"0"0"0,0 0 0,0 0 0,0 0 0,-93 11 0,93-11 0,-8 6 0,8-1 0,0 1 0,0-4 0,-3 1 0,-2 0 0,5-3 0,0 0 0,-6 3 0,6-3 0,-5 2 0,2 1 0</inkml:trace>
  <inkml:trace contextRef="#ctx0" brushRef="#br0" timeOffset="-102430.73">11579 16386 453 0,'-1'-1'276'0,"-1"0"13"16,1 0-31-16,1 0-29 15,0 0-6-15,0 0-33 16,0-1-16-16,0 1-31 16,0 0-17-16,0 0-31 15,0 0-16-15,0 0-30 16,0 0-12-16,0 0-17 16,0 0-5-16,0 0-8 15,0-3 0-15,0 3-3 16,0 0-1-16,0 0 2 15,0 0 6-15,0 1 13 0,1 10 5 16,-2 8 5-16,-8 27-2 16,4-32-7-16,0-3-5 15,-1-6-6-15,-1-3-4 16,-1-6-6-16,0-1-1 16,2-9-2-16,5 2 0 15,4 0 0-15,-1 0 1 16,8 8 0-16,-5 0 0 15,2 6 0-15,5 4 1 16,-7 3 1-16,5 5-1 0,-4 0 8 16,-2 2 3-16,-1-2 9 15,-6-2 3-15,-3-3 0 16,-3-2-2-16,-2-4-5 16,-3 1-5-16,-2-3-7 15,4-3-2-15,-2-2-3 16,9 0 0-16,5-1-1 15,-3 1-1-15,9 2 0 16,3 1-1-16,-1-1-1 16,9 1 0-16,0 0 2 15,0 0 0-15,0 6 2 16,-3 1 1-16,-7 3 0 16,-4 2 0-16,-5-3 1 15,-7 0 1-15,-6-2 4 16,1-1 2-16,-5-4 0 0,2 0-1 15,2-5-4-15,2 0-2 16,6-3-1-16,3 2-2 16,3-1 0-16,8 0-1 15,3 3 0-15,-3-1 0 16,5 0 0-16,-5 0 0 16,3-1 2-16,-5 0-1 15,4 1 1-15,-2 0-1 16,-4 2 0-16,3 2 0 0,-8 1 0 15,2 4-1-15,-4 1 1 16,3 3-1-16,1 0 0 16,0-1-20-16,-3-1-80 15,-2-1-74-15,1 1-451 16,6 1 417-16</inkml:trace>
  <inkml:trace contextRef="#ctx0" brushRef="#br0" timeOffset="-101985.49">11701 16768 985 0,'29'-24'502'16,"-30"27"-162"-16,-5 14-103 16,-1 5 2-16,-9 6-59 15,0 7-33-15,-5 1-48 16,-2 1-21-16,0 1-34 16,1-2-11-16,5-8-18 15,2-1-5-15,5-8-6 16,2-3-1-16,3-7-72 15,2-7-72-15,1-6-165 16,1-9 176-16</inkml:trace>
  <inkml:trace contextRef="#ctx0" brushRef="#br0" timeOffset="-101776.2">11502 16778 1053 0,'1'-11'512'0,"5"10"-129"16,8 8-178-16,-2 1 18 15,5 15-19-15,4 6-27 16,4 8-62-16,5 7-26 16,-2-5-39-16,1-3-14 0,-3-6-18 15,-1-6-6-15,-4-9-8 16,-2-1 0-16,-5-10-35 16,-4-1-59-16,-5-3 341 15,-4-2-218-15</inkml:trace>
  <inkml:trace contextRef="#ctx0" brushRef="#br0" timeOffset="-94230.8">12104 16303 433 0,'-7'4'245'0,"5"2"3"15,2 1-59-15,0 1-16 0,5-2-9 16,1 0-37-16,2 2-24 16,6-2-35-16,2 3-16 15,4-2-20-15,6-4-7 16,6-1-9-16,8-4-3 16,12-5-4-16,3 2-2 15,5-5 0-15,-4-1-1 16,-1-4-1-16,1-3 2 0,-3 1 4 15,4-1 4-15,0-1 3 16,4-3 1-16,2-2-3 16,-5-2-2-16,3 1-4 15,-4-1-2-15,0-1-2 16,5-2-2-16,-4-2 0 16,-1 2-1-16,3-3-1 15,1 3 1-15,-6-2-1 16,3 1 1-16,-8 2-1 15,-3 2 0-15,-2 3 1 16,-6 0-1-16,1 5 0 16,-1-2 0-16,1 0 2 15,4-2 4-15,-7-5 9 16,-4 1 2-16,1-2 0 16,0-3-4-16,4-3-6 0,5-5-3 15,-3-1-2-15,2 1 0 16,2-5-3-16,4 4 1 15,2-3-1-15,-1-1 0 16,-5 7 1-16,-9-3 0 16,0 2 1-16,-2 3-1 15,3 0 1-15,1 4 2 16,-3 4 1-16,-1 3 2 16,-2-1-1-16,-9 7-1 15,1 2-1-15,18-14-1 0,11-4 1 16,-7 7-1-16,-5 9 1 15,-4-2 0-15,1 3-1 16,-5 2 1-16,-1-6-2 16,2 3 1-16,0-2-2 15,5 1 0-15,1-3 1 16,3 2-1-16,1 1-1 16,3-4 2-16,-4-1-2 15,-2 0 1-15,-4-4 3 16,-7 1 1-16,-2 4 7 15,-2 4 3-15,-7 0 3 16,1 2 0-16,-1 2-5 16,0-4-2-16,7 6-4 15,-4-1-3-15,1 2-1 16,1-7 0-16,4-3-2 16,1-1 1-16,7-6-2 0,0 1 1 15,1 0-1-15,3-1 0 16,-2 1 1-16,-5-1-1 15,1 2 0-15,0 0 0 16,-1-2 0-16,5-5 0 16,-6 7 1-16,-4 0-1 0,-4 2 0 15,-3 5 2-15,-4-3 1 16,0 1 2-16,-1 3 1 16,2 4 0-16,-2 1-1 15,5-1 0-15,0 0-2 16,7 0 1-16,-8-3-2 15,4 3 1-15,-2-2 0 16,-3 1-1-16,10-2 0 16,-4-1-1-16,7-2 1 15,1-1-1-15,-2-1 2 16,2-5 1-16,0 0 4 16,0 1 1-16,2 1 3 15,-2 6 1-15,-2 1-2 16,-4 5 1-16,-5 1 6 15,-1 3 3-15,-7 1 5 0,-1 1 1 16,-6 1-2-16,1-3-2 16,2-1-6-16,5 1-3 15,1 0-6-15,1 4-3 16,-5-3-3-16,1 3 0 16,1-1-1-16,4-1 0 15,3 6 0-15,-4-6 0 16,0 0 0-16,-2-2 1 15,1-3-1-15,2 1 0 0,0-1-1 16,-2 0 0-16,-3 1 1 16,-3 3-1-16,-3 3 1 15,-2 2 0-15,-4 4-1 16,-1-1 1-16,0 1 0 16,0 0 1-16,0 0-2 15,0 0-1-15,0 0-6 16,0 0-28-16,0 0-53 15,-1 0-25-15,1 0-72 16,0 0-51-16,0 0 158 16</inkml:trace>
  <inkml:trace contextRef="#ctx0" brushRef="#br0" timeOffset="-93897.14">16936 13050 1087 0,'-14'-4'435'16,"12"1"-263"-16,6 1-44 15,7 0-26-15,4-1-19 16,9 3-38-16,4 1-15 16,8 4-17-16,1-4-2 15,3 7 0-15,-2 0 3 16,-4-1 11-16,0 4 5 0,-6 3 5 15,-4 0 6-15,-9 7 9 16,-11 6 3-16,-13 2 2 16,-9 7-3-16,-11 2-10 15,4-1-7-15,3 2-10 16,1-7-7-16,9-5-14 16,1-2-18-16,6-20-134 15,5 2-70-15,4-8 124 16</inkml:trace>
  <inkml:trace contextRef="#ctx1" brushRef="#br0" timeOffset="45810.98">25438 19014 0,'0'0'0,"0"0"0,0 0 0,0 0 0,0 0 0,0 0 0,0 0 0,0 0 0,0 0 0,0 0 0,0 0 0,0 0 0,0 0 0,0 0 0,0 0 0,0 0 0,0 0 0,0 0 0,0 0 0,0 0 15,0 0 1,0 0-16,0 0 15,0 0-15,0 0 16,0 0 0,0 0-16,0 0 15,0 0-15,0 0 16</inkml:trace>
  <inkml:trace contextRef="#ctx0" brushRef="#br0" timeOffset="-88704.2">14564 15505 613 0,'-48'-37'338'0,"42"27"-88"16,6 2-26-16,-1 3 5 16,7 3-39-16,0 4-25 0,-1 8-28 15,5 8-10-15,-1 14-22 16,4 5-12-16,-2 8-24 15,-1 1-9-15,-5-1-20 16,2-1-7-16,-3-7-11 16,1-1-5-16,-2-16-7 15,-3-6-3-15,-1-8-8 16,-1-6-3-16,-2-7-4 16,2-5-1-16,0-15 3 15,0-1 2-15,4-2 2 16,3 2 2-16,4 5 1 15,1 2 2-15,1 8 1 16,0 2 0-16,3 8 4 16,-1 5 4-16,3 6 11 0,-2 4 9 15,0 5 11-15,0 0 0 16,-1 4-5-16,1-3-6 16,-4 4-11-16,0 0-4 15,-5-10-8-15,0 5-2 16,-4-9-10-16,0-4-50 15,3 0-180-15,-2-5-56 16,-2 0 149-16</inkml:trace>
  <inkml:trace contextRef="#ctx0" brushRef="#br0" timeOffset="-88483.4">14947 15307 1084 0,'4'-7'550'0,"-6"8"-67"16,-3 2-263-16,2 14-108 16,0 0 9-1,0 2-41-15,-3 23-25 0,-2 16-23 16,10-5-7-16,-7-6-8 16,10-3-2-16,2-7-6 15,4-3-4-15,9-11-4 16,-7-4-2-16,8-9-39 15,2-7-63-15,4-6-178 16,-2-5-244-16,3-17 328 16</inkml:trace>
  <inkml:trace contextRef="#ctx0" brushRef="#br0" timeOffset="-88275.47">15239 15350 1351 0,'0'1'547'15,"-4"14"-310"-15,-2 3-58 16,-2 14 15-16,-1 5-35 0,-1 7-53 16,-2 4-23-16,1-2-40 15,0-7-11-15,4-10-18 16,4-5-5-16,3-8-79 16,3-7-75-16,3-9-185 15,2-5-58-15,0-13 228 16</inkml:trace>
  <inkml:trace contextRef="#ctx0" brushRef="#br0" timeOffset="-88093.48">15111 15440 933 0,'-7'-11'516'16,"5"10"-81"-16,4 2-179 16,5 10-16-16,6 13-74 0,5 7-38 15,3 5-70-15,2 0-20 16,3-5-18-16,-2-4-6 15,0-4-9-15,-2-4-13 16,-3-9-163-16,-1-4-61 16,-12-9 129-16</inkml:trace>
  <inkml:trace contextRef="#ctx0" brushRef="#br0" timeOffset="-87860">15350 15276 1401 0,'13'3'582'16,"12"6"-337"-16,1 5-73 15,-3 3 13-15,-1 11-36 16,-2 5-23-16,-1 7-46 16,-1 4-14-16,1 4-20 15,-6-2-9-15,-12-3-13 16,1 0-7-16,-7-7-55 15,-1 2-72-15,-2-8-40 16,1-4 72-16</inkml:trace>
  <inkml:trace contextRef="#ctx0" brushRef="#br0" timeOffset="-86666.24">17547 12914 479 0,'-10'-4'288'0,"3"-4"-5"16,-2 4-33-16,7-1-52 15,2 2-22-15,5 1-44 16,-5 1-11-16,0 0-19 16,13 1-16-16,16 0-29 15,35 4-15-15,-16-4-22 0,8-3-6 16,13-3-5-16,1-1-1 15,1-1 0-15,-3 3 1 16,-12 0 4-16,-5 4 0 16,-15 1 1-16,-8 0-1 15,-12 1-4-15,-6 1 0 16,-5 2-84-16,-5 1-70 16,-9 2-162-16,-2 0 173 15</inkml:trace>
  <inkml:trace contextRef="#ctx0" brushRef="#br0" timeOffset="-86275.52">17590 13239 1303 0,'-22'7'527'0,"12"3"-324"15,7 2-34-15,8 3-42 0,6-1-27 16,19 0-44-16,6-6-19 16,25-5-19-16,12-3-4 15,11-7-3-15,5-2-2 16,-10 2-1-16,-6-3 0 15,-16 1-2-15,-7 1-1 16,-19 1 3-16,-7 0-34 16,-19 2-139-16,-7 0-73 15,-13 1 128-15</inkml:trace>
  <inkml:trace contextRef="#ctx0" brushRef="#br0" timeOffset="-65283.12">18537 13071 262 0,'-47'15'163'0,"47"-15"0"16,1-1-27-16,-9-7-27 16,4 3-7-16,2-1-4 15,3 0-1-15,0 3 5 16,4-3 4-16,-5 4-3 15,-4-1-6-15,0 3-25 16,2-1-16-16,1-1-28 16,0 1-11-16,0 0-10 15,1 0-1-15,0 0-1 16,6-2 0-16,13-3-1 16,27-1-1-16,-30 6 0 15,-3-4 1-15,3-1-1 16,-2-2 2-16,3 4 2 15,0 1 1-15,0 2 6 16,-2 1 1-16,3 5 8 0,-2 1 1 16,-1 3 4-16,4 4-1 15,0 1-4-15,-1-2-4 16,6 8-5-16,-1-5-3 16,5 4-3-16,-4 0-2 15,-1-5-2-15,2 2-1 16,-6-1-1-16,9 2 0 15,-4 3-1-15,-4-2 1 16,8-1-1-16,-5-2 0 0,4-1 0 16,2-1 0-16,0 3-1 15,-3-5 1-15,2 0 0 16,1-1 0-16,6-6-1 16,2-2 0-16,6-3 0 15,3-1 1-15,-9-4-1 16,0 1 2-16,-1 2-1 15,-1-2 1-15,4 5-1 16,-4 1 0-16,-1 0 1 16,0-1-1-16,1 0 0 15,3 0 0-15,1-2 7 16,-1-1 4-16,1 3 9 16,-5-1 4-16,-7 1-1 15,3 3-1-15,-7-3-5 0,0 1-1 16,0 1 0-1,-6 0 1-15,-1 2 0 0,-3-1-1 16,-1 2-4-16,-3-2-1 16,3-3-4-16,-1-1-1 15,-3-4-3-15,2 1 0 16,-4-1-1-16,-2-2-15 16,-1 3-118-16,-1-2-79 15,-4 4 121-15</inkml:trace>
  <inkml:trace contextRef="#ctx0" brushRef="#br0" timeOffset="-64931.98">20140 13262 1089 0,'0'-1'371'0,"0"0"-335"16,0 0-9-16,0 0 26 15,1 0 5-15,19 2-4 16,29 10-13-16,-25-3-14 16,1 0-1-16,0 1 9 15,-1 1 5-15,-8-1 10 0,-4 1 6 16,-7-1 15-16,-4 2 2 15,-7 6-7-15,-11 0-8 16,-13 4-25-16,-4 0-10 16,0-2-12-16,6-1-6 15,9-5-35-15,6-2-68 16,9-3 132-16,4-3-56 0</inkml:trace>
  <inkml:trace contextRef="#ctx0" brushRef="#br0" timeOffset="-64168.37">20670 13234 472 0,'-1'-1'282'16,"0"0"2"-16,-1 0-59 15,-1-5-22-15,1 2-24 16,1 3-39-16,0 0-18 16,0 0-20-16,0-1-13 15,1 2-21-15,3 19-9 16,9 48-28-16,-7-27-8 0,1 4-10 15,-1-4-3-15,3-4-5 16,1-5 0-16,-4-2-2 16,1-2-3-16,-3-8-5 15,1-5-32-15,-3-13-96 16,2-1-64-16,-3-13-291 16,0-2 310-16</inkml:trace>
  <inkml:trace contextRef="#ctx0" brushRef="#br0" timeOffset="-63775.6">20657 13199 959 0,'-4'-4'404'0,"4"4"-205"15,2 1-68-15,-2-1-27 0,0 0-23 16,10 1-42-16,13 1-12 15,41-1-17-15,-28-9-3 16,9-2-3-16,-2 1-1 16,-12-2 0-16,5 5 0 15,-13 5 0-15,-2 3 0 16,-4 8 2-16,-13 1 0 16,2 8 18-16,-3 0 11 0,-2 8 21 15,1 4 7-15,-5 12-8 16,-5 6-7-16,5 4-18 15,-6-3-8-15,9-1-11 16,2-6-3-16,3-3-4 16,8-3-2-16,-1-13-1 15,3-3-1-15,-1-10-4 16,-3-4-27-16,-1-3-102 16,-2-4-62-16,-4-4 109 15</inkml:trace>
  <inkml:trace contextRef="#ctx0" brushRef="#br0" timeOffset="-63556.66">20785 13678 916 0,'-10'6'509'0,"-3"1"-30"15,12-5-309-15,1 0-8 16,6 0-52-16,-6-2-32 15,10 1-30-15,17 0-14 16,38-3-18-16,-29-6-5 16,4 2-4-16,-5-1-3 15,-7 4-29-15,-5 2-71 0,-13 1-176 16,-2 0 172-16</inkml:trace>
  <inkml:trace contextRef="#ctx0" brushRef="#br0" timeOffset="-62390.89">20830 13383 760 0,'-72'29'390'16,"72"-29"-53"-16,4 0-176 16,1 0 4-16,-5 0-8 15,0 0-27-15,20 10-59 16,34 18-24-16,-25-24-34 16,1-5-7-16,-3-3-62 15,-4-1-59-15,-2-5-252 16,1 5 233-16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1.3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1 7290,'-2'0'460,"1"0"1,-1 0 0,0 1-1,1-1 1,-1 1 0,0-1-1,1 1 1,-1-1 0,1 1-1,-1 0 1,1 0 0,-1 0-1,0 0-460,-17 17 2113,10-9-1570,-16 17 1454,-6 10-1997,-18 18 254,43-48-242,4-4-18,0 0 0,0 0 0,0 0-1,0 0 1,0 0 0,0 0 0,1 0-1,-1 1 1,0 1 6,2-3-16,4 10 20,34 93 223,-33-90-87,-1 0 1,1 5-141,-4-14 37,0 1 0,0-1-1,0 0 1,-1 0 0,0 0 0,0 0 0,-1 0 0,0 4-37,-2 3-4,2-9-137,0-1 1,0 0-1,0 1 0,1 0 0,-1-1 0,1 1 1,0-1-1,0 1 0,0-1 0,0 1 0,0 0 1,1-1-1,-1 1 0,1 1 141,7 5-762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5.1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34 4769,'-1'-1'431,"0"-1"0,0 1 0,1-1 1,-1 0-1,0 1 0,1-1 0,-1 0 0,1 1 0,0-1 1,-1 0-1,1 0 0,0 1 0,0-1 0,0 0 0,0 0 0,1 0 1,-1 0-432,1 2 170,0-1 1,-1 1 0,1 0 0,0-1 0,0 1 0,0 0 0,0 0 0,0 0 0,0 0 0,-1-1 0,1 1-1,0 1 1,0-1 0,0 0 0,0 0 0,0 0 0,0 0 0,-1 1 0,1-1 0,1 0-171,-1 1 133,1 0 0,-1 0 1,1 0-1,-1 0 1,1 1-1,-1-1 0,0 0 1,0 1-1,1-1 0,-1 1 1,0-1-1,0 1 1,0 1-134,9 23 888,-9-20-748,18 69 1309,-4 1 1,-2 13-1450,0 1 884,13 34-884,-2-35 171,16 68 6,-32-115-140,-1-5-157,6 15 120,-8-39-986,-3-29-1856,-1-13 1723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5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9562,'8'-4'855,"0"1"0,0 1 0,1-1 0,-1 1-1,1 1 1,-1 0 0,1 0 0,-1 0 0,1 1 0,8 1-855,13 2 1115,0 2 0,13 3-1115,-36-6 250,7 1-78,0 1 1,0 0-1,0 1 1,-1 0-1,0 1 0,0 0 1,0 2-1,7 5-172,-16-10 28,1 0-1,-1 0 1,-1 1 0,1-1-1,0 1 1,-1 0 0,0 0-1,0 1 1,0-1-1,0 1 1,-1-1 0,0 1-1,0 0 1,0 0 0,0 0-1,-1 0 1,0 0-1,0 0 1,0 0 0,-1 0-1,1 1 1,-1-1 0,-1 0-1,1 0 1,-1 4-28,-1-2 31,0 0 1,0-1-1,0 1 1,-1 0-1,0-1 1,0 1-1,-3 3-31,-7 9 190,-11 13-190,24-31 2,-9 10 17,-1 0-1,0 0 1,0-1 0,-1 0-1,-12 7-18,19-14-163,0 0-1,-1 0 1,1-1-1,-1 1 0,1-1 1,-1 0-1,0-1 1,0 1-1,0-1 0,0 0 1,0 0-1,0 0 1,0-1-1,0 0 0,0 0 1,0 0-1,0-1 1,-4 0 163,-13-7-794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5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36 10098,'7'5'1268,"0"1"0,-1 0 0,0 0-1,0 1 1,2 1-1268,-3 0 758,1 0 1,-1 1-1,0-1 0,1 4-758,2 8 869,-1 1 0,0 0 0,2 18-869,1 1 548,2 0 0,1-1 0,3 2-548,-22-55-6,1-1 0,0 0 0,1 0 0,1-1 0,0 1 0,0-13 6,2 7-112,1-1 0,0 1 1,2-1-1,2-14 112,-2 26-91,0 0 0,1 0 0,0 0-1,0 0 1,1 1 0,0-1 0,5-5 91,-7 11-124,1 0 0,0 0 0,-1 0 1,2 1-1,-1-1 0,0 1 0,1 0 0,0 0 1,-1 0-1,1 0 0,0 1 0,1-1 0,-1 1 0,0 0 1,1 0-1,-1 1 0,4-1 124,2 0-547,-1 1 0,1 1 1,-1 0-1,1 0 0,9 2 547,8 3-749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6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4 103 10698,'-3'2'5112,"3"4"-3413,0 6-152,2-5-1243,0 1 0,1-1 0,0 0 0,0 0 1,0 0-1,1 0 0,0-1 0,0 1 0,2 1-304,-2-3 150,1 3-34,0-1-1,1 0 0,0 0 0,0 0 1,0-1-1,1 0 0,0 0 0,6 3-115,-10-6 13,1-1 0,-1 0 0,1-1 0,0 1 0,0-1 0,0 0 0,0 0 0,0 0 0,0 0 0,0-1 0,0 1 0,1-1 0,-1 0 0,0 0-1,0-1 1,0 1 0,0-1 0,2 0-13,-3 0 3,0 0 0,-1 0 0,1 0 0,0 0 0,0 0 0,-1-1 0,1 1 0,-1-1 0,1 0 0,-1 0 0,0 0 0,1 0 0,-1 0 0,0 0 0,0-1 0,-1 1 0,1-1 1,0 1-1,-1-1 0,0 1 0,1-1 0,-1 0 0,0 0 0,0 0 0,-1 0 0,1 0-3,0-2 16,-1 0 0,0 0 0,0 0 1,0 0-1,-1 0 0,1 0 1,-1 0-1,0 1 0,-1-1 1,1 0-1,-1 0 0,0 1 0,0-1 1,0 1-1,-2-3-16,-2-1 37,0-1 0,0 1 0,-1 1 0,0-1 0,0 1 0,-1 0 0,0 0-37,5 5-5,0 0-1,0 0 0,0 0 0,0 0 1,0 0-1,0 1 0,0-1 0,-1 1 1,1 0-1,0 0 0,-1 0 0,1 1 1,-1-1-1,0 1 0,1 0 0,-1 0 1,1 0-1,-1 0 0,1 0 0,-1 1 1,-3 1 5,6-2-66,0 0 0,0 1 0,0-1 0,0 1 0,0-1 1,0 1-1,0 0 0,0 0 0,0-1 0,0 1 0,0 0 0,0 0 0,0 0 1,1 0-1,-1 0 0,0 0 0,1 0 0,-1 0 0,1 0 0,-1 1 66,0 0-356,1 1 0,-1-1 0,1 1-1,0-1 1,0 1 0,0 0-1,0-1 1,0 2 356,0-1-568,3 7-1458,11 5 575</inkml:trace>
  <inkml:trace contextRef="#ctx0" brushRef="#br0" timeOffset="1">376 1 9322,'-25'25'7307,"22"-20"-6813,-1 0 0,1 0 0,0 0 0,0 0 0,1 1 0,0-1 0,-2 4-494,1 0 298,1-1 1,0 1-1,0-1 0,1 1 0,0 0 1,0 0-1,1-1 0,0 3-298,0-7 22,1-1 0,-1 0 0,1 0 0,0 0 0,0 1 0,0-1 0,0 0 0,1 0-1,-1 0 1,1-1 0,0 1 0,0 0 0,0-1 0,0 1 0,0-1 0,0 1 0,1-1-1,-1 0 1,1 0 0,-1 0 0,1 0 0,0-1 0,1 2-22,1-1 3,0-1 1,-1 1-1,1-1 0,0 0 1,0 0-1,0 0 0,-1-1 1,1 1-1,0-1 0,0 0 1,0-1-1,0 1 0,0-1 1,0 0-1,0 0 0,-1-1 1,1 1-1,-1-1 0,1 0 1,-1-1-1,1 1 0,-1-1 1,0 1-1,0-1 0,0 0 1,-1-1-1,1 1 0,-1-1 1,1 1-1,-1-1 0,-1 0 1,1 0-1,0-1 0,-1 1-3,0-1 16,0 1-1,-1-1 1,1 0 0,-1 1-1,0-1 1,0 0-1,-1 0 1,1 0 0,-1 0-1,0 0 1,-1 0-1,1 1 1,-1-1-1,0 0 1,0 0 0,-1 0-1,1 1 1,-1-1-1,0 1 1,0-1-1,0 1 1,-1 0 0,0 0-1,0 0 1,0 0-1,0 0 1,0 1 0,-1-1-1,0 1 1,1 0-1,-1 0 1,0 0-1,-1 1 1,1-1 0,0 1-1,-1 0 1,1 0-1,-3 0-15,1 1-16,1-1-1,-1 1 1,0 0-1,0 0 0,0 1 1,0 0-1,0 0 1,0 0-1,-1 1 0,2 0 1,-1 0-1,0 0 1,0 1-1,0 0 0,0 0 1,1 0-1,0 1 1,-1 0-1,1 0 0,-4 3 17,7-4-172,0 0 0,1 0 0,-1 0-1,1 0 1,-1 0 0,1 0-1,0 1 1,0-1 0,0 0 0,0 1-1,0-1 1,1 1 0,-1-1 0,1 1-1,-1-1 1,1 1 0,0-1 0,0 1-1,0-1 1,1 1 0,-1-1-1,0 1 1,1-1 0,0 1 0,-1-1-1,1 0 1,0 1 0,0-1 0,1 0-1,-1 0 1,0 1 0,1-1 0,-1 0-1,1 0 1,1 0 172,1 3-402,1-2 0,0 1 0,5 3 402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6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11 9338,'-2'-2'633,"1"1"1,-1 0-1,0 0 1,0 0-1,0 0 0,0 0 1,1 1-1,-1-1 1,0 1-1,-1-1 1,1 1-1,-1-1-633,2 2 107,0-1 0,1 0 0,-1 0 0,1 0 0,-1 0 0,1 1-1,-1-1 1,1 0 0,-1 1 0,1-1 0,0 0 0,-1 1 0,1-1 0,-1 0 0,1 1 0,0-1 0,-1 1 0,1-1 0,0 1-107,-2 1 162,2 0 0,-1 0 1,0 0-1,0 1 0,1-1 1,-1 0-1,1 2-162,-7 49 781,2 1 1,3-1 0,2 1-1,2 0 1,5 17-782,5 13 262,4-1 0,3-1 0,5 2-262,-15-54-266,-1 0 0,-2 0 0,-1 0 0,-1 1-1,-1 11 267,-2-12-1800,1-9 654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7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 11650,'34'-8'4738,"-1"2"-2770,-1 0-200,5 2-359,2-1-241,-1 4-576,2-1-192,-11 2-264,-5 0-32,-10 3-712,-6-3-544,-10 5-1089,-7-2 1209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37.6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58 266 8930,'-11'4'1342,"1"1"186,1-1 0,-1-1 1,-5 1-1529,15-4 26,0 0 1,0 1-1,0-1 1,0 0-1,0 0 1,0 0-1,0 0 1,0 0-1,0 0 1,0 0-1,0 0 1,0 0-1,0 0 1,-1 0-1,1 0 1,0 0-1,0 0 1,0 0-1,0 0 1,0 0-1,0 0 1,0 0 0,0 0-1,0 0 1,0 0-1,0 0 1,0 0-1,0 0 1,0 0-1,0 0 1,-1 0-1,1 0 1,0 0-1,0 0 1,0 0-1,0 0 1,0-1-1,0 1 1,0 0-1,0 0 1,0 0-1,0 0 1,0 0-1,0 0 1,0 0 0,0 0-1,0 0 1,0 0-1,0 0 1,0 0-1,0 0 1,0 0-1,0 0 1,0 0-1,0-1 1,0 1-1,0 0 1,0 0-1,0 0 1,0 0-1,0 0 1,0 0-1,0 0 1,0 0-1,0 0 1,0 0-1,0 0-26,3-4 607,2 0-322,1 1 1,0 0 0,-1 0-1,1 1 1,0-1-1,5 0-285,37-11 1694,47-8-1694,-50 13 316,109-20 877,6 6-1193,156-10 462,-194 21-302,-45 4-60,155-12 258,229-9 443,-225 9-485,-100 7-152,64-8 274,-193 20-460,-10 2-298,-14 2-1599,-8-4-2650,1-7 1919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49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164 211 4745,'1'0'330,"1"0"0,-1 0 0,1 0 1,-1 0-1,1 0 0,-1 0 0,1 0 0,-1 0 0,1-1 0,-1 1 1,1 0-1,-1-1 0,1 1 0,-1-1 0,1 0 0,-1 0 0,1 0-330,1-1 660,0-1 0,-1 0-1,1 1 1,0-1-1,-1-1 1,1 0-660,5-5 1092,9-17 1378,-15 23-2345,-1 1-1,0 0 1,-1-1 0,1 1-1,0-1 1,-1 0-1,1 1 1,-1-1 0,0 1-1,0-1 1,0 0-125,0-3 135,-1 0-1,0 1 0,0-1 1,0 1-1,-1-1 1,0 1-1,0 0 0,0 0 1,0 0-1,-1 0 1,0 0-1,0 0 1,-1 1-1,1 0 0,-1-1 1,0 1-1,0 0 1,0 1-1,-4-4-134,4 5 40,0 0-1,1 0 1,-1 0-1,0 0 1,0 0 0,-1 1-1,1 0 1,0 0-1,0 0 1,-1 0-1,1 1 1,0 0 0,-1-1-1,1 2 1,0-1-1,-1 0 1,1 1-1,0 0 1,0 0 0,-1 0-1,1 1 1,0-1-1,0 1 1,0 0 0,-1 1-40,0 0 20,0 0 1,0 1-1,0-1 1,1 1-1,0 0 1,0 0-1,0 1 1,0-1-1,0 1 1,-2 5-21,2-3 18,0 1-1,1 0 1,0 0 0,0 0 0,1 0-1,-1 0 1,2 2-18,-2 10 30,1 1 0,1 0 0,1 0-1,1-1 1,3 18-30,5 20 96,2-1 0,15 42-96,44 109 246,-52-158-250,-3 0 0,4 23 4,-18-69-213,-1 0 0,1 0 1,-1 0-1,0 0 1,0 0-1,0 0 0,-1 0 1,1 0-1,-2 2 213,2-6-106,0 1 0,0 0 0,0 0 0,0-1 0,-1 1 1,1 0-1,0-1 0,-1 1 0,1 0 0,-1-1 0,1 1 0,0-1 0,-1 1 0,1-1 0,-1 1 1,0-1-1,1 1 106,-2 0-137,0-1 0,1 1 1,-1-1-1,1 0 0,-1 1 0,0-1 1,1 0-1,-2 0 137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49.7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 9818,'16'-5'4521,"5"-2"-2272,14 7-329,5 0-8,4 3-615,6-1-265,3-2-472,2 2-168,-11-2-128,-3 4-464,-9 3-1472,-8 3-729,8 2 1241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0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28 206 7306,'-1'0'3960,"1"0"-39,1 11-1840,4 10-161,14 34-296,-10-26-687,2-2-345,-2-6-656,1-2-536,-2-15-1465,-2-4-3448,1-19 3609</inkml:trace>
  <inkml:trace contextRef="#ctx0" brushRef="#br0" timeOffset="1">5 10 6121,'-5'-10'3105,"10"14"-512,3 0-1929,3 10-880,0 4 176</inkml:trace>
  <inkml:trace contextRef="#ctx0" brushRef="#br0" timeOffset="2">232 228 10818,'13'53'6214,"-4"-25"-1552,10 20-4662,-12-33 812,-7-15-784,0 0-1,0 1 0,1-1 1,-1 1-1,0-1 0,0 0 0,1 1 1,-1-1-1,0 1 0,0-1 1,1 0-1,-1 0 0,0 1 1,1-1-1,-1 0 0,0 1 1,1-1-1,-1 0 0,1 0 0,-1 0 1,0 1-1,1-1 0,-1 0 1,1 0-1,-1 0-27,0-1 21,1 0 0,-1 1 0,0-1 0,0 0 0,0 0 0,0 0 0,0 0 0,0 1 1,0-1-1,0 0 0,0 0 0,-1 0 0,1 1 0,-1-2-21,1 0 40,-8-33 181,4 24-216,2 0 0,-1 0 0,2 0-1,-1 0 1,1 0 0,1 0-1,0-5-4,1 13-136,-1 1-1,1 0 0,0 0 0,0-1 0,0 1 0,0 0 0,0 0 0,0 0 0,0 0 1,1 0-1,-1 0 0,0 1 0,1-1 0,0 0 0,-1 1 0,1-1 0,1 0 137,5-3-1448,0 0 0,0 1 0,7-4 1448,-11 6-411,23-9-970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1.8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20 9474,'-8'4'3545,"12"-4"-2169,6-1-320,8-2 81,6 5-97,4-2-560,-1-3-208,-2 0-240,-4-5-448,-5 2-1497,-1 4 1305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0.6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83 211 5497,'0'-1'247,"0"1"0,0-1 0,0 0 0,0 1 0,0-1 0,0 0 0,0 1 0,0-1 0,0 1 0,0-1 0,-1 0 0,1 1 0,0-1 0,0 1 0,0-1 0,-1 1 0,1-1 0,0 1 0,-1-1-1,1 1 1,-1-1 0,1 1 0,0-1 0,-1 1 0,1 0 0,-1-1 0,1 1 0,-1 0 0,1-1 0,-1 1 0,0 0 0,1 0 0,-1-1 0,1 1 0,-1 0 0,1 0 0,-1 0 0,0 0 0,1 0 0,-1 0-247,-1 0 287,0 0-1,0 1 1,0-1 0,0 1 0,0-1 0,0 1-1,0 0 1,0 0 0,1 0 0,-1 0 0,0 0-1,0 0-286,-2 3 288,1-1-1,-1 0 0,1 1 1,0 0-1,-1-1 0,2 1 1,-1 0-1,0 1 0,1-1 1,0 0-1,0 1 0,0 0 1,-1 4-288,3-6 75,-1 0 1,0 1 0,1-1 0,-1 1-1,1-1 1,0 1 0,0-1 0,0 1-1,1-1 1,-1 0 0,1 1 0,0-1-1,0 1 1,0-1 0,0 0 0,0 0 0,1 0-1,0 0 1,0 0 0,1 2-76,10 11 417,0-1-1,11 8-416,26 23 847,-47-44-783,-1 1 0,1-1 0,-1 1 0,1 0 0,-1 0 0,0-1 0,0 1 1,-1 1-1,1-1 0,-1 0 0,1 0 0,-1 2-64,0-3 25,-1-1 1,0 1 0,0-1-1,1 1 1,-1 0 0,0-1-1,-1 1 1,1-1 0,0 1-1,0 0 1,-1-1 0,1 1-1,-1-1 1,1 1 0,-1-1-1,0 1 1,1-1 0,-1 0-1,0 1 1,0-1 0,0 0-1,0 0 1,0 1 0,0-1-1,-1 0 1,1 0 0,0 0-26,-2 1-71,0 0 0,0 0 1,0 0-1,0-1 0,0 1 1,0-1-1,0 0 0,-1 0 1,1 0-1,-4 0 71,7-1-125,-1 0 0,1 0 0,-1 0-1,0-1 1,1 1 0,-1 0 0,0-1 0,1 1 0,-1-1-1,1 1 1,-1 0 0,1-1 0,-1 1 0,1-1 0,0 1 0,-1-1-1,1 0 1,-1 1 0,1-1 0,0 1 0,0-1 0,-1 0-1,1 1 1,0-1 0,0 0 0,0 1 0,0-1 0,-1 0 0,1 1-1,0-1 1,0 0 125,0-1-360,-1-1-129,1-1-1,-1 1 0,1-1 0,0 0 0,0 1 0,0-2 490,7-35-1608</inkml:trace>
  <inkml:trace contextRef="#ctx0" brushRef="#br0" timeOffset="1">249 3 7106,'15'-2'3808,"-1"12"-399,0 14-1120,-2 23-273,1 13-408,0 13-623,2 0-233,10-7-376,4-10-112,6-20-152,0-9-208,-7-18-1152,-3-9-641,-8-15 1065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0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12435,'4'-3'5057,"12"2"-3009,4 2-600,11 2-199,2-3-337,9 5-440,-3 1-48,-2 4-1504,9 5 464,9 8 216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1.5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11122,'-5'10'4745,"9"4"-2352,4 8-617,-1 16-167,-1 10-345,-4 14-512,6 5-288,2-1-336,2-10-56,8-13-120,-1-7-328,2-15-992,2-4-777,-2-18 1233</inkml:trace>
  <inkml:trace contextRef="#ctx0" brushRef="#br0" timeOffset="1">212 408 10154,'5'1'562,"0"0"1,-1 0-1,1 0 0,0-1 1,-1 0-1,1 0 0,0 0 0,-1-1 1,1 1-1,0-1 0,-1 0 1,1 0-1,-1-1 0,2 0-562,8-4 854,1 0-1,-1-1 1,8-6-854,-12 7 313,0 0 1,-1-1-1,9-7-313,-15 10 38,1 1-1,-1-1 1,0 0 0,0 0-1,0 0 1,-1 0-1,1 0 1,-1 0 0,0-1-1,1-2-37,0-3 53,-1 0 0,0 0 0,0 0 0,0-9-53,-2 16 16,0 0 1,0 0-1,0 0 1,0 0 0,0 1-1,-1-1 1,1 0-1,-1 0 1,0 0-1,0 0 1,0 1-1,0-1 1,0 0 0,0 1-1,-1-1 1,0 1-1,1-1 1,-1 1-17,0 0 14,0 1 0,0 0 0,1 0 0,-1 0 0,0 0 0,0 0 0,0 0 0,0 1 0,0-1 0,0 1 0,0-1 0,-1 1 0,1 0 0,0 0 0,0 0 0,0 0 0,0 0 0,0 0 0,0 0 0,-1 1-1,1-1 1,-1 2-14,-1-1 36,0 0 0,0 1 0,0 0 0,0 0 0,1 0 0,-1 0 0,1 1 0,-1-1 0,1 1 0,-3 2-36,2 1 92,0 0 1,0-1 0,0 1 0,1 0 0,-1 1-1,2-1 1,-1 1 0,1-1 0,0 1-1,0 0 1,1 0 0,-1 0 0,2 0 0,-1 7-93,1-7 76,0 1 0,0 0 0,1-1 0,0 1 1,1-1-1,0 1 0,0-1 0,0 1 1,1-1-1,0 0 0,0 0 0,1-1 0,3 5-76,-4-7-8,0 0 0,0-1 0,0 0 0,1 1 0,0-1-1,-1 0 1,1-1 0,0 1 0,0-1 0,1 0-1,-1 0 1,0 0 0,1 0 0,-1-1 0,1 0-1,0 0 1,-1 0 0,2 0 8,1-1-172,-1 1 0,0-1 0,0-1 0,0 1 0,1-1 0,-1 0 0,0 0 0,0-1 0,0 0 0,0 0 0,0 0 0,-1-1 0,1 0 0,0 0 172,32-24-641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1.8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12627,'4'23'5161,"4"5"-3105,-2 5 65,7 3-625,2-1-264,3-8-560,2-4-207,4-11-201,-4-5-48,0-10-88,-3-6-32,-3-13-32,-4-6-8,-2-6-136,-1-2-360,-6-4-1057,1 1-823,0 10 1336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2.2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0 453 9898,'6'3'1319,"0"-1"0,-1 0 0,1-1-1,0 1 1,0-1 0,0 0 0,3 0-1319,-6-1 230,1 0 0,-1-1 0,0 1 0,0-1 1,0 1-1,0-1 0,0 0 0,0 0 0,0 0 0,0-1 1,0 1-1,-1-1 0,1 0 0,0 1 0,1-3-230,1-1 133,1 0-1,-1 0 1,-1-1-1,1 0 1,-1 0-1,0 0 1,0 0-1,-1-1 1,0 1-1,2-6-132,-3 7 23,0-1 0,0 0 1,-1 0-1,0 0 0,0 0 0,0 0 0,-1 0 0,0-1 0,0 1 0,0 0 1,-1 0-1,0 0 0,0 0-23,0 4 9,1 1 1,0-1-1,-1 1 0,1 0 1,-1-1-1,0 1 0,1 0 1,-1-1-1,0 1 1,0 0-1,0 0 0,0 0 1,0 0-1,0 0 0,0 0 1,0 0-1,0 0 0,-1 0-9,1 1 9,0-1-1,0 1 0,0 0 0,0 0 0,-1-1 0,1 1 1,0 0-1,0 0 0,0 0 0,0 0 0,-1 1 0,1-1 0,0 0 1,0 0-1,0 1 0,0-1 0,0 0 0,0 1 0,0-1 0,0 1 1,0 0-1,0-1 0,-1 1-8,-1 2 43,-1 0 0,1 0 0,0 1 0,0-1 0,0 1 1,0-1-1,1 1 0,-1 0 0,1 0 0,0 0 0,0 1 0,0-1 0,1 0 0,0 1 0,-1-1 1,2 1-1,-1-1 0,0 1 0,1 0 0,0-1 0,0 1 0,1 1-43,1 5 102,1 0-1,0 0 1,1-1-1,1 1 1,0-1-1,0 0 1,0-1-1,2 1 1,0 0-102,-6-8-60,0-1 0,1 1 0,-1-1 1,0 1-1,1-1 0,-1 0 1,1 1-1,-1-1 0,1 0 0,0 0 1,0 0-1,-1 0 0,1 0 1,0-1-1,0 1 0,0-1 0,0 1 1,0-1-1,2 1 60,0-1-330,1-1-1,-1 1 1,0-1 0,1 1-1,-1-1 1,0-1 0,1 1-1,-1-1 1,2 0 330,35-18-1290</inkml:trace>
  <inkml:trace contextRef="#ctx0" brushRef="#br0" timeOffset="1">370 1 14139,'-1'21'5673,"2"11"-3536,3 8-209,-3 6-536,3 5-287,-1 0-553,0-4-208,3-1-216,-2-2-40,3-11-112,-3-5-344,1-11-920,-1-6-697,0-5 1129</inkml:trace>
  <inkml:trace contextRef="#ctx0" brushRef="#br0" timeOffset="2">756 477 15555,'0'17'5994,"-5"1"-4594,-6 0-248,-5 1-976,-4-3-800,-8-10 368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4.1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4 8242,'0'0'263,"0"0"1,-1 0-1,1 1 1,-1-1 0,1 0-1,-1 0 1,1 0-1,-1 0 1,1 0-1,-1 0 1,1 0-1,-1 0 1,1 0-1,-1 0 1,1-1 0,0 1-1,-1 0 1,1 0-1,-1 0 1,1 0-1,-1-1 1,1 1-1,0 0 1,-1-1 0,1 1-1,0 0 1,-1-1-1,1 1 1,0 0-264,-1-1 1916,1 1-170,1 4-322,38 122 1509,-38-120-2831,5 13 291,1-1-1,1 2-392,-6-15 45,0-1 0,0 0-1,1 1 1,0-1 0,-1-1 0,1 1 0,1 0 0,-1-1-1,0 1 1,1-1 0,0 0-45,-2-2 6,-1 0 0,1 0 0,-1 0 0,1 0 0,-1 0 0,1 0 0,0-1-1,0 1 1,-1-1 0,1 1 0,0-1 0,0 0 0,0 0 0,-1 0 0,1 0 0,1 0-6,-1 0-2,0-1-1,-1 1 1,1-1 0,-1 1-1,0-1 1,1 0 0,-1 1-1,1-1 1,-1 0 0,0 0 0,0 0-1,1 0 1,-1-1 0,0 1-1,0-1 3,4-5-47,-1-1-1,0 1 0,0-1 1,-1 0-1,1 0 1,-1-4 46,4-7-121,-5 15 99,1-5-15,1 0 0,0 1 1,0-1-1,1 1 0,5-8 38,-9 16 3,-1-1 0,1 1 1,-1-1-1,1 1 0,-1-1 1,1 1-1,-1-1 0,1 1 0,0 0 1,-1-1-1,1 1 0,0 0 0,-1-1 1,1 1-1,0 0-3,0 0 4,-1 0-1,0 0 1,1 0 0,-1 0-1,0 0 1,0 0 0,1 0-1,-1 0 1,0 1-1,1-1 1,-1 0 0,0 0-1,0 0 1,1 0 0,-1 1-1,0-1 1,0 0 0,1 0-1,-1 0 1,0 1 0,0-1-1,0 0 1,1 0 0,-1 1-4,1 1 43,0 1 1,0-1-1,0 1 1,0 0-1,-1-1 1,1 4-44,1 1 139,0 1 62,1-1 0,0 1 0,0-1 0,1 0 0,0 0 0,0-1 0,1 1 0,0-1 0,0 0 0,0 0 0,1-1 0,-1 1 0,1-1-1,1-1 1,-1 1-201,-4-4-17,-1 0 0,0-1-1,0 1 1,1-1-1,-1 1 1,0-1 0,1 0-1,-1 1 1,0-1-1,1 0 1,-1 0 0,0 0-1,1 0 1,-1 0-1,0 0 1,1 0 0,-1-1-1,0 1 1,1 0-1,-1-1 1,0 1 0,1-1-1,-1 0 1,0 1-1,0-1 1,0 0 0,0 0-1,1 1 1,-1-1-1,0 0 1,-1 0 0,1 0-1,1-1 18,3-4-870,-1 0 1,0 0-1,0-1 0,0 0 0,1-3 870,-3 5-897,15-25-4361,3-4 2368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4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117 224 12883,'3'24'5297,"-2"2"-3137,2 3 89,-3 1-681,0-1-280,2-5-655,2-4-241,2-12-888,-1-8-697,2-21 2754,1-9-1641</inkml:trace>
  <inkml:trace contextRef="#ctx0" brushRef="#br0" timeOffset="1">0 43 10706,'5'4'4977,"5"0"-2512,3 0-769,2 4-375,2-3-737,2 0-840,4-7 160</inkml:trace>
  <inkml:trace contextRef="#ctx0" brushRef="#br0" timeOffset="2">369 0 13507,'0'44'5521,"0"11"-3360,0 10 55,8 4-824,-2-3-295,6-3-657,7-14-256,-3-17-168,6-9-32,9-21-913,-3-6-575,3-16-1585,-4-6-215,-13-2 2016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5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0 8538,'-15'0'4433,"8"0"-1313,15 2-879,8 0 23,12 5-599,6 2-305,3-3-728,4 3-264,0-4-264,-2-1-496,-2-4-1640,-5-2 1344,0-9-113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5.7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12675,'5'19'3489,"0"1"1,-1 0-1,1 15-3489,2 62 2311,-4-41-1261,-2-33-829,7 62 261,-6-67-417,1-1-1,1 0 1,5 13-65,-8-26 0,0-1 0,1 1 0,-1-1 0,1 1 0,1 0 0,-3-4-4,0 1 0,0-1 0,1 1 0,-1-1 0,0 0 0,1 1 0,-1-1 0,0 0 0,1 1 0,-1-1 0,0 0 0,1 1 0,-1-1 0,1 0 0,-1 0 0,0 1 0,1-1 0,-1 0 0,1 0 0,-1 0 0,1 0 0,-1 0 0,1 1 0,-1-1 0,1 0 0,-1 0 0,1 0 0,-1 0 0,1 0 0,-1-1 0,1 1 0,-1 0 0,0 0 0,1 0 0,-1 0 0,1 0 0,-1-1 0,1 1 0,-1 0 0,1 0 0,-1-1 0,0 1 0,1 0 0,-1-1 0,0 1 0,1-1 3,3-4-101,1-1 0,-2-1 0,1 1-1,0-1 1,-1 1 0,-1-1 0,3-5 102,2-7-162,0 3 24,11-25-42,-16 38 181,-1 0 1,1 0 0,0 0 0,0 0 0,0 0 0,1 1-1,-1-1 1,1 1 0,-1 0 0,4-2-2,-6 3 15,1 1 0,0 0 1,-1-1-1,1 1 0,0 0 0,0 0 1,-1 0-1,1-1 0,0 1 0,-1 0 1,1 0-1,0 0 0,0 0 0,-1 0 1,1 0-1,0 0 0,0 1 0,-1-1 1,1 0-1,0 0 0,0 0 0,-1 1 1,1-1-1,0 0 0,-1 1 0,1-1 1,-1 1-1,1-1 0,0 1 1,-1-1-1,1 1 0,-1-1 0,1 1 1,-1-1-1,0 1 0,1 0 0,-1-1 1,0 1-1,1 0-15,1 4 135,1-1 0,-1 1 0,-1 0 1,1 0-1,0 1-135,-2-4 47,6 22 1152,2 23-1199,-6-29 284,2 1-1,0 0 0,3 6-283,-7-24-52,1 0 0,-1-1 0,0 1 0,0 0-1,1 0 1,-1-1 0,0 1 0,1 0 0,-1 0 0,1-1-1,-1 1 1,1 0 0,-1-1 0,1 1 0,0-1 0,-1 1-1,1-1 1,0 1 0,-1-1 0,1 1 0,0-1-1,-1 1 1,1-1 0,0 0 0,0 0 0,0 1 0,-1-1-1,1 0 1,0 0 0,0 0 0,0 0 0,0 0 0,0 0 52,18-6-663</inkml:trace>
  <inkml:trace contextRef="#ctx0" brushRef="#br0" timeOffset="1">1117 148 11562,'-4'12'4914,"15"3"-2490,1 6-648,4 25 121,-3 7-321,-3 19-448,1 4-295,2-2-473,-2-2-96,4-16-80,-3-8-64,-4-22-48,0-7-152,-8-19-776,-2-9-465,-6-18-1415,-2-9-593,-2-15 2113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6.0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11234,'25'11'5936,"15"1"-2684,-3-2-1263,-28-7-1532,-1 0-1,1 0 1,-1 1-1,0 0 1,0 1-1,0-1 1,1 3-457,-7-5 66,0 0-1,0 0 1,0 0 0,-1 0-1,1 0 1,0 0 0,-1 0-1,0 1 1,1-1 0,-1 1 0,0-1-1,0 1 1,0 0 0,-1-1-1,1 1 1,-1 0 0,1-1 0,-1 1-1,0 0 1,0 0 0,0-1-1,0 1 1,-1 0 0,1-1-1,-1 1 1,0 0-66,-1 3 56,0 0 0,0 0-1,-1-1 1,0 1 0,0-1-1,0 1 1,-1-1 0,0 0-1,0 0 1,-2 1-56,-9 10 110,-1-1 1,-7 4-111,13-10-247,-1-1 0,1 0 0,-2 0 0,1-2 0,-1 1 0,-11 3 247,9-8-1446,13-2 1449,1 0 0,0 0 1,0 0-1,-1 0 0,1 0 0,0 0 1,0 0-1,-1 0 0,1 0 0,0 0 0,0 0 1,-1 0-1,1 0 0,0 0 0,0 0 1,0-1-1,-1 1 0,1 0 0,0 0 0,0 0 1,0-1-1,-1 1 0,1 0 0,0 0 1,0 0-1,0-1 0,0 1 0,-1 0 0,1 0 1,0-1-1,0 1 0,0 0 0,0 0 1,0-1-1,0 1 0,0 0 0,0 0 0,0-1 1,0 1-1,0 0 0,0 0 0,0-1 1,0 1-1,0 0-3,10-17-22</inkml:trace>
  <inkml:trace contextRef="#ctx0" brushRef="#br0" timeOffset="1">281 75 8258,'10'7'2571,"-1"1"1,-1 1-1,1 0 0,5 8-2571,-9-10 623,0 0 1,0 1-1,-1 0 0,0-1 0,0 2 0,-1-1 0,0 0 0,-1 0 1,0 1-1,1 8-623,-1-5 409,-1 1 1,0-1 0,-1 1 0,0 0 0,-1-1 0,-1 2-410,2-13 16,0-1 1,0 1 0,0 0-1,0-1 1,-1 1 0,1 0-1,0-1 1,0 1 0,-1-1-1,1 1 1,0 0-1,-1-1 1,1 1 0,0-1-1,-1 1 1,0-1-17,1 0 5,0 0-1,0 0 1,0 0 0,-1 0 0,1 0 0,0 0-1,0 0 1,0 0 0,-1 0 0,1 0-1,0 0 1,0 0 0,0 0 0,-1 0-1,1 0 1,0 0 0,0 0 0,0 0-1,-1-1 1,1 1 0,0 0 0,0 0-1,0 0 1,0 0 0,0-1 0,-1 1-1,1 0 1,0 0 0,0 0 0,0 0 0,0-1-5,-9-19 51,8 19-55,-12-40-100,1-1 0,-2-27 104,11 58-28,2-1 1,0 0-1,0-1 28,1 10-7,0 1 1,0-1-1,0 0 0,0 0 1,1 0-1,-1 0 0,1 0 1,0 0-1,0 1 1,0-1-1,0 0 0,0 1 1,1-1-1,-1 1 0,1-1 7,-1 2-34,1 0-1,-1 0 1,1 0-1,-1 0 0,1 0 1,-1 0-1,1 1 0,0-1 1,-1 0-1,1 1 0,0 0 1,-1-1-1,1 1 0,0 0 1,0 0-1,-1 0 0,1 0 1,0 0-1,1 0 35,6 1-811,-1 1-1,1-1 1,3 3 811,34 8-5435,-18-7 3934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8T14:36:55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8T14:43:58.695"/>
    </inkml:context>
  </inkml:definitions>
  <inkml:trace contextRef="#ctx0" brushRef="#br0">19612 5047 191 0,'-3'2'135'16,"1"-2"1"-16,-2 1-80 15,3-1-21-15,0 0-33 16,0 0-2-16,0 0 0 16,0 0 1-16,0 0 0 15,0 0 0-15,1 0 2 16,0 0 1-16,0 0 33 16,0 0 22-16,0 0 32 15,0 0 16-15,0-1 0 0,0-1-4 16,0 1-8-16,0 0-5 15,0 0-15-15,0 0-7 16,0 0-10-16,0 0-2 16,0 0-5-16,0 0-5 15,1 0-11-15,4-4-5 16,3 1-8-16,2 1-4 16,3-2-5-16,30-5-3 15,-24 6-3-15,3 0-1 0,6-2-3 16,5 1-1-16,9-4 0 15,5 0 0-15,8-3 0 16,-1-2-1-16,4 2 0 16,-3 0-1-16,1 1 18 15,1 4 5-15,6 3 2 16,-5 1 3-16,-3 1-16 16,-4 0-3-16,-12-1 1 15,0 1 8-15,-8-2 7 16,1 0 1-16,-9 1 1 15,-5 0-8-15,-5-1-6 16,-2 3-2-16,-6-2-3 16,3 2-1-16,-3-2-1 15,0-1-1-15,1 2-2 16,-1-1 1-16,-1-1-3 16,-1 1 3-16,-1 2-121 0,-2 0-95 15,0 0 131-15</inkml:trace>
  <inkml:trace contextRef="#ctx1" brushRef="#br0">24562 17651 0,'0'0'16,"0"0"-16,-153-24 15,-47-20-15,145 49 16,23-5-1,2-5-15,-332-33 16,362 46-16,-8-11 16,-8 0-1,-12 1-15,25 2 16,3 0-16,0 0 16,0 0-1</inkml:trace>
  <inkml:trace contextRef="#ctx1" brushRef="#br0" timeOffset="1">22862 17567 0,'0'0'15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2.1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887 200 8634,'7'8'3545,"-1"15"-1929,0 7-80,-6 13-263,-4 1-241,0 1-552,4-1-176,2-5-184,2-2-48,4-12-56,-8-5-240,3-12-1032,1-7-641,-4-3 1057</inkml:trace>
  <inkml:trace contextRef="#ctx0" brushRef="#br0" timeOffset="1">105 1 7922,'-3'0'305,"0"0"0,1 0 0,-1 1 0,0 0 0,1-1 0,-1 1 0,1 0 0,-1 0 0,1 0 0,0 1 0,-1-1 0,1 1 0,0-1 0,0 1 0,0 0 0,0 0 0,0-1 0,0 2 0,1-1 0,-2 1-305,-2 5 337,0-1 1,1 1 0,0 0-1,0 1 1,-1 4-338,-1 3 179,0 2-1,2-1 1,0 0 0,0 1 0,2 0-1,0 0 1,1 0 0,1 0-1,1-1 1,0 3-179,4 15-69,1 0-1,2-1 0,1 0 1,2 0-1,1-1 1,2-1-1,11 21 70,-19-42-359,1 0 0,-1-1 0,2 0 0,-1 0 0,2-1 0,-1 0 0,1 0 0,3 1 359,32 22-1103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6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10 8794,'-2'0'828,"1"0"0,0 0 0,0 0 0,0 0 1,0 0-1,0 1 0,0-1 0,0 0 0,0 1 0,0-1 1,0 1-1,0-1 0,0 1 0,0-1 0,0 1 0,-1 0-828,-3 9 2017,0 8-1166,0-1-1,-4 7-850,-3 8 453,11-28-392,0 1-1,0 0 1,1 0-1,0-1 1,-1 1 0,1 0-1,1 0 1,-1 0 0,1-1-1,0 1 1,0 0-1,0 0 1,1-1 0,0 1-1,0-1 1,0 0-1,0 1 1,1-1 0,-1 0-1,1 0 1,0 0 0,1 0-61,-3-2 6,1 0 0,0 1 0,1-1 0,-1 0 0,0 0 0,1 0 0,-1-1 0,1 1 0,-1 0 0,1-1 0,0 0 0,0 1 0,0-1 1,0 0-1,0-1 0,0 1 0,0 0 0,0-1 0,0 0 0,0 0 0,0 0 0,0 0 0,0 0 0,0 0 0,0-1 0,0 0 0,3 0-6,-2-1-2,0 1-1,-1-1 0,1 0 0,0 0 0,-1 0 0,1 0 0,-1-1 0,1 0 0,-1 0 0,0 0 0,0 0 0,-1 0 0,1 0 0,-1-1 0,1 1 0,-1-1 0,0 0 1,0 1-1,1-5 3,-1 2 2,-1 0 1,1-1 0,-1 1 0,0-1-1,0 0 1,-1 1 0,0-1 0,0 0-1,-1 1 1,0-1 0,0 0 0,0 1-1,-1-1 1,0 1 0,0 0 0,-1 0-1,0-1-2,1 2 9,0 1-1,-1-1 0,0 1 1,0 0-1,-1 0 0,1 0 1,-1 0-1,1 0 0,-1 1 1,0 0-1,-1 0 0,1 0 0,0 0 1,-1 1-1,0-1 0,0 1 1,1 0-1,-1 1 0,0-1 1,0 1-1,-5-1-8,4 2 1,-1-1 0,1 1 0,0 0 0,0 1 0,0 0 0,-1 0 0,1 0-1,-3 1 0,6-1-61,0 0 0,1 0 0,-1 0 0,0 0 0,1 1 0,-1-1 0,1 1 0,-1-1 0,1 1-1,0 0 1,0 0 0,0 0 0,0 0 0,0 0 0,0 0 0,0 1 0,1-1 0,-2 2 61,3-2-128,-1-1 1,1 0 0,0 0-1,-1 0 1,1 1-1,0-1 1,0 0 0,0 0-1,0 1 1,0-1-1,0 0 1,0 0 0,0 0-1,0 1 1,1-1-1,-1 0 1,0 0 0,1 0-1,-1 1 1,1-1-1,-1 0 1,2 1 127,-1 0-157,0-1 0,1 1 0,-1-1 1,1 1-1,0-1 0,-1 0 0,1 1 0,0-1 0,0 0 0,0 0 1,0 0-1,1 0 157,24 7-848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7.0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13011,'7'25'7727,"4"19"-7727,0 26 4196,-1 70-2229,-6-64-1145,5 12-822,-8-74 47,-1-14-47,0 0 1,0 0-1,0 0 1,0 0-1,0 0 1,0 0-1,0 0 0,0 0 1,0 0-1,0 0 1,0 0-1,0 0 1,0 1-1,0-1 0,0 0 1,0 0-1,0 0 1,0 0-1,0 0 1,0 0-1,0 0 0,0 0 1,0 0-1,0 0 1,0 0-1,0 0 1,0 0-1,0 0 1,0 0-1,0 0 0,0 0 1,0 0-1,0 0 1,0 0-1,0 0 1,0 1-1,0-1 0,0 0 1,-1 0-1,1 0 1,0 0-1,0 0 1,0 0-1,0 0 0,0 0 1,0 0-1,0 0 1,0 0-1,0 0 1,0 0-1,0 0 0,0 0 1,0 0-1,0 0 1,0 0-1,0 0 1,0 0-1,0 0 1,0 0-1,-1 0 0,1 0 1,0 0-1,0 0 1,0 0-1,-3-5-9,-4-6-46,5 4 3,0 0-1,1 0 1,0 1 0,0-1 0,0 0-1,1-1 1,0-2 52,1-7-175,0-1 0,3-6 175,-3 19-24,0-1 1,0 1-1,1 0 1,-1 0-1,1 0 1,0 0 0,1 0-1,-1 0 1,3-3 23,-3 6-2,0 0 1,0 0 0,0 0 0,0 0-1,0 0 1,0 0 0,0 1 0,0-1-1,1 1 1,-1 0 0,1-1 0,-1 1 0,1 0-1,0 0 1,-1 1 0,1-1 0,0 1-1,-1-1 1,3 1 1,5-1 46,0 1 0,0 1-1,0 0 1,0 0 0,0 0 0,-1 2 0,1-1 0,0 1-1,-1 0 1,7 4-46,-12-5 49,-1 0 0,1 0 0,-1 0 0,0 1 1,1-1-1,-1 1 0,0 0 0,-1 0 0,1 0 0,0 0 0,-1 1 0,1 0-49,-2-1 47,1 0 0,-1 0 0,0 0 0,0 0 0,0 1 0,0-1 0,-1 0-1,1 0 1,-1 1 0,0-1 0,0 0 0,0 0 0,-1 1 0,1-1 0,-1 0 0,0 3-47,0-2 41,-1 1 0,0-1 0,0 0 0,0 1 0,0-1-1,0 0 1,-1 0 0,0-1 0,0 1 0,0 0 0,0-1 0,-1 0 0,1 0 0,-1 0 0,0 0 0,1 0 0,-1-1 0,-1 0 0,1 0 0,-4 1-41,-2 1-46,0 0 1,0-1 0,-1-1-1,0 0 1,1 0 0,-1-1-1,0-1 1,-5 0 45,15 0-2,-5 0-285,-1 0-1,1-1 1,-1 0-1,0 0 288,5 1-163,1-1 0,-1 1 0,1-1 0,-1 1 0,1-1 0,-1 1 1,1-1-1,0 0 0,0 0 0,-1 0 0,1 0 0,0 0 0,0 0 0,0 0 0,0 0 0,0 0 0,0 0 0,0-1 1,0 1-1,0-1 163,-2-14-1134</inkml:trace>
  <inkml:trace contextRef="#ctx0" brushRef="#br0" timeOffset="1">370 33 13539,'1'2'646,"-1"0"0,1 1 0,-1-1 0,1 0-1,0 0 1,0 0 0,0 0 0,0 1 0,0-1 0,0-1 0,0 1 0,1 0 0,-1 0 0,2 1-646,3 3 877,0-1 1,0 0 0,5 3-878,4 3 1183,-4-3-812,0-1 1,1 0 0,0-1-1,1 0 1,0 0-1,6 1-371,-11-5 73,1 2 0,-1-1 0,1 1 0,-1 1 0,-1 0 0,1 0 0,1 2-73,-8-7 5,-1 0 0,1 0 0,-1 1 0,1-1 0,-1 0 0,1 0 1,-1 1-1,1-1 0,-1 1 0,0-1 0,1 0 0,-1 1 0,0-1 0,1 1 0,-1-1 0,0 1 0,1-1 0,-1 1 0,0-1 0,0 1 0,0-1 0,0 1 0,1-1 0,-1 1 0,0 0 0,0-1 0,0 1 0,0-1 0,0 1 1,0-1-1,0 1 0,-1-1 0,1 1-5,-1 0 15,0 1 0,0-1 0,-1 0 0,1 1 1,0-1-1,-1 0 0,1 0 0,-1 0 0,1 0 0,-1-1 1,0 1-16,-87 42 357,54-27-1356,0 1 1,1 1 0,-3 5 998,35-22-335,1 0 1,0 0-1,-1 0 1,1 1-1,0-1 1,0 0-1,0 0 1,0 1-1,-1 0 335,2-2-252,0 1 0,0-1 0,-1 1 0,1-1 0,0 1 0,0-1 0,0 1 0,0-1 0,0 1 0,0-1 0,0 1 0,0-1 0,0 1 0,0-1 0,0 1 0,0 0 0,0-1 0,0 1 0,1 0 252,5 8-2792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7.8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 11474,'-6'16'5130,"-10"9"-2282,-2 0-823,-10 8-313,0 1-480,1-9-528,6-1-328,10-13-536,2-5-480,12-6-1480,5-1-913,13-7 1737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8.1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148 1 16147,'0'9'6074,"7"11"-4530,-4 4-112,1 12-335,1 7-225,-5 7-424,1 6-240,-1-1-136,2-5 40,-2-13-384,4-6-472,-2-15-1081,0-9-743,10-9 1520</inkml:trace>
  <inkml:trace contextRef="#ctx0" brushRef="#br0" timeOffset="1">1 387 11410,'18'2'5234,"2"-2"-2698,15-1-463,5-2-153,8 1-720,4-4-232,2 6-584,1-2-175,-11-1-385,-2 3-593,-14 0-1527,-9 9-2473,-19 19 3000</inkml:trace>
  <inkml:trace contextRef="#ctx0" brushRef="#br0" timeOffset="2">188 624 10562,'39'-10'9932,"2"2"-9932,-11 3 1956,0 2 1,29 0-1957,-53 3 187,0 0 1,1 1-1,-1-1 0,0 2 1,0-1-1,1 0 1,4 3-188,-9-3 28,0 0 0,-1-1 0,1 1 0,0 0 0,-1 0 0,1 1 0,0-1 0,-1 0 0,0 0 0,1 1 1,-1-1-1,0 1 0,1-1 0,-1 1 0,0-1 0,0 1 0,-1 0 0,1 0 0,0 0 0,0-1 0,-1 1 0,1 0 0,-1 0 0,0 0 0,1 0 0,-1 0 0,0 0-28,0 2 27,-1 1-1,1-1 1,-1 0-1,0 1 1,0-1-1,0 0 1,-1 0-1,0 0 1,1 0-1,-2 1-25,-5 10 170,-11 13-171,13-19 26,-30 40 110,16-22 45,-16 27-181,35-51 18,-1 0 0,0 1 0,1-1-1,0 0 1,-1 3-18,1-5 4,1-1-1,0 1 0,0-1 1,0 1-1,0-1 1,0 1-1,0-1 1,0 1-1,0 0 1,0-1-1,0 1 1,0-1-1,0 1 0,0-1 1,1 1-1,-1-1 1,0 1-1,0-1 1,0 1-1,1-1 1,-1 0-1,0 1 1,1-1-1,-1 1 0,0-1 1,1 0-1,-1 1 1,1-1-1,-1 0 1,0 1-1,1-1 1,-1 0-1,1 0 0,-1 1 1,1-1-1,-1 0 1,1 0-1,-1 0 1,1 0-1,0 1-3,9 0 25,1 0 0,-1-1 0,1 0 0,-1-1-1,1 0 1,4-1-25,11-1 25,41-5-2231,33-9 2206,-61 9-5967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8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0 10610,'12'0'4641,"-2"4"-2400,0-1-129,-4 2-335,-4 2-369,-10 5-592,-6 4-192,-11 4-752,-4 3-576,0-7 448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4:59.8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0 9170,'-18'12'1366,"12"-7"-691,0-1 1,0-1-1,0 1 1,-1-1 0,0 0-1,0-1 1,0 0-676,-3 5 2073,10-7-2015,0 0 1,0 0-1,-1 0 1,1 0-1,0 1 0,0-1 1,0 0-1,-1 0 1,1 0-1,0 1 1,0-1-1,0 0 0,0 0 1,0 1-1,0-1 1,0 0-1,0 0 1,0 1-1,0-1 0,-1 0 1,1 0-1,0 1 1,0-1-1,0 0 1,1 0-1,-1 1 0,0-1 1,0 0-1,0 0 1,0 1-1,0-1 1,0 0-1,0 0 0,0 0 1,0 1-1,1-1 1,-1 0-1,0 0 1,0 0-1,0 1 0,0-1 1,1 0-1,-1 0 1,0 0-1,0 0 1,0 1-1,1-1 0,-1 0 1,0 0-1,0 0 1,1 0-59,3 2 225,0-1 0,0 1 0,0-1 0,0 0 0,0 0 0,0-1 0,1 1 0,3-1-225,51 2 527,1-3-1,-1-3 0,14-4-526,24-1 157,-48 3-52,0 0-619,-46 6 323,3 1-629,-6-1 758,0 0 1,0 0-1,0 0 1,0 0-1,0 1 1,0-1-1,0 0 1,0 0-1,0 0 1,0 0-1,0 1 1,0-1-1,0 0 1,0 0-1,0 0 1,0 0-1,0 1 1,0-1-1,0 0 1,0 0-1,0 0 1,0 0-1,-1 0 1,1 1-1,0-1 1,0 0-1,0 0 1,0 0-1,0 0 1,0 0-1,-1 0 1,1 0-1,0 1 62,-8 9-1232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0.1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10786,'-2'22'4585,"10"-7"-2304,8 4-489,9-5-119,10 2-313,14-7-456,1-6-232,8-2-312,-9-5-72,-13 0-424,-4 2-496,-15 2-1296,0 2-673,-3 1 1513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0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12091,'8'19'5049,"0"17"-3025,-2 6-208,0 17-543,-2 2-313,1 3-384,3 1-176,0-9-224,7-1-64,-3-21-352,0-7-344,-4-17-1096,-5-10-737,2-9 1449</inkml:trace>
  <inkml:trace contextRef="#ctx0" brushRef="#br0" timeOffset="1">141 83 10058,'16'13'5161,"-9"0"-1736,1 15-1193,1 8-207,-8 11-745,9 11-280,-5 2-439,-5-4-201,7-4-192,-5-12 0,2-11-760,0-5-513,6-16-1447,0-5 1456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1.3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92 12219,'-14'-25'4945,"6"-2"-3073,0 3-144,0 11-207,-2 10-297,-1 7-424,0 12-240,-3 12-312,4 8-56,5 15-96,4 0-48,10 0-48,6-6-24,10-13-152,3-9-360,7-14-1280,-1-9-353,5-12 1169</inkml:trace>
  <inkml:trace contextRef="#ctx0" brushRef="#br0" timeOffset="1">349 145 6809,'1'1'223,"-1"-1"-1,0 1 0,0-1 0,0 1 0,0-1 0,0 1 0,0 0 0,0-1 0,0 1 0,0-1 1,0 1-1,0-1 0,0 1 0,0 0 0,0-1 0,0 1 0,0-1 0,-1 1 0,1-1 0,0 1 1,0-1-1,-1 1 0,1-1 0,0 1 0,-1-1 0,1 0 0,-1 1-222,-14 14 2007,3-3-1349,11-11-634,0 1-1,0 0 1,0-1-1,0 1 1,0 0-1,1 0 0,-1-1 1,1 1-1,-1 0 1,1 0-1,-1 0-23,1-1-22,0 0-1,0-1 1,0 1 0,0-1-1,0 1 1,0 0-1,1-1 1,-1 1 0,0-1-1,0 1 1,0-1-1,1 1 1,-1-1 0,0 1-1,1-1 1,-1 1-1,0-1 1,1 1 0,-1-1-1,0 0 1,1 1-1,-1-1 1,1 1-1,-1-1 1,1 0 0,-1 1-1,1-1 1,-1 0-1,1 0 1,-1 0 0,1 1-1,-1-1 1,1 0-1,0 0 1,-1 0 0,1 0-1,-1 0 1,1 0 22,0 0-29,-1 0 0,1-1 0,-1 1 0,1 0 0,-1 0 0,1-1 0,-1 1 0,1 0 0,-1-1 0,0 1 0,1-1 0,-1 1 0,0-1 0,1 1 0,-1 0 0,0-1-1,1 1 1,-1-1 0,0 1 0,0-1 0,0 0 0,0 1 0,1-1 0,-1 1 0,0-1 0,0 1 0,0-1 0,0 1 0,0-1 0,0 1 0,0-1 0,0 0 0,-1 0 29,1 1 6,0-1 0,0 0-1,0 0 1,0 1 0,0-1 0,0 0-1,0 1 1,0-1 0,0 0 0,-1 0-1,1 1 1,0-1 0,0 0 0,-1 1-1,1-1 1,-1 1 0,1-1 0,0 0-1,-1 1 1,1-1 0,-1 1 0,0-1-1,1 1 1,-1-1 0,1 1 0,-1 0-1,0-1 1,1 1 0,-1-1-6,-1 1 216,1 0 1,0-1-1,0 1 1,0-1-1,-1 0 1,1 1-1,0-1 0,0 0 1,0 0-1,0 1 1,0-1-1,0 0 1,0 0-1,0 0 1,1 0-1,-2-1-216,-3-5-1288,3 6 845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1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5 8898,'-12'6'3710,"18"-8"5409,27-2-8097,-20 3-860,-7-1-65,1 2-1,-1-1 1,1 1 0,-1 0-1,1 0 1,-1 1 0,1 0-1,-1 0 1,5 2-97,-2 0 116,0 1 1,0 0-1,0 1 1,0 0-1,-1 0 1,1 1-1,-1 0 0,-1 1 1,1 0-1,-1 0 1,0 0-1,-1 1 1,0 0-1,0 0 0,-1 1 1,0-1-1,2 6-116,-6-11 22,1 0-1,-1 1 1,0-1 0,0 0-1,-1 1 1,1-1 0,-1 1-1,0-1 1,0 1 0,0-1-1,0 1 1,0-1-1,-1 1 1,0 0-22,0 1 32,-1 0-1,0-1 1,0 1 0,0 0 0,0-1-1,-1 0 1,0 1 0,0-1-1,-1 1-31,-4 4 43,-1 0 0,0-1 0,0 0 0,-1-1 0,0 0-1,0 0 1,-10 4-43,17-10-74,0 0-1,0 0 1,0 0-1,0 0 1,0 0-1,0-1 1,0 0-1,0 1 1,0-1-1,0 0 1,0 0-1,-1-1 75,3 1-130,0 0-1,0 0 1,0 0 0,1-1-1,-1 1 1,0 0-1,0-1 1,0 1-1,0 0 1,1-1-1,-1 1 1,0-1 0,0 1-1,1-1 1,-1 0-1,0 1 1,1-1-1,-1 0 1,1 1 0,-1-1-1,1 0 1,-1 0-1,1 1 1,-1-1-1,1 0 1,0 0 0,-1 0-1,1 0 1,0 0-1,0 1 1,0-1-1,0 0 1,0 0 0,0 0-1,0 0 1,0 0-1,0 0 1,0 0-1,0 0 1,0 1-1,1-1 1,-1 0 0,1-1 130,5-13-1422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2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8018,'4'0'329,"1"1"1,-1-1 0,1 1 0,-1 0-1,1 0 1,-1 1 0,0-1 0,1 1 0,-1 0-1,0 0 1,0 1 0,0-1 0,0 1-1,-1 0 1,1 0 0,-1 0 0,0 0-1,2 3-329,6 7 428,-1 0 0,-1 1 0,0 0 0,3 10-428,1 1 423,-2 0 1,0 1 0,-2 0 0,3 16-424,0 4 446,-3 2 1,2 23-447,-10-54 6,0 0 0,-1 0 1,0 0-1,-1 0 0,-1 0 0,-1 0 0,-1-1 1,-4 15-7,-8 3-952,10-22 385,-1 3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2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264 36 12923,'-1'-3'492,"-1"1"0,0-1 0,0 1 0,0-1 1,0 1-1,0 0 0,0 0 0,-1 0 0,1 0 0,-1 0 1,0 1-1,1-1 0,-1 1 0,0 0 0,0 0 1,0 0-1,0 0 0,-2 0-492,2 0 103,-1 1 1,1 0-1,0 0 1,-1 0-1,1 0 1,0 0-1,-1 1 1,1 0-1,0-1 1,0 1-1,-1 0 0,1 1 1,0-1-1,0 1 1,0-1-1,1 1 1,-1 0-1,0 0 1,0 0-1,1 0 1,0 0-1,-1 1 1,1-1-1,0 1 0,0 0 1,-1 1-104,-2 5 115,0 1-1,1 0 1,0 0 0,0 0 0,1 1-1,0-1 1,1 1 0,0 2-115,-2 24 285,0 28-285,4-61 8,0 57 50,2 0 1,3 0-1,2 0 1,3 0-1,3-1 1,2-1-1,21 52-58,-31-98 0,1 3-266,0 1-1,1 10 267,-5-10-1086,-2-17 1061,0 0 0,0 0-1,0 0 1,0 0 0,0-1-1,0 1 1,0 0 0,0 0-1,0 0 1,0 0 0,0 0-1,0 0 1,0 0 0,0 0-1,0 0 1,-1 0 0,1 0 0,0 0-1,0 0 1,0 0 0,0 0-1,0 0 1,0 0 0,0 0-1,0 0 1,0 0 0,0 0-1,0 0 1,0 0 0,-1 0-1,1 0 1,0 0 0,0 0-1,0 0 1,0 0 0,0 0-1,0 0 1,0 0 0,0 0 0,0 0-1,0 0 1,0 1 0,0-1-1,0 0 1,0 0 0,0 0-1,0 0 1,-1 0 0,1 0-1,0 0 1,0 0 0,0 0-1,0 0 1,0 0 0,0 0-1,0 0 1,0 1 0,0-1-1,0 0 1,0 0 0,0 0 0,0 0 25,-5-10-1059</inkml:trace>
  <inkml:trace contextRef="#ctx0" brushRef="#br0" timeOffset="1">1 422 12931,'13'-7'5473,"9"6"-2873,-4 2-727,13-1-361,14 5-384,0-3-551,8 4-89,2-6-1320,1 3-889,1 9 1089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3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30 7154,'9'6'1368,"-1"-1"1,1 0 0,2 0-1369,-11-4 99,1-1 1,-1 0-1,0 0 1,1 0-1,-1 0 1,1 0-1,-1 0 1,0 0-1,1 0 0,-1 0 1,1 0-1,-1 0 1,1 0-1,-1 0 1,0 0-1,1 0 1,-1-1-1,1 1 1,-1 0-1,0 0 1,1 0-1,-1 0 1,0-1-1,1 1 1,-1 0-1,0-1 0,1 1 1,-1 0-1,0 0 1,0-1-1,1 1 1,-1 0-1,0-1 1,0 1-1,0-1 1,1 1-1,-1 0 1,0-1-1,0 1 1,0-1-1,0 1 1,0 0-1,0-1 0,0 1 1,0-1-1,0 1 1,0 0-1,0-1 1,0 1-1,0-1-99,0-1 502,0-1 1,0 1-1,-1 0 0,1-1 0,0 1 0,-1 0 0,0-2-502,0 2 127,1 1 1,-1 0-1,0 0 0,0 0 0,0 0 0,0-1 0,1 1 1,-1 0-1,-1 0 0,1 1 0,0-1 0,0 0 0,0 0 1,0 1-1,-1-1 0,1 0 0,0 1 0,-1-1 0,1 1 1,0 0-1,-1-1 0,1 1 0,0 0 0,-1 0 0,1 0 1,-1 0-1,1 0 0,0 0 0,-1 0 0,0 1-127,-1-1 34,1 1-1,-1-1 1,1 1 0,0 0-1,0 0 1,-1 0-1,1 0 1,0 0 0,0 1-1,0-1 1,0 1-1,0-1 1,1 1-1,-1 0 1,0-1 0,1 1-1,-1 0 1,1 1-34,-3 3 4,1 1-1,0 0 1,1 0 0,0 0-1,0 0 1,0 1 0,1-1-1,0 0 1,1 1 0,0 2-4,0-1-6,0 0 1,1 0 0,0 0 0,0 0-1,1 0 1,0 0 0,1-1-1,1 4 6,-2-7-37,1 0 0,-1-1 0,1 1 0,0-1 0,0 0 0,0 0 0,0 0 0,1-1 0,0 1 0,-1-1 0,1 0 0,1 0 0,-1 0-1,0 0 1,1-1 0,-1 1 0,1-1 0,0-1 0,-1 1 0,1-1 0,0 1 0,0-1 0,0-1 0,0 1 0,5-1 37,4 0-1639,1 0 1,-1-1 0,1-1-1,8-2 1639,22-4-2671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3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0 3633,'-13'1'10684,"4"3"-6429,8-3-4164,-1 1-1,1 0 1,0 0 0,-1 0 0,1 0-1,0 0 1,0 0 0,-1 2-91,-2 6 880,-3 2-650,5-10-177,0 0 0,1 1 0,-1 0 1,1-1-1,0 1 0,-1 0 0,1 0 1,0 0-1,1-1 0,-1 1 0,0 0 1,1 0-1,0 0 0,-1 0 0,1 0 1,1 0-1,-1 0 0,0 0 0,1 0 1,0 2-54,1 2 93,0 0 0,1 0 0,0-1 0,1 1 0,-1-1 0,1 0 1,0 0-1,1 0 0,0-1 0,-1 1 0,2-1 0,-1 0 0,2 0-93,-4-2 13,1-1 0,0 1 0,-1-1-1,1 0 1,0 0 0,1-1-1,-1 1 1,0-1 0,0 0 0,0 0-1,1 0 1,-1-1 0,0 0 0,1 1-1,-1-1 1,1-1 0,-1 1 0,0-1-1,1 0 1,-1 0 0,0 0 0,2-1-13,-1 0 4,-1 0 0,1 0 1,-1 0-1,0-1 1,0 1-1,0-1 0,0 0 1,-1 0-1,1 0 0,-1-1 1,0 1-1,0-1 1,0 0-1,0 0 0,-1 0 1,1 0-1,-1-1-4,0 1 13,-1 1 0,0-1 0,0 0 1,0 1-1,0-1 0,-1 0 0,1 0 0,-1 0 0,0 0 0,0 1 0,0-1 0,-1 0 0,1 0 0,-1 0 0,0 1 1,0-1-1,0 0 0,-1 1 0,1-1 0,-1 1 0,-1-2-13,0 0 23,0 1 0,0 0 0,-1 0 0,1 0 0,-1 0 0,0 0 0,0 1 1,-1 0-1,1 0 0,-1 0 0,1 1 0,-1-1 0,0 1 0,0 0 0,0 0 0,0 1-23,-1-1 4,-1 0 0,1 1-1,-1 0 1,1 1 0,-1-1-1,1 1 1,-1 0 0,1 1-1,-1 0 1,1 0 0,0 0-1,-7 3-3,10-3-109,0 0-1,1 0 1,-1 0 0,0 1-1,0-1 1,1 1-1,-1 1 110,2-3-30,0 1 0,1-1 0,-1 1 1,0 0-1,1-1 0,-1 1 0,1 0 0,-1-1 0,1 1 0,-1 0 0,1 0 0,0 0 0,-1-1 1,1 1-1,0 0 0,0 0 0,-1 0 0,1 0 0,0 0 0,0 0 0,0-1 0,0 1 1,0 0-1,0 0 0,1 1 30,5 11-288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3.7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12179,'6'14'5433,"-6"10"-2761,0 17-1087,-5 11-153,-3 11-584,7 2-208,5 0-312,8-8-120,1-11-128,4-7 0,-1-16-504,-5-7-456,1-12-1408,-9-5 1640,-3-10 31</inkml:trace>
  <inkml:trace contextRef="#ctx0" brushRef="#br0" timeOffset="1">158 54 11931,'1'16'5433,"4"4"-2601,1 10-879,0 7-233,0 9-592,-2 7-279,1-2-433,-2-5-128,6-2-120,-6-13-16,5-6-344,4-4-480,-4-14-1153,6-7 825,9-18 320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4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51 214 14811,'5'28'5881,"-1"3"-3920,0 5-161,-3-6-624,2-3-319,0-11-465,-1-4-264,2-10-816,-1-4-465,1-11-1551,0-10 2728,-1-13-440</inkml:trace>
  <inkml:trace contextRef="#ctx0" brushRef="#br0" timeOffset="1">0 0 9578,'0'7'3449,"2"3"-2897,2 4-2024,1 0 959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4.5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21 10282,'0'0'2655,"-4"-8"3970,4 7-6361,-1 0 1,1 0 0,-1 1 0,0-1 0,1 0 0,-1 0 0,0 0 0,1 1 0,-1-1-1,0 0 1,0 1 0,0-1 0,0 0 0,0 1 0,0-1 0,0 1-265,-2 0 123,0-1 1,0 1-1,0 1 1,-1-1-1,1 0 1,0 1-1,0 0 1,0-1-1,0 1 0,0 0 1,0 1-1,0-1 1,1 0-1,-1 1 1,0 0-1,1 0 1,-1 0-1,1 0 1,0 0-1,-1 0 1,1 0-1,0 1 1,0-1-1,0 1-123,1 0 16,0-1 0,-1 1-1,1 0 1,0 0 0,0 0 0,0 0-1,1 0 1,-1 0 0,1 1 0,0-1-1,-1 0 1,1 0 0,1 0 0,-1 0-1,0 0 1,1 1 0,0-1 0,0 0-1,0 0 1,0 0 0,1 2-16,1 2 10,1 0 0,-1-1 0,1 1 1,0-1-1,1 0 0,-1 0 0,1 0 0,5 3-10,23 16 60,-24-19 29,0 0-1,-1 1 1,3 2-89,-9-7 60,0 0 0,0 1 0,0-1 0,0 1-1,0 0 1,0-1 0,-1 1 0,1 0 0,-1 0 0,0 0 0,0 0 0,0 0-1,0 1-59,-1-3 29,0 0-1,0 1 0,0-1 0,0 0 1,-1 1-1,1-1 0,0 0 0,-1 1 1,1-1-1,-1 0 0,1 1 1,-1-1-1,1 0 0,-1 0 0,0 0 1,0 0-1,0 0 0,1 0 0,-1 0 1,0 0-1,0 0 0,0 0 0,-1 0 1,1 0-1,0-1 0,0 1 0,0 0 1,-1-1-1,1 1 0,0-1-28,-6 3 51,1-1 0,-1 1-1,1-2 1,-1 1 0,-3 0-51,7-2-153,-1 1-1,0-1 1,0 0 0,1 0 0,-1 0 0,0-1-1,-3 0 154,6 1-163,0 0-1,0-1 0,-1 1 1,1 0-1,0-1 0,0 1 0,0-1 1,0 1-1,0-1 0,0 0 1,0 1-1,0-1 0,0 0 1,1 0-1,-1 0 0,0 1 1,0-1-1,1 0 0,-1 0 1,0 0-1,1 0 0,-1 0 1,1 0-1,0-1 0,-1 1 0,1 0 1,0 0-1,-1 0 164,3-17-1392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5.0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20 190 12299,'15'21'5289,"0"2"-2713,-1 5-167,-7 3-425,-3-1-351,-4-2-673,0-11-352,0-2-520,0-5-432,3-14-1176,1 0-809,0-21 1313</inkml:trace>
  <inkml:trace contextRef="#ctx0" brushRef="#br0" timeOffset="1">2 1 11907,'-2'6'5033,"2"1"-2905,0 2-1352,2 1-400,4 3-1784,2-2-792,11-1 1231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5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0 11322,'3'27'9431,"-2"10"-9431,-3 58 5315,2-91-5162,0 0 0,0-1-1,0 1 1,0 0 0,1-1-1,-1 1 1,1 0 0,0-1 0,1 4-153,-1-6 23,0 1 0,0-1 1,0 1-1,0-1 0,0 1 1,0-1-1,1 0 0,-1 0 1,0 0-1,1 1 0,-1-1 1,0-1-1,1 1 0,0 0 1,-1 0-1,1 0 0,-1-1 1,1 1-1,0-1 0,-1 1 1,1-1-24,1 1-25,-1-1 0,1 1 0,0-1 0,-1 0 0,1 1 0,0-1 0,0 0 0,-1-1 0,1 1 0,0 0 0,-1-1 0,1 0 0,-1 1 0,1-1 0,-1 0 0,1 0 0,-1-1 0,1 1 0,-1 0 0,0-1 0,0 0 0,0 1 0,0-1 0,0 0 0,0 0 0,0 0 0,0 0 0,-1 0 0,1 0 0,0-2 25,0-1-211,1 0-1,-1-1 1,0 1 0,0 0-1,0-1 1,-1 0-1,0 1 1,0-1 0,-1 0-1,1-3 212,-1 5-92,-1 1-1,1 0 0,-1 0 0,0 0 1,0 0-1,0 0 0,0 0 0,0 0 1,0 0-1,-1 0 0,0 0 0,1 1 1,-1-1-1,0 0 0,-1 1 0,1 0 1,0 0-1,-1-1 0,1 1 0,-3-1 93,-5-3-26,0 0-1,0 0 1,-1 1-1,1 0 1,-1 1-1,0 0 1,-1 1-1,1 0 0,-1 1 1,-8 0 26,16 1 274,11 0-175,15-1-11,-1-1-32,3-2 12,1 1-1,0 2 0,0 0 1,6 2-68,-26 0 59,0 1 1,-1-1 0,1 1-1,0 1 1,-1-1 0,1 1-1,-1-1 1,1 1 0,-1 0-1,0 1 1,0-1 0,0 1-1,0 0-59,-1-1 63,0 1 0,0-1 0,-1 1 0,0 0-1,1-1 1,-1 1 0,0 0 0,0 0-1,-1 1 1,1-1 0,-1 0 0,1 0 0,-1 1-1,0-1 1,0 1 0,-1-1 0,1 1 0,-1 0-64,1 7 98,-1 1 0,0-1 0,-1 0 0,0 0-1,-1 0 1,0 0 0,-1 0 0,0-1-1,-3 6-96,3-11 87,4-17-772,0 10 638,-1-1 1,1 0 0,0 1 0,0 0-1,0-1 1,0 1 0,1-1 0,-1 1-1,2-2 47,20-27-425,3 0 425,-8 8-157,-14 18 156,1 0 0,-1 0 0,1 0 0,0 1 1,1-1-1,-1 1 0,3-1 1,-7 4 19,0 1 0,0-1 0,1 1 0,-1-1 0,0 1 0,0-1 1,1 1-1,-1 0 0,0 0 0,1 0 0,-1 0 0,0-1 0,1 2 0,-1-1 0,0 0 0,1 0 0,-1 0-19,1 1 39,-1 0 0,0 0 0,1-1 0,-1 1 0,0 0 0,0 0 0,0 0 0,1 0 0,-1 0 0,0 0 0,-1 1 0,1-1 0,0 0 0,0 0 0,0 1 0,-1-1 0,1 1 0,-1-1 0,1 1-39,2 7 219,-1 0 1,0 0 0,-1 0 0,0 1 0,0-1 0,-1 1 0,0-1 0,-1 4-220,1-2-172,0 0 1,0 0 0,1 0-1,0 0 1,1 0-1,1 6 172,2-8 483,-5-9-482,1 0 1,-1 0-1,1 0 0,-1 0 0,0 0 1,1 0-1,-1 0 0,1-1 1,-1 1-1,0 0 0,1 0 0,-1 0 1,0-1-1,1 1 0,-1 0 0,0 0 1,0-1-1,1 1 0,-1 0 1,0-1-1,0 1-1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5.8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9322,'6'18'4521,"5"-2"-1336,2 10-801,3 11-431,-4 6-193,-2 14-528,-4-1-264,-3 12-519,-2 0-185,-1-10-152,3-4-32,0-20-264,1-6-401,-2-25-1191,1-10-808,-3-22-1537,-2-10 2408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6.2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9330,'50'-20'6889,"-41"16"-6216,1 2 0,0-1 0,0 1 1,1 1-1,-1 0 0,8 0-673,-10 2 310,0-1 0,0 1 0,0 0 0,0 1 0,0 0 0,0 0 0,0 1 0,-1-1 0,6 4-310,-9-4 127,0 0 0,-1 1 1,1-1-1,0 1 1,-1-1-1,0 1 0,1 0 1,-1 0-1,-1 1 1,1-1-1,0 1 0,-1-1 1,0 1-1,1 0 1,-2 0-1,1 0 0,0 0 1,-1 0-1,1 2-127,-1 0 118,1 0-1,-1 1 0,0-1 1,-1 0-1,0 1 1,0-1-1,0 1 1,0-1-1,-1 0 1,0 1-1,-1-1 1,0 0-1,0 0 0,-1 3-117,-1-2 59,0 0-1,0 0 1,-1 0-1,0 0 1,0-1-1,0 0 1,-1 0-1,0 0 1,0-1-1,-1 0 1,1 0-1,-1-1 1,0 1-1,-1-1-58,-1 0-188,0 0-1,0 0 1,0-1-1,0-1 1,0 1-1,-1-1 1,1-1-1,-1 0 1,0 0-1,1-1 1,-10-1 188,0-2-1880,18 2 1778,0 1-1,0-1 1,0 0-1,0 1 0,0-1 1,0 0-1,1 0 0,-1 0 1,0 1-1,0-1 0,1-1 103,0 2-4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3.0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10754,'5'-5'774,"1"1"-1,0 0 0,0 1 0,1 0 1,-1 0-1,1 0 0,0 1-773,-5 1 63,0 1 0,0-1 0,1 1 1,-1 0-1,0 0 0,1-1 0,-1 2 0,0-1 0,1 0 0,-1 0 0,0 1 1,0-1-1,1 1 0,-1 0 0,0 0 0,0 0 0,0 0 0,0 0 0,0 0 1,0 1-1,0-1 0,1 2-63,-2-2 12,0 0-1,0 0 1,0 0 0,0 0 0,-1 0 0,1 0 0,0 0 0,-1 0-1,1 0 1,-1 0 0,1 1 0,-1-1 0,1 0 0,-1 0 0,0 1-1,0-1 1,1 0 0,-1 1-12,0 0 11,-1 1 1,1 0-1,0-1 0,-1 1 0,1 0 1,-1-1-1,0 1 0,-1 2-11,-2 3 20,-1 1 0,0-1 1,0 0-1,-4 4-20,-14 14 53,18-20-30,-1-1 1,1 1 0,1 0 0,-1 0 0,1 0 0,-4 7-24,8-12 7,0-1 0,0 1 1,0-1-1,0 1 0,-1-1 1,1 1-1,0-1 0,0 1 0,0-1 1,0 1-1,0-1 0,1 1 1,-1-1-1,0 1 0,0-1 0,0 1 1,0-1-1,0 1 0,1-1 0,-1 1 1,0-1-1,0 0 0,1 1 1,-1-1-1,0 1 0,1-1 0,-1 0 1,1 1-1,-1-1 0,0 0 1,1 1-8,13 6 277,-11-6-201,29 12 552,-1-2 0,1-1 0,29 4-628,-53-12-254,1 1 0,-1 0-1,3 1 255,-10-4-102,9 5-1164,-7 5 514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6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154 140 13195,'1'-6'1263,"0"0"1,-1 0-1,0-1 0,0 1 1,0-2-1264,-1 1 393,0 0 0,-1 1 0,1-1 1,-1 1-1,-1-2-393,2 5 60,-1-1 0,1 0 0,-1 1 0,0-1 1,0 1-1,0-1 0,-1 1 0,1 0 0,-1 0 0,0 0 1,0 0-1,0 1 0,0-1 0,0 1 0,-1 0 0,1 0 1,-1 0-1,-2-1-60,5 2 33,-1 1 0,1-1 0,-1 1 0,1-1 0,0 1 0,-1 0 0,1 0 0,-1 0 0,1 0 0,-1 0 0,1 0 0,-1 0 0,1 0 0,-1 0 0,1 1 0,0-1 1,-1 1-1,1-1 0,-1 1 0,1 0 0,0-1 0,0 1 0,-1 0 0,1 0 0,0 0 0,0 0 0,0 0 0,0 0 0,0 0 0,0 0 0,0 0 0,0 0 0,1 1 0,-1-1-33,-3 6 77,1 0 0,0 0 0,1 0-1,0 1 1,0-1 0,0 2-77,-3 11 156,-21 67 820,26-86-950,0 1 0,0-1 0,-1 1 0,1-1 0,0 0 0,0 1 0,1-1 0,-1 0-1,0 1 1,0-1 0,1 0 0,-1 1 0,1-1 0,-1 0 0,1 0 0,-1 1 0,1-1-1,0 0 1,0 0 0,-1 0 0,1 0 0,0 0 0,0 0 0,0 0 0,0 0 0,0 0 0,0 0-1,1-1 1,-1 1 0,0 0 0,0-1 0,1 1 0,-1-1 0,0 0 0,0 1 0,1-1-1,-1 0 1,1 1 0,-1-1 0,0 0 0,1 0 0,-1 0 0,0-1 0,1 1 0,-1 0 0,0 0-1,1-1 1,0 1-26,7-4 53,1-1-1,7-4-52,-13 6 8,1 0 0,0 0-1,0 0 1,0 1-1,0 0 1,1 0 0,-1 0-1,1 1 1,-1 0 0,1 0-1,-1 0 1,1 1-1,0 0-7,-5 0 24,1 0 0,0 1 0,-1-1 0,1 1 0,-1-1 0,0 1 0,1-1 0,-1 1 0,1 0 0,-1 0 0,0 0 0,0 0 0,0 0 0,1 0 0,-1 0 0,0 0-1,0 0 1,0 1 0,0-1 0,-1 0 0,1 1 0,0-1 0,0 2-24,0 0 86,0-1 0,0 1 0,0 0-1,0 0 1,-1 0 0,1 0 0,-1 0 0,0 0-1,0 0 1,0 0 0,0 0 0,-1 2-86,1-5-67,0 1 0,0-1 1,0 1-1,-1-1 0,1 1 1,0-1-1,0 1 0,0-1 1,-1 1-1,1-1 0,0 1 1,-1-1-1,1 1 0,-1-1 0,1 0 1,0 1-1,-1-1 0,1 0 1,-1 1-1,1-1 0,-1 0 1,1 1-1,-1-1 0,1 0 1,-1 0-1,0 0 67,0 0-693</inkml:trace>
  <inkml:trace contextRef="#ctx0" brushRef="#br0" timeOffset="1">358 82 12443,'9'38'5657,"-6"-8"-2200,-1-1-1633,-2-4-56,0 9-527,-2-5-329,-1-12-688,3-6-504,0-18-1152,1-9-753,-1-12-1672,-1-4 2265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6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9922,'6'0'4057,"2"3"-2393,2 5-1192,0 0-296,2 1-1064,1 0-168,3-3 568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7.3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93 11418,'6'15'3416,"-1"0"-1,0 0 0,2 13-3415,-3-6 2780,-1 0-1,-1 8-2779,-3 1 1233,1-26-804,1-9-50,0-43-272,-1 34-125,0 0 1,1-1-1,2-10 18,0 8-34,-2 11-77,0-1 1,0 1-1,1 0 1,-1 0-1,1 0 0,0 0 1,0 0-1,1 0 1,1-2 110,-1 2-533,0 0 1,1 1-1,-1-1 1,1 1-1,1-1 1,-1 1-1,0 0 1,1 1-1,0-1 1,0 1-1,3-2 533,2 0-1248,1 1-1,-1 1 0,0 0 0,1 0 0,5 0 1249,28-5-1640</inkml:trace>
  <inkml:trace contextRef="#ctx0" brushRef="#br0" timeOffset="1">450 27 8546,'-1'-2'997,"0"0"0,0 0 0,0 0 1,-1 0-1,1 0 0,-1 0 0,1 1 0,-1-1 1,-1 0-998,2 1 413,0 0 0,-1 0 0,1 0 0,-1 1 0,1-1 0,-1 0 1,1 1-1,-1-1 0,1 1 0,-1 0 0,0-1-413,-1 1 256,0 0-1,1 0 0,-1 1 1,0-1-1,0 0 0,0 1 1,1 0-1,-1 0 0,0 0 1,1 0-1,-1 0 0,1 0 1,-1 1-1,0 0-255,1-1 82,0 0 0,0 0 0,1 0 0,-1 1 0,0-1 1,1 1-1,-1-1 0,1 1 0,0-1 0,-1 1 0,1 0 0,0 0 0,0-1 0,0 1 0,0 0 0,1 0 0,-1 0 0,0 0 0,1 0 0,-1 2-82,1-1 54,0 0 0,0 0 0,1-1 0,-1 1 0,0 0 0,1 0 0,0 0 0,0 0 0,0 0 0,0 0 0,0-1 0,1 1 0,0 0-54,4 6 99,0 0 1,1-1-1,0 0 1,0 0-1,1-1 1,0 0-1,5 4-99,4 0 212,-13-9-123,0 0 0,0 1 1,0 0-1,0 0 0,-1 0 0,1 0 1,-1 0-1,3 4-89,-6-6 7,0-1 0,0 0 0,0 0 0,0 0 1,0 0-1,0 0 0,0 1 0,0-1 0,0 0 0,0 0 0,0 0 0,0 0 0,0 1 1,0-1-1,0 0 0,0 0 0,0 0 0,0 0 0,0 1 0,0-1 0,0 0 0,0 0 1,0 0-1,0 0 0,0 0 0,0 1 0,-1-1 0,1 0 0,0 0 0,0 0 0,0 0 1,0 0-1,0 0 0,0 0 0,-1 1 0,1-1 0,0 0 0,0 0 0,0 0 0,0 0 1,0 0-1,-1 0 0,1 0-7,-8 2 130,-9-1-75,0 0 0,0-1 0,-3-1-55,-18-1-662,-25 1 0,38 1 586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8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200 4 7826,'7'-4'9453,"-14"6"-2313,-1 0-7902,6-1 822,-2-1-9,1 1 1,0 0-1,0 1 0,0-1 1,0 0-1,0 1 0,0-1 1,0 1-52,-28 23 265,-15 12 195,34-27-317,0 0-1,1 1 0,1 0 0,-1 1 1,1 0-1,-3 6-142,13-17 22,-1 0-1,0 0 1,1-1 0,-1 1-1,1 0 1,0 0 0,-1 0-1,1 0 1,0 0 0,-1 0-1,1 0 1,0 0 0,0 0-1,0 0 1,0 0 0,0 0-1,0 0 1,0 0 0,0 0-1,0-1 1,1 1 0,-1 0-1,0 0 1,1 0 0,-1 0-1,0 0 1,1 0 0,-1 0-1,1-1 1,-1 1 0,1 0-1,0 0 1,-1-1 0,1 1 0,0 0-1,0 0-21,3 2 85,1 0-1,0 0 1,0 0-1,0 0 1,5 1-85,-2 0 58,21 8 313,1-2 0,14 4-371,-2-2 215,-28-7-148,3 0 44,0 0-1,1 0 0,7-1-110,42 6-194,-64-10-1093,-7-2 48,-13-2-1388,-7 3-89,-4 4 1300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08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12099,'4'0'4865,"7"1"-2905,-1 0-128,6 3-63,3 3-137,5-3-432,2 0-215,0 1-457,-1-2-184,-4 1-152,-6 2-224,-8-2-1136,-6 2-769,-12 3 1073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0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80 4113,'-3'-4'2537,"0"0"0,1-1 1,-1 1-1,1-1 0,-2-3-2537,4 6 5962,4 20-5692,0 0 1,-1 1-1,-1-1 1,-1 1-1,0 0 1,-2 12-271,-8 55 620,5-53-424,5-52-52,0-16-144,-2 22-9,1 0-1,1 0 0,0 0 1,1 0-1,2-9 10,0 8 0,1 1 1,1 0-1,0 1 1,0-1-1,1 1 0,1 1 1,0-1-1,0 1 1,1 0-1,7-5 0,-13 13 5,1 0 0,0 0 0,0 0-1,0 1 1,0 0 0,0-1 0,0 1 0,1 1-1,-1-1 1,1 1 0,-1 0 0,3-1-5,-5 2 12,1-1-1,0 1 1,-1 0 0,1 0 0,0 0-1,-1 0 1,1 0 0,0 1 0,0-1-1,-1 1 1,1 0 0,-1 0-1,1 0 1,-1 0 0,1 0 0,-1 0-1,0 1 1,1-1 0,-1 1 0,0 0-1,0-1 1,0 2-12,3 2 37,-1 0-1,-1 1 0,1 0 1,-1 0-1,0 0 1,-1 0-1,1 0 0,-1 1 1,0-1-1,0 2-36,2 14 183,0 0 0,-1 10-183,-1-14 107,-1 0 1,-1 0-1,-1 1 0,0-1 1,-2 0-1,0-1 1,-2 6-108,5-23 2,0 0-1,0 0 1,0 0 0,0 0 0,0 0 0,0 0 0,0 0 0,0 0-1,0 0 1,0 0 0,0 0 0,0 0 0,0 0 0,0 0 0,0 0-1,0 0 1,-1 0 0,1 0 0,0 0 0,0 0 0,0 0-1,0 0 1,0 0 0,0 0 0,0 0 0,0 0 0,0 0 0,0 0-1,0 0 1,0 0 0,0 0 0,0 0 0,0 0 0,-1 0 0,1 0-1,0 0 1,0 0 0,0 0 0,0 0 0,0 0 0,0 0-1,0 0-1,-1-13-10,2-22-72,1 21 47,1-1 0,0 0 1,1 1-1,1 0 0,0 0 0,1 0 0,1 1 1,0-1-1,9-11 35,-15 23-1,1 0 0,0-1 0,0 1 1,0 0-1,0 0 0,0 0 0,0 0 1,1 1-1,-1-1 0,0 1 0,1-1 0,0 1 1,-1 0 3,0 1 0,0-1 0,-1 1 0,1-1 0,0 1 0,0 0 1,0 0-1,0 0 0,-1 0 0,1 1 0,0-1 0,0 0 0,0 1 0,0-1 0,-1 1 0,1-1 0,0 1 0,-1 0 0,1 0-3,4 2 28,-1 1-1,0-1 1,0 1 0,0 0 0,-1 0-1,1 1 1,-1 0 0,0-1 0,0 1-1,-1 0 1,1 1 0,-1-1 0,0 1 0,-1-1-1,1 1 1,-1 0 0,0 1-28,0 2 35,1 0 0,-2 1 1,1-1-1,-1 0 0,-1 1 1,0-1-1,0 0 0,-1 1 0,0-1 1,0 0-1,-2 3-35,2-8 0,-1 0 0,1 0 1,-1 0-1,0 0 0,-2 2 0,2-4-228,1 0-1,-1 1 0,1-1 1,0 1-1,0-1 1,0 1-1,0-1 1,0 1-1,0 0 0,1 1 229,10-16-4635,5-12 3321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1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6337,'0'-6'9692,"1"0"-3846,4-3-2192,-3 7-3706,0 0 0,0 1 1,1-1-1,-1 0 0,0 1 0,1-1 1,0 1 51,19-7 229,-19 7-205,1 0-3,-1 0-1,1 0 1,0 1-1,-1-1 1,1 1-1,0-1 1,-1 1-1,1 0 1,0 1-1,0-1 1,-1 1-1,1-1 1,-1 1-1,1 0 1,-1 0-1,3 2-20,11 6 112,0 1 81,12 9-193,-25-16 13,1 0 0,-1 0 0,-1 1 0,1 0 0,0-1 0,-1 2 1,0-1-1,3 4-13,-6-6 3,1-1 1,0 1-1,-1-1 0,1 1 1,-1 0-1,1 0 1,-1-1-1,0 1 1,0 0-1,0 0 1,0-1-1,0 1 1,0 0-1,0 0 1,0-1-1,-1 1-3,0 2 10,0 0 0,-1 0 0,1-1 0,-1 1 0,0 0 0,0-1 0,-1 2-10,-6 6 53,0 0 0,0 0 0,-9 6-53,14-13 18,-4 4 15,0-1 0,0 0 0,0 0 0,-1-1-1,0 0 1,0-1 0,0 0 0,-1 0 0,0-1-1,-1 0-32,-3 2 42,9-2-11,5-4-30,0 0 0,0 0 1,0 0-1,0 0 0,0 0 0,0 0 1,0 1-1,0-1 0,0 0 0,0 0 1,0 0-1,0 0 0,0 0 0,0 0 0,0 0 1,0 0-1,0 1 0,0-1 0,0 0 1,0 0-1,0 0 0,0 0 0,0 0 1,0 0-1,0 0 0,0 0 0,1 0 1,-1 0-1,0 1 0,0-1 0,0 0 1,0 0-1,0 0 0,0 0 0,0 0 0,0 0 1,0 0-1,0 0 0,1 0 0,-1 0 1,0 0-1,0 0 0,0 0 0,0 0 1,0 0-1,0 0 0,0 0-1,1 0 33,53 1 113,30-1-96,4-5-1843,-88 5 1725,0 0 0,0 0 0,0 0 0,1 0 0,-1 0 1,0 0-1,0 0 0,0 0 0,1 0 0,-1 0 0,0 0 0,0 0 1,0 0-1,1 1 0,-1-1 0,0 0 0,0 0 0,0 0 0,1 0 1,-1 0-1,0 0 0,0 0 0,0 1 0,0-1 0,1 0 0,-1 0 68,1 9-1113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1.8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90 9306,'-52'-10'8877,"48"9"-7535,4-1-304,11-2 137,40-5 275,0 2 0,29 2-1450,-21 1 398,132-13 406,95-7-305,-147 17-346,8 7-153,-132 0 7,108 6 33,-91-4-8,-1 3 1,26 6-33,-56-11 2,0 0 0,0 0 0,1 1-1,-1-1 1,0 0 0,0 1-1,0-1 1,0 1 0,0-1 0,0 1-1,0 0 1,0-1 0,0 2-2,-1-2-7,1 0 0,-1 0 0,0 1 0,0-1 1,0 0-1,0 0 0,-1 0 0,1 1 0,0-1 0,0 0 1,0 0-1,0 1 0,0-1 0,0 0 0,0 0 1,0 0-1,0 1 0,0-1 0,-1 0 0,1 0 0,0 0 1,0 0-1,0 1 0,0-1 0,-1 0 0,1 0 0,0 0 1,0 0-1,0 0 0,-1 0 0,1 0 0,0 0 1,0 1-1,0-1 0,-1 0 0,1 0 0,0 0 7,-6 2-282,-1 0 0,1 0 0,-5 0 282,8-2-111,-34 8-1420,4-2-3163,-22 8 4694,9 2-1524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2.3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10410,'0'1'4447,"3"5"-2043,-2-3 1420,0 54-1380,0-20-1362,-2 9-1082,0 10 699,1-27-262,-1-1 0,-3 22-437,3-51 38,1 1-39,-1-1 0,1 1 0,0 0 0,0 0 1,-1-1-1,1 1 0,0 0 0,0 0 0,0-1 0,-1 1 1,1 0-1,0-1 0,0 1 0,0 0 0,0-1 0,0 1 0,0-1 1,0 1-1,0 0 0,0-1 0,0 1 0,0 0 0,0-1 1,0 1 0,-1-13-17,1 1 0,1 0 1,0 0-1,3-9 17,-2 9-11,0 0 0,0-1-1,2 1 0,-1 0 0,2 0 1,-1 0-1,6-8 12,-6 12-5,1 1-1,-1 0 1,2 0-1,-1 0 1,1 0 0,0 1-1,0 0 1,0 1 0,6-4 5,-6 5 25,1 0 0,0 1 0,0 0 0,0 0 0,0 1 0,0-1 0,1 2 0,-1-1 0,1 1 0,-1 0 0,1 1 0,-1 0 0,1 0 0,7 1-25,-6 0 46,1 1 1,0 0 0,-1 0 0,1 1-1,-1 0 1,0 0 0,1 1 0,-2 1-1,1-1 1,0 2 0,0 0-47,-5-3 69,0 1 0,0-1 0,-1 1 0,1 0 0,-1 0 0,0 0 0,0 0 0,0 1 0,-1-1 1,0 1-1,0-1 0,0 1 0,0 0 0,-1 0 0,1 0 0,-1 1-69,1 8 139,-1 1 0,0-1 0,-1 0 0,0 1 0,-2 2-139,2-14-45,0 1 0,-1-1-1,0 1 1,1-1 0,-1 1 0,-1-1-1,1 0 1,0 0 0,-1 1 0,0 0 45,1-3-150,0 1 0,0-1 0,-1 0-1,1 1 1,0-1 0,0 0 0,-1 0 0,1 0 0,-1 0 0,1 0 0,-1 0 0,1 0 0,-1 0 0,1-1 0,-1 1 0,0-1 0,0 1 0,1-1 0,-1 1 0,0-1 0,-1 0 150,-15-1-1078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8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54 4801,'-6'-14'5327,"4"9"-3960,-1 0-1,1 0 1,0 0-1,-1 1 1,0-1-1,0 1 1,-1 0-1367,3 2 786,0 3-263,1 4 516,5 25-621,-2-6-201,1 0 0,2-1 1,0 0-1,7 16-217,-8-26 94,0 1-1,1-1 1,1 0-1,3 5-93,-7-14 16,0 0 0,0 0 0,1 0 0,-1 0 0,1 0 0,0-1 0,0 1 0,0-1 0,0 0 0,1 0 0,-1-1 0,1 1-1,3 0-15,-6-2-1,-1-1 0,1 1 0,0-1 0,0 0 0,-1 1 0,1-1 0,0 0 0,-1 0 0,1-1 0,0 1-1,0 0 1,-1 0 0,1-1 0,0 1 0,-1-1 0,1 0 0,-1 1 0,1-1 0,-1 0 0,1 0 0,-1 0 0,1 0-1,-1 0 1,0 0 0,1-1 1,2-2-18,-1 0 0,0 1 0,0-1 0,-1 0 0,1 0 0,-1 0 0,0-1-1,1-2 19,0-4-56,0-1 0,0 0 0,-1 0 0,-1 0 0,0-11 56,5-29-53,-6 52 53,0 0 1,0-1-1,0 1 0,0 0 0,0 0 1,0 0-1,0 0 0,0 0 1,0 0-1,0 0 0,0 0 0,0 0 1,0 0-1,0 0 0,0-1 0,0 1 1,0 0-1,0 0 0,0 0 1,0 0-1,0 0 0,0 0 0,0 0 1,0 0-1,0 0 0,0 0 0,0 0 1,0 0-1,0 0 0,0-1 1,0 1-1,0 0 0,0 0 0,0 0 1,0 0-1,0 0 0,0 0 1,1 0-1,-1 0 0,0 0 0,0 0 1,0 0-1,0 0 0,0 0 0,0 0 1,0 0-1,0 0 0,0 0 1,0 0-1,0 0 0,1 0 0,-1 0 1,0 0-1,0 0 0,2 5 20,6 13 90,1 0 1,0-1-1,1 0 1,10 12-111,-16-24 105,1 1 0,-1-1 0,1 0 1,1 0-1,-1 0 0,1-1 0,0 0 0,0 0 0,0 0 0,1-1 0,-1 0 0,1 0 1,-1-1-1,1 0 0,1 0-105,-4-1 78,1 0 0,0 0 1,0 0-1,0-1 0,-1 0 0,1 0 1,0-1-1,0 1 0,0-1 0,-1 0 1,1 0-1,4-2-78,-7 2 18,1 0 0,-1-1 0,1 1 0,-1-1 0,1 1 0,-1-1-1,0 0 1,0 0 0,0 0 0,0 0 0,0-1 0,-1 1 0,1 0 0,-1-1 0,1 1 0,-1-1 0,0 1 0,0-1 0,0 0 0,0 0-1,0 1 1,-1-2-18,2-9-493,-1 0-1,0 0 0,-1 0 0,-1 0 0,0-1 494,-1-27-3748,2 9 2177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3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1 6657,'-9'3'2425,"2"0"-1,-1 1 1,-7 5-2425,15-9 32,0 0 0,0 0 0,0 0 0,-1 1 0,1-1 0,0 0 0,0 0 0,0 0 0,0 0 0,0 0 0,0 0 0,-1 1 0,1-1-1,0 0 1,0 0 0,0 0 0,0 0 0,0 0 0,0 1 0,0-1 0,0 0 0,0 0 0,0 0 0,0 1 0,0-1 0,0 0 0,0 0 0,0 0 0,0 0 0,0 1 0,0-1 0,0 0 0,0 0 0,0 0 0,0 0 0,0 1 0,0-1 0,0 0 0,0 0 0,0 0-1,1 0 1,-1 0 0,0 1 0,0-1 0,0 0 0,0 0 0,0 0 0,0 0 0,1 0 0,-1 0 0,0 0 0,0 1 0,0-1 0,0 0 0,1 0 0,-1 0-32,16 6 724,20-1-484,1-2 0,-1-1 0,34-3-240,-37 1 59,451-15 183,-370 10-216,528-10 807,-609 15-716,0 2-1,0 1 1,21 5-117,-52-8-14,0 0 0,0 1 0,0-1 0,0 1 1,0 0-1,0 0 0,0-1 0,0 1 0,0 0 1,-1 1-1,3 0 14,-4-2-19,0 0 1,0 0-1,0 0 1,0 0-1,0 1 1,0-1-1,0 0 1,0 0-1,0 0 1,0 0-1,0 1 1,0-1-1,0 0 1,0 0-1,0 0 1,0 0-1,0 0 1,0 1-1,0-1 1,0 0-1,0 0 1,0 0 0,0 0-1,0 0 1,-1 1-1,1-1 1,0 0-1,0 0 1,0 0-1,0 0 1,0 0-1,0 0 1,0 0-1,0 1 1,-1-1-1,1 0 1,0 0-1,0 0 1,0 0-1,0 0 1,0 0-1,-1 0 1,1 0 18,-16 5-1186,-18-1 407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8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7626,'5'4'918,"0"1"1,-1 0 0,1 0 0,-1 1-1,0-1 1,-1 1 0,1 0-1,-1 0 1,0 0 0,1 5-919,7 32 2192,-1 2 0,-3-1 0,-1 5-2192,1 2 826,13 63 537,-5-35-723,-14-71-601,0-1-1,0 1 1,1-1 0,0 0 0,1 1 0,-1-1 0,1 0 0,1-1 0,-1 1 0,5 6-39,-7-13-2,-1 1 1,0-1-1,1 1 0,-1-1 1,1 1-1,-1-1 0,1 1 1,-1-1-1,1 0 0,-1 1 1,1-1-1,-1 0 0,1 1 0,-1-1 1,1 0-1,0 0 0,-1 1 1,1-1 1,-1 0-4,1 0 0,-1 0 0,0 0 1,1 0-1,-1-1 0,0 1 0,1 0 1,-1 0-1,0 0 0,1 0 0,-1 0 1,0-1-1,1 1 0,-1 0 0,0 0 0,0 0 1,1-1-1,-1 1 0,0 0 0,0-1 1,1 1-1,-1 0 4,1-2-36,0 0 0,0 1 0,0-1 0,-1 0 0,1 0 1,-1 0-1,1 0 0,-1 1 0,1-2 36,12-131-1816,-8 72 1595,-5 59 219,0-1 8,1 0-1,-1 0 1,1-1 0,0 1-1,0 0 1,1-3-6,-1 6 9,-1 1 1,0-1 0,1 1-1,-1-1 1,0 0-1,1 1 1,-1-1 0,1 1-1,-1-1 1,1 1 0,-1 0-1,1-1 1,0 1 0,-1-1-1,1 1 1,-1 0-1,1 0 1,0-1 0,-1 1-1,1 0 1,0 0 0,-1 0-1,1 0 1,0-1-1,-1 1 1,1 0 0,0 0-1,-1 0 1,1 1 0,0-1-1,-1 0 1,1 0 0,0 0-1,-1 0 1,1 1-1,0-1 1,-1 0 0,1 1-1,-1-1 1,1 0 0,0 1-1,-1-1 1,1 1-10,3 2 86,-1 0 1,1 0 0,-1 0-1,0 1 1,0-1-1,0 1 1,0 0-1,-1 0 1,1 0-1,-1 0 1,0 0-1,1 3-86,5 10 264,0-4-83,-1 0 0,1-1 1,1 0-1,0-1 0,4 4-181,-8-11 45,0 1-1,0-1 1,0 0-1,0-1 1,0 0-1,1 1 1,-1-2 0,1 1-1,0-1 1,0 1-1,0-2 1,0 1-1,5 0-44,-4-1 15,1-1 0,0 1 0,0-2-1,-1 1 1,1-1 0,0 0 0,-1-1 0,1 1 0,-1-2-1,0 1 1,1-1 0,-1 0 0,4-3-15,5-3-59,0-1 1,-1 0-1,0-1 1,-1-1-1,1-2 59,-7 7-134,-1 0-1,-1 0 1,0-1-1,0 0 1,0 0-1,1-4 135,-4 8-69,-1-1 0,0 0 0,0 1 0,0-1 0,-1 0 0,0 0-1,0 0 1,0 0 0,0 0 0,-1 0 0,0-1 0,0 1-1,0-1 70,-1-1-29,0 1-1,-1 0 1,1 0-1,-1 0 0,0 0 1,-3-4 29,4 8 12,0-1 1,-1 1 0,1-1-1,-1 1 1,0 0 0,1-1-1,-1 1 1,0 0 0,0 0-1,-1 1 1,1-1 0,0 0-1,0 1 1,-1-1-1,-2 0-12,5 2 10,-1 0 0,0 0-1,0-1 1,0 1-1,0 0 1,0 0 0,1 1-1,-1-1 1,0 0-1,0 0 1,0 0 0,0 0-1,1 1 1,-1-1-1,0 0 1,0 1 0,0-1-1,1 1 1,-1-1-1,0 1 1,1-1 0,-1 1-1,0 0 1,1-1-1,-1 1 1,1 0 0,-1-1-1,1 1-9,-2 1 36,-2 3 31,0 0 0,0 0 0,1 0 1,-1 1-1,1-1 0,1 1 1,-1 0-1,1 0 0,-2 5-67,2-2 81,0 0 0,0 1 0,1-1 0,0 1 0,1-1-1,0 2-80,0-1 46,1-1 0,0 1 0,1-1 0,0 0 0,0 1 0,1-1 0,0 0 0,1-1 0,0 1 0,0-1 0,1 1 0,0-1 0,1 0 0,-1-1-1,1 0 1,1 0 0,0 0 0,4 4-46,-7-9-43,-1 0 0,1 0 0,-1 0 0,1-1-1,-1 1 1,1-1 0,0 0 0,0 0 0,0 0-1,0 0 1,-1-1 0,1 0 0,0 0 0,0 0-1,0 0 1,0 0 0,0-1 0,0 0 0,0 0 0,0 0-1,-1 0 1,1 0 0,0-1 0,1 0 43,4-3-718,0 0 0,0 0 0,0-1 1,-1 0-1,0-1 0,0 0 0,-1 0 0,6-7 718,14-22-3350,-3 0 1359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9.0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7882,'3'39'8166,"3"1"-3740,0-18-3237,1 0-1,0 0 1,2 0-1,1 2-1188,-10-24 23,1 1 0,-1 0 0,0 0 0,1-1 0,-1 1 0,0 0 0,1-1 0,-1 1 0,1 0 0,-1-1 0,1 1 0,-1-1 0,1 1 0,0-1 0,-1 1 0,1-1 0,0 1 0,-1-1 0,1 0 0,0 1-23,0-1-6,-1 0 1,1-1-1,-1 1 1,1 0-1,-1 0 0,1 0 1,-1-1-1,1 1 1,-1 0-1,0-1 1,1 1-1,-1 0 1,0-1-1,1 1 0,-1-1 1,0 1-1,1 0 1,-1-1-1,0 1 1,0-1-1,1 1 1,-1-1-1,0 1 0,0-1 1,0 1-1,0-1 1,0 1-1,0-1 6,10-44-1256,-8 34 1107,0 0 0,1 0 0,0 0 0,0 1 0,1-1 0,1 1 0,0 0 0,2-4 149,-6 12 32,1 1 1,-1-1 0,0 1-1,0-1 1,1 1 0,-1 0 0,1 0-1,-1 0 1,1 0 0,-1 0 0,1 0-1,-1 0 1,1 0 0,0 1-1,0-1 1,-1 1 0,1-1 0,0 1-1,0 0 1,0-1 0,0 1 0,-1 0-1,1 0 1,0 1 0,0-1-1,0 0 1,0 0 0,-1 1 0,1-1-1,0 1 1,0 0 0,-1 0 0,1-1-1,0 1-32,4 3 194,0-1 0,0 1 0,-1 0 0,1 0-1,-1 0 1,0 1 0,0 0 0,3 4-194,9 15 605,-2 0 1,0 0 0,-1 1-1,1 8-605,-3-10 12,-9-18-967,-3-5 914,0 0-1,0 0 1,0 0 0,1 0-1,-1 0 1,0 0-1,0 0 1,0 0 0,0 0-1,0 0 1,0 0-1,1 0 1,-1 0 0,0 0-1,0 0 1,0 0 0,0 0-1,0 0 1,0 0-1,1 0 1,-1 0 0,0 0-1,0 0 1,0-1 0,0 1-1,0 0 1,0 0-1,0 0 1,1 0 0,-1 0-1,0 0 1,0 0-1,0 0 1,0 0 0,0-1-1,0 1 1,0 0 0,0 0-1,0 0 1,0 0-1,0 0 42,7-14-988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19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11995,'3'4'1253,"1"0"1,-1 0-1,0 0 1,0 0-1,-1 1 1,1 0-1254,1 2 802,-2 0 0,1 0 0,-1 0 0,0 0-802,2 13 806,-1 0 0,1 15-806,-3-20 720,5 56 1156,-4 6-1876,-3-69 85,0-13-77,-2-15-86,5 3 1,0 1 0,1 0 0,1-1 0,0 1 0,1 0 0,1 1 0,0-1 0,1 1 1,1 1-1,1-3 77,-6 12-4,1 0 1,-1 0-1,1 0 1,0 1-1,0-1 1,0 1-1,1 0 1,-1 0-1,1 1 0,2-2 4,-5 4 6,0 0-1,1 0 0,-1 0 1,1 0-1,-1 0 0,1 1 1,-1-1-1,1 1 0,0 0 0,-1-1 1,1 1-1,0 0 0,-1 1 1,1-1-1,-1 0 0,1 1 1,0-1-1,-1 1 0,1 0 0,-1 0 1,1 0-1,-1 0 0,0 1 1,1-1-1,-1 1-5,4 2 48,0 0 0,0 1 0,-1 0 0,1 0 0,-1 1 0,-1-1 1,1 1-1,-1 0 0,0 0 0,3 5-48,4 12 325,-1 0 0,3 13-325,0-3 251,-9-21-139,0 0 1,-1 0-1,0 3-112,-3-13 7,1-1 0,-1 1-1,1-1 1,-1 1 0,1-1 0,-1 0 0,1 1-1,0-1 1,0 0 0,0 1 0,0-1-1,0 0 1,0 0 0,0 0 0,0 0-7,-1 0 0,1-1 0,-1 0-1,0 0 1,1 0 0,-1 0 0,0 1 0,1-1 0,-1 0 0,0 0-1,1 0 1,-1 0 0,1 0 0,-1 0 0,0 0 0,1 0 0,-1 0 0,0 0-1,1 0 1,-1 0 0,0 0 0,1 0 0,-1 0 0,1-1 0,-1 1-4,1-1-1,0 1 1,-1-1 0,1 1-1,-1-1 1,1 1 0,0-1 0,-1 0-1,0 1 1,1-1 0,-1 0-1,1 1 1,-1-1 0,0 0 0,1 0 4,0-3-50,0-1 0,0 1 0,0-1 0,-1 1 0,1-1-1,-1 0 51,2-18-211,12-48-350,4-20 316,-18 90 249,-1 1 0,2-1 0,-1 0-1,0 0 1,0 1 0,0-1 0,0 0 0,0 0-1,1 1 1,-1-1 0,0 0 0,1 1 0,-1-1 0,0 0-1,1 1 1,-1-1 0,1 0 0,-1 1 0,1-1-1,-1 1 1,1-1 0,0 1 0,-1 0 0,1-1 0,-1 1-1,1-1 1,0 1 0,0 0 0,-1 0 0,1-1 0,0 1-1,-1 0 1,1 0 0,0 0 0,0 0 0,-1 0-1,1 0 1,0 0 0,0 0 0,-1 0 0,1 0 0,0 0-1,0 0 1,-1 1 0,1-1 0,0 0 0,-1 0 0,1 1-1,0-1 1,-1 0 0,1 1 0,0-1 0,-1 1-1,1-1 1,-1 1 0,1-1 0,-1 1 0,1 0 0,-1-1-1,1 1-3,4 6 99,0 1 0,0-1 0,-1 1-1,0-1 1,-1 1 0,3 7-99,-1-3 90,2 10 38,0 0-1,-1 0 0,-1 1 1,-2 0-128,3 7 37,-6-30-30,1 4-167,-1 0-1,2 0 1,-1 0-1,0 0 0,2 3 161,-3-7-17,1 1 1,-1 0-1,1 0 0,-1 0 0,1 0 0,0-1 1,-1 1-1,1 0 0,0-1 0,-1 1 0,1 0 1,0-1-1,0 1 0,0-1 0,-1 1 0,1-1 0,0 0 1,0 1-1,0-1 0,0 0 0,0 0 0,0 1 1,0-1-1,0 0 0,0 0 0,0 0 0,0 0 17,19-4-202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0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12883,'12'-8'5233,"5"4"-3065,5-2-815,2 4-9,-1 0-360,5 0-432,-1 2-176,-6-4-1168,-5 4-784,-6 3 992</inkml:trace>
  <inkml:trace contextRef="#ctx0" brushRef="#br0" timeOffset="1">92 163 12187,'4'4'4873,"4"-3"-2985,2 2 80,9-2-239,2-1-273,9 0-624,0-3-304,-2 2-272,-4 0 73,-8-2-1266,-1-1-951,-5-4 1200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0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61 14843,'5'21'3726,"6"21"2444,3 35-6170,-11-52 711,1 2 750,3 14-1461,-4-30 138,-1-9-102,-1-7-42,0-11-80,0-1 0,2 0 0,-1 0 0,3-2 86,6-23-193,3-2 193,-9 29-6,1 0 0,0 0 0,1 1 1,1-1 5,-5 10 7,0 1 0,-1 0 0,1 0 0,0 0 0,1 0 0,-1 1 0,1-1 0,0 1 0,0 0 0,0 0 0,0 0 0,0 1 0,0 0 0,1-1 0,0 1-7,-3 2 16,0-1-1,0 0 1,0 1-1,1 0 1,-1 0-1,0 0 0,0 0 1,0 0-1,0 0 1,0 0-1,0 0 1,0 1-1,0-1 1,0 1-1,0 0 1,0-1-1,1 2-15,0 0 51,0 0 0,0 0 1,0 0-1,0 0 0,0 1 0,-1-1 1,1 1-1,-1 0 0,2 2-51,2 4 164,-1 1 1,0-1-1,0 1 0,-1 0 1,0 0-1,0 4-164,6 26 404,-2 1-1,-1 1 1,-2 10-404,-2-27 1,-3-22 131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4.0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1 8242,'-30'-1'4145,"3"1"-1649,4 0-399,13 4-97,8-3-664,10 3-231,26-1-441,-2-3-136,18 4-64,3-5-48,2-2-120,5 0-80,0 2-104,-4 1 24,-15-3-816,-7 5-680,-24-2 328,-5 9 207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4.5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1 407 11434,'5'1'4577,"10"2"-2784,11 2-169,14-1-160,2 0-255,12-4-481,-3 0-224,6 0-264,3 0-72,-8-1-248,-6 1-432,-10 0-1408,-17 0-545,-21-3 1353</inkml:trace>
  <inkml:trace contextRef="#ctx0" brushRef="#br0" timeOffset="1">134 1 10890,'13'3'2480,"0"1"0,0 1 0,4 2-2480,17 9 3100,11 8-3100,-10-5 1161,1-1-1161,4 0 452,4 0 378,6 7-830,-36-18 157,-1 2-1,0-1 1,0 1-1,-1 1 1,7 7-157,-15-13 34,0 1 1,0-1-1,0 1 1,0 0-1,-1 0 1,0 0-1,0 0 1,0 0-1,-1 1 1,0-1-1,0 1 0,0 0 1,0 0-1,-1 0 1,0 0-1,-1 0 1,1 0-1,-1 0 1,0 0-1,-1-1 1,1 1-1,-1 0 1,0 0-1,-1 0 0,0 2-34,-6 15 109,0-1 0,-2-1 0,0 1 0,-5 4-109,11-18 19,-2 0-1,1-1 1,-1 0-1,0 0 1,0 0-1,-1 0 1,0-1-1,0 0 0,-1-1 1,1 1-1,-1-2 1,-3 2-19,3-2-333,-1 0 0,0-1 1,0 0-1,0 0 0,-1-1 1,-7 1 332,8-3-2571,8-1 2273,1 1 1,0-1-1,0 1 0,-1-1 1,1 1-1,0-1 1,0 1-1,0-1 1,0 1-1,0-1 0,-1 1 1,1-1-1,0 1 1,0-1-1,0 1 0,1-1 1,-1 0 297,0-19-2650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5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14 4641,'-3'-1'628,"1"0"1,-1 0-1,0 0 0,1 1 1,-1-1-1,0 1 0,1-1 1,-1 1-1,0 0 0,1 0 1,-1 1-1,0-1 0,1 0 1,-2 1-629,4-1 53,0 0 0,0 0 0,-1 0 0,1 0 0,0 0 0,0 0 0,0 0 0,0 0 0,0 1 0,-1-1 1,1 0-1,0 0 0,0 0 0,0 0 0,0 0 0,0 0 0,0 0 0,-1 0 0,1 1 0,0-1 0,0 0 1,0 0-1,0 0 0,0 0 0,0 0 0,0 0 0,0 1 0,0-1 0,0 0 0,0 0 0,0 0 1,0 0-1,0 1 0,0-1 0,0 0 0,0 0 0,0 0 0,0 0 0,0 0 0,0 1 0,0-1 0,0 0 1,0 0-1,0 0 0,0 0 0,0 0 0,0 1 0,0-1 0,0 0 0,0 0 0,1 0 0,-1 0 0,0 0 1,0 0-1,0 1 0,0-1 0,0 0 0,0 0 0,0 0 0,1 0 0,-1 0 0,0 0 0,0 0 0,0 0 1,0 0-1,1 0-53,10 6 1929,2-3-1337,0-1 1,1 0 0,-1-1 0,0-1 0,0 0 0,10-1-593,-11 0 149,53-4 582,5-4-731,-23 2-128,1 3 1,38 1 127,-78 3-249,14 1-114,-21-1 187,0 0 1,0 0 0,0 1 0,0-1 0,0 0 0,0 1 0,0-1 0,0 1 0,0-1 0,0 1-1,0-1 1,0 1 0,0-1 0,0 1 0,0 0 0,0 0 175,-1-1-133,0 1 1,0-1-1,0 0 1,0 0 0,0 1-1,0-1 1,0 0-1,0 1 1,0-1-1,0 0 1,0 1-1,0-1 1,0 0-1,0 1 1,0-1 0,0 0-1,0 1 1,0-1-1,-1 0 1,1 0-1,0 1 1,0-1-1,0 0 1,0 1-1,-1-1 1,1 0-1,0 0 1,0 1 0,-1-1-1,1 0 1,0 0-1,0 0 1,-1 0-1,1 1 133,-22 17-2532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6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7 353 9882,'-6'8'4337,"8"-2"-1904,13-2-577,7 0-160,12 1-351,11-2-529,-2-3-240,3 0-320,-5-3-80,-9-1-80,-5 1-192,-12 1-840,-7-2-665,-11-2-3560,-6 4 3353</inkml:trace>
  <inkml:trace contextRef="#ctx0" brushRef="#br0" timeOffset="1">82 1 11386,'1'16'4969,"7"5"-2496,0 8-425,-4 18-495,-1 3-337,1 14-440,0 3-184,2-6-280,4-2-96,-4-16-136,4-11-160,-4-17-696,1-8-504,-2-9-1249,1-3 1489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6.6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13123,'9'16'5473,"1"9"-3153,-5 8-215,0 17-665,-3 4-312,3-1-575,2-2-193,-1-4-184,4-4-40,-1-12-672,2-6-441,1-15-1175,1-9 3600,-1-20-1424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34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7642,'0'0'368,"0"-1"0,0 1 0,0 0 0,0-1 0,0 1 0,1-1 1,-1 1-1,0 0 0,0-1 0,0 1 0,0 0 0,1-1 0,-1 1 1,0 0-1,0-1 0,1 1 0,-1 0 0,0-1 0,0 1 0,1 0 0,-1 0 1,1-1-369,10-3 1593,20 2-1774,-25 2 233,6 0 55,-1 1 1,0-1 0,1 2-1,-1-1 1,0 2-1,5 1-107,-14-4 24,6 3 70,0-1-1,0 2 0,0-1 1,0 1-1,1 1-93,-7-4 11,-1 0 0,0-1 0,1 1 0,-1 0 0,1 1 0,-1-1 0,0 0-1,0 0 1,0 1 0,0-1 0,0 0 0,0 1 0,0-1 0,0 1 0,0-1 0,-1 1 0,1 0 0,-1-1 0,1 1 0,-1 0 0,0-1 0,1 1 0,-1 0 0,0-1 0,0 1 0,0 0 0,0 0 0,-1-1 0,1 2-11,-3 6 34,-1 1 0,0-1-1,0 0 1,0 0 0,-2 0 0,1-1 0,-1 1 0,0-1 0,-5 4-34,4-4 30,-1-1 0,0 0 0,0-1 0,-1 1-1,1-2 1,-1 1 0,-1-1 0,0 0-30,-3 2 86,12-7-68,1 0 0,-1 1 0,0-1-1,0 1 1,1-1 0,-1 1-1,0-1 1,0 1 0,1-1-1,-1 1 1,1 0 0,-1-1 0,1 1-1,-1 0 1,1-1 0,-1 1-1,1 0 1,-1 0-18,1-1 17,0 1 0,0-1 0,0 1-1,0-1 1,1 0 0,-1 1 0,0-1 0,0 1 0,0-1 0,0 0-1,1 1 1,-1-1 0,0 0 0,0 0 0,1 1 0,-1-1 0,0 0-1,0 1 1,1-1 0,-1 0 0,0 0 0,1 1 0,-1-1 0,0 0-1,1 0 1,-1 0 0,1 0-17,2 2 83,1-1-1,0 1 1,1-1-1,-1-1 0,0 1 1,0 0-1,1-1-82,10 0 190,0 0 0,0-1 0,0-1 0,13-3-190,61-17 218,-64 15-303,0 0-832,-1-1 0,2-2 917,6-4-735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7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91 120 9162,'11'-14'1979,"-1"0"0,3-8-1979,-12 19 317,0 1 0,0-1-1,0 1 1,-1-1 0,1 0 0,-1 1-1,0-1 1,1 0 0,-1 1-1,0-1 1,-1 0 0,1 1 0,0-1-1,-1 1 1,0-1 0,1 0 0,-1 1-1,0-1 1,0 1 0,-1 0 0,1-1-1,-1 0-316,2 3 86,-1-1-1,1 0 1,-1 1-1,0-1 1,1 0-1,-1 1 1,0-1-1,0 0 1,1 1-1,-1-1 0,0 1 1,0 0-1,0-1 1,0 1-1,1 0 1,-1-1-1,0 1 1,0 0-1,0 0 1,0 0-1,0 0 1,0 0-1,0 0 1,0 0-1,0 0 1,0 0-1,0 0 0,1 0 1,-1 1-1,0-1 1,0 0-1,0 1 1,0-1-1,0 1 1,1-1-1,-1 1 1,0-1-86,-3 3 89,0 0 0,0 0 0,0 1 0,0-1 0,1 1 0,-1 1-89,-4 4 58,2 0 0,-1 0 0,1 1 0,1 0 0,-1 0 1,2 1-1,0-1 0,0 1 0,1 0 0,-1 2-58,3-5 2,-1-1-1,1 1 1,0 0 0,1 1 0,0-1-1,0 0 1,1 0 0,0 0 0,0 0-1,1-1 1,0 1 0,1 0 0,-1 0 0,4 4-2,-5-8-60,1-1 1,0 0-1,0 0 1,0 0-1,0 0 1,0 0-1,0 0 1,1-1-1,-1 1 1,1-1-1,0 1 1,0-1-1,0 0 1,0 0-1,0-1 1,0 1-1,1 0 1,-1-1-1,1 0 1,-1 0-1,1 0 1,-1 0 0,1-1-1,-1 1 1,2-1 59,2 0-431,-1 0 1,1-1 0,0 1 0,-1-1-1,1-1 1,-1 1 0,1-1 0,-1 0 0,0-1-1,3-1 431,36-23-1381</inkml:trace>
  <inkml:trace contextRef="#ctx0" brushRef="#br0" timeOffset="1">384 101 8170,'0'0'291,"-1"1"0,1-1 0,0 0 0,-1 0 0,1 0 0,0 1 1,-1-1-1,1 0 0,0 1 0,-1-1 0,1 0 0,0 1 0,0-1 0,-1 0 1,1 1-1,0-1 0,0 0 0,0 1 0,0-1 0,-1 1 0,1-1 0,0 0 1,0 1-1,0-1 0,0 1 0,0-1 0,0 1-291,-2 15 1741,2-13-916,-1 8 154,1 0 0,-1 0 0,2-1 0,0 1 0,1 3-979,-2-10 131,1-1 0,0 0 1,0 1-1,0-1 0,0 1 0,0-1 1,1 0-1,-1 0 0,1 0 0,0 0 1,0 0-1,0 0 0,0-1 0,1 1 1,-1 0-1,1-1 0,0 0 1,1 1-132,-2-2 24,0 0 0,0 0 1,0 0-1,0 0 0,0-1 1,0 1-1,0-1 1,0 1-1,0-1 0,0 0 1,0 0-1,0 0 0,1 0 1,-1 0-1,0 0-24,2-1 15,0 0-1,0 0 1,-1 0 0,1-1-1,-1 1 1,1-1-1,-1 0 1,1-1-15,6-3 1,0-2-1,-1 1 1,-1-2 0,9-8-1,-13 13-2,0 0 0,-1-1 1,1 0-1,-1 0 0,0 0 0,0 0 0,-1 0 0,3-6 2,-5 8 2,1 0 0,0 0-1,-1 0 1,1-1-1,-1 1 1,0 0-1,0 0 1,0 0 0,0 0-1,-1 0 1,1 0-1,-1 0 1,0 0-1,0 0 1,0 0-1,0 0 1,-2-2-2,2 2 3,-1 0 0,0 0 0,0 0 0,0 0-1,0 1 1,-1-1 0,1 1 0,-1 0 0,1-1 0,-1 1 0,0 0 0,0 0 0,0 1-1,0-1 1,0 1 0,0-1 0,-1 1 0,1 0 0,0 0 0,-1 1 0,1-1 0,0 1-1,-1-1 1,1 1 0,-1 0 0,-1 1-3,-1-1-56,0 1-1,1 0 1,-1 0-1,1 1 1,-1 0-1,1 0 1,-1 0-1,1 1 1,0-1-1,0 1 1,0 0-1,1 1 1,-1-1-1,1 1 1,-3 3 56,5-5-229,0 0 0,1 0 1,-1 0-1,1 0 0,0 1 1,-1-1-1,1 0 0,0 1 1,0-1-1,0 3 229,1-4-168,0-1-1,-1 1 1,1 0-1,0 0 1,0 0 0,0-1-1,0 1 1,0 0 0,0 0-1,0 0 1,0-1 0,0 1-1,1 0 1,-1 0 0,0-1-1,0 1 1,1 0-1,-1 0 1,1-1 0,-1 1-1,0 0 1,1-1 0,-1 1-1,1 0 1,-1-1 0,1 1-1,0-1 1,-1 1 0,1-1-1,0 1 1,-1-1-1,1 0 1,0 1 0,0-1 168,10 2-1453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7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7442,'23'17'4617,"-20"8"544,0 10-2617,-3 18-655,-7 3-377,2 9-696,-4-2-208,7-8-320,1-7-128,5-17-104,9-7-176,-5-18-664,11-6-504,-10-18-1193,0-7 1465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7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9850,'-8'20'4985,"10"0"-952,2 5-1672,-2 15-553,-1 5-248,0 13-560,1 2-247,4-7-369,2-8-136,3-14-72,-2-7-136,2-12-984,2-8-713,-1-15-5192,7-6 4512</inkml:trace>
  <inkml:trace contextRef="#ctx0" brushRef="#br0" timeOffset="1">228 209 12755,'3'25'5833,"-3"5"-2736,0 5-1177,-2 0-112,1-2-695,2-2-257,6-11-528,1-7-56,0-11-744,-3-8-608,1-12-1457,-1-8-800,-4-6-3088,-1 0 4065</inkml:trace>
  <inkml:trace contextRef="#ctx0" brushRef="#br0" timeOffset="2">164 93 7338,'-2'-13'4096,"3"12"-511,2-1-728,2 4-481,-5-2-255,0 0-665,0 0-296,4 10-1656,1 1 2465,-2 0-1681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8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5 8834,'-1'0'912,"0"-1"1,1 1-1,-1-1 1,0 1-1,0 0 0,1-1 1,-1 1-1,0 0 1,0-1-1,0 1 1,0 0-1,0 0-912,-3 0 2204,-6 0 2437,9 0-4649,1 0 0,-1 0 0,0 0 0,0 0 0,1 0 0,-1 0 0,0 0 0,0 0 0,1 0 0,-1 1 0,0-1 0,0 0 0,1 0 0,-1 1 0,0-1 0,0 0 0,1 1 0,-1-1 0,1 1 0,-1-1 0,0 1 8,-10 21-1,7-14-1,-13 31-9,16-37 9,1 1 1,-1-1-1,1 0 1,0 1-1,-1-1 1,1 1-1,0-1 1,1 1-1,-1-1 1,0 1 0,1-1-1,-1 1 1,1-1-1,0 1 2,1 2-5,1 1-1,0-1 1,0 1 0,2 2 5,7 12-10,1 8 72,1-1 0,7 7-62,-19-30 49,1-1 0,-1 1 0,-1 0 0,1 0 0,0-1 0,-1 1 0,0 0 0,1 1-49,-2-3 53,0 0 1,0 0-1,0 0 1,0-1-1,0 1 1,-1 0-1,1 0 1,0 0-1,-1 0 1,1 0-1,-1-1 1,0 1-1,0 0 1,1 0-1,-1-1 1,0 1-1,-1 0 1,1 0-54,-3 1 64,1 1 1,-1 0 0,0-1 0,0 0 0,0 0 0,0 0 0,0-1 0,-1 1 0,1-1-1,-4 1-64,5-2-135,0 0 0,0 0 0,-1 0 0,1 0 0,0-1 0,0 0 0,-4 1 135,5-1-185,1 0 1,-1-1-1,1 1 1,-1 0-1,1 0 1,0-1-1,-1 1 1,1-1-1,-1 1 1,1-1-1,0 0 1,-1 0-1,1 1 1,0-1-1,0 0 1,-1-1 184,1 1-345,1 0 0,-1 0 1,1 1-1,-1-1 0,1 0 0,-1 0 0,1-1 1,-1 1-1,1 0 0,0 0 0,0-1 345,-1 1-231,-5-22-2133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8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39 199 10306,'5'6'5177,"6"13"-1128,-3 1-1568,-5 7-401,-2 5-351,-2 2-641,-1-1-328,1-7-400,1-12-408,4-14-1160,4-5-721,5-24 1025</inkml:trace>
  <inkml:trace contextRef="#ctx0" brushRef="#br0" timeOffset="1">7 1 8426,'-7'4'4385,"10"4"-448,-2 4-2105,5-3-1120,2 3-976,5 8-16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9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9826,'2'3'750,"0"1"1,-1-1-1,0 1 0,1 0 0,-2 0 1,1 0-1,0 0 0,-1 0 0,1 2-750,-3 38 3452,0-7-1061,2-29-1847,1 1-1,-1 0 1,2-1 0,-1 1-1,1-1 1,1 3-544,-2-9 49,-1 0-1,1 0 1,0 0 0,0 0 0,0-1-1,0 1 1,0 0 0,0 0 0,0-1-1,1 1 1,-1 0 0,1-1 0,-1 0-1,1 1 1,0-1 0,-1 0 0,1 0-1,0 0 1,0 0 0,0 0 0,0 0-1,0 0 1,0-1 0,0 1-1,0-1 1,0 1 0,0-1 0,0 0-1,1 0-48,1 0-35,0-1 0,-1 1 0,1-1 0,0 0 0,0-1 0,-1 1 0,1 0 0,0-1-1,-1 0 1,0 0 0,1 0 0,-1 0 0,0-1 0,0 1 0,0-1 0,0 1 0,-1-1-1,1 0 1,-1 0 0,1-1 0,-1 0 35,0 2-46,-1 0 0,0 0 0,0 0 1,0 0-1,0 0 0,0-1 0,-1 1 0,1 0 0,-1 0 0,1-1 0,-1 1 0,0 0 0,0-1 0,0 1 1,0 0-1,0-1 0,-1 1 0,1 0 0,-1 0 0,1-1 0,-1 1 0,0 0 0,0 0 0,0 0 1,0 0-1,0 0 0,0 0 0,-1 0 0,1 0 0,-1 0 0,1 1 0,-1-1 0,0 1 0,1-1 1,-1 1-1,-1-1 46,-3-2-13,1 1 1,0 1 0,-1-1 0,0 1-1,0 0 1,1 0 0,-1 0 0,0 1-1,-2 0 13,-13-2 60,-1 1-1,1 2-59,-11-2 136,101-12 82,-51 11-144,0 1 0,0 0 0,1 2-1,-1 0 1,10 2-74,-22-1 31,0 0-1,0 0 0,1 1 1,-1 0-1,0 0 0,0 0 1,-1 1-1,1 0 1,0 0-1,-1 0 0,0 1 1,1-1-1,-2 1 1,1 1-1,0-1 0,-1 1 1,4 4-31,-6-6 34,0 1 1,0-1-1,0 0 1,-1 1-1,1-1 1,-1 1-1,0 0 1,0-1-1,0 1 1,0 0-1,-1 0 1,0-1-1,1 3-34,-2 6 111,0 0-1,0-1 0,-3 9-110,-1 10 160,6-18-82,0-11-78,0-7-50,0-2-50,0-1 0,1 1 1,0-1-1,1 1 0,0 0 1,0 0-1,0 0 0,3-4 100,4-4-143,0 0 0,0 1 0,7-6 143,-14 17 9,0 0 0,1 1 0,-1 0 0,1-1 0,0 2 0,0-1 0,0 0 0,0 1 0,2-1-9,-6 3 22,1-1-1,0 1 0,0-1 1,0 1-1,0 0 0,0-1 1,0 1-1,0 0 0,0 0 0,0 0 1,0 0-1,0 0 0,0 0 1,0 0-1,0 0 0,0 0 1,0 0-1,0 1 0,0-1 0,0 0 1,0 1-1,0-1 0,0 1 1,0-1-1,0 1 0,0-1 1,0 1-1,-1 0 0,1-1 1,0 1-1,-1 0 0,1 0 0,0 0 1,-1-1-1,1 1 0,-1 0 1,1 0-1,-1 0 0,1 0 1,-1 0-1,0 0 0,1 0 0,-1 0 1,0 0-1,0 1-21,2 9 213,0 0 0,-1 1 1,-1 0-1,1-1 0,-2 1 0,0-1 0,0 1 1,-2 3-214,0 4-242,2 1 1,0 2 241,0-22-85,1 0-1,0 1 1,0-1-1,0 0 1,0 1-1,0-1 1,0 0-1,0 0 1,0 1-1,0-1 1,0 0-1,0 1 1,0-1-1,1 0 1,-1 1-1,0-1 1,0 0-1,0 1 1,0-1 0,0 0-1,1 0 1,-1 1-1,0-1 1,0 0-1,0 0 1,1 1-1,-1-1 1,0 0-1,0 0 1,1 0-1,-1 0 1,1 1 85,-1-1-330,1-1 0,0 1 0,-1 0-1,1 0 1,0-1 0,0 1 0,-1 0 0,1-1 0,-1 1 0,1 0 0,0-1-1,-1 1 1,1-1 0,-1 1 0,1-1 330,16-18-3187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29.5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12059,'7'1'4985,"6"12"-2841,1 9-119,-5 20-217,-4 9-256,-1 21-520,-1 5-239,0 3-393,2-2-112,0-10-160,2-7 0,1-18-424,1-10-472,-1-24-1105,-1-11-847,-4-28 1639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0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10218,'5'-2'810,"1"0"-1,-1 1 1,0 0 0,1 0-1,-1 0 1,1 1-1,0-1 1,3 2-810,1 0 981,0 0 1,0 1-1,0 0 0,3 2-981,-4-1 385,-1 0-1,1 0 1,-1 1-1,0 0 0,-1 0 1,1 1-1,-1 0 0,0 1 1,0-1-1,0 1 1,-1 1-1,2 1-384,-4-3 148,0 1 0,0-1 0,-1 0 0,0 1-1,0 0 1,0 0 0,-1 0 0,1 0 0,-2 0 0,1 1 0,-1-1 0,0 0 0,0 1 0,0-1-1,-1 1 1,0-1 0,-1 2-148,1-3 51,-1 1 0,-1 0-1,1-1 1,-1 1-1,0-1 1,0 1 0,-1-1-1,1 0 1,-1 0 0,-1 0-1,1 0 1,0-1-1,-1 1 1,0-1 0,0 0-1,-1 0 1,1 0 0,-1-1-1,0 1-50,-1 0-147,0 0-1,0-1 1,-1 1-1,1-1 1,-1-1-1,0 1 1,0-1-1,0 0 0,0-1 1,0 0-1,0 0 1,-1 0-1,1-1 1,0 0-1,0 0 148,5 0-308,0 0-1,0-1 1,0 1-1,0 0 1,0-1-1,0 1 1,0-1-1,0 0 1,0 1-1,0-1 1,0 0-1,1 0 1,-1 0 0,0 0-1,1-1 1,-1 1-1,1 0 1,-1-1-1,0 0 309,1-1-257,0 1 0,1 0-1,-1-1 1,1 0 0,-1 1 0,1-1-1,0 1 258,0 1-14</inkml:trace>
  <inkml:trace contextRef="#ctx0" brushRef="#br0" timeOffset="1">514 172 13139,'1'0'399,"0"-1"0,1 0-1,-1 0 1,0 1 0,0-1 0,0 0 0,0 0 0,0 0 0,0-1 0,0 1 0,0 0 0,0 0-1,0 0 1,0-1 0,-1 1 0,1 0 0,0-1 0,-1 1 0,0-1 0,1 1 0,-1-1-399,1-1 252,-1 0-1,0 1 1,0-1 0,-1 1 0,1-1 0,0 0 0,-1 1 0,1-1-1,-1 1 1,0-1 0,0 1 0,-1-1-252,1-1 43,-1 1 0,0-1 0,0 1 0,0 0 0,0 0 0,-1 0 0,1 0 0,-1 0-1,0 0 1,0 0 0,0 1 0,0 0 0,0 0 0,-1 0 0,1 0 0,-1 0 0,-1 0-43,3 1 1,0 1 1,0 0-1,0 0 0,0 0 0,0 0 0,-1 0 1,1 0-1,0 1 0,0-1 0,0 1 1,0-1-1,0 1 0,0 0 0,0 0 0,0-1 1,0 2-1,0-1 0,0 0 0,0 0 1,1 1-1,-1-1 0,0 1-1,-4 5 0,0-1 0,0 1 0,1 0 0,-5 8 0,5-7 15,0 1 1,0 0-1,1 0 1,0 0-1,-2 10-15,5-16 20,0 0-1,0 1 1,0-1-1,1 0 1,0 0 0,-1 1-1,1-1 1,1 0-1,-1 1 1,0-1 0,1 0-1,-1 0 1,1 1-1,0-1 1,0 0-1,1 0 1,-1 0 0,0 0-1,3 2-19,-3-3 9,0-1-1,0 0 1,0 0 0,0 0-1,0 0 1,0 0 0,0 0-1,0 0 1,1-1 0,-1 1-1,0 0 1,1-1 0,-1 1-1,0-1 1,1 1-1,-1-1 1,1 0 0,-1 1-1,1-1 1,-1 0 0,1 0-1,-1 0 1,1 0 0,-1 0-1,1-1 1,-1 1 0,1 0-1,-1-1 1,0 1 0,1-1-1,-1 1 1,1-1-9,4-2 12,0 0 0,-1-1 0,1 0-1,-1 0 1,1 0 0,0-2-12,13-12 21,-13 12-16,0 0-1,0 1 0,1-1 0,-1 1 0,1 0 0,0 1 1,1 0-1,-1 0 0,4-1-4,-10 5 7,0-1-1,0 1 1,0 0 0,0-1 0,0 1-1,0 0 1,0 0 0,1 0 0,-1 0-1,0 0 1,0 0 0,0 0-1,0 0 1,1 0 0,-1 0 0,0 1-1,0-1 1,0 1 0,0-1 0,0 1-1,0-1 1,0 1 0,0-1-1,0 1 1,0 0 0,0-1 0,-1 1-1,1 0 1,0 0 0,0 0 0,-1 0-1,1 0 1,0 0 0,-1 0 0,1 0-1,-1 0 1,1 0 0,-1 0-1,0 0 1,1 0 0,-1 0-7,3 10 226,-1 0 1,0 0-1,0 0 0,-1 1 1,0 9-227,1 19 367,0-33-757,-1-7 331,-1 0 0,0 0 0,0 0 0,0 0-1,0 0 1,1 0 0,-1 0 0,0 0 0,0 0 0,0 0-1,0 0 1,1 0 0,-1 0 0,0 0 0,0 0-1,0 0 1,0 0 0,1 0 0,-1-1 0,0 1 0,0 0-1,0 0 1,0 0 0,0 0 0,0 0 0,1 0 0,-1-1-1,0 1 1,0 0 0,0 0 0,0 0 0,0 0 0,0-1-1,0 1 1,0 0 0,0 0 0,0 0 0,0 0 0,0-1-1,0 1 60,7-15-6109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0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141 343 10778,'0'13'5289,"1"11"-1048,0 3-2000,1-1-465,4 0-287,-4-6-689,0-2-248,6-7-552,-9-9-584,1-10-1601,-3-10 2905,14-13-1104</inkml:trace>
  <inkml:trace contextRef="#ctx0" brushRef="#br0" timeOffset="1">1 1 7898,'24'23'4193,"-16"-11"-513,1-6-2559,8 10-1273,-5-8-665,12 3 513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0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8402,'2'42'5704,"2"0"1,4 15-5705,2 21 5396,-19-190-4025,8 76-1438,1 0-1,3-10 68,-3 44-40,0 0 0,0 1 0,0-1 0,0 0 0,1 1 0,-1-1 0,0 0 0,1 1 0,0-1 0,-1 1 0,1-1 0,0 1 0,0 0 0,0-1 0,0 1 0,0 0 0,0-1 40,0 1-158,0 1 0,0 0 0,0-1 0,0 1 0,0 0 0,0 0 0,0 0 0,0 0-1,0 0 1,0 0 0,0 0 0,0 0 0,0 0 0,0 0 0,0 1 0,0-1 0,0 0 0,0 1 0,0-1 0,0 1 0,0-1 0,-1 1 0,1-1-1,0 1 1,0-1 0,0 1 0,0 0 158,13 9-2444,6-3 1093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08.2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32 3889,'-8'-5'2464,"-8"-8"9124,20 14-11529,23 2-79,-1-1-1,1-2 1,0 0 0,6-2 19,114-14-2190,-112 15 1483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1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21 6969,'0'0'309,"0"-1"-1,-1 0 0,1 0 0,0 0 0,0 0 0,0 0 0,-1 0 1,1 0-1,0 1 0,-1-1 0,1 0 0,-1 0 0,1 1 0,-1-1 0,1 0 1,-1 0-1,1 1 0,-1-1 0,0 1 0,1-1 0,-1 0 0,0 1 0,0-1 1,0 1-1,1 0 0,-1-1 0,0 1 0,0 0 0,0-1 0,0 1 0,0 0 1,1 0-1,-1 0 0,0 0 0,0 0 0,0 0 0,0 0 0,0 0 0,0 0 1,0 0-1,0 0 0,1 1 0,-1-1-308,-1 0 191,0 1 0,0-1 0,0 1 0,0-1 0,0 1-1,0 0 1,1-1 0,-1 1 0,0 0 0,1 0 0,-1 1 0,0-1 0,1 0 0,-1 0 0,1 1 0,0-1 0,0 1 0,-1-1-1,1 2-190,-1 0 150,1-1 0,0 1 0,0 0 0,1 0 0,-1 0 0,0 0 0,1 0 0,0-1 0,0 1 0,-1 0 0,2 0 0,-1 0 0,1 3-150,0 1 195,0 1 0,1-1 0,1 0 0,-1 0 0,1 0 1,0-1-1,3 5-195,6 10 944,12 13-944,-12-17 472,0 1 0,2 6-472,-12-21 47,-1 0-1,0-1 0,0 1 1,0 0-1,0 0 0,-1-1 1,1 1-1,-1 0 0,1 0 1,-1 0-1,0 0 0,0 0-46,-1-1 21,1 0 0,0 0 0,-1-1-1,1 1 1,-1 0 0,1-1 0,-1 1-1,0-1 1,0 1 0,0-1-1,0 1 1,0-1 0,0 1 0,0-1-1,0 0 1,-1 0 0,1 0 0,0 1-1,-1-1 1,0 0-21,-4 2 2,0 0 0,-1 0-1,1-1 1,0 0 0,-1 0-1,1-1 1,-1 0 0,0 0-1,1 0 1,-1-1 0,-6 0-2,5-1-362,0 1-1,0-1 1,0-1 0,0 1-1,0-1 1,0-1 0,0 0-1,0 0 1,-3-2 362,6 2-287,-1-1 0,1 0 0,0 0 1,0-1 286,5 5-3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2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15 12003,'15'-8'5721,"-9"3"-3700,-6 5-1973,0 0-1,0 0 1,0 0-1,0 0 0,0 0 1,0 0-1,0 0 1,0 0-1,0 0 0,0 0 1,0 0-1,0 0 0,0 0 1,0 0-1,0 0 1,0 0-1,0 0 0,0 0 1,0 0-1,0 0 1,0 0-1,0 0 0,0 0 1,0 0-1,0 0 0,1-1 1,-1 1-1,0 0 1,0 0-1,0 0 0,0 0 1,0 0-1,0 0 1,0 0-1,0 0 0,0 0 1,0 0-1,0 0 0,0 0 1,0 0-1,0 0 1,0 0-1,0 0 0,0 0 1,0 0-1,0 0 1,-1 0-1,1 0 0,0-1 1,0 1-1,0 0 0,0 0 1,0 0-1,0 0 1,0 0-1,0 0 0,0 0 1,0 0-1,0 0 0,0 0 1,0 0-1,0 0 1,0 0-1,0 0 0,0 0 1,0 0-1,0 0 1,0 0-48,-13 0 378,1 1 0,0 0 0,-1 1 1,1 1-1,0 0 0,0 0 1,-2 2-379,7-3 33,0 1 0,0 1 0,0-1 0,1 1 0,-1 0 1,1 1-1,0 0 0,0 0 0,1 0 0,-1 0 0,1 1 1,-2 2-34,5-4 20,0-1 1,1 0 0,-1 1 0,0-1 0,1 1 0,0-1 0,0 1 0,0 0-1,0-1 1,1 1 0,-1 0 0,1 0 0,0-1 0,0 1 0,1 0 0,-1 0-1,1 0 1,-1-1 0,1 1 0,1 0 0,-1-1 0,0 1 0,1-1 0,0 1-1,-1-1 1,3 3-21,0 0 20,1-1 0,0 1 0,0-1-1,0 0 1,0 0 0,1-1 0,-1 0-1,1 0 1,0 0 0,1 0 0,-1-1 0,1 0-1,-1-1 1,4 2-20,10 2 82,0-1-1,0-1 1,1 0-1,7-1-81,30 0-1181,-54-3 816,4 1-1457,-14 1-3021,-11 3 2058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2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10050,'4'5'4473,"1"1"-1688,4-1-881,10 2-144,1-5-95,10 1-433,5 0-232,-2-2-480,-3 3-143,-13 0-866,-3-1-847,-7 1-3105,2-3 2801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32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14539,'0'0'165,"1"0"-1,-1 0 1,0 0-1,0 0 1,0 0-1,0 0 1,0 0-1,1 0 1,-1 0-1,0 0 1,0 0-1,0 0 1,0 0-1,0 0 1,0 1-1,1-1 1,-1 0-1,0 0 1,0 0 0,0 0-1,0 0 1,0 0-1,0 0 1,0 0-1,1 0 1,-1 0-1,0 0 1,0 1-1,0-1 1,0 0-1,0 0 1,0 0-1,0 0-164,3 10 972,-2-6-259,2 8 118,5 16 1185,-2 0 0,3 27-2016,-7-43 256,4 69 758,-6-68-899,0 1 0,-1-1 0,0 1 0,-3 10-115,3-22 18,1 0 0,-1 0 0,0 0 0,0 0 0,0 0 0,0 0 0,0 0 0,-2 2-18,3-4 1,0 0 0,0 0 0,0 0 0,0 0 0,0 1 0,0-1 0,-1 0 0,1 0 0,0 0 0,0 0 0,0 0 0,0 0 0,-1 1 0,1-1 0,0 0 0,0 0-1,0 0 1,-1 0 0,1 0 0,0 0 0,0 0 0,0 0 0,-1 0 0,1 0 0,0 0 0,0 0 0,0 0 0,-1 0 0,1 0 0,0 0-1,-1-1-3,1 1-1,0-1 1,-1 1 0,1-1-1,0 1 1,-1-1 0,1 1-1,0-1 1,0 1-1,-1-1 1,1 0 0,0 1-1,0-1 1,0 1 0,0-1-1,0 1 1,0-1 3,-1-9-72,1 1 0,0 0-1,1-1 1,-1 1 0,2 0 0,0-5 72,3-7-205,1 1 0,4-8 205,-3 10-109,1 0 1,0 1-1,7-10 109,-11 20-8,1 0 0,0 1 1,0-1-1,1 1 0,-1 0 0,1 0 1,1 1-1,-1 0 0,5-3 8,-9 7 8,0-1 0,1 1 0,-1 0-1,1 0 1,-1 0 0,1 0 0,0 0 0,0 1-1,-1-1 1,1 1 0,0 0 0,0 0 0,-1 0-1,1 0 1,0 0 0,0 0 0,-1 1 0,1-1-1,0 1 1,-1 0 0,1 0 0,0 0-1,-1 0 1,3 2-8,-1-1 34,-1 1 0,1 0 0,-1 0 0,0 0 0,0 0 0,0 0-1,0 1 1,0-1 0,-1 1 0,0 0 0,0-1 0,0 1 0,0 1 0,1 3-34,8 31 362,-1 1 0,-2 3-362,-5-26 92,2 9 54,-2-14-43,0 1-1,-2 0 1,1-1 0,-1 1 0,-1 9-103,0-27-6,1-3-28,0 0-1,0 0 0,0 0 1,1 0-1,0 1 1,3-7 34,2-1-29,0 1 0,1 0 1,1 1-1,0-1 1,0 1-1,2 1 0,-1 0 1,2 1-1,11-10 29,-21 20 6,0-1-1,0 0 1,0 1-1,1-1 0,-1 1 1,1 0-1,-1 0 1,1 0-1,-1 0 1,1 1-1,0-1 1,-1 1-1,1-1 0,0 1 1,-1 0-1,1 0 1,0 0-1,0 0 1,-1 1-1,1-1 1,0 1-1,-1-1 0,1 1 1,-1 0-1,1 0 1,-1 0-1,1 1 1,-1-1-1,0 0 1,1 1-1,-1 0 1,0-1-1,0 1 0,0 0 1,1 1-6,1 3 43,0 1 0,0-1 1,0 1-1,-1 0 0,0-1 0,0 2 1,-1-1-1,1 2-43,3 18 307,3 16-307,-6-23 82,0-1-47,0-2-70,0 0 0,1-1 1,1 0-1,1 1 35,-5-15-104,5 10-928,-6-12 925,0 0-1,0 0 1,0 1 0,1-1 0,-1 0 0,0 0 0,0 0 0,1 1 0,-1-1 0,0 0 0,0 0-1,1 0 1,-1 0 0,0 0 0,1 1 0,-1-1 0,0 0 0,1 0 0,-1 0 0,0 0 0,0 0-1,1 0 1,-1 0 0,0 0 0,1 0 0,-1 0 0,0 0 0,1 0 0,-1-1 0,0 1 0,1 0-1,-1 0 1,0 0 107,8-7-1912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2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5 11498,'-1'-1'4801,"-1"-1"-2832,1 1-25,0 1-463,-2 33-257,2 47-440,6-37-216,3-6-296,3-7-96,-1-14-168,1-4-416,-3-12-1104,-4-6-769,0-17 1265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3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6849,'-3'2'4233,"10"3"432,5 4-2240,2 1-961,5 4-336,2 2-703,3-1-714,12 6-1367,3-2 1104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3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210 39 11458,'-14'-17'4857,"-2"5"-2696,-3 3-105,0 9-359,3 11-289,4 15-504,-5 7-272,5 15-368,3 6-112,6 15-80,13 8-16,4 7-23,6 2-9,4-7-16,-4-9 48,-1-10-1089,-2-5-823,-2-13 1152</inkml:trace>
  <inkml:trace contextRef="#ctx0" brushRef="#br0" timeOffset="1">0 392 13403,'0'-16'5385,"12"11"-3185,5-2-623,1 3-217,8 3-304,10 1-536,3 0-207,9 0-850,4 0-919,11 1 936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4.1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12075,'0'0'242,"1"0"0,-1 1 1,1-1-1,-1 0 1,1 0-1,-1 0 0,1 1 1,-1-1-1,0 0 1,1 0-1,-1 1 0,1-1 1,-1 0-1,0 1 1,1-1-1,-1 0 0,0 1 1,0-1-1,1 1 0,-1-1 1,0 0-1,0 1 1,1-1-1,-1 1 0,0-1 1,0 1-1,0 0-242,4 18 1018,-2-12-341,5 36 817,11 45 277,-13-71-1576,0 1 0,1-2 0,0 1 0,2 0-195,-7-14 13,1 0 1,0-1-1,-1 1 1,1 0-1,0 0 1,0-1-1,1 1 1,-1-1-1,0 0 1,1 0-1,2 2-13,-3-3-9,1 0 0,-1 0 0,0 0 1,1 0-1,-1 0 0,1-1 0,-1 1 0,1-1 0,-1 1 0,1-1 0,-1 0 0,1 0 0,-1 0 0,1-1 0,1 1 9,1-2-120,0 1 0,0 0 0,0-1 0,0 0 0,0 0 0,0-1 0,-1 1 0,1-1 0,-1 0 0,0 0 0,0 0 0,0-1 0,0 0 0,0 0-1,-1 0 1,0 0 0,2-3 120,6-9-435,-2-1-1,0-1 0,-1 0 1,1-2 435,0-2-11,-7 14 51,3-5 200,-2 12 138,-1 8 280,0 3-235,0 1-1,1 0 0,0-1 0,1 1 0,0-1 1,1 0-1,2 2-422,-5-8 102,0-1 0,0 0 1,1 0-1,-1 0 0,1 0 0,0 0 0,0 0 1,0-1-1,0 1 0,0-1 0,1 0 1,-1 0-1,1 0 0,0 0 0,-1-1 1,1 0-1,0 1 0,0-1 0,0-1 1,0 1-1,3 0-102,-3-1 35,0 0 1,-1-1 0,1 1 0,0-1-1,-1 0 1,1 0 0,0 0-1,-1 0 1,1 0 0,-1-1-1,0 0 1,0 1 0,1-1-1,-1-1 1,0 1 0,-1 0 0,1-1-1,0 0-35,7-7-217,0-1-1,-1 0 0,7-13 218,-14 21-103,34-56-2633,-14 20-506,-10 23 1804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4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0 173 12043,'2'1'677,"-1"1"0,1 0 0,0-1 0,-1 1 0,1-1 1,0 0-1,0 0 0,0 0 0,0 1-677,0-1 289,0-1-1,0 1 1,0-1-1,0 1 1,0-1-1,-1 0 1,1 1 0,0-1-1,2 0-288,-2 0 135,1-1 0,0 1-1,0-1 1,0 0 0,0 0 0,0 0-1,-1 0 1,1 0 0,-1 0 0,1-1 0,-1 0-1,1 1 1,-1-1 0,1-1-135,4-3 116,0 0 0,-1-1 0,0 0 0,0 0 1,0-1-1,-1 0 0,0 0 0,1-4-116,-4 8 10,0 0-1,-1 0 1,0 0 0,0-1 0,0 1-1,0 0 1,0 0 0,-1-1-1,0 1-9,0 1 9,0 0 0,0 0-1,-1 1 1,1-1 0,-1 0-1,0 1 1,0-1 0,0 0-1,0 1 1,0-1-1,-1 1 1,1 0 0,-1-1-1,0 0-8,0 1 23,0 0 0,0 0 0,0 0-1,1 1 1,-2-1 0,1 1 0,0 0-1,0-1 1,0 1 0,-1 0 0,1 0-1,0 0 1,-1 1 0,1-1 0,-1 1-1,1-1 1,-1 1 0,1 0 0,-1 0-1,1 0 1,-1 0 0,1 0 0,-1 0-1,1 1 1,-1 0 0,1-1 0,-1 1-1,1 0 1,0 0 0,-1 0 0,1 0-1,0 1 1,0-1 0,0 0 0,0 1-1,0 0 1,0-1 0,0 1 0,1 0-1,-1 0 1,1 0 0,-1 0 0,1 0-1,0 1 1,0-1 0,0 0 0,0 0-1,0 1 1,0-1 0,0 3-23,0 2 86,1 0 0,0 0 0,0 0 0,1 0 0,0 1-1,0-1 1,0 0 0,1 0 0,0-1 0,1 1 0,-1 0 0,1-1 0,0 1 0,4 4-86,-3-5 31,-1-1 0,1 0 1,0 0-1,1 0 1,-1-1-1,1 1 0,-1-1 1,1 0-1,1-1 1,-1 1-1,0-1 0,1 0 1,0 0-1,0-1 1,0 0-1,0 0 0,1 0-31,3 0-112,0-1 0,0-1-1,-1 0 1,1 0 0,0-1-1,0 0 1,0 0 0,1-2 112,40-10-385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4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48 8026,'-8'-10'2276,"6"7"-1443,0 0 0,0 1-1,0-1 1,-1 0 0,1 1 0,-1-1-1,1 1 1,-1 0 0,0 0 0,0 0 0,0 1-1,0-1 1,0 0 0,0 1 0,-1 0-1,0 0-832,-1 0 215,0 0 0,0 1 0,1 0 0,-1 0 0,0 0 0,0 0 0,0 1 0,0 0 0,1 0 0,-2 0-215,4 0 24,0 0 1,0 0 0,0 0 0,0-1 0,1 2 0,-1-1 0,0 0 0,1 0 0,-1 1-1,0-1 1,1 0 0,0 1 0,-1 0 0,1-1 0,0 1 0,0 0 0,0 0-1,0-1 1,0 1 0,0 0 0,0 0 0,1 0 0,-1 0 0,1 0 0,-1 1-25,1 4 24,-1 1 1,1 0 0,0-1 0,1 1-1,0 0 1,0-1 0,0 1-1,1-1 1,2 7-25,0-4-1,0 1 0,1-1-1,0 0 1,1-1 0,0 1-1,3 3 2,-5-8-112,0 0-1,1-1 0,-1 1 0,1-1 0,0 1 1,1-1-1,-1-1 0,1 1 0,-1-1 1,1 0-1,0 0 0,0-1 0,0 0 0,1 0 1,-1 0-1,0-1 0,1 0 0,-1 0 0,1 0 1,0-1-1,-1 0 0,1 0 0,-1-1 1,1 0-1,-1 0 0,1-1 0,-1 1 0,3-2 113,2-2-745,0 0 0,0 0 0,8-7 745,35-27-1335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08.5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7666,'3'2'2904,"3"0"-1912,11-1-423,3-1 7,7 0-104,8 0-200,6 0-216,-4-1-16,4-1-344,-5 2-528,-8 0 544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5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10058,'0'0'127,"0"0"0,0 0 1,0-1-1,0 1 0,0 0 0,0 0 0,1 0 1,-1 0-1,0 0 0,0 0 0,0 0 0,0 0 0,0-1 1,0 1-1,0 0 0,0 0 0,0 0 0,1 0 0,-1 0 1,0 0-1,0 0 0,0 0 0,0 0 0,0 0 0,0 0 1,1 0-1,-1 0 0,0 0 0,0 0 0,0 0 1,0 0-1,0 0 0,0 0 0,1 0 0,-1 0 0,0 0 1,0 0-1,0 0 0,0 0 0,0 0 0,0 0-127,3 6 2575,-1 15-423,0 34 166,1 11 924,7 41-3242,-7-85 165,1-1-1,1 0 1,1 0-1,1 0 1,1-1-1,1 0 1,1 0-165,-8-17 13,0 1 0,0-1 0,0 0-1,1 0 1,-1 0 0,1 0 0,-1 0 0,1-1 0,0 1-1,0-1 1,3 2-13,-5-4-3,0 1-1,1 0 0,-1-1 1,0 1-1,1-1 0,-1 0 1,1 1-1,-1-1 0,1 0 0,-1 0 1,0 0-1,1 0 0,-1 0 1,1 0-1,-1 0 0,1-1 1,-1 1-1,0 0 0,1-1 1,-1 1-1,0-1 0,1 0 1,-1 1-1,0-1 0,0 0 0,1 0 1,-1 0-1,0 1 0,0-1 1,1-2 3,1 0-60,-1 0 0,1 0 0,-1-1-1,1 1 1,-1-1 0,0 0 0,-1 0 0,1 1 0,-1-1 0,1-4 60,2-6-306,-2 0-1,1-7 307,1-4-220,-2 9 126,-1 4 77,1 1 1,1 0-1,-1 0 0,1 1 1,1-1-1,0 0 0,5-8 17,-9 19 4,1 0 1,-1 0-1,0-1 0,0 1 0,0 0 0,0 0 0,0 0 0,1 0 0,-1-1 0,0 1 1,0 0-1,0 0 0,0 0 0,1 0 0,-1 0 0,0 0 0,0 0 0,1 0 0,-1-1 1,0 1-1,0 0 0,0 0 0,1 0 0,-1 0 0,0 0 0,0 0 0,0 0 0,1 0 1,-1 0-1,0 0 0,0 1 0,1-1 0,-1 0 0,0 0 0,0 0 0,0 0 0,1 0 1,-1 0-1,0 0 0,0 0 0,0 1-4,7 6 170,-4-1 2,0 1 0,0 0 0,1 5-171,1 3 177,1 5 388,3 13-566,5 19 425,-10-42-377,-2-5-33,-1 1-1,2 0 0,-1-1 1,1 1-1,-1-1 0,2 0 1,-1 0-1,0 0 0,3 2-14,-5-6-62,-1-1 1,1 1-1,-1-1 0,1 1 1,0-1-1,-1 1 0,1-1 1,-1 0-1,1 1 0,0-1 0,-1 0 1,1 1-1,0-1 0,0 0 1,-1 0-1,1 0 0,0 0 1,-1 0-1,1 0 0,0 0 0,0 0 1,-1 0-1,1 0 0,0 0 1,0 0-1,-1 0 0,1-1 1,0 1 61,1-1-444,1-1 0,0 1 0,-1-1 0,1 0 1,-1 0-1,2-1 444,15-15-1352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5.6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68 11747,'-5'40'7396,"5"-30"-5759,1 1 0,1 10-1637,-1-15 254,0-1 0,0 1 0,0-1 0,1 1 0,0-1-1,0 0 1,0 1 0,1-1 0,0 0 0,0-1 0,0 1 0,4 4-254,-5-7 53,0 0-1,0-1 1,0 1 0,0-1-1,0 1 1,0-1-1,0 1 1,0-1 0,1 0-1,-1 0 1,0 0 0,1-1-1,-1 1 1,1-1-1,-1 1 1,1-1 0,2 1-53,-2-2 26,1 1 0,0-1 1,-1 1-1,1-1 0,-1 0 1,1 0-1,-1-1 0,0 1 1,1-1-1,-1 1 0,2-3-26,4-2 7,-1 0-1,-1-1 1,1 0-1,-1 0 1,0-1-1,0 1 1,-1-2-1,2-4-6,-3 7 3,-1-1 0,0 0 0,-1-1 0,0 1 0,0-1 0,-1 1 0,1-2-3,-3 7 2,1-1 0,-1 0 0,0 0-1,1 0 1,-1 0 0,0 0 0,-1 0 0,1 0 0,0 0 0,-1 0 0,0 1 0,0-1-1,0 0 1,0 0 0,0 1 0,0-1 0,-1 0 0,1 1 0,-1-1 0,0 1-1,0-1-1,-1 0 4,-1-1 0,1 1-1,-1 0 1,0 0 0,-1 1-1,1-1 1,0 1-1,-1-1 1,1 2 0,-1-1-1,0 0 1,1 1 0,-1 0-1,0 0 1,0 0-1,-4 0-3,5 1 2,0 0 1,0 0-1,1 0 0,-1 1 0,0-1 0,0 1 0,1 0 0,-1 0 0,1 0 0,-1 0 0,1 1 0,-1 0 1,1-1-1,0 1 0,-1 0 0,1 1 0,0-1 0,1 0 0,-1 1 0,0 0 0,1 0 0,-2 1-2,1 0-196,1 1 0,-1 0 0,1 0 0,0-1 0,0 1-1,0 1 1,1-1 0,0 0 0,-1 2 196,2-5-87,0-1-1,-1 1 1,1-1 0,0 1 0,0-1-1,0 1 1,0-1 0,0 1-1,1-1 1,-1 1 0,0-1 0,1 1-1,-1-1 1,1 1 0,-1-1 0,1 0-1,0 1 1,0-1 0,0 0-1,-1 0 1,1 1 0,0-1 0,0 0-1,1 0 1,-1 0 0,0 0-1,0 0 1,0 0 0,1-1 0,-1 1-1,0 0 1,1-1 0,-1 1-1,2 0 88,1 0-550,1-1-1,0 1 1,-1-1-1,1 0 0,0 0 1,-1 0-1,1 0 1,3-2 550,39-9-3837,-33 7 2866,36-9-994</inkml:trace>
  <inkml:trace contextRef="#ctx0" brushRef="#br0" timeOffset="1">409 48 4345,'36'-9'6997,"-29"10"-3789,-7 2-826,-10 7 602,2-2-1553,4-2-1088,0 1 1,1-1-1,0 1 0,0-1 0,1 1 0,-1 0 1,1 0-1,1 0 0,-1 0 0,1 0 1,1 1-1,-1-1 0,1 0 0,1 1 0,-1-1 1,1 0-1,1 6-343,-1-12 18,-1 1-1,1 0 1,0 0 0,0 0 0,-1 0 0,1-1-1,0 1 1,0 0 0,1-1 0,-1 1 0,0-1-1,0 1 1,1-1 0,-1 0 0,1 0-1,-1 1 1,1-1 0,0 0 0,1 0-18,-1 0 5,1 0-1,0 0 1,-1 0 0,1-1-1,0 1 1,-1-1 0,1 0-1,0 0 1,0 0 0,-1 0-1,1 0 1,0-1 0,2 0-5,1-1 0,1 0 1,-1 0 0,0 0-1,0-1 1,0 0 0,0 0 0,-1-1-1,1 0 1,-1 0 0,0 0-1,0-1 1,0 1 0,2-3-1,-4 2-1,1 0 0,-1 0 0,1 0 0,-2 0 0,1-1 1,0 1-1,-1-1 0,0 0 0,-1 0 0,1 0 1,-2 3-1,1 1 0,-1-1 0,0 1 0,0-1 0,0 1 0,-1-1 0,1 1 1,0-1-1,-1 1 0,0 0 0,0-1 0,1 1 0,-1 0 0,-1-1 0,1 1 0,0 0 0,0 0 0,-1 0 0,0 0 0,1 0 0,-1 0 0,0 0 0,0 1 0,0-1 0,0 1 1,0-1 0,-4-2-65,-1-1 1,0 1 0,0 0-1,0 1 1,0 0 0,-1 0 0,1 0-1,-1 1 1,0 0 0,0 1-1,0 0 1,0 0 0,0 0 0,0 1-1,-4 1 65,0 1-556,12-2 472,0 0 0,0 0 1,-1 0-1,1 1 0,0-1 0,0 0 0,-1 0 1,1 0-1,0 0 0,0 0 0,0 0 0,-1 0 1,1 0-1,0 1 0,0-1 0,0 0 0,-1 0 1,1 0-1,0 1 0,0-1 0,0 0 0,0 0 0,0 0 1,0 1-1,-1-1 0,1 0 0,0 0 0,0 1 1,0-1-1,0 0 0,0 0 0,0 0 0,0 1 1,0-1-1,0 0 0,0 0 0,0 1 0,0-1 0,0 0 1,0 0-1,0 1 0,0-1 0,0 0 0,1 0 1,-1 1-1,0-1 84,0 1-246,1-1 0,0 1 0,-1-1 0,1 1 0,0-1 0,-1 1 0,1-1 0,0 0 0,0 1 0,0-1 0,-1 0 0,1 1 0,0-1 0,0 0 0,0 0 0,0 0 0,-1 0 0,2 0 246,20 0-2495,-10 0 1264,24 0-97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6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3 8802,'0'0'293,"0"-1"0,0 1 0,-1 0 0,1 0-1,0 0 1,-1-1 0,1 1 0,0 0 0,-1 0 0,1 0 0,0 0 0,-1 0 0,1 0 0,0 0 0,-1-1-1,1 1 1,0 0 0,-1 0 0,1 0 0,0 0 0,-1 1 0,1-1 0,0 0 0,-1 0 0,1 0 0,0 0-1,-1 0-292,-12 3 2585,10-2-2290,0 1 0,0-1 1,0 1-1,-1 0 0,2 0 1,-1 0-1,0 0 0,0 1 0,1-1 1,-1 1-1,1-1 0,0 1 1,0 0-1,0 0 0,0 0 1,0 0-1,1 0 0,-1 1 0,1-1 1,0 0-1,0 1 0,-1 2-295,2-2 64,-1 0-1,1 1 0,0-1 0,0 0 0,0 1 0,1-1 1,-1 0-1,1 1 0,0-1 0,0 0 0,1 0 0,-1 0 1,1 0-1,0 0 0,0 0 0,0 0 0,0-1 0,3 4-63,2 0 59,0 0 0,1 0 0,-1-1 0,1 0 0,4 2-59,-2-1 69,0 0 0,0 1 0,4 5-69,-14-13 3,1 1 1,0 0 0,0 0-1,0-1 1,-1 1 0,1 0-1,-1 0 1,1 0-1,0 0 1,-1 0 0,1 0-1,-1 0 1,0 0 0,1 0-1,-1 0 1,0 0-1,0 0 1,1 0 0,-1 0-1,0 0 1,0 0-1,0 0 1,0 0 0,-1 1-1,1-1 1,0 0 0,0 0-1,-1 0 1,1 0-1,0 0 1,-1 0 0,1 0-1,-1 0 1,1 0-1,-1-1 1,0 1 0,1 0-1,-1 0 1,0 0 0,0-1-1,0 1 1,1 0-1,-1-1 1,0 1 0,0-1-1,0 1 1,0-1-1,0 1 1,0-1 0,0 1-1,0-1 1,-1 0-4,-3 2-60,0-1 0,-1 1 0,1-1 0,0-1 1,-1 1-1,-2-1 60,5 0-89,1 0 0,-1 0 1,1 0-1,-1 0 0,1-1 1,-1 1-1,1-1 0,-1 0 1,1 1-1,0-1 1,-1 0-1,1-1 0,0 1 1,-2-1 88,4 2-18,0 0 1,0 0-1,0 0 1,0 0-1,0 0 1,-1-1-1,1 1 0,0 0 1,0 0-1,0 0 1,0 0-1,0 0 1,0 0-1,0 0 1,0 0-1,0 0 1,0 0-1,0-1 1,0 1-1,0 0 1,0 0-1,0 0 1,0 0-1,0 0 1,0 0-1,0 0 1,0 0-1,0-1 1,0 1-1,0 0 1,0 0-1,0 0 1,0 0-1,0 0 1,0 0-1,0 0 1,0 0-1,0 0 1,0-1-1,0 1 18,5-2-330,8 1 137,-12 1 155,28-1-108,-15 2 143,0-2 0,-1 0 0,1 0 0,0-1 0,0-1 0,-1 0 0,7-3 3,-10 1 3,1 0-1,-1 0 0,-1-1 0,1 0 1,-1-1-1,0 0 0,0-1 1,0 0-3,3-5 16,0 0 0,-1-1 0,-1 0 0,9-15-16,-16 24 10,-1 1 0,0-1 0,0 0 1,0 1-1,-1-1 0,0 0 0,1 0 0,-2 0 0,1-1-10,-1 5 17,0-1 0,1 0 0,-1 0 0,0 1 0,-1-1 0,1 0 0,0 0 0,0 1 0,-1-1-1,1 0 1,-1 1 0,1-1 0,-1 0 0,0 1 0,0-1 0,0 1 0,0-1 0,0 1 0,0 0 0,0-1 0,0 1-1,-1 0 1,1 0 0,0 0 0,-1 0 0,1 0 0,-1-1-17,1 2 37,-1-1-1,1 1 1,0 0 0,0-1-1,-1 1 1,1 0-1,0 0 1,0 0 0,-1 0-1,1 0 1,0 0 0,-1 0-1,1 0 1,0 0-1,0 1 1,-1-1 0,1 1-1,0-1 1,0 1 0,0-1-1,0 1 1,0 0 0,-1-1-1,1 1 1,0 0-37,-3 3 152,0 0 1,0 0 0,0 0-1,0 0 1,-1 2-153,3-2 47,-1 0 0,1 0 0,0 0 0,0 0 0,1 0 0,-1 0 0,1 1 0,0-1 0,0 0 0,0 1 0,0-1 0,1 1 0,0-1 0,0 1 0,1 3-47,-1-4 16,0-1 0,1 0 0,0 1 0,0-1 0,0 1 0,0-1 0,0 0 0,1 0 0,-1 0-1,1 0 1,0 0 0,0 0 0,0 0 0,0 0 0,1-1 0,-1 1 0,1-1 0,-1 0 0,1 0 0,2 1-16,0 1-40,1-1 0,0-1 0,0 1 0,0-1 0,0 0 0,0-1 0,0 1 0,1-1 1,1 0 39,2-1 98,0 0 0,0 0 1,0-1-1,-1 0 0,9-3-98,32-8 247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6.6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141 102 8522,'-32'-34'6480,"29"31"-5815,-1-1 1,1 1-1,-1 0 0,0 0 0,0 0 1,-1 1-1,-3-2-665,7 3 110,0 1 1,0 0-1,0 0 1,0 0 0,0-1-1,0 1 1,0 0-1,0 0 1,0 0-1,0 1 1,0-1-1,0 0 1,0 0-1,0 0 1,0 1 0,0-1-1,0 0 1,0 1-1,0-1 1,1 1-1,-1 0 1,0-1-1,0 1 1,0-1-1,1 1 1,-2 0-111,0 2 145,0-1 0,0 1 0,1 0 0,-1-1 0,0 1 0,1 0 0,-1 1-145,-6 18 679,0 0 1,-1 10-680,6-18 112,1 1 0,0-1 0,1 1 0,0-1 0,1 1 0,1-1 0,0 1 1,1-1-1,1 1 0,0-1 0,1 0 0,0 0 0,1 0 0,2 1-112,-4-7 31,1 0-1,1 0 1,-1 0-1,2-1 1,-1 0-1,1 0 1,-1 0-31,-1-3 8,0 0 1,1 0-1,-1-1 1,1 0-1,-1 0 1,1 0-1,0 0 1,0-1-1,1 1 1,-1-1-1,4 1-8,-3-2 1,1 0 1,-1 0-1,1 0 0,-1-1 0,1 0 1,0 0-1,-1 0 0,1-1 0,-1 0 1,1 0-1,2-2-1,0 0-6,0 0 1,-1-1-1,1 0 1,-1-1-1,0 1 1,0-1-1,6-6 6,-3 1-14,-1 1 0,0-1 0,-1-1 1,0 0-1,0 0 0,-1-1 0,-1 0 0,0 0 0,0-1 0,3-11 14,-7 16 2,-1 0 1,1 0-1,-1 0 1,-1 0-1,0 0 1,0-1-1,0 1 1,-1 0-1,0-1 1,-1 1-1,0 0 0,0-1 1,-1 1-1,0 0 1,0 0-1,-1 0 1,0 0-1,-1 1 1,1-1-1,-1 1 1,-1 0-1,1 0 0,-1 0 1,-1 1-1,-1-2-2,-1 0 10,-2 0 1,1 0-1,-1 1 0,-1 0 0,1 1 0,-1 0 0,0 1 0,-1 0 0,1 1 0,-1 0 0,0 1 0,0 0 0,0 1 0,0 0 0,0 1 0,0 0 1,-1 1-1,1 0 0,0 1 0,-1 1-10,9-1-5,-1 0 1,0 1 0,1-1-1,-1 1 1,1 0-1,0 0 1,-1 1-1,-2 2 5,5-4-29,-1 1-1,1 0 1,0 0-1,0 0 0,0 0 1,0 0-1,1 0 0,-1 0 1,1 1-1,-1-1 0,1 1 1,0-1-1,-1 1 0,1-1 1,0 2 29,1 1-258,-1 0 0,1 1 0,0-1 0,1 0 0,-1 1 0,1-1 0,0 0 0,0 0 0,0 0 0,1 0 0,2 4 258,-1-4-203,0 0 0,1 0 0,0 0 0,0-1 0,2 2 203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7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2 12235,'-18'-1'5457,"4"9"-2441,-6 14-1663,0 10 119,1 20-432,-2 8-192,17 3-319,0 2-161,21-7-200,1-6-32,7-9-80,7-7-24,-6-18-344,13-2-585,4-13-1151,-2-7 1232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7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0 232 12427,'1'16'5577,"1"7"-2785,-1 5-1039,2 9-57,-2 4-664,0 2-271,2-2-425,2-4-152,1-10-32,-2-7-320,4-11-1057,-2-8-711,2-13 1328,-1-4-168</inkml:trace>
  <inkml:trace contextRef="#ctx0" brushRef="#br0" timeOffset="1">95 11 9682,'34'-11'4785,"6"18"-1184,-3 5-1297,3 11-351,3 6-313,-11 8-520,5 6-111,-4 7-329,-2 4-128,-13-1-176,-7-1-112,-18 1-48,-11 1-128,-14 1-1000,1 0-624,2-22 855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8.3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 8898,'14'-32'3937,"-11"27"3747,-1 6-4819,0 13-3616,1-1 1682,4 33-100,-2 1 0,-2-1 1,-1 6-832,-5 157 1225,4-208-1293,0-4 24,0 1-4,85-193-1500,-83 190 1554,-1-1 1,1 1-1,0 0 1,1 0-1,-1 0 1,1 1-1,0-1-6,-3 4 9,0 1 1,-1-1-1,1 0 0,0 1 0,0-1 1,-1 1-1,1-1 0,0 1 1,0-1-1,0 1 0,0 0 0,-1-1 1,1 1-1,0 0 0,0 0 0,0 0 1,0 0-1,0 0 0,0 0 1,0 0-1,0 0 0,0 0 0,0 0 1,0 0-1,0 0 0,0 1 0,-1-1 1,1 0-1,0 1 0,0-1 1,0 1-1,0-1 0,-1 1 0,2 0-9,1 2 60,1 0 0,-1 0 0,0 1 0,0-1 0,0 1 0,2 2-60,9 18 305,0 1 0,-1 1 0,8 25-305,-10-25 147,0 0 0,2 0 0,16 23-147,-26-45-31,0 1-1,1-1 0,0 0 0,-1 0 1,2 0-1,-1 0 0,1 0 32,-4-3-115,1 0 0,0 0 1,0 0-1,0 0 0,-1 0 0,1-1 0,0 1 0,0 0 0,0-1 1,0 0-1,1 1 0,-1-1 0,0 0 0,0 0 0,0 0 0,0 0 1,0-1-1,0 1 0,0-1 0,0 1 115,5-2-485,-1-1 0,1 0 0,3-2 485,22-14-1048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8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39 14027,'-25'-7'7267,"0"1"-3856,-4-1-1805,-20-8-1606,47 14 7,0 1 0,0-1 0,1 1 0,-1-1 0,0 1 0,0 0 0,0 0 0,-1-1-7,2 2 1,0-1 0,0 0 1,1 0-1,-1 0 0,0 1 0,0-1 1,1 0-1,-1 0 0,0 1 0,1-1 0,-1 1 1,0-1-1,1 1 0,-1-1 0,1 1 1,-1-1-1,1 1 0,-1-1 0,1 1 0,-1 0 1,1-1-1,0 1 0,-1 0 0,1 0-1,-2 3 5,0 1-1,1 0 0,0 0 0,0 0 1,0 0-1,0 0 0,1 0 1,0 1-1,0-1 0,0 1-4,1 0 21,-1 1-1,1-1 1,1 1-1,-1-1 1,1 1-1,0-1 1,3 6-21,-5-11 7,1 0 0,0 1 0,0-1 0,-1 0 0,1 0 0,0 1 0,0-1 0,0 0 0,1 0 0,-1 0 0,0 0 0,0 0 0,0-1 0,1 1 0,-1 0 0,1 0 0,-1-1 0,0 1 0,1-1 0,0 1-7,0-1 5,1 0 0,0 0 0,-1 0 0,1 0-1,0 0 1,-1 0 0,1-1 0,-1 1 0,1-1 0,-1 0-1,2 0-4,4-2 0,-1-1 0,1 1-1,-1-2 1,0 1-1,-1-1 1,1 0 0,2-3 0,-2 1-4,-1 0-1,0-1 1,4-5 4,-6 6 3,1 1-1,0 0 1,0 0-1,1 0 1,1-1-3,-6 6 1,0 1 0,-1-1 1,1 1-1,-1 0 1,1-1-1,0 1 0,-1 0 1,1-1-1,0 1 1,-1 0-1,1 0 0,0-1 1,0 1-2,-1 0 1,1 0 0,-1 0 1,0 0-1,0 0 0,0 0 1,1 1-1,-1-1 0,0 0 0,0 0 1,0 0-1,0 0 0,1 0 1,-1 0-1,0 0 0,0 1 1,0-1-1,0 0 0,0 0 0,1 0 1,-1 0-1,0 0 0,0 1 1,0-1-1,0 0 0,0 0 1,0 0-1,0 1 0,0-1 0,0 0 1,0 0-2,1 3 18,-1 0 0,0-1 0,0 1 0,0 0 0,0 0 0,-1 1-18,0 3 39,0 13 57,-1-6-141,2 1-1,0 8 46,0-21-118,0 0 0,0 0 1,0-1-1,1 1 0,-1 0 0,0 0 0,1 0 1,0 0-1,-1-1 0,1 1 0,0 0 0,0 0 118,0-1-187,0 0 0,0 0 0,1 0-1,-1 0 1,0-1 0,0 1 0,0 0-1,0 0 1,1-1 0,-1 1-1,0-1 1,1 0 0,-1 1 0,0-1-1,1 0 1,-1 1 0,0-1 0,1 0-1,0 0 188,26 0-1415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9.0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3 10714,'-3'-1'960,"-1"1"0,1-1-1,-1 1 1,1-1 0,-1 1-1,1 0 1,-1 0 0,1 1 0,-1-1-1,0 1 1,-1 0-960,1 0 416,1 0 0,-1 1 0,1-1 1,0 1-1,-1 0 0,1 0 0,0 0 0,0 0 0,0 0 1,-1 2-417,2-2 71,0 1 1,0-1-1,0 0 1,0 0-1,1 1 1,-1-1-1,1 1 1,-1 0-1,1-1 1,0 1-1,0 0 1,0 0-1,1 0 1,-1 0-1,1 0 1,0 0-1,-1-1 1,1 1 0,0 0-1,1 0 1,-1 0-1,0 0 1,1 0-1,0 0 1,0 0-1,-1 0 1,2-1-1,-1 2-71,4 4 63,0 0-1,0-1 1,1 1-1,0-1 1,0 0-1,1-1 1,0 1-1,1-1-62,3 4 135,0 1-1,2 3-134,-10-10 53,0 0 0,0 0-1,0 0 1,-1 1 0,0-1 0,1 1-1,-2-1 1,3 6-53,-4-10 10,0 1 1,1 0-1,-1 0 0,0 0 1,0-1-1,0 1 0,0 0 1,1 0-1,-1 0 0,0-1 1,0 1-1,0 0 0,-1 0 1,1 0-1,0 0 0,0-1 1,0 1-1,0 0 0,-1 0 1,1-1-1,0 1 0,-1 0 1,1 0-1,-1-1 0,1 1 1,-1 0-1,1-1 0,-1 1 1,0-1-1,1 1 0,-1 0 1,1-1-1,-1 0 0,0 1 1,0-1-1,1 1 0,-1-1 1,0 0-1,0 1 0,1-1 1,-1 0-1,0 0 0,0 0 1,0 0-1,0 0-10,-4 1-40,1-1-1,-1 0 1,1-1 0,-1 1-1,1-1 1,0 0 0,-3-1 40,0 0-440,1 0 1,-1 0-1,-3-3 440,8 4-246,0 0 0,0 0 0,0 0-1,0 0 1,1-1 0,-1 1 0,0 0-1,1-1 1,-1 0 0,1 1 0,0-1-1,0 0 1,-1 0 246,2 1-78,0 1-1,-1-1 0,1 0 1,0 1-1,0-1 0,0 0 1,0 1-1,0-1 1,0 0-1,0 1 0,0-1 1,0 0-1,0 1 0,1-1 1,-1 0 78,0 1-1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9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11330,'0'0'219,"0"0"0,1 0-1,-1 0 1,0 0 0,0 0-1,1 0 1,-1 0-1,0 0 1,0 0 0,0 1-1,1-1 1,-1 0 0,0 0-1,0 0 1,0 0-1,1 0 1,-1 0 0,0 1-1,0-1 1,0 0 0,0 0-1,1 0 1,-1 0-1,0 1 1,0-1 0,0 0-1,0 0 1,0 0 0,0 1-1,0-1-218,1 9 1783,0-4-835,1 100 3720,-7 54-2523,1-42-1379,4-86-563,2-1 0,5 25-203,-4-46 5,-3-9-5,0 0-1,0 0 1,0 0 0,0 0-1,0 0 1,0 0-1,0 0 1,0 0 0,0 0-1,0 0 1,0 0 0,0 0-1,0 0 1,0 0 0,0 0-1,0 1 1,0-1-1,1 0 1,-1 0 0,0 0-1,0 0 1,0 0 0,0 0-1,0 0 1,0 0 0,0 0-1,0 0 1,0 0 0,0 0-1,0 0 1,0 0-1,0 0 1,0 0 0,1 0-1,-1 0 1,0 0 0,0 0-1,0 0 1,0 0 0,0 0-1,0-1 1,0 1-1,0 0 1,0 0 0,0 0-1,0 0 1,0 0 0,0 0-1,0 0 1,0 0 0,0 0-1,0 0 1,0 0-1,0 0 2,4-13-70,0-15-258,1 1 1,7-24 326,-9 42-33,1-1 1,0 1 0,0-1-1,1 1 1,0 0 0,1 1 0,-1 0-1,2-1 1,3-3 32,-9 11 7,0 0 1,-1 0-1,1 1 0,0-1 1,0 0-1,0 0 0,0 1 1,0-1-1,0 0 0,0 1 1,0-1-1,0 1 1,0-1-1,0 1 0,0 0 1,0-1-1,1 1 0,-1 0 1,0 0-1,0 0 0,0 0 1,0 0-1,1 0 0,-1 0 1,0 0-1,0 0 1,0 1-1,0-1 0,0 0 1,1 1-1,-1-1 0,0 1 1,0-1-1,0 1 0,0 0 1,0-1-1,0 1 0,-1 0 1,1 0-1,0-1 1,0 1-1,0 0-7,3 4 87,0 1 0,0-1 0,0 1 0,-1 0 0,0 0 0,2 5-87,5 15 338,0 0 1,-1 6-339,12 32 342,-20-61-412,-1-1 0,1 0 0,0 1 0,0-1 0,0 0 0,0 0 0,1 0 0,-1 0 0,1 0 0,-1 0 0,1 0 0,0-1 0,-1 1 0,1 0 1,0-1-1,0 0 0,0 1 0,1 0 70,15 3-507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09.0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6817,'2'1'2000,"3"1"-1789,-1 0 1,1 0 0,-1 1 0,0 0-1,0 0 1,0 0 0,0 0 0,-1 0-1,1 1-211,9 10 1192,8 13-1192,-9-11 371,14 15 1074,26 24-1445,-46-49 111,0 1 1,0-1 0,-1 1 0,0 0 0,3 5-112,-6-8 29,0 1 0,0-1-1,0 0 1,-1 1 0,1-1 0,-1 1 0,0-1-1,-1 1 1,1-1 0,-1 1 0,0 2-29,-1 3 43,0 1 1,0-1-1,-1 0 1,-1 0-1,0 0 1,0-1-1,-1 1 0,0-1 1,-1 1-1,-5 7-43,-2 1 254,0-1 1,-1-1-1,-1 0 0,-14 13-254,22-23-29,0-1 1,-1 0 0,0 0 0,-5 3 28,7-5-1190,0-1 1,0 1 0,-1-1-1,-3 1 1190,-1-2-1832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49.8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145 156 12291,'0'0'1364,"0"0"-1248,0 0 0,0 0-1,0 0 1,-1 0-1,1 0 1,0 0 0,0 0-1,0 0 1,0 0 0,0 0-1,0 0 1,0 0-1,-1 0 1,1-1 0,0 1-1,0 0 1,0 0-1,0 0 1,0 0 0,0 0-1,0 0 1,0 0-1,0 0 1,0-1 0,0 1-1,0 0 1,-1 0 0,1 0-1,0 0 1,0 0-1,0 0 1,0-1 0,0 1-1,0 0 1,0 0-1,0 0 1,0 0 0,0 0-1,0 0 1,1-1-116,-5-20 3025,-1-15-3025,0-4 904,4 36-804,0 1 0,0 0 1,0 0-1,0 0 0,0 0 1,-1 0-1,0 0 0,1 0 1,-1 0-1,0 1 1,0-1-1,-1 0-100,1 2 59,1-1 1,-1 1 0,0-1-1,0 1 1,0 0 0,-1 0-1,1 0 1,0 0 0,0 0-1,-1 0 1,1 1 0,0-1-1,-1 1 1,1-1-60,0 1 34,0 0 0,1 0-1,-1 0 1,0 0 0,1 0 0,-1 0 0,0 1 0,1-1-1,-1 1 1,1-1 0,-1 1 0,0-1 0,1 1 0,-1 0-1,1 0 1,0 0 0,-1-1 0,0 2-34,0 0 38,0 1 0,-1-1 0,1 1 0,1-1-1,-1 1 1,0 0 0,1-1 0,-1 1 0,0 2-38,-2 7 74,1-1 0,0 1 0,0-1-1,0 12-73,-4 55 249,3 0 1,4 0-1,3 0 0,8 34-249,-4-66 61,2-1 1,2 0 0,3 1-62,-8-24-323,-5-16-263,-1-5-121,-2-3-1276,-3-15 816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0.5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12579,'72'-2'6816,"0"-4"-4775,71-2-3258,-77 7-1655,1 0-3567,-61 2 4337,-1 1 5854,-5-1-3019,0 0 1,1-1-1,-1 1 1,0 0-1,0 0 1,0 0-1,0 0 1,0-1-1,0 1 0,0 0 1,-1 0-1,1 0 1,0 0-734,-3 16 874,-1 5 126,1 0-1,1 1 1,1 15-1000,1-31 188,0-1 0,0 1 0,1-1 0,0 1 0,0-1 0,1 1 0,1 3-188,-2-8 6,-1-1 0,1 1 1,0-1-1,-1 0 0,1 1 0,0-1 1,0 0-1,0 0 0,0 0 0,0 0 1,0 0-1,1 0 0,-1 0 0,0 0 1,0 0-1,1 0 0,-1-1 0,1 1 1,-1 0-1,0-1 0,1 1 0,-1-1 1,1 0-1,-1 1 0,1-1 0,-1 0 1,1 0-1,0 0 0,-1 0 0,1 0 1,-1-1-1,1 1 0,-1 0 0,1-1 1,0 1-7,3-2-97,1 0 0,-1 0 0,0-1 0,0 1 0,0-1 0,-1 0 1,1-1-1,-1 1 0,1-1 0,0-1 97,10-10-644,0 0 1,-1-3 643,-12 15-69,35-45-652,-32 43 741,-1 0 0,0 0 0,0-1 0,-1 0 0,3-4-20,-6 5 91,-1 5-83,1 0 0,0 0 0,0 0 0,0 0-1,0 0 1,0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0,0 0-8,-1 16 863,0 1 0,-3 9-863,1-14 221,1 1 0,1 0 0,0-1 0,1 1-1,1 10-220,0-20 10,-1 0 0,1 0 1,0 0-1,0-1 0,0 1 0,1 1-10,-2-4-32,0 0 0,0 1 0,0-1 0,0 1 1,1-1-1,-1 0 0,0 1 0,0-1 0,1 0 0,-1 1 0,0-1 1,1 0-1,-1 1 0,0-1 0,1 0 0,-1 1 0,0-1 0,1 0 1,-1 0-1,0 0 0,1 1 0,-1-1 0,1 0 0,-1 0 0,1 0 1,-1 0-1,0 0 0,1 0 0,-1 0 0,1 0 0,-1 0 0,1 0 1,-1 0-1,0 0 0,1 0 0,-1 0 0,1 0 0,-1 0 0,1-1 1,-1 1-1,0 0 0,1 0 0,-1 0 0,0-1 0,1 1 0,-1 0 1,0-1-1,1 1 0,-1 0 0,0-1 32,3-2-607,-1 1 1,1-2-1,-1 1 1,0 0-1,1-2 607,5-9-1465,8-7 104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0.8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39 10106,'2'10'2555,"0"0"-1,-1 0 1,0-1-1,-1 9-2554,-1-5 1239,0-1-1,-1 1 0,0 0 1,-1-1-1,-3 6-1238,6-15 189,-2 2 392,3-7-456,6-18-734,-7 20 600,3-5-121,0 0-1,0 0 1,0 0-1,3-3 131,36-39-505,-36 40 385,1 0 0,0 1 0,1 0 0,7-5 120,-13 10 7,-1 0 0,1 0 0,-1 0 0,1 0 0,-1 1 0,1-1 0,0 1 0,-1-1-1,1 1 1,0 0 0,0-1 0,-1 1 0,1 0 0,0 0 0,-1 0 0,1 0 0,0 1 0,0-1-1,-1 0 1,1 1 0,0-1 0,-1 1 0,1 0 0,0-1 0,0 2-7,0-1 60,0 1 1,0 0-1,0 0 1,0 1-1,0-1 1,0 0 0,-1 1-1,1-1 1,-1 1-1,1-1 1,-1 1-1,0 0 1,0-1-1,0 1 1,-1 0-1,1 2-60,2 9 439,-1 1 0,0 11-439,-1-13 169,-1-12-155,0 8 45,1 0 1,0 1 0,1-1-1,0 0 1,0-1-1,1 1 1,0 0 0,1 0-60,-4-8-73,1 0-1,0 0 1,-1 1 0,1-1 0,0 0 0,0 0 0,0 0 0,0 0 0,0 0-1,0 0 1,0 0 0,1 0 0,-1-1 0,0 1 0,0 0 0,1-1-1,-1 1 1,1 0 73,0-1-206,0 0-1,0 0 1,0 1-1,0-1 1,0 0-1,0-1 1,0 1-1,0 0 1,0-1-1,0 1 1,0-1-1,0 1 1,0-1-1,0 0 207,26-14-1272</inkml:trace>
  <inkml:trace contextRef="#ctx0" brushRef="#br0" timeOffset="1">501 0 9442,'-12'6'5161,"1"-4"-816,-4 2-2208,10 10 31,-6 7-568,-3 7-231,7 5-577,-3 0-272,8 1-328,5-5-88,10-6-24,10-10-296,5-14-952,5-13-649,8-18 2841,-2-5-1328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1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 11538,'4'-1'5258,"-2"13"-2170,-2 11-639,-2 19-505,-5 13-375,-1 10-633,2-1-264,4 0-368,4-6-96,8-11-112,3-5-8,3-22-528,2-9-480,-1-14-1361,-4-7 3409,-7-4-1288</inkml:trace>
  <inkml:trace contextRef="#ctx0" brushRef="#br0" timeOffset="1">1 170 12499,'0'1'326,"0"0"1,0-1-1,0 1 1,0 0-1,0-1 1,0 1-1,1 0 1,-1-1-1,0 1 1,1-1-1,-1 1 1,0 0-1,1-1 1,-1 1-1,0-1 1,1 1-1,-1-1 1,1 1-1,-1-1 1,1 1-327,1 0 394,0 0 0,-1 0 0,1 0 1,0 0-1,0-1 0,0 1 0,1 0-394,4 1 537,0-1 1,0 0-1,1 0 0,1-1-537,4-1 246,0 0-1,0 0 1,10-4-246,-6 2-357,-1 1 0,4 0 357,-8 2-729,0 0 0,0 0 0,0 1 1,3 1 728,-11-1-309,1 0 0,-1 0 0,0 0 1,0 1-1,0-1 0,0 1 1,0 0-1,0 0 0,-1 1 1,1-1-1,-1 1 0,1 0 1,1 1 308,7 9 26,-9-11 231,0 0 0,0 1 0,0 0 0,-1-1 0,1 1 0,-1 0 0,0 0 0,0 1 0,0-1 0,0 0 0,0 1 0,-1-1 0,1 1 0,-1-1-1,0 2-256,2 36 4546,-1 11-4546,-1-9 1248,2-28-1119,-3-15-140,0 0 0,0 0 0,0 0 0,0 0 0,0 0 0,0 0 0,0 0 0,0 0 0,0 0 0,0 0 0,0 0 0,0 0 0,0 1 0,0-1 0,0 0 0,1 0 0,-1 0 1,0 0-1,0 0 0,0 0 0,0 0 0,0 0 0,0 0 0,0 0 0,0 0 0,0 0 0,0 0 0,0 0 0,0 0 0,0 0 0,1 0 0,-1 0 0,0 0 0,0 0 0,0 0 0,0 0 1,0 0-1,0 0 0,0 0 0,0 0 0,0 0 0,0 0 0,0 0 0,0 0 0,1 0 0,-1 0 0,0 0 0,0 0 0,0-1 0,0 1 11,4-9-1015,2-17-359,6-6 385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1.9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10458,'4'6'1094,"1"0"85,-1 0-1,0 0 1,0 0-1,1 2-1178,-5-6 71,1 0-1,0-1 1,0 1 0,0 0-1,0-1 1,0 1 0,0-1 0,0 1-1,1-1 1,-1 1 0,1-1-1,-1 0 1,1 0 0,0 1-71,0-1 25,1 0 0,-1 0 0,0-1-1,1 1 1,-1-1 0,1 1 0,-1-1 0,1 0 0,-1 0 0,1 0 0,0 0-25,3-1 8,0 0 0,1 0 0,-1 0 0,0-1-1,0 0-7,-2 0-10,1 1-1,0-1 1,-1 1-1,1 0 1,0 1-1,0-1 1,0 1-1,0 0 0,2 0 11,-6 0 13,0 0 0,0 1 0,0-1 0,0 0 0,0 1 0,0-1 0,0 1 0,0-1 0,0 1 0,0-1 0,-1 1-1,1-1 1,0 1 0,0 0 0,0 0 0,-1-1 0,1 1 0,0 0 0,-1 0 0,1 0 0,-1 0 0,1 0 0,-1 0-1,1 0 1,-1 0 0,0 0 0,0 0 0,1 0 0,-1 0 0,0 0 0,0 0-13,1 5 304,-1 0 0,0 0-1,-1 0 1,1 0 0,-2 2-304,1 8 836,0 0-151,-1 10 894,1 1-1,2 0 1,2 22-1579,-2-46 88,-1-1 1,1 1-1,0-1 1,0 1-1,0 0 0,0-1 1,0 0-1,1 1 1,-1-1-1,1 0 1,0 0-1,-1 1 1,1-1-1,0-1 0,0 1 1,0 0-1,2 1-88,-2-2 8,-1 0-1,0-1 1,1 1-1,-1 0 1,1-1 0,0 1-1,-1-1 1,1 0-1,-1 0 1,1 1-1,0-1 1,-1 0-1,1 0 1,-1 0-1,1 0 1,0-1-1,-1 1 1,1 0-1,-1-1 1,1 1-1,0-1 1,-1 0-1,0 1 1,1-1-1,-1 0 1,1 0-1,-1 0 1,0 0 0,2-1-8,-1 0-36,0 0 1,0 0 0,0 0 0,0 0-1,-1 0 1,1-1 0,0 1 0,-1-1-1,0 1 1,1-1 0,-1 1 0,0-1-1,0 0 1,-1 0 0,1 1 0,0-1-1,-1 0 1,0 0 0,0 0 0,0 0-1,0 1 1,0-1 0,0 0 0,-1 0-1,0 0 1,0 0 35,-1-4-105,0 1-1,0 1 1,-1-1-1,0 0 1,0 1-1,-1-1 1,1 1-1,-1 0 1,-1 0 0,1 1-1,-2-3 106,-19-15-257,0 1-1,-3 0 258,21 17 13,5 5 9,2 0-17,0 0 0,1-1 0,-1 1 0,0-1 0,1 1 0,-1 0-1,1-1 1,-1 1 0,0-1 0,1 1 0,0-1 0,-1 1 0,1-1 0,-1 1 0,1-1 0,-1 0 0,1 1-5,10 4 67,0 0 1,1 0-1,0-1 0,-1 0 0,1-1 1,1 0-68,14 4 43,-1-1 29,-12-4 50,-1 1 0,6 3-122,-16-5 41,0 0 0,0 0 1,0 1-1,0-1 0,-1 1 1,1 0-1,-1-1 1,1 1-1,-1 0 0,0 0 1,1 1-1,1 1-41,-3-2 33,0 0 0,0 0 0,-1-1 0,1 1 0,0 0 1,-1 0-1,1 0 0,-1 0 0,1 0 0,-1 0 0,0 0 0,0 0 0,0 0 0,0 0 0,0 0 1,-1 0-1,1 0 0,0 0 0,-1 0 0,0 0 0,1 0 0,-2 1-33,3-7 20,0 2 10,-1 0 1,0 1 0,1-1-1,0 0 1,-1 0-1,1 1 1,0-1 0,0 0-1,0 1 1,0-1-1,0 1 1,0-1 0,0 1-1,0 0 1,1-1 0,0 1-31,-2 0 297,0 3-240,1 0 0,-1-1 0,1 1 0,-1 0 0,1-1 0,0 1 0,0-1 0,0 2-57,3 6-156,-2-3-149,0 0 0,0 0 0,1 0 0,0 0 0,0-1 0,0 1 0,3 2 305,-6-7 16,1 0 0,-1 0 1,1-1-1,-1 1 0,1 0 0,0-1 1,-1 1-1,1-1 0,0 1 1,-1 0-1,1-1 0,0 0 0,0 1 1,0-1-1,0 1 0,-1-1 0,1 0 1,0 0-1,0 1 0,0-1-16,18 1-26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2.2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293 14 9306,'-1'0'904,"-1"0"0,0 0 0,1-1-1,-1 1 1,1 0 0,-1-1 0,1 0 0,-1 1 0,1-1 0,0 0 0,-2 0-904,2 0 401,-1 0 0,1 0 0,-1 0 0,1 0 0,-1 1 0,0-1 0,1 1 0,-1-1 0,0 1 0,1 0 0,-1-1 0,0 1-401,0 0 187,0 0-1,0 0 1,1 0 0,-1 1 0,0-1-1,0 1 1,0-1 0,1 1-1,-1-1 1,0 1 0,0 0-1,1 0 1,-1 0 0,1 0-1,-1 0 1,1 0 0,-1 0-1,0 2-186,0-1 114,1 0-1,-1 0 0,1 1 1,0-1-1,-1 0 0,1 1 0,0-1 1,1 1-1,-1-1 0,0 1 1,1-1-1,-1 2-113,1 2 58,-1 0 1,1-1-1,1 1 1,-1-1-1,1 1 1,0-1-1,0 1 1,0-1-1,1 1 0,0-1 1,0 0-1,2 4-58,-2-5 26,3 4 37,0 1 0,0-1 0,1 0-1,0 0 1,3 2-63,-7-8 22,0-1-1,-1 1 1,1 0-1,-1-1 1,1 1-1,-1 0 1,0 0-1,1 1-21,-2-3 5,0 0 1,0 1-1,0-1 0,0 1 1,0-1-1,0 0 0,0 1 1,0-1-1,0 0 0,0 1 1,0-1-1,0 1 0,0-1 1,0 0-1,0 1 0,0-1 0,0 0 1,0 1-1,0-1 0,-1 0 1,1 1-6,0-1 5,-1 1 0,0 0 0,1-1 0,-1 1 0,0-1 0,1 1 0,-1-1 1,0 1-1,1-1 0,-1 0 0,0 1 0,0-1 0,1 0 0,-1 0-5,-9 3 10,0-1-1,1 0 1,-1-1-1,0 0 0,-5 0-9,-51-3-822,59 2 625,-75-6-658,40 6 719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2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0 15139,'25'15'6186,"-20"-8"-3634,1 3-1016,-16 0-495,-2-6-177,-11 4-1176,-7-8-704,-2 0 599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3.6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2 11258,'-3'-2'7333,"-1"3"-5115,-3 9-1520,-13 31 464,11-25-933,2-1-20,0-1 0,0 1-1,1 0 1,1 0 0,1 1 0,0-1 0,0 9-209,3-12 149,0-1 0,1 0 0,1 0 0,-1 0 0,2 0 1,0 1-1,1 1-149,-3-10 19,1 0 0,0 1 0,0-1 0,1 0 0,-1 0 0,0 0 0,1 0 0,0 0 0,0 0 0,0 0 0,0-1 0,0 1 0,1-1 1,-1 1-1,1-1 0,0 0 0,-1 0 0,1 0 0,0 0 0,0-1 0,0 1 0,0-1 0,1 0 0,-1 0 0,1 0-19,-1 0-5,1-1-1,-1 0 1,1 0-1,-1 0 0,0 0 1,1-1-1,-1 1 1,0-1-1,1 0 1,-1 0-1,0 0 1,0-1-1,0 1 1,0-1-1,0 1 1,0-1-1,0 0 0,0 0 1,-1-1-1,1 1 1,-1 0-1,3-3 6,0-1-61,0 0-1,-1-1 1,1 1 0,-1-1-1,0 0 1,-1 0-1,0 0 1,0-1-1,1-4 62,-2 5-7,-1-1 0,0 1 0,0-1-1,0 1 1,-1-1 0,-1 1 0,1-1-1,-1 0 1,0 1 0,-1 0 0,0-1-1,0 1 1,0 0 0,-1 0 0,0 0-1,-1 0 1,1 1 0,-1-1 0,-1 1-1,1 0 1,-1 0 0,0 1 0,0-1-1,-1 1 1,0 0 0,1 0 0,-2 1 0,1 0-1,0 0 1,-1 0 0,0 1 0,0 0-1,0 1 1,0-1 0,0 1 0,-1 0-1,-6 0 8,-1 1 146,16 1-141,-1 0 0,0 0 1,0 0-1,0 0 0,0 0 1,0 1-1,0-1 1,0 0-1,0 0 0,0 0 1,0 0-1,0 0 0,0 0 1,0 0-1,0 1 0,0-1 1,0 0-1,0 0 1,0 0-1,0 0 0,0 0 1,0 0-1,0 1 0,0-1 1,0 0-1,0 0 0,0 0 1,0 0-1,0 0 1,0 0-1,0 0 0,0 1 1,0-1-1,0 0 0,0 0 1,0 0-1,0 0 0,0 0 1,0 0-1,-1 0 1,1 0-1,0 0 0,0 0 1,0 1-1,0-1 0,0 0 1,0 0-1,0 0 0,0 0 1,-1 0-6,9 3 14,-1-1 0,1 0 0,-1 0 1,1 0-1,0-1 0,-1 0 0,1-1 1,4 1-15,19-2-10,17-3 10,-2 0 0,-46 4 0,19-2-1,0 2 0,0 0 1,0 1-1,15 3 1,-28-2 0,-1-1 1,1 1-1,-1 0 0,0 0 1,1 0-1,-1 1 0,0 0 1,1 1-1,-3-2 1,0 0 0,0 1 1,0 0-1,0 0 0,-1 0 1,1 0-1,-1 0 0,0 0 1,0 0-1,0 1 0,0-1 1,1 4-2,0 2 13,-1 0-1,0 0 1,0 0 0,-1 0-1,0 0 1,-1 0 0,0 2-13,0-4 29,0 0 0,-1 0 0,0 0 0,0 0-1,0 0 1,-1-1 0,0 1 0,-1 0 0,0 2-29,1-7 41,-2 4 85,4-17-102,2-6-55,0-1 1,0 1-1,3-5 31,-3 13-14,1 1 1,0-1-1,1 0 1,0 1-1,1-3 14,8-15-11,-13 25 14,0 0 0,0-1 0,1 1 0,-1 1 0,1-1 0,-1 0 0,1 0 0,-1 0 0,1 0 0,0 0 0,-1 0-1,1 0 1,0 1 0,0-1 0,0 0 0,-1 1 0,1-1 0,0 1 0,0-1 0,1 0-3,-1 1 7,0 0 0,-1 0 0,1 0 0,0 0 0,0 0 0,-1 0 0,1 0 0,0 1 0,0-1 1,-1 0-1,1 0 0,0 1 0,0-1 0,-1 0 0,1 1 0,0-1 0,-1 1 0,1-1 0,-1 1 0,1-1 0,0 1-7,2 2 44,-1 1 0,1-1 1,0 1-1,-1-1 0,0 1 0,0 0 0,0-1 0,-1 1 0,1 1-44,1 5 186,-1-1 0,-1 1-1,1 1-185,3 18 428,1-1-68,-4-14-250,1-1-1,1 1 1,0-1-1,6 12-109,-9-24-43,-1 0 0,0-1 0,0 1 0,1 0-1,-1-1 1,1 1 0,-1-1 0,0 1 0,1-1 0,-1 1-1,1 0 1,0-1 0,-1 0 0,1 1 43,0-1 28,0 0 0,0 1 0,-1-1 0,1-1 0,0 1-1,0 0 1,0 0 0,-1 0 0,1 0 0,0 0 0,0-1 0,-1 1 0,1 0 0,0-1-28,17-5-8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4.2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0 168 11426,'7'2'3307,"-3"-1"-1735,1 0 0,0-1-1,-1 1 1,1-1-1,2 0-1571,-5 0 185,0-1-1,0 1 1,0 0-1,0-1 1,1 0-1,-1 0 1,0 1-1,0-1 0,0-1 1,0 1-1,-1 0 1,1 0-1,1-2-184,6-4 202,-1 0 0,0-1-1,-1-1 1,0 1 0,4-8-202,-8 12 12,0-1 0,0 0 1,-1 0-1,1 0 0,-1 0 1,-1 0-1,1 0 0,-1-1 1,0 1-1,0-1 0,0 1 1,-1-5-13,0 7 3,0 1 1,0-1-1,0 1 1,-1 0-1,1-1 1,-1 1-1,0 0 1,0-2-4,1 3 1,-1 1 0,1-1 0,-1 0 0,1 1 0,-1-1 0,1 0 0,-1 1 0,1-1 0,-1 1 0,0-1 0,1 1 1,-1-1-1,0 1 0,1-1 0,-1 1 0,0 0 0,0-1 0,1 1 0,-1 0 0,0 0 0,0 0 0,1-1 0,-1 1 0,0 0 0,0 0 0,0 0 0,1 0 0,-1 0 1,0 1-1,0-1-1,-2 0 1,1 1 1,-1-1 0,1 1 0,0 0-1,-1 0 1,1 0 0,0 0 0,0 0 0,-1 1-1,1-1 1,0 1 0,0-1 0,1 1-1,-2 0-1,0 2 17,0-1 0,1 1-1,-1-1 1,1 1 0,0 0-1,0 0 1,0 0 0,0 1-17,-1 3 117,1 1 0,0 0 0,0 0 0,1 0 0,0-1 0,0 1 0,1 0 0,0 2-116,1-7 67,-1-1 0,0 1 1,1 0-1,0 0 0,0 0 1,0-1-1,1 1 0,0 2-68,-1-4-42,0-1 0,0 1 0,0 0-1,0-1 1,1 0 0,-1 1 0,0-1-1,1 0 1,-1 1 0,1-1 0,-1 0-1,1 0 1,0 0 0,-1 0 0,1-1 0,0 1-1,0 0 1,1 0 42,22 1-1252,10-4 510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4.9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8458,'10'10'1145,"-7"-9"-835,-1 1-1,0 0 0,0 0 0,0 1 0,0-1 0,0 0 1,0 1-1,0-1 0,-1 1 0,1-1 0,-1 1 0,0 0 0,0 0 1,0 0-1,0 0 0,0-1 0,-1 1 0,1 0 0,-1 0 1,0 0-1,0 0 0,0 1-309,-3 42 2957,0-17 600,1 28-3557,3-49 235,-1 0 0,1 0-1,0 0 1,1-1-1,0 1 1,0 0-1,1-1 1,0 1 0,1 2-235,-3-9 11,-1 0 0,1 0 0,0 0 0,-1 0 0,1 0 0,0 0 0,0 0 0,-1 0 0,1-1 0,0 1 0,0 0 0,0 0 0,0-1-1,0 1 1,0 0 0,1-1 0,-1 1 0,0-1 0,0 0 0,0 1 0,0-1 0,0 0 0,1 0 0,-1 0 0,0 1 0,0-1 0,2-1-11,-2 1-5,1 0-1,0-1 0,-1 1 0,1-1 1,-1 1-1,1-1 0,-1 0 1,1 0-1,-1 0 0,1 0 0,-1 0 1,0 0-1,0 0 0,1 0 1,-1-1-1,0 1 0,0 0 0,0-1 1,0 1 5,3-7-126,0 1 1,-1-1 0,0 0-1,0 0 1,1-6 125,6-40-515,-9 52 508,-1 0 1,1-1-1,0 1 0,0 0 0,0-1 0,0 1 1,0 0-1,0 0 0,0 0 0,2-1 7,-2 0 3,-1 3 0,1-1 0,-1 1 1,0 0-1,0-1 0,0 1 1,1 0-1,-1 0 0,0-1 0,0 1 1,1 0-1,-1 0 0,0-1 1,0 1-1,1 0 0,-1 0 0,0 0 1,1-1-1,-1 1 0,0 0 1,1 0-1,-1 0 0,0 0-3,3 5 200,-2 19 301,-1-15-339,0-3-25,1 0 0,0 0 0,0-1 0,1 1 0,0 0 0,0-1 1,0 1-1,1-1 0,2 5-137,-3-7 94,0 0 0,0 0 1,0 0-1,0-1 0,1 1 0,0 0 0,-1-1 1,1 0-1,0 1 0,0-1 0,0 0 1,0-1-1,1 1 0,-1-1 0,0 1 1,2-1-95,-3 0 21,-1-1 0,1 0 0,-1 0 1,1 1-1,0-1 0,-1-1 0,1 1 0,-1 0 1,1 0-1,0 0 0,-1-1 0,1 1 1,-1-1-1,1 0 0,-1 1 0,1-1 1,-1 0-1,0 0 0,1 0 0,-1 1 1,0-2-1,0 1 0,1 0 0,-1 0-21,3-3 23,-1-1-1,0 1 1,1-1-1,-2 1 0,1-1 1,0-1-23,1-3-128,-1 0 0,0-1 1,0 1-1,-1-1 0,0 0 0,-1 1 1,0-1-1,0 0 0,-1-1 128,1-6 252,2-16-377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09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6105,'1'1'3105,"4"3"-1113,-7 0-143,2-4-33,-2 0-416,1 10-263,4 15-273,6 33-88,-1-32-200,3-4-120,-6-7-256,3 4-464,4-9-1416,-6-3-969,17-7 1465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5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36 11538,'-1'9'8855,"0"1"-4036,3 20-2593,-1-21-1895,0 3-195,0 9 231,1-1 0,4 15-367,-5-31 29,0-1-1,0 1 0,0-1 1,0 0-1,1 1 0,-1-1 1,1 0-1,0 0 0,0 0 0,0 0 1,0 0-1,0-1 0,1 1 1,-1-1-1,1 1 0,0-1 0,0 0-28,0 0 4,-1-1 0,1 0-1,0 0 1,-1 0 0,1 0-1,0 0 1,0-1 0,0 1-1,-1-1 1,1 0 0,0 0-1,0 0 1,0 0-1,0 0 1,0-1 0,0 1-1,0-1 1,-1 0 0,1 0-1,0 0 1,0 0-4,5-3-127,-1 0 1,1 0-1,-1-1 1,0 0-1,0 0 1,0-1-1,-1 0 1,0 0-1,0 0 1,0-1-1,-1 0 1,0 0-1,0-1 1,-1 1-1,0-1 1,-1 0-1,1 0 1,-1 0 0,-1 0-1,1-2 127,-3 7-51,1 0 0,-1 0-1,1-1 1,-1 1 0,0 0 0,0 0 0,-1 0 0,1-1-1,-1 1 1,0 0 0,1 0 0,-1 0 0,-1 0-1,1 0 1,0 0 0,-1 0 0,1 1 0,-1-1-1,0 0 1,0 1 0,0-1 0,0 1 0,0 0-1,-1 0 1,1 0 0,-3-2 51,0 1-186,-1 0 0,0 0 1,0 0-1,1 1 0,-2 0 0,1 0 0,0 1 0,0-1 1,-1 1-1,1 1 0,0-1 0,-1 1 0,1 0 0,-1 1 1,1-1-1,0 1 0,-1 1 0,1-1 0,0 1 0,0 0 1,0 0-1,0 1 0,0 0 0,1 0 0,-1 0 0,1 1 1,0-1-1,0 1 0,-1 1 186,5-3-263,-1-1-1,1 0 1,-1 1 0,1-1 0,0 1 0,0 0-1,0-1 1,0 1 0,0 0 0,0 0-1,1-1 1,-1 1 0,1 0 0,-1 0-1,1 0 1,-1 0 0,1 0 0,0 0-1,0 0 1,0 0 0,0 0 0,0 0 0,1 0-1,-1-1 1,1 1 0,0 2 263,6 13-1613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5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0 246 9786,'1'1'499,"-1"0"-1,1 0 0,0 0 1,-1 0-1,1 0 1,-1 0-1,0 0 0,1 0 1,-1-1-1,0 1 1,1 0-1,-1 1 0,0-1 1,0 0-1,0 0 1,0 0-499,-1 19 3074,-1-4-1168,2-7-1230,0-1 1,1 1 0,0-1-1,0 1 1,1-1-1,3 9-676,-3-10 313,-1-4-226,0-1 0,0 1 1,0-1-1,0 1 1,0-1-1,0 0 0,2 2-87,-3-4 7,1 1-1,-1-1 0,1 1 1,0-1-1,-1 1 0,1-1 0,0 1 1,-1-1-1,1 0 0,0 1 1,0-1-1,-1 0 0,1 0 0,0 0 1,0 1-1,-1-1 0,1 0 0,0 0 1,0 0-1,0 0 0,-1 0 1,1 0-1,0-1 0,0 1 0,-1 0 1,1 0-1,1-1-6,3-1-61,0 0 0,0 0 0,0-1 0,0 1 0,-1-1 0,1-1 0,-1 1 0,0-1 0,0 1 0,0-1 0,2-2 61,0-2-137,0 0 0,0 0 0,-1 0 0,0 0 0,4-10 137,-10 22 90,0 0 0,0 0 1,0 0-1,1 0 1,-1 1-1,1-1 1,0 0-1,0 0 0,1 0 1,0 0-1,0 3-90,-1-4 23,1-1-1,-1 0 0,1 0 1,-1 1-1,1-1 1,0 0-1,0 0 0,0 0 1,0 0-1,0 0 1,1 0-1,-1 0 1,1-1-1,-1 1 0,1 0 1,0-1-1,-1 1 1,1-1-1,0 0 0,0 1 1,0-1-1,0 0 1,0 0-1,0 0-22,-1-1-100,1 0 0,-1 0 0,0 0 0,0 0 0,0 0 0,0 0 0,1 0 0,-1 0 0,0-1 0,0 1 1,0 0-1,0-1 0,1 1 0,-1-1 0,0 1 0,0-1 0,0 1 0,0-1 0,0 0 100,16-16-2139,2-9 712</inkml:trace>
  <inkml:trace contextRef="#ctx0" brushRef="#br0" timeOffset="1">326 0 12659,'0'32'5225,"-9"19"-2553,1 1-887,-3 12-241,2-7-264,9-9-712,1-3-223,12-18-145,5-5-360,4-15-1097,4-10-775,3-11 552,-1-1 479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6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133 241 9938,'-2'-2'5282,"0"-5"-2372,0-2-526,1 9-2122,0-1 0,-1 0 0,1 0 0,0 0 0,-1 1 1,1-1-1,0 1 0,-1-1 0,1 1 0,-1-1 0,1 1 0,-1 0 0,1 0 1,-1-1-1,1 1 0,-1 1-262,-1-2 207,-1 1 0,1 1 0,0-1 0,-1 0-1,1 1 1,0 0 0,-2 0-207,0 1 38,0 1-1,1 0 0,-1-1 1,1 1-1,-1 1 1,1-1-1,0 1 0,1-1 1,-1 1-1,1 0 1,-1 1-1,1-1 0,0 1 1,1-1-1,-1 1 1,1 0-1,0 0 0,0 0 1,0 0-1,1 0 1,0 0-1,0 0 0,0 1 1,0-1-1,1 3-37,0 3 3,0-1 0,0 0-1,1 1 1,1 6-3,-1-14-2,-1 0 1,1 0-1,0 0 0,0 0 1,0 0-1,0 0 0,1 0 1,0 0-1,-1 0 0,1 0 1,0-1-1,0 1 0,0-1 0,0 0 1,1 1-1,2 1 2,-5-4-2,1 1 0,0-1 0,0 1 0,0-1 0,0 1 0,0-1 0,0 1 0,0-1 0,0 0 0,0 0 0,0 0 0,0 0 0,0 1 0,0-1 0,0-1 0,0 1 0,1 0 0,-1 0 0,0 0 1,0-1 1,1 1-16,0-1 0,0 0 1,-1 0-1,1 0 1,0 0-1,-1 0 1,1-1-1,-1 1 1,1 0-1,-1-1 1,0 1 15,5-7-158,-1 1 1,0-1 0,0 0 0,1-6 157,-4 10-89,17-35-565,-2-1 0,-2-1 0,-1-1 654,-6 15-28,-2-1 0,0 0-1,-2 0 1,-1-1 0,-2-2 28,-1 27 12,1 0 22,-1 1 0,0 0-1,0-1 1,0 1-1,-1-1 1,1 1-1,-1 0 1,0-1-1,0 1 1,0-1-34,1 4 16,0-1-1,0 1 1,-1 0 0,1 0 0,0-1-1,0 1 1,0 0 0,0 0-1,-1 0 1,1-1 0,0 1 0,0 0-1,-1 0 1,1 0 0,0 0 0,0-1-1,-1 1 1,1 0 0,0 0 0,0 0-1,-1 0 1,1 0 0,0 0 0,0 0-1,-1 0 1,1 0 0,0 0-1,-1 0 1,1 0-16,-1 0 35,1 0-1,-1 1 0,1-1 1,-1 0-1,1 1 1,-1-1-1,1 0 1,0 1-1,-1-1 0,1 1 1,-1-1-1,1 0 1,0 1-1,-1-1 1,1 1-1,0-1 0,-1 1-34,-2 6 203,0 0-1,1 0 1,-1 0-1,1 1 1,1-1-1,-1 0 1,1 1-1,0 5-202,0 18 928,1 15-928,0-42 53,1 17 229,0 0 0,1 0 0,1 0 0,3 9-282,-4-22-39,0-1 1,1-1-1,0 1 1,0 0-1,0-1 1,1 1-1,0-1 1,0 0 0,0 0-1,1 0 1,0-1-1,0 0 1,0 0-1,6 4 39,-5-5-300,1 1 0,0-1 0,0-1 0,1 1 300,31 10-737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6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8242,'6'5'1431,"-1"0"0,0 0 0,0 0 0,-1 0 1,0 1-1,2 2-1431,-2 0 1119,0-1 0,0 0 0,-1 1 0,2 7-1119,1 7 709,-2 0 0,0 0 1,-1 12-710,0-9 697,1 0 0,2 7-697,-5-28 46,0 1 0,1-1 0,-1 0 0,1 0 0,0 0 0,0 0 0,0-1 0,1 1 0,1 1-46,-4-4-1,1 0 1,0 0 0,1 0-1,-1 0 1,0 0 0,0 0-1,0 0 1,0-1 0,1 1 0,-1 0-1,0-1 1,1 1 0,-1-1-1,0 1 1,1-1 0,-1 0-1,1 0 1,-1 1 0,1-1-1,-1 0 1,0 0 0,1 0 0,-1-1-1,1 1 1,-1 0 0,1-1-1,-1 1 1,1-1 0,1 0-69,0-1 1,0 1-1,0-1 0,0 0 1,0 0-1,0-1 0,-1 1 1,1 0-1,1-3 69,21-27-650,-18 23 458,8-11-159,-3 5 81,-1-1 0,8-14 270,-17 25 7,4-5-12,-6 10 11,0 0 0,0-1 0,0 1 0,1 0 0,-1 0-1,0 0 1,0 0 0,0 0 0,0 0 0,0 0 0,0 0 0,1 0-1,-1 0 1,0 0 0,0 0 0,0 0 0,0 0 0,0 0 0,1 0-1,-1 0 1,0 0 0,0 0 0,0 0 0,0 0 0,0 0 0,1 0-1,-1 0 1,0 0 0,0 0 0,0 0 0,0 0 0,0 0 0,1 0-1,-1 0 1,0 0 0,0 0 0,0 1 0,0-1 0,0 0 0,0 0-1,0 0 1,0 0 0,0 0 0,1 0 0,-1 1 0,0-1 0,0 0-1,0 0 1,0 0 0,0 0 0,0 0 0,0 1 0,0-1 0,0 0 0,0 0-1,0 0 1,0 0 0,0 0 0,0 1-6,3 9 349,0 1 0,-1 0 1,0 0-1,0 0 0,-1 2-349,5 33 1845,-6-45-1758,1 0 0,-1 1 0,1-1 0,-1 0 0,0 0 0,1 1 0,0-1 0,-1 0 0,1 0 0,0 0 0,0 0 0,0 0-1,0 0 1,0 0 0,0 1-87,0-2 25,-1 0-1,1 1 0,0-1 0,-1 0 0,1 0 1,0 0-1,0 1 0,-1-1 0,1 0 1,0 0-1,0 0 0,-1 0 0,1 0 1,0 0-1,0 0 0,-1-1 0,1 1 1,0 0-1,0 0 0,-1 0 0,1-1 0,0 1 1,-1 0-1,1-1 0,0 1 0,-1-1 1,1 1-1,-1-1 0,1 1 0,-1-1 1,1 0-26,4-3-62,0-2-1,0 1 1,0-1-1,-1 1 0,0-1 1,0-1-1,3-5 64,4-12-2430,5-15 2430,-4 7-1966,3-1 753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7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0 7850,'1'2'1123,"0"0"1,0 0 0,-1 0 0,1 0 0,0 0 0,-1 0-1,0 2-1123,-1 15 4558,-1-12-3397,0 1-1,-1 0 0,-3 4-1160,-2 8 1285,5-11-842,1 0 0,-1 1-1,1-1 1,1 1 0,0-1 0,0 9-443,1-17 19,0 1 1,0-1 0,0 0 0,0 1 0,1-1-1,-1 0 1,1 1 0,-1-1 0,1 0 0,-1 0-1,1 0 1,0 1 0,-1-1 0,1 0 0,0 0-1,0 0 1,0 0 0,0 0 0,0 0 0,0 0-1,0-1 1,0 1 0,0 0 0,1-1 0,-1 1-1,0 0 1,0-1 0,1 0 0,-1 1 0,0-1 0,1 1-20,2-1-9,0 1 1,0-1 0,0 1 0,0-1 0,0 0 0,0 0 0,0-1 0,0 1 0,0-1 0,0 0 8,0 0-22,0 0-1,0-1 0,0 1 1,0-1-1,-1 0 1,1 1-1,-1-2 1,1 1-1,-1 0 1,0-1-1,1 0 23,-2 1-52,-1 0-1,1 0 0,-1 0 0,0 0 0,0 0 0,0 0 1,0 0-1,0 0 0,0-1 0,-1 1 0,1 0 0,-1 0 1,1-1-1,-1 1 0,0 0 0,0-1 0,0 1 0,0 0 1,-1-1-1,1 0 53,-1-4-94,-1 1 1,0 0 0,0 0-1,0-1 1,-1 1-1,1 1 1,-1-1-1,-1 0 1,1 1 0,-4-4 93,6 7-2,-1-1 0,-1 1 0,1 0-1,0-1 1,-1 1 0,1 0 0,-1 0 0,1 0 0,-1 1 0,0-1 0,0 1 0,0-1 0,0 1 0,0 0 0,0 0 0,0 1 0,0-1 0,0 0 0,-1 1 0,1 0 0,0 0 0,-1 0 2,-3 0 5,5 0-10,0 0 0,0 0 0,0 1 0,0-1-1,0 0 1,0 1 0,0-1 0,-2 2 5,4-2-4,0 0 0,1 0 0,-1 0 0,0-1 0,0 1 1,0 1-1,0-1 0,0 0 0,0 0 0,0 0 0,1 0 0,-1 0 0,0 0 0,0 0 1,0 0-1,0 0 0,0 0 0,0 0 0,0 0 0,0 0 0,0 0 0,1 0 0,-1 0 1,0 0-1,0 0 0,0 0 0,0 1 0,0-1 0,0 0 0,0 0 0,0 0 0,0 0 1,0 0-1,0 0 0,0 0 0,0 0 0,0 1 0,0-1 0,0 0 0,0 0 0,0 0 1,0 0-1,0 0 0,0 0 0,0 0 0,0 1 0,0-1 0,0 0 0,0 0 0,0 0 1,0 0-1,0 0 0,0 0 0,0 0 0,0 0 0,0 1 0,0-1 0,0 0 0,0 0 1,0 0-1,-1 0 0,1 0 0,0 0 0,0 0 0,0 0 0,0 0 0,0 0 4,11 2-86,-10-2 99,8 1-13,3 0 4,-1 0 0,1 1 0,-1 1 0,0 0-1,0 0 1,0 1 0,9 4-4,-1 0 167,-1 0-1,-1 1 1,1 1-1,8 8-166,-21-15 69,0 1 0,0 1-1,0-1 1,-1 1-1,1 0 1,-1 0-1,-1 0 1,1 0-1,-1 1 1,0-1-1,0 1 1,0 0 0,-1 0-1,0 0 1,0 0-1,0 1-68,7 46 667,-9-52-659,0-1-1,0 0 1,0 1-1,0-1 1,0 0 0,0 0-1,0 1 1,0-1 0,0 0-1,0 1 1,0-1-1,0 0 1,0 1 0,0-1-1,0 0 1,0 1-1,-1-1 1,1 0 0,0 0-1,0 1 1,0-1-1,0 0 1,-1 0 0,1 1-1,0-1 1,0 0 0,0 0-1,-1 0 1,1 1-1,0-1 1,0 0 0,-1 0-1,1 0 1,0 0-8,-1 0 4,1 0 0,0 0 0,-1 0 0,1 0 1,0 0-1,0 0 0,-1 0 0,1 0 0,0-1 0,0 1 0,-1 0 1,1 0-1,0 0 0,0-1 0,0 1 0,-1 0 0,1 0 0,0 0 1,0-1-1,0 1 0,0 0 0,0-1 0,0 1 0,-1 0 0,1 0 1,0-1-1,0 1 0,0 0 0,0 0 0,0-1 0,0 1 0,0 0 1,0-1-1,0 1 0,0 0 0,0 0 0,0-1-4,1-4 5,0-1-1,-1 1 1,2 0 0,-1 0-1,1-2-4,4-15-28,0-2-813,0 0 0,5-9 841,-1 7-6043,13-26 6043,-5 23-1640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7.6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0 14451,'0'14'5681,"0"6"-3616,0 4-153,0 13-223,-2 11-249,-2 2-664,1 3-264,1-7-368,2-13-40,8-6-384,3-13-320,3-10-952,4 0-657,-2-17-1032,4-2 577,0-14 1584</inkml:trace>
  <inkml:trace contextRef="#ctx0" brushRef="#br0" timeOffset="1">261 143 12131,'-14'16'5145,"-17"0"-2569,-5 8-791,-9-3-425,1 1-168,4 2-320,8-6-111,18 0-169,10-3-64,14 0-184,6-5-80,14 1-128,1 1-32,8-8-32,5-1-216,8-3-1000,0-2-705,-3 1 1049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8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10898,'-4'3'669,"0"1"-1,1 0 0,-1 0 0,1 0 1,0 0-1,-1 4-668,2-5 306,1 1 0,0-1-1,0 1 1,0 0 0,0-1 0,1 1 0,0 0 0,-1 0 0,1 0 0,0 0-306,0 47 1865,-1-28-886,0 0-1,2 0 1,1 0-1,4 17-978,-6-38 37,1 0 0,-1 0 0,1 0-1,-1 0 1,1 0 0,0 0-1,0 0 1,0-1 0,0 1 0,0 0-1,0-1 1,1 1 0,-1-1 0,0 1-1,1-1 1,-1 1 0,1-1-1,0 0 1,-1 0 0,3 1-37,-2-1-9,0-1 0,-1 0 1,1 1-1,0-1 0,0 0 0,0 0 1,0 0-1,0 0 0,0 0 0,0-1 1,0 1-1,0-1 0,-1 1 0,1-1 1,0 0-1,0 1 0,0-1 0,-1 0 1,1 0-1,-1 0 0,1 0 9,8-7-132,0 1 0,-1-1 1,0 0-1,-1-1 0,0 0 0,2-3 132,15-22-352,2-6 352,-5 8 43,-21 30-31,0 1 0,0 0-1,-1-1 1,1 1 0,0 0 0,1 0 0,-1 0-1,0 0 1,0 0 0,0 0 0,1 0 0,-1 0 0,0 0-1,1 1 1,-1-1-12,0 1 12,-1 0 0,0 0 0,0 0-1,1 0 1,-1 0 0,0 0 0,1 0 0,-1 0 0,0 0-1,0 0 1,1 0 0,-1 0 0,0 1 0,0-1 0,1 0-1,-1 0 1,0 0 0,0 0 0,1 1 0,-1-1 0,0 0-1,0 0 1,0 0 0,0 1 0,1-1 0,-1 0-1,0 0-11,3 15 399,-2-2 245,-2 0 1,-1 13-645,0-10 623,1 1 1,0 3-624,1-15 122,1-1 0,-1 1 0,1 0 1,0-1-1,0 1 0,0-1 0,1 1 0,0-1 0,1 4-122,-2-7-3,-1 0 0,1-1-1,-1 1 1,1 0 0,-1 0 0,1 0-1,0-1 1,-1 1 0,1 0 0,0-1-1,-1 1 1,1-1 0,0 1-1,0-1 1,-1 1 0,1-1 0,0 0-1,0 1 1,0-1 0,0 0 0,0 1-1,0-1 1,0 0 0,0 0-1,0 0 1,-1 0 0,1 0 0,0 0-1,0 0 1,0 0 0,0-1 0,0 1-1,0 0 1,0 0 0,0-1-1,0 1 1,-1-1 0,1 1 0,0 0-1,0-1 1,0 0 0,-1 1 3,8-6-651,-1-1 1,1 1 0,-1-1-1,-1 0 1,5-7 650,7-7-2068,-7 9 763,-2 2-1330,0-1 0,5-6 2635,-3-5-1964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8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1 200 6385,'0'0'4153,"0"0"-336,5 9-904,4 10-249,23 35-487,-28-38-321,2-3-704,-8-7-367,-4-8-1378,6 0-823,-2 0-1048,1 1 1295</inkml:trace>
  <inkml:trace contextRef="#ctx0" brushRef="#br0" timeOffset="1">9 0 12923,'8'8'4753,"4"0"-3953,-4-1-176,0-3-1376,2-4-832,5-7 951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9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0 9434,'-10'16'4473,"-1"16"-1392,-2 8-825,1 16-335,1 1-129,7 4-544,1-8-296,9-13-600,-1-6-208,11-16-496,3-10-456,-1-13-1136,4-8-649,-9-9 1545</inkml:trace>
  <inkml:trace contextRef="#ctx0" brushRef="#br0" timeOffset="1">0 189 9746,'7'3'4425,"2"-5"-1768,1 0-729,-1-2-736,8 1-392,4-2-952,3-2-576,6 0-1008,-4 1-537,2-4 1297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5:59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0 10218,'1'3'925,"0"-1"1,0 0-1,0 1 0,0-1 1,0 1-1,-1-1 0,1 1-925,0 19 3034,-3-10-2150,0 0 1,-3 9-885,1-5 1019,-69 270 4830,70-277-5756,1-4-33,1 1 1,0 0-1,0 0 0,0-1 1,0 5-61,1-10-3,0 0 1,0 0-1,0 0 1,0-1-1,0 1 0,1 0 1,-1 0-1,0 0 1,0 0-1,0 0 1,0 0-1,0 0 1,0 0-1,0 0 1,1 0-1,-1-1 0,0 1 1,0 0-1,0 0 1,0 0-1,0 0 1,0 0-1,1 0 1,-1 0-1,0 0 0,0 0 1,0 0-1,0 0 1,0 0-1,1 0 1,-1 0-1,0 0 1,0 1-1,0-1 0,0 0 1,0 0-1,0 0 1,0 0-1,1 0 1,-1 0-1,0 0 1,0 0-1,0 0 0,0 0 1,0 0-1,0 1 1,0-1-1,0 0 1,0 0-1,1 0 1,-1 0-1,0 0 1,0 0-1,0 1 0,0-1 1,0 0-1,0 0 1,0 0-1,0 0 1,0 0-1,0 0 1,0 1-1,0-1 3,8-11-218,-5 6 115,13-20-421,1 0-1,5-3 525,-16 20-22,1 1 0,-1 1 1,1-1-1,1 1 0,-1 1 0,1-1 0,0 1 1,0 1-1,2-2 22,-8 5 7,0 1 0,0-1 0,-1 0 0,1 1 0,0-1 0,0 1 0,0 0 0,1-1-7,-2 1 12,-1 0 0,1 1 0,0-1-1,-1 0 1,1 0 0,0 0 0,-1 0-1,1 1 1,-1-1 0,1 0 0,-1 1-1,1-1 1,0 0 0,-1 1 0,1-1 0,-1 1-1,0-1 1,1 1 0,-1-1 0,1 1-1,-1-1 1,0 1 0,1-1 0,-1 1 0,0-1-1,0 1 1,1 0 0,-1-1 0,0 1-1,0 0 1,0 0-12,1 4 106,0 1 0,-1 0 0,1 0 0,-1-1 0,-1 1 0,1 0 1,-1 0-1,0 0-106,-11 47 573,-2-16-1437,12-34-459,0-4 487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0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204 1 9026,'-27'24'6149,"-13"13"-3123,-11 10-1703,5 1-405,43-46-899,1 1 1,-1 0 0,0-1 0,1 1 0,-1 0-1,1 1 1,0-1 0,0 0 0,0 1 0,1-1-1,-1 1 1,1 0 0,0-1 0,0 1-1,0 0 1,0 0 0,1 0 0,-1 0-20,-2 41 228,1-29-116,1 0 0,1 1 1,0-1-1,1 1 0,3 15-112,-2-23-7,-1 0-1,0 0 0,0 0 0,-1 1 1,0 2 7,0-12-96,0 1 1,0-1-1,0 0 1,0 1 0,0-1-1,0 0 1,0 1-1,0-1 1,0 0 0,0 0-1,0 1 1,0-1-1,0 0 1,0 1 0,0-1-1,0 0 1,1 1-1,-1-1 1,0 0 0,0 0-1,0 1 1,0-1-1,1 0 1,-1 0 0,0 1-1,0-1 1,1 0-1,-1 0 1,0 0 0,0 1-1,1-1 1,-1 0-1,0 0 1,1 0 0,-1 0-1,0 0 1,0 0-1,1 0 1,-1 0 0,0 1-1,1-1 1,-1 0-1,1 0 96,-1-1-1171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0.0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49 246 11466,'3'1'767,"0"-1"1,1 1-1,-1-1 0,0 0 0,1 0 0,-1 0 0,0 0 0,2-1-767,0 0 501,0 0 1,0-1 0,0 1-1,0-1 1,1-1-502,7-4 532,-1 0 1,1-2-1,3-2-532,-15 10 83,5-4 7,1 0 0,-1 0 0,0-1 0,-1 1 0,0-1-1,0-1 1,0 1 0,-1-1 0,1 1 0,-2-1 0,1-1 0,-1 1-1,0 0 1,0-1 0,-1 0 0,0 1 0,-1-1 0,1 0 0,-1 0-1,-1 0 1,0 0 0,0 0 0,0 0 0,-2-3-90,2 9 18,0 1 1,0-1-1,-1 1 1,1 0-1,-1-1 1,1 1-1,-1-1 1,0 1-1,1 0 1,-1 0-1,0-1 1,0 1-1,0 0 1,0 0-1,0 0 1,0 0-19,0 0 14,1 1 0,-1 0 0,0-1 1,1 1-1,-1 0 0,0 0 0,1 0 0,-1 0 0,1-1 1,-1 1-1,0 0 0,1 0 0,-1 0 0,0 0 0,1 1 1,-1-1-1,0 0 0,1 0 0,-1 0 0,1 0 0,-1 1 1,0-1-1,1 0 0,-1 1 0,1-1 0,-1 0 0,1 1 0,-1-1 1,1 1-1,-1-1 0,1 0 0,-1 1 0,1-1 0,0 1 1,-1 0-1,1-1 0,0 1-14,-3 3 88,0 1 1,0 0-1,1 0 1,0-1-1,0 1 1,0 1-1,0-1 1,1 0-1,0 0 1,0 6-89,-1 10 246,1-1-1,0 5-245,1-20 34,4 77 791,3 0 1,8 20-826,-3-16 1300,1 84-1300,-13-149 123,-1 0 0,-1 3-123,1-17 28,0 0 1,0-1-1,-1 1 0,0-1 0,0 1 1,0-1-1,-1 0 0,-3 4-28,5-8 8,0 0 0,0 0-1,-1 0 1,1-1 0,-1 1 0,0-1 0,1 1-1,-1-1 1,0 0 0,0 1 0,0-1 0,0 0 0,0 0-1,0 0 1,0-1 0,0 1 0,0 0-8,-2 0-12,0-1 0,0 1 0,0-1 0,1 0 1,-1 0-1,0 0 0,0-1 0,0 1 0,-2-2 12,-2 0-250,-1 0 0,1-1 0,0 0 0,1-1 0,-1 0 0,1 0 0,-1 0 0,-4-5 250,5 3-615,0 0-1,0-1 0,-5-7 616,-19-29-1127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0.4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 8122,'4'-1'2324,"-3"1"-1843,0 0 1,0 0-1,-1 0 0,1 0 0,0 0 1,0 0-1,0 0 0,-1 0 0,1 1 1,0-1-1,-1 0 0,1 0 1,0 0-1,0 1 0,-1-1 0,2 1-481,-2 0 198,1 0-1,-1 0 1,0 0-1,1 0 1,-1 0-1,0 0 1,0 1-1,1-1 1,-1 0-1,0 0 1,0 0-1,0 0 1,0 0-1,-1 1 1,1-1-198,-2 11 755,0 0 1,-1 0 0,0 0 0,0-1-1,-4 7-755,2-6 621,0 1 0,2 0 0,-1 0 0,0 11-621,4-22 50,0 0-1,-1 0 1,1 0-1,0-1 1,0 1-1,1 0 1,-1 0-1,0 0 1,1 0-1,-1-1 1,1 1-1,-1 0 1,1-1-1,0 1 1,1 1-50,-2-3 1,0 1-1,1-1 1,-1 0 0,1 1-1,-1-1 1,1 0 0,-1 1-1,1-1 1,-1 0 0,1 0-1,-1 1 1,1-1 0,-1 0-1,1 0 1,0 0 0,-1 0-1,1 0 1,-1 0 0,1 0-1,-1 0 1,1 0 0,0 0-1,-1 0 1,1 0 0,-1-1-1,1 1 1,-1 0 0,1 0-1,-1-1 1,1 1 0,-1 0-1,1 0 1,-1-1 0,1 1-1,16-14-182,-1-1-26,27-30-289,-36 38 453,-2-1 0,1 1 1,-1-1-1,0-1 0,1-2 44,-5 9-1,0 0 0,0 1 0,-1-1 0,1 0 1,-1 0-1,1 0 0,-1 1 0,0-1 0,1 0 0,-1 0 1,0 1 1,-1 0-1,1 0 1,0 1 0,0-1 0,0 0-1,-1 0 1,1 1 0,0-1-1,-1 0 1,1 1 0,-1-1 0,1 0-1,-1 1 1,1-1 0,-1 0-1,1 1 1,-1-1 0,1 1 0,-1-1-1,0 1 1,1-1 0,-1 1-1,0 0 1,0-1-1,-5-1 27,-1 0 0,0 0 0,0 0 0,0 1 0,0 0 0,0 0 0,-7 1-27,8 0 12,0-1-13,0 1 0,1 0-1,-1 0 1,0 1 0,1 0-1,-4 0 2,8 0-65,1-1 0,-1 0 0,0 0-1,0 1 1,1-1 0,-1 0 0,0 1 0,1-1-1,-1 1 1,0-1 0,1 1 0,-1-1 0,1 1-1,-1 0 1,1-1 0,-1 1 0,1-1 0,-1 1 0,1 0-1,-1 0 66,1 0-206,0 1-1,0-1 1,0 0 0,0 0-1,0 0 1,0 1-1,0-1 1,1 0 0,-1 0-1,0 0 1,1 1-1,-1-1 1,0 0-1,1 0 1,0 0 0,-1 0-1,1 0 1,0 0 206,0 1-396,0 0 1,1 0-1,-1 0 1,1-1-1,-1 1 1,1 0-1,0 0 396,18 10-1512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0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12211,'-9'16'2812,"1"0"1,1 1 0,0 0-2813,3-8 490,2 0 0,-1 0 0,1 0 0,1 0 0,-1 0 0,1 9-490,1-17 35,0 0 0,0 1 0,0-1 0,0 1 0,0-1 0,0 1 0,1-1 0,-1 1 0,0-1 0,1 1 0,-1-1 0,1 0 0,0 1 0,-1-1 0,1 0 0,0 0 0,0 1 0,0-1 0,0 0 0,0 0 0,0 0 0,0 0 0,0 0 0,0 0 0,0 0 0,1-1-1,-1 1 1,0 0 0,1-1 0,-1 1 0,0 0 0,1-1 0,-1 0 0,2 1-35,0-1-1,1 0 0,-1 0 0,0 0 0,1 0 0,-1-1 0,0 0-1,1 1 1,-1-1 0,0 0 0,0 0 0,0-1 0,0 1 0,0-1-1,0 0 1,1 0 1,1-2-6,0 1-1,0-1 1,-1-1-1,1 1 1,-1-1-1,0 1 1,0-1-1,-1 0 1,0-1-1,1 1 1,-2-1-1,2 0 7,-3 3 8,-1 1-1,1 0 0,0-1 0,-1 1 1,1 0-1,-1-1 0,1 1 0,-1-1 1,0 1-1,0-1 0,-1 1 0,1-1 1,0 1-1,-1-1 0,1 1 0,-1 0 1,0-1-1,0 1 0,0 0 0,0 0 1,0-1-1,0 1 0,-1 0 0,1 0 0,-1 0 1,1 1-1,-1-1 0,0 0 0,0 0 1,0 1-1,-1-2-7,-1 1 32,0-1 0,0 1 0,0 0 0,0 0 0,0 0-1,-1 0 1,1 1 0,-1 0 0,1 0 0,-1 0 0,1 0 0,-1 1 0,1 0 0,-3 0-32,4 0-129,0 0 0,0 1 0,0-1 0,0 1 0,0 0 0,0 0 0,0 0 0,0 0 0,0 1 0,0-1 0,0 1 0,1 0 0,-1 0 0,1 0 0,-1 0 0,1 0 0,0 0 0,0 0 0,0 1 0,0-1 0,-1 3 129,-2 7-2203,7-1 868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1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124 242 11626,'1'0'425,"0"-1"-1,0 1 1,1 0-1,-1-1 1,0 1-1,0-1 1,0 0-1,0 1 1,0-1-1,0 0 1,0 0-1,0 0 1,0 0-1,0 1 1,0-1-1,-1 0-424,0 0 84,0 1-1,1 0 0,-1-1 1,0 1-1,0 0 0,0 0 1,0-1-1,0 1 0,0 0 1,0 0-1,0-1 0,0 1 1,0 0-1,0-1 0,0 1 1,0 0-1,0 0 0,0-1 1,-1 1-1,1 0 0,0 0 1,0-1-1,0 1 0,0 0 0,0 0 1,-1 0-1,1-1-83,-1 1 181,0-1 0,0 0 0,1 0-1,-1 1 1,0-1 0,0 1 0,-1-1-1,1 1 1,0-1 0,0 1 0,0 0-181,-2-1 222,0 0 0,0 1 0,0 0 0,0-1 1,0 1-1,0 0 0,0 1 0,0-1 0,0 0 0,0 1 1,1 0-1,-1-1 0,-1 2-222,-1 0 163,0 0 0,0 0 1,1 1-1,-1-1 0,1 1 1,-1 0-1,-2 3-163,3-2 36,0 0 0,0 0 0,0 0 0,0 1 0,1-1 0,-1 1 0,1 0 0,0 0 0,1 0 0,-1 0 0,1 1 0,0-1 0,1 1 0,-1 2-36,1-3 2,1-1 0,0 1 0,0-1-1,1 1 1,-1-1 0,1 0-1,0 1 1,0-1 0,1 0 0,-1 1-1,1-1 1,0 0 0,0 0 0,0 0-1,1-1 1,0 2-2,-1-3-11,-1 0 0,1 0 0,0 0 0,-1 0 1,1-1-1,0 1 0,0 0 0,0-1 0,0 0 0,0 0 0,1 1 0,-1-1 1,0 0-1,0-1 0,1 1 0,-1 0 0,1-1 0,-1 1 0,1-1 0,-1 0 0,1 0 1,-1 0-1,0 0 0,1 0 0,-1 0 0,1-1 0,-1 1 0,1-1 0,1-1 11,0 1-88,-1-1 0,0 0 0,0 0-1,0 0 1,0 0 0,0-1 0,0 1-1,-1-1 1,1 0 0,-1 1 0,0-1 0,0 0-1,0-1 1,0 1 0,1-3 88,4-9-448,-2 0 0,1 0 0,-1-3 448,0 0-321,4-11 251,-3 0-1,0 0 1,-2-1 0,-1 1 0,-1-1-1,-2-6 71,2-38 815,-14 140 1823,-20 173-1052,28-219-1600,2-7-140,0-1-1,0 7 155,2-15-168,0 0-1,0 0 0,0 0 0,1 0 0,0 0 0,0-1 0,0 1 0,0 0 0,2 3 169,-3-6 18,0 0 0,1-1 0,-1 1-1,1 0 1,-1 0 0,1-1 0,-1 1 0,1 0 0,-1-1 0,1 1 0,0-1 0,-1 1 0,1-1 0,0 1 0,-1-1 0,1 1 0,0-1 0,0 0 0,0 1-1,0-1-17,5 2 5,0-1-1,1 0 1,4-1-5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1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67 6009,'-8'5'8291,"7"-5"-6143,1 0-137,0 5-246,3 64 575,-1-29-1023,-1 5-1317,-2 30 791,0 115 152,1-190-943,1 22 8,0 0-1,1 0 1,2 0-1,1 7-7,-5-29-26,0 1-1,0-1 0,0 1 0,0-1 1,1 1-1,-1-1 0,0 1 0,0-1 1,0 1-1,1 0 0,-1-1 0,0 0 0,1 1 1,-1-1-1,0 1 0,1-1 0,-1 1 1,0-1-1,1 0 0,-1 1 0,1-1 1,-1 0-1,1 1 0,-1-1 0,1 0 1,-1 1-1,1-1 0,0 0 27,-1 0-103,1 0 0,0-1 0,0 1 0,-1 0-1,1 0 1,0-1 0,0 1 0,-1-1 0,1 1 0,0-1 0,-1 1 0,1-1 0,0 1 0,-1-1 0,1 0-1,-1 1 1,1-1 103,4-6-1257,-1 0-1,0 0 1,3-6 1257,8-23-3193,-3-5 1450</inkml:trace>
  <inkml:trace contextRef="#ctx0" brushRef="#br0" timeOffset="1">94 0 7434,'13'0'1454,"1"1"1,-1 1-1,0 0 1,1 0-1,-1 1 1,0 1-1,1 1-1454,-9-3 290,1 0-1,0 0 0,-1 1 0,0 0 0,1 0 0,-1 1 1,0-1-1,-1 1 0,1 0 0,-1 1 0,0-1 0,0 1 1,0-1-1,0 1 0,-1 0 0,2 4-289,-4-6 75,0-1-1,0 1 1,0 0-1,-1 0 1,1 0 0,-1-1-1,1 1 1,-1 0-1,0 0 1,0 0 0,0 0-1,-1 0 1,1 0-1,-1 0 1,0-1 0,1 1-1,-1 0 1,-1 0-1,1-1 1,0 1 0,0-1-1,-1 1 1,0-1-1,0 1-74,-5 6 56,-1 0 0,0 0-1,0-1 1,-1-1 0,-4 4-56,5-4-106,0-1 0,-1 0 0,0 0 0,0-1 0,0 0 0,0-1 0,-1 0 0,0 0 0,0-1 0,0 0 0,-6 0 106,-11 1-1995,25-5 528,6-1 628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2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18 114 13323,'8'9'2765,"-4"-3"-1814,0-1 0,0 0 0,0 1 1,-1 0-1,1 0 0,-1 2-951,-2-7 65,-1 1-1,1 0 0,-1-1 0,1 1 1,-1 0-1,0-1 0,0 1 0,0 0 1,0-1-1,0 1 0,0 0 1,-1-1-1,1 1 0,0 0 0,-1-1 1,1 1-1,-1-1 0,0 1 0,1-1 1,-1 1-1,0-1 0,0 1 0,0-1 1,0 0-1,0 1 0,0-1 0,-1 0-64,0 2 32,-1 0-1,1-1 0,-1 0 0,0 1 0,0-1 1,0 0-1,0 0 0,0-1 0,0 1 0,-3 0-31,6-2-5,0 0-1,-1 0 0,1 0 0,-1-1 0,1 1 0,0 0 1,-1-1-1,1 1 0,0 0 0,-1-1 0,1 1 0,0 0 1,0-1-1,-1 1 0,1 0 0,0-1 0,0 1 0,0-1 0,-1 1 1,1 0-1,0-1 0,0 1 0,0-1 0,0 1 0,0-1 1,0 1-1,0-1 0,0 1 0,0-1 6,-2-15-181,2 14 162,0-10-50,1 0-1,0 0 1,1 0-1,0 0 1,1 0-1,1 0 1,-1 0-1,2 1 1,5-11 69,-6 14-4,0 0 1,1 0-1,0 0 1,0 0-1,1 1 1,1-1 3,-5 6-29,0 1 0,0-1 0,0 0 0,0 0 0,1 1 0,-1-1 0,0 1 0,1 0 0,-1 0 0,3-1 29,-4 2-63,1-1 1,0 1-1,-1 0 0,1 0 0,0 0 0,0 0 0,-1 0 0,1 0 1,0 0-1,0 1 0,-1-1 0,1 1 0,0-1 0,-1 1 0,1-1 0,0 1 1,0 1 62,2 0-427,-1 1 1,0-1 0,1 1 0,-1 0 0,0 0 0,0 1 426,6 6-980,10 8-140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2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47 11538,'0'0'5368,"-2"3"-3815,-34 100 3410,33-96-4790,1 1-1,0-1 1,0 0-1,1 1 0,0-1 1,0 1-1,1-1 1,0 4-173,0-9 18,1 1 0,-1-1 0,1 0 0,-1 1 0,1-1 1,0 1-1,0-1 0,0 0 0,0 1 0,0-1 1,1 0-1,-1 0 0,1 0 0,-1 0 0,1 0 1,0-1-1,0 1 0,0 0 0,0-1 0,0 1 1,0-1-1,0 0 0,2 1-18,-1 0 5,0-1 0,0 0 1,0 0-1,0 0 0,1 0 0,-1 0 0,0-1 0,0 1 1,0-1-1,1 0 0,-1 0 0,0 0 0,0-1 0,1 1 1,0-1-6,0 0-6,0-1 1,0 1 0,0-1 0,0 0 0,0 0 0,0 0 0,0-1-1,0 1 1,-1-1 0,2-2 5,1-1-25,0 0 1,0-1-1,0 0 0,-1 0 1,0-1-1,-1 1 0,0-1 1,0 0-1,-1 0 0,1-1 1,-1-1 24,-2 3-38,1 1 0,-1-1 0,0 0 1,-1 0-1,0 0 0,0 0 1,0 0-1,-1 0 0,0 0 0,-1 0 1,1 0-1,-3-5 38,3 8-47,-1 0 0,1 0-1,-1 0 1,0 0 0,-1 1 0,1-1 0,0 1 0,-1-1-1,0 1 1,0 0 0,0 0 0,0 0 0,-1 0 0,1 1 0,-1-1-1,1 1 1,-1 0 0,0 0 0,0 0 0,0 0 0,0 1 47,1 1-185,1-1 1,-1 1-1,0 0 1,0 0-1,1 0 1,-1 0-1,0 0 1,0 1-1,1 0 1,-1-1-1,0 1 1,1 0-1,-1 0 1,1 0-1,-1 0 1,1 1-1,0-1 0,-1 1 1,1 0-1,0-1 1,0 1-1,0 0 1,0 0-1,0 0 1,1 1-1,-1-1 1,1 0-1,-1 1 1,1-1-1,0 0 1,-1 3 184,-2 14-1272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3.0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12475,'3'9'1144,"0"0"0,0 0-1,-1 0 1,0 0 0,0 5-1144,0-1 763,-2 0 0,1 0 0,-2 8-763,-4 14 244,-1 0 0,-5 16-244,-2 5 1184,-14 94 910,26-146-2332,2-7-84,4-15-666,-2 9 828,1 1 0,1 0 0,0 0 1,0 1-1,0 0 0,1 0 0,0 0 0,0 0 1,1 1-1,0 0 0,6-4 160,-9 7 19,1 0-1,0 0 1,0 0-1,0 0 1,0 1-1,1 0 1,-1 0-1,1 0 1,-1 1-1,1 0 1,0 0-1,-1 0 1,1 1 0,0 0-1,0 0 1,-1 0-1,1 1 1,0-1-1,0 2-18,-3-2 69,-1 1 0,1 0 0,-1 0 0,1 0 0,-1 0 0,1 0 0,-1 1 0,1-1 0,-1 1 0,0 0 0,0 0 0,0-1 0,0 1 0,0 0 0,-1 1 0,1-1 0,0 0 0,-1 0-1,0 1 1,1-1 0,-1 1 0,0-1 0,0 3-69,0-2 120,-1 0 0,1 0 0,-1 0 0,0 1 0,0-1 0,0 0-1,0 0 1,-1 0 0,1 0 0,-1 0 0,0 0 0,0 0 0,0 0 0,0 0-1,0 0 1,-1 0 0,1-1 0,-1 1 0,0-1 0,-1 2-120,0 0 48,0-1 1,0-1-1,0 1 1,0 0-1,0-1 1,-1 1-1,1-1 1,-1 0-1,1 0 1,-1 0-1,0-1 1,0 1-1,0-1 1,0 0-1,-2 0-48,-7 1-916,0-1 0,0 0-1,-1-2 1,-2 1 916,15 0-68,-31-3-1273</inkml:trace>
  <inkml:trace contextRef="#ctx0" brushRef="#br0" timeOffset="1">296 415 12659,'-3'4'4777,"3"-3"-3809,0 3-1000,0-4-1056,0 0-457,0 0 953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7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235 154 9178,'0'1'288,"1"0"1,-1-1-1,1 1 1,-1 0 0,1 0-1,-1-1 1,1 1-1,-1 0 1,1-1-1,0 1 1,0-1-1,-1 1 1,1-1-1,0 1 1,0-1-1,-1 1 1,1-1-1,0 0 1,0 1-1,0-1-288,0 0 121,-1 0 0,0 0 0,1 0 0,-1 0 0,0 0 0,1 0 0,-1 0 0,0 0 0,1 0 0,-1 0 0,0 0 1,1 0-1,-1-1 0,0 1 0,1 0 0,-1 0 0,0 0 0,0-1 0,1 1 0,-1 0 0,0 0 0,0 0 0,1-1-121,-1 1 153,0-1 0,1 0 0,-1 0-1,0 1 1,1-1 0,-1 0 0,0 0 0,0 1 0,1-1 0,-1 0 0,0 0-1,0 0 1,0 1 0,0-2-153,-1-6 251,0-1-1,0 1 1,-1 0-1,0 0 1,0-1-1,-1 1 0,0 1 1,0-1-1,-1 0 1,0 1-1,0-1 1,-1 1-1,0 1 1,0-1-1,-1 0-250,4 4 23,-1 1 0,1 0 0,-1-1 0,0 1 0,1 0 0,-1 0 0,0 1 0,0-1-1,0 1 1,-1-1 0,1 1 0,0 0 0,0 0 0,-1 0 0,1 1 0,-1-1 0,1 1 0,0 0 0,-1 0 0,1 0 0,-1 0 0,1 1 0,0-1 0,-1 1 0,0 0-23,-1 1 8,0 0 0,1 1 1,-1-1-1,1 1 1,-1 0-1,1 0 1,0 0-1,0 1 0,1-1 1,-1 1-1,1 0 1,0 0-9,-5 6 13,1 1 1,1 0-1,0 0 0,-2 4-13,0 4 14,2-1 0,0 1 0,1 0 0,0 1 0,2-1 0,0 1 0,2 0 0,0 7-14,1 28 49,3 0 1,5 19-50,4 2 115,4 0 0,2-1 0,11 20-115,-20-60-596,5 28 596,-13-57-1317,-1-9-43,-1-2 675,-2-21-482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7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9106,'-3'2'4761,"11"2"88,17 2-3633,3 0 33,3 1 23,5 0-224,2-7-432,-2 0-128,3-7-1040,-2-1-720,-6-1 784</inkml:trace>
  <inkml:trace contextRef="#ctx0" brushRef="#br0" timeOffset="1">565 9 8362,'0'16'4513,"-4"2"184,0 1-2737,1-2-552,5 5-167,3-8-665,-4-1-296,7-5-944,-5-4-761,-3-8 881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8T14:40:35.9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2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8T14:40:56.497"/>
    </inkml:context>
  </inkml:definitions>
  <inkml:trace contextRef="#ctx0" brushRef="#br0">6211 6613 595 0,'15'-35'381'0,"-11"32"-14"16,-2-3-120-16,3 4-22 16,-3-1-51-16,-2 2-25 15,0 0-30-15,0 0-5 0,0-1 0 16,0 1-5-16,-1 1-14 16,0 0-8-16,-4 8-21 15,1 17-3-15,-47 41-6 16,26-27-4-16,-2 7-12 15,2 4-6-15,0-1-13 16,-1-3-3-16,15-7-8 16,-2-4-2-16,6-8-5 15,3-4-3-15,-1-12-20 16,0-8-48-16,9-4-145 16,-2-7-94-16,-2-9-164 15,8-4 268-15</inkml:trace>
  <inkml:trace contextRef="#ctx0" brushRef="#br0" timeOffset="280.54">6007 6598 809 0,'0'-14'446'0,"0"8"-26"0,0 1-127 16,8 5-67-16,-3 4-21 15,9 10-59-15,5 7-22 16,1 9-28-16,7 2-7 15,0 6-13-15,2 2-11 0,-2 0-16 16,-2-3-9-16,-1-1-14 16,-3-5-5-16,-2-7-10 15,-3 1-2-15,-6-10-5 16,-1-4 0-16,-5-6-19 16,-4-3-61-16,-2-7-196 15,-3-1-98-15,-4-3 205 16</inkml:trace>
  <inkml:trace contextRef="#ctx0" brushRef="#br0" timeOffset="627.71">6503 6912 710 0,'0'3'461'0,"3"1"88"16,-3-1-235-16,0-3-57 15,0 0-31-15,0 3-64 16,5 17-32-16,5 30-34 16,-10-29-13-16,2 1-27 15,2-2-16-15,-2-2-23 16,3 1-7-16,-1-6-4 16,-4-2-23-16,0-6-127 15,-8-3-96-15,1-7-213 16,7-4 259-16</inkml:trace>
  <inkml:trace contextRef="#ctx0" brushRef="#br0" timeOffset="795.17">6465 6750 1438 0,'5'0'602'0,"-4"0"-336"0,1 0-36 16,-2 0-77-16,0 0-43 15,0 0-73-15,0 0-45 16,13 8-234-16,-1-3 140 16,44 10 9-16</inkml:trace>
  <inkml:trace contextRef="#ctx0" brushRef="#br0" timeOffset="1150.14">6723 6842 1052 0,'0'4'540'16,"1"7"-156"-16,2 1-119 15,0 1-22-15,4 10-69 16,1 3-35-16,2 4-39 15,-1 4-11-15,3 3-18 16,5 3-13-16,-1 3-21 16,0 1-4-16,-1 1-2 15,-6-1 1-15,-4-4-1 0,-2-3-3 16,-9-11-5 0,-5-4-4-16,-8-7-7 0,-3-7-4 15,0-5-33-15,-2-4-65 16,-2-15-174-16,-1-9-112 15,-1-19 215-15</inkml:trace>
  <inkml:trace contextRef="#ctx0" brushRef="#br0" timeOffset="1333.6">6609 6619 1283 0,'8'-16'595'15,"2"11"-262"-15,3 3-129 16,0 2-21-16,-5 3-82 16,2 0-36-16,-1 2-45 15,1-1-24-15,-2 1-209 16,-2 2 161-16,2 4-20 16</inkml:trace>
  <inkml:trace contextRef="#ctx0" brushRef="#br0" timeOffset="2089.91">7296 6724 993 0,'-5'3'494'16,"4"-3"-176"-16,-2 3-86 15,-1 2-26-15,3 0-57 16,1-3-32-16,11 5-51 16,15 3-15-16,35 1-26 15,-30-15-10-15,-8 1-17 16,0 0-79-16,-6 0-203 16,-5 1 191-16</inkml:trace>
  <inkml:trace contextRef="#ctx0" brushRef="#br0" timeOffset="2303.88">7312 6878 1245 0,'1'17'540'0,"-1"-12"-238"16,6 4-79-16,9-4-50 16,8-1-26-16,6-1-63 15,2-6-18-15,3 0-12 16,-10-3-5-16,-5 2-9 15,-5 6-10-15,-4-1-17 16,1 1 0-16,-3 0-84 16,2-1-101-16,-2-1 111 15</inkml:trace>
  <inkml:trace contextRef="#ctx0" brushRef="#br0" timeOffset="4142.38">8506 6155 666 0,'8'-37'387'0,"-10"27"-87"15,1-3-48-15,-3 3-20 16,-2-2-60-16,-3 1-29 15,-7 0-42-15,0 2-15 16,0 8-21-16,-6-4-11 16,2 10-15-16,-3 0-7 15,1 4-10-15,4 5 0 0,1 1-3 16,5 5 0-16,-1 2 2 16,4 0 1-16,2 3-2 15,4 3-3-15,5 6-6 16,4 6-3-16,6 4-2 15,1-1-1-15,3 4-1 16,0-3-1-16,-2-2 0 16,0 2 0-16,-8-3-1 15,-4-1 0-15,-2-1 1 16,-6-4 0-16,-5-5 0 16,-2-2 0-16,-7-9 2 15,-1-2 0-15,-2-7 2 16,-2-4 0-16,3-4-2 15,2-2-2-15,8-1-3 16,5-3-5-16,4 1-5 0,6 3-1 16,9-1 0-16,5 2 3 15,10 7 7-15,0-2 1 16,5 8 3-16,-1 2 4 16,-3 5 4-16,-4 4 1 15,-6 6 1-15,-2-1 2 16,-11 6 13-16,2 6 7 15,-8 6 6-15,-3 3-3 0,-3 1-14 16,1-3-5-16,3-7-8 16,3-5-2-16,7-9-3 15,-5-4-2-15,1-6-2 16,4-1-1-16,-1-3-1 16,1-2-1-16,0 0-3 15,-1-1-21-15,2-7-105 16,-3-1-91-16,7-13-430 15,9-9 419-15</inkml:trace>
  <inkml:trace contextRef="#ctx0" brushRef="#br0" timeOffset="5142.85">9180 6145 941 0,'-8'-37'502'0,"7"33"-157"15,0 4-67-15,0 8-31 16,0 6-73-16,1 8-35 0,0 11-41 16,0 1-16-16,0 6-26 15,2 1-12-15,1-5-20 16,3-2-5-16,-2-10-10 16,0-6-4-16,0-8-5 15,-2-3 1-15,1-5-81 16,-2-2-69-16,-1-1-186 15,0 0 193-15</inkml:trace>
  <inkml:trace contextRef="#ctx0" brushRef="#br0" timeOffset="6043.82">10433 6230 1170 0,'31'-27'501'16,"-28"31"-269"-16,2 6 2 15,-1 8-56-15,-1 5-28 16,1 5-58-16,0-2-24 15,0-4-31-15,3-6-13 16,-6-9-68-16,6-5-113 0,-7-8 105 16</inkml:trace>
  <inkml:trace contextRef="#ctx0" brushRef="#br0" timeOffset="6228.01">10364 6069 1385 0,'5'1'584'16,"0"6"-339"-16,2-6-103 15,9 2-21-15,1 2-64 16,-3 1-17-16,11 2-200 16,-3-2-117-16,17 5 169 15</inkml:trace>
  <inkml:trace contextRef="#ctx0" brushRef="#br0" timeOffset="6485.38">10852 5998 1364 0,'-9'-3'593'16,"-12"-2"-307"-16,-1 3-37 15,0 7-79-15,0 3-40 16,5 10-58-16,2 6-21 15,3 11-19-15,5 5-7 16,7 10-11-16,3 6-3 0,8 4-6 16,4 0 0-16,2-3-2 15,-2-8 0-15,-2-5-1 16,-3-5 6-16,-6-7-104 16,-4-4-94-16,-5-17-189 15,-4-5 207-15</inkml:trace>
  <inkml:trace contextRef="#ctx0" brushRef="#br0" timeOffset="6640.78">10651 6318 1272 0,'-2'0'567'0,"8"0"-242"16,1 0-84-16,10 1-51 15,0-1-43-15,9 0-73 0,2 0-28 16,6-3-38-16,-2 2-108 15,12 1 72-15</inkml:trace>
  <inkml:trace contextRef="#ctx0" brushRef="#br0" timeOffset="7162.46">11797 6249 1118 0,'2'-3'553'0,"2"0"-210"16,1 1-87-16,0 2-21 0,-2 1-68 16,-1 1-35-16,1 17-59 15,26 28-21-15,-28-29-29 16,-1-1-11-16,-1-5-58 15,2-2-83-15,0-8-200 16,3-4-136-16,-7-11 274 16</inkml:trace>
  <inkml:trace contextRef="#ctx0" brushRef="#br0" timeOffset="7320.72">11799 6077 1280 0,'7'-12'557'0,"-3"12"-273"16,2 1-95-16,3 2-65 16,-2 0-46-16,5 4-192 0,-4 4-93 15,-3 5 123-15</inkml:trace>
  <inkml:trace contextRef="#ctx0" brushRef="#br0" timeOffset="7503">12102 6293 1525 0,'-2'14'643'0,"-10"2"-379"16,0-1-33-16,-7 3-118 16,1-3-36-16,3-7-123 15,10 3-77-15,2-11-181 16,8-5 179-16</inkml:trace>
  <inkml:trace contextRef="#ctx0" brushRef="#br0" timeOffset="7799.68">12245 6163 1229 0,'7'-2'577'0,"-4"22"-225"0,-2 7-68 15,-1 14-81-15,0 6-47 16,4 4-63-16,0 4-31 16,5-4-26-16,2 3-3 15,-4-12-6-15,1-2-4 16,-7-8-5-16,-1-10-4 16,-9-5-10-16,-6-5-51 15,-8-12-188-15,-3-3 209 16,3-13-50-16</inkml:trace>
  <inkml:trace contextRef="#ctx0" brushRef="#br0" timeOffset="7896.61">12132 6021 1449 0,'16'-5'626'15,"0"0"-377"-15,3-1-90 16,-1 4-33-16,-2 3-120 15,0 5-138-15,2 9 86 16</inkml:trace>
  <inkml:trace contextRef="#ctx0" brushRef="#br0" timeOffset="8382.7">12995 6233 1025 0,'-1'-1'492'0,"0"-13"-178"16,-2-4-30-16,-7-22-78 16,4 30-35-16,1 6-60 15,2 4-23-15,-6 7-33 16,-4 5-14-16,2 14-19 15,2 1-5-15,4 7-5 16,2 1-2-16,7-2-5 16,-4-3-3-16,14-6-5 15,9-4-16-15,1-13-132 16,7-5-86-16,0-11 139 16</inkml:trace>
  <inkml:trace contextRef="#ctx0" brushRef="#br0" timeOffset="8654.27">13207 6268 1110 0,'-1'4'548'16,"-5"5"-176"-16,2 3-82 15,1 5-58-15,1 0-49 0,4-1-61 16,2-3-33-16,3-5-48 16,2-5-17-16,5-3-23 15,1-7-2-15,1-6-4 16,2-4 0-16,-9-6 5 15,-5 0 2-15,-8 2 6 16,-10 2 2-16,-4 6 0 16,-2 5 0-16,-2 9-4 15,2 7-1-15,3 5-6 16,4 3-10-16,8-1-112 16,5-2-84-16,10-5-168 15,3-5-361-15,6-7 495 16</inkml:trace>
  <inkml:trace contextRef="#ctx0" brushRef="#br0" timeOffset="8853.85">13415 5996 851 0,'11'5'434'16,"-7"10"-102"-16,4 8-24 15,-8 11-61-15,-6 5-27 16,-2 6-73-16,1 2-32 0,2-1-55 16,1-4-22-16,12-12-26 15,-6-5-7-15,7-12-63 16,-5-4-70-16,-5-9-170 16,3-3-10-16,2-14 170 15</inkml:trace>
  <inkml:trace contextRef="#ctx0" brushRef="#br0" timeOffset="9056.24">13550 5977 1415 0,'4'22'598'0,"-2"14"-333"15,-2 8-11-15,3 11-76 16,0 0-32-16,3 2-61 15,0-2-27-15,2-13-32 0,3-7-10 16,-1-17-75-16,3-7-85 16,-3-17 272-16,2-9-146 15</inkml:trace>
  <inkml:trace contextRef="#ctx0" brushRef="#br0" timeOffset="9236.94">13755 6198 1577 0,'5'8'679'0,"-4"12"-337"16,1 1-104-16,0 1-66 15,-2-1-44-15,2-6-68 16,1-4-27-16,-1-6-88 16,-1-5-98-16,1-14-59 15,-2-5 104-15</inkml:trace>
  <inkml:trace contextRef="#ctx0" brushRef="#br0" timeOffset="9359.53">13670 6019 1157 0,'1'1'507'0,"3"4"-281"16,6-3-180-16,0 4 401 15,7 4-358-15</inkml:trace>
  <inkml:trace contextRef="#ctx0" brushRef="#br0" timeOffset="9702.62">13962 6070 1303 0,'-10'4'660'16,"-5"-4"-208"-16,10 2-222 15,0 2-29-15,-5-4-102 16,9 8-28-16,-2 1-51 15,-2-2-11-15,9 4-7 16,4 2-2-16,-2 0 0 16,5 5 0-16,3-1 0 15,1 1 2-15,0 0 2 16,4 3 0-16,-4-2-1 16,-6-4 3-16,-7 0 22 15,-4-2 12-15,-9-1 20 16,-2-3 6-16,-7-3-14 15,3-1-12-15,-6-6-15 16,0-2-43-16,11-1-151 16,-6-5-117-16,18-2 161 0</inkml:trace>
  <inkml:trace contextRef="#ctx0" brushRef="#br0" timeOffset="9852.79">14141 6170 1281 0,'-1'0'618'16,"3"17"-201"-16,1 3-135 0,0 0-79 16,1 0-58-16,-2-3-71 15,1-4-36-15,0-3-20 16,2-4-57-16,-3-6-176 16,1-2-101-16,0-5 167 15</inkml:trace>
  <inkml:trace contextRef="#ctx0" brushRef="#br0" timeOffset="10014.81">14099 6060 1475 0,'-2'0'589'0,"2"1"-426"16,2 2-24-16,-2-3-218 15,0 0-104-15,0 0 106 16</inkml:trace>
  <inkml:trace contextRef="#ctx0" brushRef="#br0" timeOffset="10615.82">14324 6126 1108 0,'7'16'602'0,"-3"5"-150"16,-7 3-158-16,3 4-27 15,-4-1-93-15,1-3-34 0,8-2-76 16,4-3-26-16,3-8-26 15,2-4-8-15,2-8-14 16,0-8-4-16,1-7-14 16,-6-5-6-16,-1-4 3 15,-9 0 4-15,0 3 12 16,2 4 5-16,-16 1-6 16,-5 4-1-16,-10 2 5 15,-7 2 4-15,4 5 8 16,2 1 4-16,9 3 2 15,2 0 4-15,10 4 2 16,5-2-2-16,4 2-4 16,5 1-6-16,6-2-3 15,6-1-2-15,11-2-3 16,0 0 1-16,13 0 2 16,-7-1 1-16,-5 1 5 0,-2 4 1 15,-12 6 3 1,3 6 1-16,-10 5 8 0,-4 2 4 15,-1-1 3-15,-7-3 0 16,1-5-8-16,-2-4-1 16,2-6-4-16,-1-4-3 15,2-7-6-15,1-4-6 16,7-8-9-16,0-2-6 16,9-2-2-16,-1 2 4 15,1 2 8-15,1 7 7 16,-2 2 8-16,2 3 3 0,-3 9 5 15,1 3 5-15,-1 7 13 16,-1 4 5-16,-1 5 10 16,0 0 2-16,-2 0-4 15,-1-3-5-15,0-5-15 16,2-4-11-16,-1-9-33 16,1 0-47-16,1-9-125 15,-1-4-91-15,-3 5 168 16</inkml:trace>
  <inkml:trace contextRef="#ctx0" brushRef="#br0" timeOffset="11272.63">15277 6203 833 0,'6'-8'477'16,"-4"9"29"-16,2 0-242 15,3 6-21-15,-2 1-18 16,6 12-50-16,4 5-19 0,1 14-52 16,-1 6-16-16,-6 5-34 15,-1 0-17-15,-1 0-23 16,5-9-5-16,0-7-8 16,-1-5 2-16,-7-15-54 15,-4-5-51-15,-4-13-132 16,4-2-86-16,-9-14-119 15,-5-7-109-15,-3-14 361 16</inkml:trace>
  <inkml:trace contextRef="#ctx0" brushRef="#br0" timeOffset="11516.43">15285 6209 837 0,'4'-12'547'16,"2"3"19"-16,9 7-310 15,4 2-35-15,8 0-70 16,4 1-18-16,1 4-35 0,5 2-8 15,-15 5-11-15,2 5-3 16,-14 0-11-16,-10 1-6 16,-8 3-10-16,-8-2-5 15,2 6-12-15,0-3-8 16,1-4-11-16,-5-6-6 16,-7-9-89-16,4-3-67 15,9-7-195-15,9-4-494 0</inkml:trace>
  <inkml:trace contextRef="#ctx0" brushRef="#br0" timeOffset="11878.63">15731 6259 958 0,'8'-8'624'15,"-4"-1"12"-15,-8-4-384 16,-1-2-18-16,-8-1-113 15,-2 2-18-15,1 5-42 16,-1 3-19-16,2 9-15 16,0 5-9-16,3 10-4 15,1 5 1-15,2 5-2 16,3-2 2-16,3-3 3 16,1-5 0-16,5-7-3 15,1-3-4-15,3-7-7 0,1-3-2 16,-2-5 0-16,2-2 1 15,2-1-2-15,0 1 0 16,1 2 1-16,1 4 0 16,-6 3 9-16,0 3 9 15,-5 5 14-15,2 1 7 16,-3 3-2-16,0-2-6 0,3 1-16 16,0-4 3-16,0-2-114 15,1-5-94-15,3-5 94 16,-3-8-8-16</inkml:trace>
  <inkml:trace contextRef="#ctx0" brushRef="#br0" timeOffset="12044.04">15904 6251 1360 0,'11'12'668'16,"-7"4"-246"-16,1 6-136 15,-1 5-24-15,3 0-86 16,1-4-40-16,0-7-82 15,0-5-21-15,-2-8-96 16,-2-6-97-16,0-13-218 16,2-8 223-16</inkml:trace>
  <inkml:trace contextRef="#ctx0" brushRef="#br0" timeOffset="12439.39">15812 6099 972 0,'4'-7'384'15,"3"7"-257"-15,5 1-62 16,4-1-15-16,7 2-26 16,8-1-15-16,5 0-7 0,-6 1-1 15,2 4 1-15,-8 2 1 16,-5 2-1-16,-2 5-2 16,-3-2 20-16,-1 8 42 15,0 0 21-15,1 2 61 16,-1-1 3-16,0-2-15 15,-1 0-12-15,-2-5-23 16,-2 1-11-16,-5-6-7 16,-3-4 6-16,-1 1-2 15,-2-2-2-15,-3-4 7 16,1-1-10-16,-2-5-33 16,1-5-12-16,4-8-28 15,2 0-5-15,3-4-4 16,6 0-1-16,6 5-2 15,2 0-1-15,10 5-14 16,3 3-25-16,10 4-62 0,6 4-36 16,-5 5-117-16,-1 6 560 15,-3 8-259-15</inkml:trace>
  <inkml:trace contextRef="#ctx0" brushRef="#br0" timeOffset="13270.58">9311 7225 1140 0,'0'-1'569'16,"0"0"-228"-16,-1 0-84 15,0 1-42-15,0 0-86 16,-9 19-33-16,-14 39-45 16,16-23-13-16,9 0-19 15,8 0-8-15,12-1-8 16,7-7-3-16,8-7-1 15,2-8-3-15,2-12 0 16,-6-8 0-16,-6-11 4 16,-3 1 1-16,-18-12 8 0,1 1 8 15,-16-5 19-15,-3-2 8 16,-8 5 2-16,-4 3-5 16,-6 8-17-16,-4 4-18 15,1 8-83-15,-2 1-80 16,11 3-181-16,4 3 200 15</inkml:trace>
  <inkml:trace contextRef="#ctx0" brushRef="#br0" timeOffset="14885.14">11070 7248 894 0,'-52'7'435'15,"46"-16"-107"-15,-1 1-52 16,0 4-22-16,1 2-33 0,0 7-78 16,-1 7-30-16,3 13-47 15,1 9-14-15,-1 5-18 16,4 0-10-16,0-5-13 16,6-8-7-16,11-9-5 15,-2-7-5-15,9-15-2 16,-3-6-1-16,-1-12 0 15,-2-6 3-15,-6-1 3 16,-5-2 3-16,-7 6 6 16,-3 4 2-16,-11 5 2 15,1 4 0-15,-3 5 0 16,-6 2-1-16,3 6-4 16,-3 4-3-16,4 3-5 15,9 4-27-15,4 1-125 16,5 0-91-16,6-2-229 15,5-4 278-15</inkml:trace>
  <inkml:trace contextRef="#ctx0" brushRef="#br0" timeOffset="15086.44">11220 7150 1068 0,'7'-4'522'16,"-2"16"-154"-16,-2 6-70 0,-4 11-65 15,-1 9-47-15,0 3-85 16,2 1-34-16,9-6-43 16,2-7-11-16,6-11-14 15,0-6-20-15,-3-12-115 16,-3-3-86-16,-7-15 130 16</inkml:trace>
  <inkml:trace contextRef="#ctx0" brushRef="#br0" timeOffset="15261.44">11151 7174 882 0,'2'-1'521'15,"4"1"-34"-15,7 3-278 16,8 2-12-16,8 1-75 16,5-1-26-16,3 0-44 15,1-3-16-15,-4-2-66 0,-10-1-100 16,-1-2-446-16,-4-2 388 15</inkml:trace>
  <inkml:trace contextRef="#ctx0" brushRef="#br0" timeOffset="15978.02">11451 7055 1127 0,'6'19'579'15,"-1"5"-198"-15,-2 11-98 16,-2 6-45-16,-1 6-81 15,1 1-37-15,1-6-57 16,-2-4-19-16,0-12-22 16,6-3-9-16,-2-10-7 15,-2-6-4-15,7-5-4 16,-9-4-3-16,0-9-14 16,7-2-10-16,-10-10-6 15,6 0 1-15,1 3 17 16,-3 4 9-16,3 9 10 15,-1 5 2-15,0 3 2 16,3 6 2-16,5 2 12 16,5 7 5-16,2 2 6 15,5 2 1-15,5-5-8 16,-1-3-6-16,2-10-8 0,-1-2-5 16,-1-15-5-16,-3-3-2 15,-6-6 0-15,-9-6 1 16,-9 4 4-16,-5 3 1 15,-6 7 4-15,-2 4 0 16,-3 9 0-16,-1 3-1 16,3 9-1-16,2 5-1 0,7 8 0 15,1 4 3-15,4 6 4 16,2 3 2-16,3-8 0 16,4-2-3-16,6-9-8 15,3-7-3-15,6-6-7 16,1-5 1-16,3-8-51 15,0-4-41-15,0-4-72 16,2 1-32-16,-7 0 6 16,-4 5 36-16,-2 3 79 15,-8 3 34-15,-6 2 60 16,6 5 31-16,-9 3 51 16,3 7 28-16,0 5 36 15,-1 0 1-15,0 0-18 16,-2-4-15-16,0-5-37 15,0-1-22-15,5-5-37 0,-2-5-15 16,-2-4-14 0,-1-9-1-16,0-6-1 0,3 1-1 15,1 0 0-15,-4 1-26 16,0 8-98-16,0 2-75 16,1 3-395-16,10 4 385 15</inkml:trace>
  <inkml:trace contextRef="#ctx0" brushRef="#br0" timeOffset="16671.02">12139 7265 1588 0,'-8'19'684'0,"4"2"-327"16,2 1-118-16,2 4-75 15,2 3-38-15,6-2-66 16,3-2-25-16,5-3-22 15,1-6-4-15,1-8-7 16,1-2-4-16,-3-10-6 16,0-2-1-16,-5-4-1 15,-3-3-3-15,0-1-19 16,-2-4-7-16,1 0 1 16,1-2 8-16,-3 6 23 15,1 3 8-15,-3 7 5 16,1 9 1-16,1 5 13 15,4 6 8-15,-1 6 11 0,4-1 4 16,2 0 5-16,1-7-7 16,2-4-10-16,1-6-9 15,-1-8-17-15,-1-5-5 16,-4-6-8-16,-3-3-16 16,-3 2-29-16,3 1-13 15,-4 2-21-15,5 1 9 0,-1 3 25 16,-9 0 4-16,5 4-19 15,-1 2-18-15,0 5-71 16,5 4-29-16,-4 5-2 16,1 3 20-16,3 0 77 15,3 1 41-15,2-4 49 16,0-2 6-16,0-8 4 16,-3-1 0-16,-2-6-72 15,-5-6-38-15,0 1-60 16,-2-4-28-16,-2 2 34 15,0 2 13-15,-7-6 31 16,-3-4 26-16,-11-11 38 16,-4-5 38-16,2 2 176 15,3 2 86-15,10 14 125 0,2 10 33 16,5 9-89 0,3 4-59-16,-2 9-101 0,8 6-41 15,3 2-59-15,-4-2-24 16,12-1-65-16,-4-5-71 15,6-8-214-15,6-5 279 16,6-8-51-16</inkml:trace>
  <inkml:trace contextRef="#ctx0" brushRef="#br0" timeOffset="17009.09">12830 7232 727 0,'2'-1'470'16,"1"-2"-35"-16,-1-1-99 15,-3 3-33-15,0 0-59 16,-1 0-29-16,0 0-56 16,-11 0-23-16,2 1-46 15,-27 7-24-15,30 0-34 16,1-1-11-16,4 5-14 16,2 1-3-16,2 3-4 15,5 2 0-15,6 3-1 16,4 1-2-16,11-2 1 15,2 1 0-15,-3-5 2 16,0-4 0-16,-10 0 3 16,-2 1-2-16,-8-3 14 15,-6 3 11-15,-7-4 14 0,-14-4 5 16,-6-3-12-16,-3-2-11 16,1-1-30-16,6 0-50 15,9-1-143-15,4-4-115 16,10 0 184-16</inkml:trace>
  <inkml:trace contextRef="#ctx0" brushRef="#br0" timeOffset="17297.03">12998 7387 1132 0,'13'-1'590'16,"7"3"-197"-16,-5-8-132 15,2-5-67-15,5-3-94 16,-6-9-34-16,-4-5-35 15,-8 2-6-15,-7 2-5 16,-4 4-7-16,-6 7 19 16,-1 5 7-16,2 11 13 15,-4 4 10-15,8 11-8 16,-1 5-2-16,2 4 6 16,7 3 0-16,4-2-6 15,8-4-7-15,7-5-22 16,5-4-11-16,13-8-10 15,1-1 9-15,6-8-169 16,0-2 340-16</inkml:trace>
  <inkml:trace contextRef="#ctx1" brushRef="#br0">28970 10655 0,'0'0'16,"0"0"-16,0 0 15,0 0 1,0 0-16,0 0 15,0 0-15</inkml:trace>
  <inkml:trace contextRef="#ctx0" brushRef="#br0" timeOffset="21926.59">20695 6777 681 0,'33'-6'395'0,"-29"1"-28"16,-2 3-49-16,-1 1-38 15,-1 1-27-15,-1 0-51 16,0 0-29-16,0 0-50 16,0 0-21-16,-9 17-25 15,-38 37-11-15,23-18-19 16,0 9-7-16,-5 6-13 16,5-1-4-16,6 4-7 15,4-7-4-15,7-10-8 16,1-5-3-16,1-15-21 15,2-6-51-15,4-6-149 0,1-6-103 16,-2-8 187-16</inkml:trace>
  <inkml:trace contextRef="#ctx0" brushRef="#br0" timeOffset="22177.23">20476 6819 1198 0,'1'-5'549'15,"2"2"-218"-15,2 3-65 16,-5 0-20-16,0 1-38 0,12 28-52 16,40 40-28-16,-23-22-43 15,-1 0-13-15,0-4-16 16,-2-1-8-16,-2-5-13 16,-3-5-6-16,-6-4-13 15,0-4-2-15,-8-10-7 16,0 0-2-16,-4-7 3 15,-3-3-24-15,-2-4-83 16,-2-4-55-16,3 3-162 16,0 0-71-16,0 0 245 15</inkml:trace>
  <inkml:trace contextRef="#ctx0" brushRef="#br0" timeOffset="22787.17">21422 6931 1222 0,'-12'5'610'0,"0"-2"-242"16,0-3-75-16,-1 2-46 16,10 0-78-16,1-2-34 15,9 2-60-15,-7-2-23 16,7 1-26-16,18 0-8 0,27-1-10 16,-22-5-2-16,0 0-50 15,0 7-62-15,-4 1-179 16,-7 0-77-16,-7 3 209 15</inkml:trace>
  <inkml:trace contextRef="#ctx0" brushRef="#br0" timeOffset="22949.28">21404 7071 1091 0,'-15'0'539'0,"7"4"-166"15,11-2-96-15,2-1-39 16,9 4-40-16,4-6-39 15,-4-1-21-15,4-4-46 16,-1 2-21-16,-3 0-35 16,4 3-11-16,-3 1-42 15,-5 1-69-15,3 8-192 0,-3 0 178 16</inkml:trace>
  <inkml:trace contextRef="#ctx0" brushRef="#br0" timeOffset="23504.56">22312 6665 1268 0,'-23'-5'561'15,"7"3"-274"-15,-1 0-10 16,10 1-62-16,2 1-41 15,12 1-61-15,5 3-29 0,20 4-41 16,0 1-5-16,13-1-11 16,0 0-5-16,4-4-4 15,5 0-2-15,-4-3-5 16,3 0-3-16,-14-1-4 16,-6-2-42-16,-12-2-135 15,-7 2-90-15,-15-2-447 16,-8 3 454-16</inkml:trace>
  <inkml:trace contextRef="#ctx0" brushRef="#br0" timeOffset="23904.64">22270 6681 1137 0,'-9'-2'557'0,"0"4"-190"0,7 3-71 15,6 4-77-15,6 1-52 16,12 1-62-16,5 1-21 15,6 2-31-15,4 2-7 16,4 2-10-16,-3 0-5 16,4-1-6-16,-4 2-4 15,-6 2-9-15,-3 1-3 16,-10 2-4-16,-5 2-1 16,-12-3 1-16,-4 2 0 15,-14 0 0-15,-9-5 1 0,-5 3-1 16,-1-1-1-16,1-7 1 15,9 5-1-15,1-10 1 16,6-1-1-16,12-3 2 16,-5-4 2-16,16 2 5 15,5-1 4-15,14-1 3 16,10-2 0-16,7-3-1 16,6 1-1-16,-5-2-2 15,0 4-1-15,-9 0-2 16,-5 3 2-16,-15 2-57 15,-11 0-85-15,-13 5-356 16,-20 0 314-16</inkml:trace>
  <inkml:trace contextRef="#ctx0" brushRef="#br0" timeOffset="24193.48">22431 7431 1366 0,'5'8'619'0,"-6"-3"-221"16,1 5-163-16,1 3-31 15,1 1-22-15,5 8-59 16,0-1-29-16,-5 1-55 15,-2-2-17-15,8-4-14 16,-2-3 4-16,-1-7-88 16,3-4-69-16,-8-8-181 15,0-5-86-15,5-2 252 16</inkml:trace>
  <inkml:trace contextRef="#ctx0" brushRef="#br0" timeOffset="24358.17">22370 7364 1513 0,'10'5'616'0,"-1"-3"-371"16,-3 1-44-16,1 0-54 0,-3-2-40 15,4 3-68-15,4 0-107 16,4 1 47-16</inkml:trace>
  <inkml:trace contextRef="#ctx0" brushRef="#br0" timeOffset="24551.9">22740 7542 1663 0,'-2'9'667'0,"-7"9"-441"16,-2-2-14-16,-3 5-70 15,-2-1-36-15,0-5-47 16,3 1-45-16,4-10-129 16,4-4-114-16,5-7 137 15</inkml:trace>
  <inkml:trace contextRef="#ctx0" brushRef="#br0" timeOffset="24870.84">22991 7396 1497 0,'-3'-3'658'15,"-6"2"-334"-15,10 5-64 16,-7 3-66-16,2 4-47 16,-2 2-53-16,-5-2-25 15,12 6-38-15,4 4-10 16,5 3-13-16,2 3-2 0,-3 8-6 15,4 4 0-15,8 11 20 16,0 4 9-16,-4-2 17 16,1 1 5-16,-7-12-12 15,-3-4-6-15,-7-11-13 16,-4-4 1-16,-13-10-57 16,-8-5-75-16,-8-12-195 15,-2-10-88-15,-7-16 226 16</inkml:trace>
  <inkml:trace contextRef="#ctx0" brushRef="#br0" timeOffset="25040">22910 7281 1722 0,'24'-12'701'15,"-9"0"-456"-15,-2 0-18 16,-3 6-104-16,-1 3-41 15,-3 3-69-15,-5 2-79 16,1 7 308-16,5 0-203 16</inkml:trace>
  <inkml:trace contextRef="#ctx0" brushRef="#br0" timeOffset="25873.97">22818 7459 1041 0,'33'-33'500'0,"-30"28"-175"15,1 0-26-15,1 5-53 16,-3-1-37-16,-10 2-78 16,1 5-35-16,-11 1-59 15,-5-2-18-15,-1 4-10 16,-1 1-1-16,3 3-4 15,4 5 0-15,2-1-1 0,1 0 1 16,0 0 8-16,2-4 5 16,8 3 14-16,1-4 3 15,5-2 7-15,4 1-1 16,7-2 3-16,5 1 4 16,7 0 5-16,2 0 5 15,3 0-1-15,0-2-7 16,-6 1-14-16,-2-1-7 15,-11-4-13-15,1-2-3 0,1-1-4 16,-5-1 4-16,-3-4-92 16,-8 0-82-16,-11-4 17 15,-5 1 42-15</inkml:trace>
  <inkml:trace contextRef="#ctx0" brushRef="#br0" timeOffset="30312.88">23714 6691 1000 0,'30'-36'474'0,"-30"30"-173"15,-2 5-11-15,-6 8-73 16,-4 7-26-16,-11 16-61 16,-5 8-19-16,-6 17-25 15,-1 4-10-15,0 4-26 16,6 0-7-16,4-11-21 15,3-4-7-15,12-14-8 16,1-9-1-16,9-12-82 16,2-8-80-16,0-15-178 15,6-5 191-15</inkml:trace>
  <inkml:trace contextRef="#ctx0" brushRef="#br0" timeOffset="30540">23441 6699 1088 0,'13'6'639'0,"-5"8"29"16,11 15-457-16,2 6-3 15,7 8-56-15,6 6-30 16,-3-1-45-16,0-5-20 16,1-1-26-16,-3-2-7 15,1-4-11-15,-4 2-4 16,-7-6 2-16,0-1-24 15,-7-8-96-15,-4-8-77 0,1-8-182 16,-5-6 217-16</inkml:trace>
  <inkml:trace contextRef="#ctx0" brushRef="#br0" timeOffset="30736.26">23948 7089 1415 0,'8'3'659'16,"-4"9"-292"-16,-2 6-118 16,4 4-6-16,-8 3-82 15,6 1-37-15,-4-2-72 16,2-6-24-16,3-4-16 16,-3-4-38-16,3-7-168 15,-1-6-118-15,3-12 175 16</inkml:trace>
  <inkml:trace contextRef="#ctx0" brushRef="#br0" timeOffset="30895.41">23930 6890 1451 0,'5'5'620'16,"2"-4"-298"-16,1-1-99 15,-1 2-39-15,4 3-48 0,-7-1-74 16,6-3-94-16,5 2-196 15,5 5 157-15</inkml:trace>
  <inkml:trace contextRef="#ctx0" brushRef="#br0" timeOffset="31248.3">24204 7110 1056 0,'0'-6'623'16,"0"3"4"-16,0 1-369 15,0 1-7-15,-1 0-64 16,0 0-33-16,1 1-55 0,0 0-22 16,0 0-17-16,0 0-3 15,4 18-7-15,13 33-3 16,-7-19-9-16,2 4-4 15,4 3-6-15,2 4-3 16,-3-4-6-16,1 1-2 16,-4-7-3-16,-6-3 0 15,-5-1-3-15,-1-5 0 0,-11-6 0 16,-2-2-19-16,-12-14-107 16,-5-4-73-16,-4-20-170 15,-2-11-51-15,2-25 257 16</inkml:trace>
  <inkml:trace contextRef="#ctx0" brushRef="#br0" timeOffset="31419.62">24145 6807 1563 0,'15'-10'679'0,"4"1"-341"15,1 2-78-15,-4 6-45 16,2 5-59-16,-5 4-74 15,-1 1-31-15,1 4-80 16,-5-4-96-16,-1-1-713 16,-7-5 585-16</inkml:trace>
  <inkml:trace contextRef="#ctx0" brushRef="#br0" timeOffset="33933.1">25188 7069 613 0,'-36'-35'347'0,"29"29"-17"16,0 4-56-16,3-2-16 16,0-2-24-16,5 6-55 15,3-3-25-15,9-1-40 16,6-2-12-16,7-1-27 15,4-1-15-15,4-1-36 16,-2-1-10-16,-7 2-76 0,-2 0-92 16,-12 6-194-16,-1 2 205 15</inkml:trace>
  <inkml:trace contextRef="#ctx0" brushRef="#br0" timeOffset="34102.44">25192 7144 1095 0,'4'0'481'16,"3"2"-208"-16,5-2-47 0,6-2-39 16,6 0-30-16,7-5-69 15,2-1-28-15,2-1-37 16,-3 0-39-16,-3 5 392 16,1 6-288-16</inkml:trace>
  <inkml:trace contextRef="#ctx0" brushRef="#br0" timeOffset="35195.33">26106 6981 1576 0,'-47'13'616'0,"49"-10"-424"15,4 1-1-15,11-2-52 16,6 3-22-16,13-7-46 15,9-2-26-15,10-4-23 16,2-2-7-16,-7 2-5 16,-10 0-50-16,-12 1-125 15,-10 2-89-15,-9 3 136 16</inkml:trace>
  <inkml:trace contextRef="#ctx0" brushRef="#br0" timeOffset="35375.25">26153 7126 901 0,'-11'6'476'0,"12"2"-48"16,6-4-169-16,8-3-53 0,7 1-15 15,9-3-55-15,4-3-28 16,4-2-48-16,2 0-17 16,-10-2-18-16,0 2-17 15,-18-2-120-15,-5 0-92 16,-8 1 122-16</inkml:trace>
  <inkml:trace contextRef="#ctx0" brushRef="#br0" timeOffset="35577.03">26217 6770 1284 0,'1'13'596'15,"4"8"-264"-15,3 14-120 16,-1 8-25-16,1 10-51 15,-1 5-21-15,-2 3-37 16,-2 2-19-16,2-5-30 16,-2-8-12-16,6-15-86 15,2-10-65-15,1-19-180 16,-1-8 184-16</inkml:trace>
  <inkml:trace contextRef="#ctx0" brushRef="#br0" timeOffset="35776.78">26370 6829 1527 0,'16'18'669'15,"-7"10"-331"-15,2 1-75 16,-7 15-65-16,0 4-40 16,-4 5-55-16,-1 6-25 15,-2-2-37-15,-1-3-14 0,2-13-7 16,-4-9-23-16,7-13-150 15,2-11-109-15,2-15 149 16</inkml:trace>
  <inkml:trace contextRef="#ctx0" brushRef="#br0" timeOffset="36562.61">27201 7040 1052 0,'31'-44'521'0,"-33"29"-179"16,-3 1-36-16,-9 4-103 0,-4 2-48 16,-6 10-69-16,-3 4-20 15,-1 9-21-15,0 5-6 16,5 4-9-16,6 6-7 16,12 5-15-16,5 1-6 15,12 1-8-15,4-2-3 16,11-6-5-16,3-6-2 15,8-13-24-15,4-7-41 16,3-16-117-16,-2-7-69 0,1-13-154 16,-11-2-108-16,-8-1 346 15</inkml:trace>
  <inkml:trace contextRef="#ctx0" brushRef="#br0" timeOffset="36795.78">27424 7037 682 0,'-2'0'430'0,"-3"8"3"15,0 7-61-15,2 6-92 16,-4 2-34-16,6 2-59 15,1-2-26-15,6-5-43 16,-1-1-26-16,2-9-46 16,4-4-20-16,1-7-22 15,3-8-4-15,3-10-4 16,-7-3 1-16,-6-7 3 16,0 4 4-16,-14 2 4 15,-7 3 2-15,-1 12-3 16,-5 7 0-16,7 7-4 15,0 6-3-15,3 7-23 0,8 0-52 16,1 1-180-16,11-1-61 16,12-3 174-16</inkml:trace>
  <inkml:trace contextRef="#ctx0" brushRef="#br0" timeOffset="37035.64">27654 6780 1185 0,'6'7'619'16,"-5"4"-166"-16,0 15-223 15,-2 8-39-15,-3 15-56 16,2 5-13-16,0 9-31 16,1-1-17-16,3-2-35 15,3-5-14-15,3-15-25 16,3-10-32-16,-1-15-105 15,1-8-69-15,-4-14-168 16,-3-7 221-16</inkml:trace>
  <inkml:trace contextRef="#ctx0" brushRef="#br0" timeOffset="37241.11">27833 6824 1336 0,'9'6'657'0,"-2"3"-251"15,-6 15-122-15,-2 6-53 16,-9 18-78-16,3 7-34 16,0 10-49-16,5 4-10 15,1-4-25-15,1-5-12 0,5-19-11 16,-3-8-19-16,9-20-124 16,-1-7-81-16,1-15 301 15,4-8-142-15</inkml:trace>
  <inkml:trace contextRef="#ctx0" brushRef="#br0" timeOffset="37424.89">27986 7146 1478 0,'6'16'699'16,"3"2"-301"-16,-3 6-105 15,-7 2-36-15,-3 0-88 16,-2-1-49-16,-1-5-71 15,4-5-13-15,3-5-90 16,0-6-78-16,6-9-183 16,1-8-107-16,6-10 253 0</inkml:trace>
  <inkml:trace contextRef="#ctx0" brushRef="#br0" timeOffset="37560.87">27946 6924 1348 0,'3'7'526'0,"4"3"-334"16,0-5-281-16,-1 6-97 16,11 1 107-16</inkml:trace>
  <inkml:trace contextRef="#ctx0" brushRef="#br0" timeOffset="37882.68">28261 7098 893 0,'13'3'442'0,"-4"-3"-101"15,-5-1-23-15,-6-2-31 16,-5 0-20-16,-7 2-66 16,1 1-35-16,-5 3-54 15,2 4-20-15,3 1-30 16,1 1-14-16,6 2-18 16,2 1-4-16,4 3-9 15,3 2-5-15,7 3-7 16,3-3-1-16,5 1-2 15,0-4 0-15,1-1 1 0,-3-1-1 16,-11-4 2-16,-3 1 9 16,-14-2 11-16,-10 0 4 15,-10-2 2-15,-6-1-6 16,1 1-52-16,3-2-42 16,12-2-113-16,9-4-98 15,13-11 25-15,8-6 124 16</inkml:trace>
  <inkml:trace contextRef="#ctx0" brushRef="#br0" timeOffset="38036.6">28402 7139 1241 0,'35'-4'595'0,"-13"10"-183"16,-5 4-98-16,-5 3-49 16,-3 3-37-16,0 6-85 15,-9-1-40-15,-1 1-60 16,0-3-37-16,-7-9-133 15,8-2-96-15,1-13-192 16,1-6 231-16</inkml:trace>
  <inkml:trace contextRef="#ctx0" brushRef="#br0" timeOffset="38161.6">28436 6969 935 0,'-3'3'463'0,"8"3"-96"0,1 0-268 15,-1 1-226-15,-1-4-138 16,6 5 168-16</inkml:trace>
  <inkml:trace contextRef="#ctx0" brushRef="#br0" timeOffset="38714.18">28623 7091 1058 0,'9'9'538'16,"-4"2"-177"-16,-2 7-59 15,-3 3-13-15,-7 3-37 16,0 2-33-16,2-1-76 16,2-3-39-16,7-5-59 15,3-5-23-15,4-12-24 16,1-2-7-16,3-10-15 16,1-4-17-16,-1-3-30 15,-3-1-8-15,-11-3 8 16,-5 1 13-16,-10 0 35 15,-5 3 12-15,-6 6 12 16,2 2 8-16,0 6 5 16,5-1 2-16,8 4 10 15,2 2-2-15,12 0-8 0,3 0-7 16,13-2-16-16,6-3-1 16,9 1 4-16,9 2 2 15,6 4 3-15,1 6 6 16,-6 4 13-16,-10 2 9 15,-20 6 8-15,-3 0 3 16,-12 3-2-16,1 2-5 16,-2-7-10-16,-7-4-5 15,4-8-12-15,2-5-6 0,2-9-10 16,8-5-7-16,1-12-8 16,1-4 0-16,8-1 10 15,-1 4 5-15,5 8 10 16,1 4 3-16,-2 9 5 15,0 4 5-15,-4 4 12 16,-1 5 4-16,-4 2-1 16,-4 3-5-16,-1 0-8 15,0 2-19-15,0-1-143 16,4-3 298-16,3-1-157 16</inkml:trace>
  <inkml:trace contextRef="#ctx0" brushRef="#br0" timeOffset="39156.93">29692 7075 1201 0,'30'-49'503'0,"-24"47"-257"16,-2-2-21-16,1 14-17 16,-2 10-17-16,-1 15-49 15,0 11-21-15,-2 12-29 16,0 4-10-16,-2 1-25 16,2-4-12-16,1-10-23 15,-1-12-4-15,-2-11-61 16,-3-13-51-16,-3-13-130 0,0-10-95 15,-1-15-126-15,3-10-102 16,-3-11 354-16</inkml:trace>
  <inkml:trace contextRef="#ctx0" brushRef="#br0" timeOffset="39385.99">29643 7054 1233 0,'8'-9'563'15,"9"9"-246"-15,3 6-82 0,17 1-68 16,3 3-35-1,5-1-29-15,-3 1-1 0,-16 1-10 16,-5 0-10-16,-16 0-26 16,-4 3-9-16,-9 3-13 15,-10-1-2-15,-19-1-8 16,-8 0-5-16,-7-3-19 16,2-1-21-16,18-3-74 15,10-1-52-15,14-7-170 16,10-5-221-16,10-6 352 15</inkml:trace>
  <inkml:trace contextRef="#ctx0" brushRef="#br0" timeOffset="39769.35">30120 7107 1486 0,'6'-13'603'16,"-3"4"-356"-16,-4-4-126 15,-7 0-63-15,-5 0-2 16,-7 1 9-16,-1 3 6 16,-1 2 29-16,4 9-15 15,-4 6-32-15,5 5-13 16,4 8-23-16,1-1-7 0,12 2-4 16,-3-2 2-16,6-3 9 15,6-3 2-15,1-5 1 16,3-5-4-16,3-5-7 15,-1-4-3-15,3-4-2 16,4-3 0-16,-4-1 0 16,0 1-2-16,-2 4 2 15,-4 3-4-15,-3 3 11 16,-2 4 12-16,-3 7 14 16,0 3 7-16,-2 5-8 15,-2-2-6-15,-1-4-140 16,-1-4-99-16,2-7 202 15,1-2-81-15</inkml:trace>
  <inkml:trace contextRef="#ctx0" brushRef="#br0" timeOffset="39918.82">30336 7069 1635 0,'12'8'678'15,"-6"12"-362"-15,1 2-67 16,-3-1-85-16,1-2-36 15,-1-6-100-15,-4-7-64 16,-2-9-149-16,2-6-122 16,-7-10 181-16</inkml:trace>
  <inkml:trace contextRef="#ctx0" brushRef="#br0" timeOffset="40279.91">30213 6875 1431 0,'5'2'594'15,"3"6"-339"-15,5-4-168 16,0 5-29-16,4-3-43 16,2 0-75-16,7-3-143 15,5 7-36-15,2 2-42 16,-1 4 63-16,0 10 135 16,-9-3 36-16,-5 6 67 15,-1-1 38-15,-10-2 100 16,-1-1 56-16,-7-1 69 15,-2-2 4-15,-6-7-54 16,3-5-41-16,0-9-49 16,-5-4-18-16,2-8-20 0,-4-2-14 15,2-6-39-15,9 1-22 16,3-4-32-16,3 1-9 16,9-1-11-16,-2-2-37 15,5 6-115-15,4 2-96 16,3 8-245-16,5 11 310 0</inkml:trace>
  <inkml:trace contextRef="#ctx0" brushRef="#br0" timeOffset="40552.54">30778 6980 1139 0,'2'-9'636'15,"-7"5"-90"-15,-5 2-244 16,-6 1-43-16,-3 3-89 15,-1 2-51-15,1 6-68 16,5 3-17-16,7-1-17 16,3 2-3-16,8 3-8 15,3-5-3-15,7 5 0 16,0-2 0-16,4 2 6 16,0 3 5-16,-3-2 4 0,-3 0 2 15,-6-4 0-15,-6-4 0 16,-12-5 0-16,-7-2 0 15,-10-3-8-15,-3-3-38 16,-5 0-150-16,0 0-103 16,8 2 158-16</inkml:trace>
  <inkml:trace contextRef="#ctx1" brushRef="#br0" timeOffset="23600.14">16556 15339 0,'0'0'0,"0"0"15,0 0-15,0 0 16,0 0 0,0 0-16,0 0 15,0 0 1,0 0-16,0 0 16,0 0-16,0 0 15,0 0 1,0 0-16,0 0 15,0 0-15,0 0 16,0 0 0,0 0-16,0 0 15,0 0-15,0 0 16,0 0 0,0 0-16,0 0 15,0 0 1,0 0-16</inkml:trace>
  <inkml:trace contextRef="#ctx0" brushRef="#br0" timeOffset="48369.52">6200 8542 831 0,'-9'-2'459'0,"1"0"-107"16,2 1-89-16,1 0-19 15,4 0-51-15,0 0-31 16,0-1-51-16,0 2-14 15,1 0-30-15,0 0-10 16,28 5-25-16,42 1-13 0,-19-7-10 16,2-3-2-16,-5 0-2 15,-7-1 0-15,-15 4-2 16,-8 1-17-16,-10 0-191 16,-2 2-71-16,-7 3 151 15</inkml:trace>
  <inkml:trace contextRef="#ctx0" brushRef="#br0" timeOffset="48637.9">6202 8615 1131 0,'-9'6'513'0,"4"-1"-194"16,4-1-63-16,1 1-33 15,5 2-33-15,1 4-61 16,1 1-20-16,3 8-26 15,-2 4-7-15,1 9-16 16,0 2-11-16,3 11-19 0,0 2-7 16,4 3-10-16,3 1-4 15,-1-13-4-15,0-5-2 16,-5-14-29-16,-4-7-58 16,-1-10-185-16,-5-5-73 15,-7-9 190-15</inkml:trace>
  <inkml:trace contextRef="#ctx0" brushRef="#br0" timeOffset="48782.18">6241 8851 1418 0,'0'1'604'16,"4"-1"-328"-16,12 3-118 16,6 2-17-16,10-5-44 15,7 3-28-15,-2-3-32 16,1 0-7-16,-4 1-6 15,-9 1-76-15,-4 3-205 16,-7 4 182-16</inkml:trace>
  <inkml:trace contextRef="#ctx0" brushRef="#br0" timeOffset="48961.12">6365 9078 1402 0,'4'6'613'0,"5"0"-314"15,4-2-113-15,3-2-18 16,7-1-61-16,4-1-35 16,-2-2-33-16,-4 2-7 15,-1-2-4-15,-1 0-85 16,-2-3-181-16,4 0 166 16</inkml:trace>
  <inkml:trace contextRef="#ctx0" brushRef="#br0" timeOffset="49514.64">6949 8428 1159 0,'20'-18'547'0,"-21"13"-157"16,1 3-68-16,-3 2-56 16,2 0-37-16,0 0-94 15,-14 5-36-15,-12 2-45 16,-23 9-13-16,27-9-18 0,2 1-7 16,4 0-7-16,4 2-2 15,2-2-4-15,4 0 0 16,1 3-3-16,5 1 0 15,3 5-2-15,4 5 1 16,1 4 0-16,3 1 0 16,3 5 1-16,5 2 0 15,-1 2 0-15,-1 0 0 16,-3 0 1-16,-9-3-1 0,-3 0 0 16,-1 0 1-16,0-6 1 15,3 1-1-15,0-6 1 16,2-1-1-16,-3-3 1 15,4-1-1-15,2-2 0 16,4 0-1-16,4-4 1 16,5-3-2-16,3-2 0 15,-2-5 0-15,-2-1-1 16,-2-1 0-16,2-1-25 16,-5-1-85-16,1 0-259 15,-2 0 245-15</inkml:trace>
  <inkml:trace contextRef="#ctx0" brushRef="#br0" timeOffset="49743.45">7396 8545 1498 0,'17'-4'629'0,"-4"4"-355"15,-7 10-72-15,-4 3-3 16,-9 17-51-16,-6 6-36 0,-5 15-48 16,0 6-19-16,-1 1-16 15,4 3-7-15,5-10-15 16,1-4-2-16,3-10 11 16,1-8-42-16,-2-12-141 15,1-7-94-15,-2-14 137 16</inkml:trace>
  <inkml:trace contextRef="#ctx0" brushRef="#br0" timeOffset="49967.02">7236 8658 1435 0,'4'1'597'0,"2"1"-275"15,3 3-108-15,7 9 2 16,4 5-36-16,6 9-78 15,7 6-31-15,8 4-35 0,-2 0-8 16,-4 1-10-16,1 0-3 16,-13-5-6-16,0-3-2 15,-6-10 6-15,-3-4-28 16,-5-9-154-16,-2-2-92 16,2-6 142-16</inkml:trace>
  <inkml:trace contextRef="#ctx0" brushRef="#br0" timeOffset="50501.56">7622 8422 1789 0,'-5'-3'635'0,"6"3"-500"15,5-3-16-15,-6 2 1 16,2 1-17-16,19 3-62 16,31 5-14-16,-21-2-9 0,-1-2 0 15,5-2-3-15,0 7-4 16,-10 0-6-16,1 2 2 15,-11 5 8-15,0 1 3 16,-2 2 7-16,-5 2-1 16,7 7-3-16,-3 2-1 15,-7 7-2-15,0 2 0 16,-3 2 0-16,-1 2-1 16,5 1 10-16,1 1 6 15,-1 1 11-15,-3-4 5 0,-2-3-3 16,5-4-5-16,-11-10-9 15,-1-2-5-15,0-8-6 16,-10-3-5-16,-1-2-5 16,-6-3-3-16,-5-2-9 15,1-2-44-15,5-3-167 16,3-4 337-16,8-9-154 16</inkml:trace>
  <inkml:trace contextRef="#ctx0" brushRef="#br0" timeOffset="50909.11">8598 8726 1637 0,'-56'11'643'0,"53"-10"-434"16,4-1-18-16,5 1-62 15,-6-1-28-15,1 0-54 16,21 5-21-16,34 4-18 15,-29-8 11-15,0 0-147 16,-3-1-113-16,-1 4 153 0</inkml:trace>
  <inkml:trace contextRef="#ctx0" brushRef="#br0" timeOffset="51091.6">8619 8884 1345 0,'0'4'566'0,"2"4"-315"16,8-3-105-16,3-1-20 0,6-4-53 16,4-1-30-16,6-4-34 15,0 0-4-15,-2-2-105 16,-3 5 223-16,-13 8-118 16</inkml:trace>
  <inkml:trace contextRef="#ctx0" brushRef="#br0" timeOffset="51848.81">9631 8545 929 0,'-42'-10'530'0,"32"10"-71"16,3 0-192-16,-3-1-14 0,7-1-70 16,0 2-41-16,8 2-57 15,-5-2-19-15,10 1-25 16,17 4-4-16,39 8-13 15,-24-7-8-15,10-2-7 16,0-2-2-16,-2-2-2 16,-7 0-1-16,-15 0-5 15,-10-1-47-15,-16 2-140 16,-6 2-96-16,-20 0-224 16,-4 0 300-16</inkml:trace>
  <inkml:trace contextRef="#ctx0" brushRef="#br0" timeOffset="52257.75">9594 8577 693 0,'-26'-2'479'16,"7"-1"26"-16,4 3-176 0,2 0-23 15,10 1-84-15,3 2-50 16,4 2-76-16,-4-5-29 16,7 2-22-16,17 9-4 15,40 18-6-15,-29-14-1 16,3 2-7-16,-2 3-3 15,-2 0-8-15,1 4-3 16,-6 2-5-16,-9-2-2 16,-8 4 0-16,-11 0 1 0,-16 1 1 15,-3 3 0-15,-13 1 1 16,0-5-1-16,3-6-1 16,0-3 0-16,9-7-1 15,1-1-4-15,9 0 5 16,5-2 3-16,7-3 4 15,6 1 3-15,12-1-3 16,5-1-4-16,17-4-3 16,9-1-1-16,2-1 1 15,-9 0 0-15,-6 1 0 16,-13 3-1-16,-13 1-62 16,1 2-92-16,-17 3-673 15,-4-1 564-15</inkml:trace>
  <inkml:trace contextRef="#ctx0" brushRef="#br0" timeOffset="52477.93">9613 9376 1793 0,'3'-3'696'0,"2"10"-492"15,-1-1 11-15,3 16-53 16,1 1-35-16,-1 4-61 16,2 0-22-16,-1-6-26 15,-1-3-7-15,-1-10-7 16,-2-4-60-16,-4-5-153 16,-2-6-105-16,-2-10 169 15</inkml:trace>
  <inkml:trace contextRef="#ctx0" brushRef="#br0" timeOffset="52636.52">9561 9256 1215 0,'-11'0'553'0,"12"3"-215"16,1 2-126-16,9 0-86 16,0-1-27-16,7 1-73 0,2 1-124 15,5-2 65-15</inkml:trace>
  <inkml:trace contextRef="#ctx0" brushRef="#br0" timeOffset="53142.97">9984 9411 666 0,'-5'-6'396'0,"5"3"-10"15,-4-4-120-15,-1 1-79 16,4 2-29-16,1 1-44 16,5 2-13-16,-5 1-25 15,0-1-15-15,0 0-29 16,0 0-14-16,0 0-14 16,0 0-1-16,0-1-1 15,0 1 0-15,0 1-6 16,0 0 9-16,0 0 42 15,0 0 17-15,0 0 43 16,0 0 2-16,0 0-22 16,-2 0-9-16,-1 5-14 15,-1 10-5-15,-35 28-9 16,22-26-5-16,9-2-11 0,-2-3-8 16,7-4-7-16,8-1-4 15,4-3-6-15,0 2-1 16,5 0-3-16,-1 1 0 15,2 1-1-15,0 0-1 16,-1 2 1-16,2-1-2 16,-4-3 1-16,0-2-3 15,-4-4-142-15,-1-2-110 0,8-7 152 16</inkml:trace>
  <inkml:trace contextRef="#ctx0" brushRef="#br0" timeOffset="53342.17">10201 9430 1026 0,'1'-4'568'0,"4"9"-15"16,0 5-217-16,4 10-58 16,0 4-34-16,1 9-86 15,2 3-30-15,0-2-48 16,0 2-12-16,0-3-14 15,-2-5-12-15,-5-4-17 16,-3-1-7-16,-6-7-7 16,-6-3 0-16,-5-1-26 15,-6-5-92-15,-1-10-203 0,-3-9-253 16,2-29 333-16</inkml:trace>
  <inkml:trace contextRef="#ctx0" brushRef="#br0" timeOffset="53471.39">10136 9268 1696 0,'16'-7'673'0,"3"5"-463"15,-2-2-29-15,-4 4-79 16,-2 3-30-16,-3-2-205 16,0 6 103-16</inkml:trace>
  <inkml:trace contextRef="#ctx0" brushRef="#br0" timeOffset="53911.16">10653 8691 1594 0,'-3'5'639'0,"3"-5"-391"15,5 1-53-15,-5-1-32 16,0-1-33-16,26 0-59 16,35-1-21-16,-17 1-29 15,6 0-5-15,-3 1-5 16,-4-1-1-16,-14 1-59 15,-5 0-64-15,-14 0-206 16,-3 0-273-16,-8 2 377 16</inkml:trace>
  <inkml:trace contextRef="#ctx0" brushRef="#br0" timeOffset="54104.48">10733 8726 1280 0,'-8'10'574'0,"2"1"-248"0,5 2-77 15,1 7-49-15,1 4-33 16,6 12-53-16,1 6-22 16,3 6-38-16,5 4-12 15,1-6-18-15,0-4-8 16,2-9-11-16,0-8-12 0,-7-13-113 16,-3-5-87-16,-12-13 123 15</inkml:trace>
  <inkml:trace contextRef="#ctx0" brushRef="#br0" timeOffset="54321.31">10763 8922 1438 0,'10'2'642'16,"3"2"-325"-16,10-1-118 15,7 0-28-15,9 1-66 16,-4-6-33-16,3 1-31 15,-10 1-11-15,-10 0-23 16,-1 3-60-16,-14 1-168 16,-2 3-92-16,-15 8 169 15</inkml:trace>
  <inkml:trace contextRef="#ctx0" brushRef="#br0" timeOffset="54434.41">10801 9116 1219 0,'0'9'524'16,"4"-3"-261"-16,5 0-42 15,8-4-66-15,4 0-31 16,5-3-63-16,6-1-28 16,1-1-39-16,-7-5-118 15,13-4 89-15</inkml:trace>
  <inkml:trace contextRef="#ctx0" brushRef="#br0" timeOffset="54911.75">11394 8488 1674 0,'19'-22'659'0,"-13"13"-394"16,0 2-101-16,-6 3 22 15,-4 2-26-15,-1 3-55 16,-9 4-30-16,-6 6-56 15,-6 6-9-15,-4 5-7 16,0-2 0-16,6 3-3 0,4-3 0 16,9-2 0-16,3-2 0 15,3-1 0-15,4 3-1 16,2-1 0-16,6 2-1 16,1-3 2-16,4 4 0 15,1 0 0-15,0 2 0 16,2 8 1-16,-2 0 1 15,-7 2 0-15,0 3 1 0,-3-2 2 16,3 4-1-16,3-1 1 16,-3-4-1-16,1-4-1 15,0 0 0-15,-4-4 1 16,1-1 1-16,4-5 4 16,-2-3 1-16,8-8-1 15,0 1-1-15,4-5-5 16,1-3-1-16,2-1 20 15,2-3-54-15,-2-2-141 16,-1 0-110-16,8-2 145 16</inkml:trace>
  <inkml:trace contextRef="#ctx0" brushRef="#br0" timeOffset="55149.75">11832 8600 1863 0,'4'0'706'16,"-6"11"-496"-16,-6 5-28 15,-6 15-25-15,-1 13-23 16,-6 3-55-16,1 5-20 16,1 5-27-16,3-7-7 0,3 1-16 15,5-6-3-15,7-14-39 16,-2-9-73-16,4-12-185 15,-2-5-31-15,-4-7 169 16</inkml:trace>
  <inkml:trace contextRef="#ctx0" brushRef="#br0" timeOffset="55375.78">11568 8710 1880 0,'8'2'706'0,"9"6"-515"15,6 6-4-15,2 8-25 16,5 6-25-16,7 5-50 16,0 4-19-16,6 6-23 15,-6-1-8-15,-4 0-18 16,-1-1-7-16,-8-7 8 0,-2-4-50 16,-6-9-192-16,-3-6 213 15</inkml:trace>
  <inkml:trace contextRef="#ctx0" brushRef="#br0" timeOffset="55550.15">12123 9060 1763 0,'3'16'710'0,"6"31"-395"15,-9-29-123-15,0 4-41 16,0 3-28-16,0-8-71 15,0-4-16-15,0-7-116 16,0-4-89-16,3-11-295 16,5-10 279-16</inkml:trace>
  <inkml:trace contextRef="#ctx0" brushRef="#br0" timeOffset="55705.91">12036 8860 1827 0,'3'11'661'0,"3"0"-558"16,5 0-24-16,4 1-30 15,1-1-51-15,2-6-466 0,4 6 346 16</inkml:trace>
  <inkml:trace contextRef="#ctx0" brushRef="#br0" timeOffset="55956.42">12423 9118 1667 0,'8'23'662'0,"1"8"-427"16,0 0 9-16,-1 5-50 16,-5-1-34-16,0-4-57 15,0-10-26 1,0 1-23-16,3 14 0 0,-1 7-12 15,-3-5-5-15,-5-8-7 16,-12-2-5-16,1-6-8 16,-5-4 8-16,-9-13-120 15,1-6-79-15,-5-22-202 16,1-12 203-16</inkml:trace>
  <inkml:trace contextRef="#ctx0" brushRef="#br0" timeOffset="56102.95">12288 8929 1691 0,'24'3'648'15,"-2"1"-480"-15,-1 1-17 16,-4-1-61-16,0 2-72 16,-1-2-551-16,-6 8 394 15</inkml:trace>
  <inkml:trace contextRef="#ctx0" brushRef="#br0" timeOffset="56564.62">12431 8564 1896 0,'0'-5'668'0,"0"3"-538"16,6 2-60-16,7 0 13 16,-2 2-3-16,11 2-31 15,4 1-15-15,4 1-16 16,5 1-3-16,-4-1-4 16,-2 3-2-16,-6 5-8 15,-3 3 2-15,-5 3 17 0,-4 2 10 16,-4 2 19-16,-4 1 1 15,1 8-12-15,2 5-9 16,3 9-14-16,0 5-3 16,2 2-3-16,3-4 6 15,-2-6 17-15,-1-3 9 16,-3-9 10-16,1 0-2 16,-7-2-11-16,-4-7-5 0,-7-5-4 15,-7 1-1-15,-4-14-6 16,-3 0-2-16,-4-8-64 15,-3-8-81-15,1-10-186 16,5-4-293-16,16-8 382 16</inkml:trace>
  <inkml:trace contextRef="#ctx0" brushRef="#br0" timeOffset="57039.18">13475 8858 1622 0,'-4'5'636'16,"6"-4"-423"-1,-1-1-85-15,-1 0 8 0,0 0-32 16,12 1-19-16,16 2-48 15,33 2-4-15,-38-5-157 16,1-1-82-16,-1 6 125 16</inkml:trace>
  <inkml:trace contextRef="#ctx0" brushRef="#br0" timeOffset="57217.96">13532 9027 1557 0,'5'6'607'0,"10"-3"-420"16,-4-2 17-16,2-1-52 0,1-3-38 16,2 0-70-16,2-1-5 15,-2 1-170-15,2 3 103 16</inkml:trace>
  <inkml:trace contextRef="#ctx0" brushRef="#br0" timeOffset="59537.8">14555 8581 1085 0,'-74'-8'490'0,"60"3"-186"16,4-2-42-16,7 4-17 15,-4 3-42-15,8 2-71 0,6 2-30 16,6 4-36-16,15 0-2 16,9-2-9-16,5 1-9 15,12-5-13-15,0 0-4 16,0-1-9-16,-2 1-5 16,-7 1-8-16,-7 0 7 15,-23-1-90-15,-6-1-73 16,-20-2-190-16,-12 0-134 15,-7 0 294-15</inkml:trace>
  <inkml:trace contextRef="#ctx0" brushRef="#br0" timeOffset="59915.14">14481 8550 943 0,'-16'-1'537'16,"8"2"-96"-16,3 2-168 15,3 2-29-15,5 0-84 16,-1 1-31-16,12 2-35 15,6 2-6-15,8 6-14 16,6 2-10-16,4 5-20 16,-2 2-9-16,-2 2-14 15,0-1-6-15,-7-1-8 16,-6-1-3-16,-11 1 0 16,-8 3-1-16,-12 2 0 15,-9 4 0-15,-9 1-2 16,-3-3-1-16,-1-7 2 0,5-5 0 15,8-6 0-15,5-2 2 16,10-3-2-16,4-1-1 16,10-3 0-16,6 1 6 15,12-2 15-15,3-1 4 16,11-3 3-16,7 0-5 16,11-5-9-16,1-1-3 15,-12 2-3-15,-6 1-2 0,-19 3 10 16,-8 0-67-16,-10 3-181 15,-11 1 193-15</inkml:trace>
  <inkml:trace contextRef="#ctx0" brushRef="#br0" timeOffset="60239.9">14559 9372 1335 0,'-13'-12'579'15,"13"13"-267"-15,0 5-69 16,0 5-32-16,3 4-26 16,-2 7-53-16,4 3-28 15,4 5-46-15,-1-5-17 0,3-3-26 16,0-7-1-16,-3-7-88 16,-2-4-76-16,-4-8-146 15,-2-6 161-15</inkml:trace>
  <inkml:trace contextRef="#ctx0" brushRef="#br0" timeOffset="60411.42">14511 9219 1427 0,'-2'7'611'0,"10"-4"-290"15,4 4-107-15,-1 2-36 16,1 1-51-16,8 0-83 15,-2-1-85-15,6-1-140 16,2 3 118-16</inkml:trace>
  <inkml:trace contextRef="#ctx0" brushRef="#br0" timeOffset="60618.41">14939 9529 1540 0,'-1'3'708'0,"-9"0"-347"16,-3 5-119-16,1 4-42 0,-7 5-89 15,4-1-29-15,-8-1-55 16,3-2-6-16,3-5-115 16,5-4-93-16,12-4-197 15,1-3-439-15,4-6 551 16</inkml:trace>
  <inkml:trace contextRef="#ctx0" brushRef="#br0" timeOffset="60943.66">15144 9341 1522 0,'-1'-3'653'0,"1"14"-324"15,-1 5-80-15,1 7-37 16,0 2-35-16,1 3-56 0,3 2-39 16,4 3-43-16,5-2-12 15,4 3-14-15,4-1-3 16,3 3-5-16,-2-2 0 16,-2 1 6-16,-4 0 3 15,-7-7 4-15,-4 0 1 16,-7-11-5-16,-2-3 4 15,-13-12-66-15,-3-7-78 0,-6-10-205 16,-1-2 370-16,2-16-102 16</inkml:trace>
  <inkml:trace contextRef="#ctx0" brushRef="#br0" timeOffset="61667.52">14863 9417 1068 0,'51'-32'526'0,"-48"28"-176"15,-1-1-33-15,2-2-62 16,-1 5-40-16,-5 2-57 0,2 5-29 16,-1-5-45-16,-1 0-18 15,-6 12-30-15,-16 5-11 16,-33 30-17-16,33-29-4 15,3-2-3-15,4-2-1 16,10-1 0-16,2-1 0 16,7 1 0-16,1 0 0 15,8-1 0-15,6-1 0 0,7-4 0 16,7 0 1-16,1-4 3 16,-5-1 2-16,-3 2 4 15,-6 0 3-15,-9 1 1 16,0 1 1-16,-2-1 13 15,-6 1-41-15,2-4-129 16,-4-3-91-16,1 0 121 16</inkml:trace>
  <inkml:trace contextRef="#ctx0" brushRef="#br0" timeOffset="62176.7">15171 9177 1230 0,'-1'0'607'15,"0"0"-192"-15,1 0-178 16,0 0-5-16,0 0-77 15,0 0-38-15,0 0-70 16,0 0-15-16,0 0-124 16,0 0-118-16,0 0 135 15</inkml:trace>
  <inkml:trace contextRef="#ctx0" brushRef="#br0" timeOffset="63491.65">15768 8667 1005 0,'0'-1'501'16,"0"0"-192"-16,0 0-59 15,0 0-21-15,0 0-51 16,0 1-21-16,15 7-31 0,28 38-9 15,-30 3-26-15,-5 8-15 16,-2 13-28-16,-1 5-12 16,-3-4-17-16,10-1-8 15,1-18-8-15,0-7-2 16,-1-23-103-16,-2-9-73 16,-10-21-156-16,3-7-77 15,-6-14 258-15</inkml:trace>
  <inkml:trace contextRef="#ctx0" brushRef="#br0" timeOffset="63741.86">15795 8649 1222 0,'19'-7'534'0,"-3"0"-254"16,6 4-70-16,5 4-31 15,-4 2-33-15,6 4-38 16,2 2-16-16,-4 2-26 15,0 3-11-15,-8 2-20 16,-4 3-10-16,-13 7-10 16,-2 3 1-16,-12 5-2 15,-6-1 0-15,-3-5-4 16,-1-3-2-16,-4-6-44 16,1-1-36-16,-1-3-123 15,1-5-84-15,6 0 172 0</inkml:trace>
  <inkml:trace contextRef="#ctx0" brushRef="#br0" timeOffset="64068.44">16126 9010 1358 0,'8'9'607'0,"1"7"-274"16,-2 3-73-16,-3 5-60 15,-2 1-46-15,0-1-65 16,1 0-27-16,-1-9-28 16,-1-3-3-16,-2-10-3 31,1-2-2-31,0 1-9 0,-1-2-4 0,0-1-8 16,-2-8 1-16,-3-20-3 15,3-39-1-15,10 27-1 16,4 1-2-16,5 2-2 15,0 4 2-15,4 15-1 16,1 5 4-16,-4 10-70 16,2 5-64-16,1 3-179 0,3 5-51 15,6 6 215-15</inkml:trace>
  <inkml:trace contextRef="#ctx0" brushRef="#br0" timeOffset="64663.9">16888 8587 1251 0,'0'-5'569'0,"-6"3"-241"15,-3 4-71-15,-14 12-31 16,-2 8-46-16,2 14-46 16,4 7-23-16,11 10-34 15,5 8-10-15,10 2-23 16,6 3-13-16,4-6-15 16,6-5-5-16,-1-10-6 15,0-8-2-15,3-10-3 16,-5-7-1-16,-10-12-4 15,-1-4-42-15,-5-5-139 16,-5-6-74-16,2-10 140 16</inkml:trace>
  <inkml:trace contextRef="#ctx0" brushRef="#br0" timeOffset="65084.57">17227 8959 964 0,'3'-51'552'0,"-3"42"-88"0,1 3-186 16,1 6 7-16,2 11-72 15,2 4-24-15,0 12-47 16,2 4-26-16,2 1-39 16,0 0-21-16,-1-9-32 15,3-6 10-15,-3-12-131 16,3-7-112-16,-3-13 136 16</inkml:trace>
  <inkml:trace contextRef="#ctx0" brushRef="#br0" timeOffset="65274.71">17193 8686 1437 0,'0'5'620'0,"0"-5"-306"0,1 0-106 16,-1 0-70-16,0 0-47 15,0 0-71-15,15 6-70 16,6 1-160-16,27 11 140 15</inkml:trace>
  <inkml:trace contextRef="#ctx0" brushRef="#br0" timeOffset="65549.95">17548 9023 1836 0,'-4'8'691'0,"4"3"-496"16,-1 1-43-16,-2 0-14 15,-1-1-34-15,-5-3-55 0,-4-1-74 16,0-3-171-16,-3-1-71 16,22-6 138-16</inkml:trace>
  <inkml:trace contextRef="#ctx0" brushRef="#br0" timeOffset="65800.36">17744 8893 1123 0,'14'0'664'0,"-2"8"-37"0,3 11-343 15,3 10-15-15,-2 9-85 16,-5 3-30-16,2 13-58 16,-6 0-21-16,0-1-23 15,4 0-10-15,-7-11-15 16,-2-5-8-16,-4-7-9 15,-9-4-2-15,-8-8 7 16,-7-6-30-16,-4-14-173 16,-1-12-115-16,2-20 168 15</inkml:trace>
  <inkml:trace contextRef="#ctx0" brushRef="#br0" timeOffset="66000.33">17715 8649 986 0,'32'2'597'16,"2"-3"70"-16,1 1-383 16,-9 1-112-16,1 5-37 15,-12 2-227-15,-3-1 375 16</inkml:trace>
  <inkml:trace contextRef="#ctx0" brushRef="#br0" timeOffset="66748.78">18432 8862 1174 0,'24'-34'580'0,"-25"33"-161"16,1 1-120-16,-5 0-86 15,4 0-48-15,0 0-79 16,0 0-24-16,-14 8-28 16,-27 28-6-16,28-8-4 15,13 7-3-15,1 6-7 16,1-1-4-16,11-4-3 16,-2-6-3-16,7-10-2 15,7-9-21-15,4-14-98 16,2-3-68-16,8-15-137 15,-6-2-52-15,-1-2-23 16,-7 2 42-16,-13 4 142 16,-2 6 107-16,-9 4 218 0,-3 2 87 15,-3 7 106-15,0 2 8 16,1 7-45-16,1 3-31 16,3 4-62-16,1 3-18 15,3-1-24-15,3 0-16 16,3-5-38-16,3-3-21 15,4-7-28-15,-1-4-11 16,0-10-9-16,0-3-4 0,-7-7-2 16,-1-1 0-16,-7-2 1 15,-3 1 0-15,-7 3 3 16,-2 4-10-16,-6 2-61 16,-3 3-44-16,0 3-172 15,-6 3-54-15,12 7 201 16</inkml:trace>
  <inkml:trace contextRef="#ctx0" brushRef="#br0" timeOffset="67037.17">18942 8630 1542 0,'-7'0'606'16,"6"8"-406"-16,-2 4-27 15,4 14 8-15,-4 10-33 16,3 10-27-16,4 7-21 16,-1 5-32-16,10-6-11 15,-9 1-24-15,-3-7-12 16,4-10-15-16,5-6 5 0,-1-13-107 15,1-9-78-15,5-18 280 16,-3-8-150-16</inkml:trace>
  <inkml:trace contextRef="#ctx0" brushRef="#br0" timeOffset="67236.89">19111 8639 1820 0,'2'25'713'0,"2"11"-482"16,-1 5-18-16,-3 8-51 16,0 2-32-16,2 2-58 15,0-3-24-15,4-4-26 16,0-6-8-16,3-13-5 16,0-8-52-16,1-16-153 15,0-5-98-15,-1-14 157 0</inkml:trace>
  <inkml:trace contextRef="#ctx0" brushRef="#br0" timeOffset="67414.92">19339 8904 1606 0,'12'18'724'0,"-9"5"-349"0,2 8-131 15,6 2-15-15,-8-8-90 16,6-4-36-16,1-14-63 15,-9-7-58-15,6-14-188 16,-4-9-113-16,0-7 174 16</inkml:trace>
  <inkml:trace contextRef="#ctx0" brushRef="#br0" timeOffset="67592.1">19267 8727 1579 0,'8'14'643'0,"-1"-8"-368"16,4 1-66-16,0-3-45 16,1 0-43-16,-1-2-146 15,8 3-143-15,0-5 106 16</inkml:trace>
  <inkml:trace contextRef="#ctx0" brushRef="#br0" timeOffset="67933.17">19601 8799 1214 0,'-10'3'599'16,"1"-1"-166"-16,0 2-141 0,-5-1-54 15,-1 0-54-15,2 5-73 16,4 1-32-16,5 0-45 16,2 4-11-16,1 3-6 15,1 1-2-15,9 5-6 16,5 0 0-16,6-1 5 15,-1-3 7-15,-3 3 16 16,-2 0 10-16,-6 1 10 16,-2-2 3-16,-4-2-5 15,-3 0-6-15,-8-5-17 16,-2-2-9-16,-7-10-9 16,-1-1-24-16,-3-11-129 15,6-3-65-15,12-3-176 16,4-2 503-16,19 1-135 15</inkml:trace>
  <inkml:trace contextRef="#ctx0" brushRef="#br0" timeOffset="68038.66">19722 8922 1579 0,'12'8'675'16,"-1"6"-361"-16,-5 3-4 15,0 8-84-15,-4-2-46 16,-1-7-88-16,1-2-31 15,0-10-133-15,2-5-91 0,0-13 326 16,2-1-190-16</inkml:trace>
  <inkml:trace contextRef="#ctx0" brushRef="#br0" timeOffset="68161.35">19704 8754 1310 0,'0'4'481'15,"2"2"-356"-15,5-2-212 16,4 5-53-16,4-5 81 16</inkml:trace>
  <inkml:trace contextRef="#ctx0" brushRef="#br0" timeOffset="68736.78">19891 8829 884 0,'4'9'492'0,"-2"4"-39"16,1 4-97-16,-5 4-62 15,4 4-24-15,-2 2-53 0,-2-1-27 16,7 4-46-16,-8-6-30 16,3-4-58-16,2-7-21 15,5-9-27-15,8-4-8 16,2-12-3-16,2-6-2 16,2-7-5-16,-3-3-10 0,-4-3-10 15,-2 2-5 1,-14-2-9-16,-5 7-1 0,-10 5 10 15,-5 0 7-15,1 11 15 16,6 5 11-16,1 5 3 16,8 10 1-16,-4 0 2 15,0 1 0-15,11-3-2 16,4 0-2-16,7-4-1 16,-1-4-2-16,6-4-1 15,2-2 0-15,11-4 2 16,4 3 0-16,1 5 2 15,-1 0 2-15,-7 6 0 16,-2 5 7-16,-11 1 9 16,-5 4 1-16,-8 3 6 15,-2-1-3-15,-4-1-7 16,0-1-3-16,-1-9-6 16,2-3-5-16,4-9-6 0,2-8-8 15,7-8-15-15,3-1-2 16,3 1 3-16,2 0 9 15,-1 10 16-15,-2 3 4 16,0 9 12-16,-3 6 11 16,-1 13 22-16,4 5 11 15,-5 5 4-15,0 4-8 16,0-3-20-16,0-6 11 16,2-10-154-16,3-6-28 0,7-11 79 15</inkml:trace>
  <inkml:trace contextRef="#ctx0" brushRef="#br0" timeOffset="69133.39">20858 8894 1182 0,'4'-12'588'0,"4"4"-228"16,5 8-79-16,-6 1-12 15,3 16-67-15,-6 5-28 16,3 19-49-16,1 7-18 16,-8 13-28-16,10 0-12 15,-7 1-28-15,0-27-13 16,-1 1-13-16,10 19-5 0,-9-6 4 16,2-16-16-16,0-19-96 15,-4-6-45-15,-1-12-135 16,-3-12-81-16,-5-14 240 15</inkml:trace>
  <inkml:trace contextRef="#ctx0" brushRef="#br0" timeOffset="69378.95">20858 8850 1388 0,'25'1'637'15,"-4"3"-284"-15,5 3-148 16,-2 1 10-16,2 6-55 15,0 5-25-15,-9-1-35 0,-1 4-19 16,-9 2-25-16,-3 1-7 16,-11-2-14-16,-7-1-6 15,-6 0-9-15,-4-3-4 16,-2-3-5-16,-1-2 1 16,6-7-46-16,-1-3-65 15,9-3-166-15,-2-3-33 16,10-8 162-16</inkml:trace>
  <inkml:trace contextRef="#ctx0" brushRef="#br0" timeOffset="69785.95">21329 8992 1340 0,'32'-15'633'0,"-24"2"-229"16,-4-2-126-16,-9-6-99 15,-5-1-57-15,-1 1-76 16,-6-1-17-16,4 13-18 16,-6 6-5-16,-2 10-3 15,5 11 0-15,-2 11 4 16,5 5 1-16,5 6 9 16,2-1 6-16,6-8 12 15,2-4 7-15,6-13-2 16,3-1-8-16,6-12-15 0,0-1-8 15,6-9-5-15,-2-4-1 16,1-2-1-16,1-3 1 16,-4 0 0-16,-2 0 3 15,-6 3 11-15,-6 3 4 16,-3 7 16-16,-1 5 7 16,-2 9 4-16,3 4-1 15,-5 6-12-15,0-2-9 0,3 1-3 16,0-5-28-16,2-5-160 15,0-2-102-15,5-6 146 16</inkml:trace>
  <inkml:trace contextRef="#ctx0" brushRef="#br0" timeOffset="69985.8">21580 8981 2009 0,'8'14'785'0,"2"2"-550"16,0 1-6-16,-2 1-70 16,-1-2-46-16,1-4-66 15,1-2-22-15,-2-4-19 16,0-4 3-16,-3-3-45 0,-1-5-50 16,-3-2-111-16,0-5 50 15,-3-4 68-15</inkml:trace>
  <inkml:trace contextRef="#ctx0" brushRef="#br0" timeOffset="70150.7">21520 8687 1789 0,'-3'17'684'0,"8"-9"-472"15,3 0-94-15,8-2-9 16,-2-2-34-16,4-2-185 15,1 0 389-15,1-8-241 16</inkml:trace>
  <inkml:trace contextRef="#ctx0" brushRef="#br0" timeOffset="70462.83">21863 8866 1576 0,'17'19'657'0,"-5"3"-384"16,-1 0-4-16,-11 0-57 16,1-3-39-16,-2-4-66 0,-1-4-40 15,5-8-42-15,-10-3-3 16,3-6-4-16,-11-6 0 16,3-1-9-16,6 1-2 15,0-2-4-15,5 1 0 16,-2-1-3-16,6-3 0 15,8 1-2-15,6-2 0 16,2 1-1-16,-1-1 1 0,1 9 2 16,0 6 5-16,2 5-96 15,1 6-58-15,-6 4-80 16,0 0 109-16</inkml:trace>
  <inkml:trace contextRef="#ctx0" brushRef="#br0" timeOffset="70778.9">22076 8418 1552 0,'11'-5'600'15,"15"20"-378"-15,4 7-57 16,9 16 30-16,1 4-3 16,5 15-30-16,-2 6-11 15,-7 1-46-15,-6 5-16 16,-18 0-14-16,-3-3-13 16,-10 1-14-16,1-2-7 15,-15-6-20-15,-8-2-6 16,-11-5-18-16,-9-11-54 0,6-12-171 15,3-9-80-15,8-2 166 16</inkml:trace>
  <inkml:trace contextRef="#ctx1" brushRef="#br0" timeOffset="51313.15">31422 16502 0,'0'0'16,"0"0"-16,0 0 16</inkml:trace>
  <inkml:trace contextRef="#ctx0" brushRef="#br0" timeOffset="89020.84">14068 10672 542 0,'-1'-1'326'0,"0"-2"-25"15,1-5-33-15,1 2-55 16,2 1-16-16,-2 2-23 15,2-1-10-15,2-1-16 16,-1 3-9-16,-4 1-15 16,0-1-10-16,0 1-30 15,0 0-10-15,-1 1-20 16,-6 10-10-16,-10 14-14 16,-36 28-7-16,28-32-8 15,6 1-2-15,4-5 0 0,-2-1 0 16,9 2 4-16,1-1 4 15,6 0 4-15,2-3 0 16,9-3-7-16,-3-1-5 16,3 0-5-16,7 1 1 15,-6-4 3-15,13 1 0 16,0-2-1-16,-2-3-1 16,2 1-3-16,-11-1 12 0,-3-1-153 15,-3 0-110-15,-10-1 153 16</inkml:trace>
  <inkml:trace contextRef="#ctx0" brushRef="#br0" timeOffset="89206.12">13864 11062 1444 0,'6'7'594'0,"1"0"-357"15,6-1 8-15,3-1-32 16,1-2-24-16,6-1-39 15,-2 5-20-15,-2-1-39 16,-2-2-20-16,-3 3-33 16,-1-7-13-16,-4 0-11 15,3 4 4-15,-3-4-160 16,-1 0-130-16,11-7 168 0</inkml:trace>
  <inkml:trace contextRef="#ctx0" brushRef="#br0" timeOffset="90092.19">14955 10549 1327 0,'-27'15'553'0,"14"-9"-298"16,4 2-30-16,9-1-24 15,2 2-30-15,20 5-55 16,4-4-17-16,18-1-18 15,11-1-11-15,4-7-17 16,5 0-8-16,-1-1-20 16,-4-2-8-16,-9-3-9 15,-12 2 10-15,-12 0-109 16,-15-4-79-16,-16 3-199 16,-4 2 201-16</inkml:trace>
  <inkml:trace contextRef="#ctx0" brushRef="#br0" timeOffset="90541.83">14998 10551 1146 0,'-15'15'543'15,"14"-8"-191"-15,-4-3-88 16,12 4-46-16,-4 0-27 16,5-4-32-16,10 10-19 0,5-6-43 15,8 4-13-15,8 7-27 16,2-1-10-16,3 2-15 15,-3 1-8-15,-6 4-14 16,-5 3-2-16,-15 3-4 16,-5 3 0-16,-15-4 1 15,-8 1-1-15,-13-3 1 16,-1 1-2-16,-3-9 0 16,1 0-1-16,6-8 0 15,1-4 0-15,10-1 0 16,2 0 1-16,10-3-2 15,1 0 0-15,11-3-1 16,7 1 2-16,11-2 1 16,10 1 1-16,6-1 6 15,3 1 1-15,-5-1 1 0,-9 0 1 16,-12 3-3 0,-10-3 6-16,-10 0-78 0,-5 1-88 15,-9 2-227-15,-1 3 222 16</inkml:trace>
  <inkml:trace contextRef="#ctx0" brushRef="#br0" timeOffset="90754.43">15035 11378 1567 0,'-5'0'655'16,"5"1"-346"-16,0 5-152 16,0-6 11-16,0 0-31 15,5 19-27-15,14 32-48 16,-13-27-20-16,4 0-23 16,-1-3-7-16,3-7 10 15,-5-5-47-15,-2-6-154 16,0-1-107-16,-5-7 150 15</inkml:trace>
  <inkml:trace contextRef="#ctx0" brushRef="#br0" timeOffset="90928.4">14977 11305 1217 0,'-8'-9'575'15,"12"11"-173"-15,2 0-149 16,3 5-98-16,-3-2-29 15,1 2-64-15,3-3-76 16,10 2 133-16,8 6-97 0</inkml:trace>
  <inkml:trace contextRef="#ctx0" brushRef="#br0" timeOffset="91228.97">15422 11364 1646 0,'-1'4'674'0,"-8"5"-423"16,-3 0-47-16,-13 3-49 16,3 1-42-16,-6-1-41 15,10 1-18-15,3-2-26 16,5-1-5-16,5-2-6 16,5-2-4-16,7 3-7 15,3 1-2-15,3-1 0 16,1 3-2-16,4 0 6 15,3 1 7-15,1 0 20 0,-3 1 10 16,-9-5 2-16,-8-1-6 16,-3-3-20-16,2-3-5 15,-8-4-42-15,1 1-80 16,-6-9-197-16,-6-1-210 16,8-7 306-16</inkml:trace>
  <inkml:trace contextRef="#ctx0" brushRef="#br0" timeOffset="91532.73">15566 11395 1594 0,'-2'0'679'0,"4"1"-341"16,2 5-68-16,3 10-58 15,0 4-42-15,3 11-72 16,1 3-26-16,-1 3-22 15,3 0-5-15,-2-2-9 16,1 2-7-16,-3-6-7 16,-4 1-4-16,-5-5-4 15,-7-2-2-15,-10-8 1 16,-5-4-13-16,-7-10-150 16,-2-5-73-16,5-15 292 15,0-8-139-15</inkml:trace>
  <inkml:trace contextRef="#ctx0" brushRef="#br0" timeOffset="91619.8">15537 11284 1410 0,'23'-15'662'0,"0"5"-317"16,-2 4-153-16,-6 4-44 0,-9 4-221 15,0 3-25-15,4 13 43 16</inkml:trace>
  <inkml:trace contextRef="#ctx0" brushRef="#br0" timeOffset="92114.43">16254 10537 1593 0,'7'0'639'0,"1"5"-413"16,4 4-14-16,-2 10-15 15,-1 6-34-15,0 8-40 16,2 4-23-16,-2 4-43 15,1-6-15-15,-1-1-21 16,-3-6-8-16,-2-5 5 16,4-3-18-16,-5-9-139 15,-2-3-97-15,-3-4 132 16</inkml:trace>
  <inkml:trace contextRef="#ctx0" brushRef="#br0" timeOffset="92336.73">16028 10938 1578 0,'-4'3'634'15,"15"-2"-363"-15,1-1-82 16,15 0 17-16,6 0-29 16,13-2-49-16,9-1-25 15,10-4-41-15,0 1-14 16,1-1-19-16,-6 3-8 15,-8 3-12-15,-4 1-1 0,-9 3-22 16,-8 0-74-16,-16 4-177 16,-8 2 254-16,-13 3-66 15</inkml:trace>
  <inkml:trace contextRef="#ctx0" brushRef="#br0" timeOffset="92717.43">16299 11131 1370 0,'16'16'655'15,"-6"1"-100"-15,2 3-420 16,0 2 12-16,-3 4-4 16,2 1-30-16,-2-2-46 15,-3-1-24-15,-5-8-17 16,-3-2-4-16,1-10-6 0,-1-2-6 15,2-3-8-15,-1 0-2 16,0 0-10-16,0-1 3 16,-3-20 0-16,4-33-2 15,10 28 8-15,-1-1-1 16,12 4 2-16,-7 0 2 16,1 7 0-16,9 3 0 0,-5 10 12 15,5 6 13-15,0 11 31 16,-3 7 10-16,-6 9 9 15,-2 7-10-15,-3 1-24 16,-2-3-10-16,-5-7-18 16,-1-7-4-16,-2-11-12 15,-2-7-108-15,-2-11 210 16,4-3-106-16</inkml:trace>
  <inkml:trace contextRef="#ctx0" brushRef="#br0" timeOffset="95313.35">19759 10710 508 0,'-1'-1'387'16,"0"0"34"-16,-1 0-110 16,1 0-18-16,1 0-68 15,0 0-31-15,0-2-53 16,18 1-11-16,31-26-14 16,-25 26-7-16,0 2-15 0,-2 0-12 15,0 4-25-15,0 7-15 16,-4 8-21-16,-1 0-8 15,-9 10-8-15,-6 4-2 16,-4 5 1-16,-7 2 0 16,-3-1 2-16,0-3 0 15,-5-9 0-15,-2-3-1 16,-3-8 1-16,7-3-5 16,0-4 11-16,8-2 7 15,4-5 9-15,-3 1 6 0,15-3-10 16,0-2-5-16,14-1-7 15,9 0 2-15,-4-5 3 16,3 3-2-16,-2 4 26 16,-6-6-60-16,-1 5-199 15,-1 1 166-15</inkml:trace>
  <inkml:trace contextRef="#ctx0" brushRef="#br0" timeOffset="95529.88">20150 10926 1966 0,'0'0'764'0,"0"0"-494"16,8 1-151-16,2-1 16 15,6 1-42-15,28 2-30 16,-17-4-39-16,0-2 7 15,4-2-163-15,3-1-11 16,-4 3 77-16</inkml:trace>
  <inkml:trace contextRef="#ctx0" brushRef="#br0" timeOffset="96092.4">20574 10815 1279 0,'-33'-49'603'16,"29"49"-254"-16,0 8-132 0,1 6 8 16,1 12-67-16,1 6-23 15,5 8-43-15,2 3-18 16,6-6-31-16,6-4-12 15,3-11-20-15,2-9-5 16,2-13-7-16,0-8-4 0,0-13-3 16,-3-8-11-16,-3-5-11 15,-4-1 1-15,-6 4 7 16,-3 3 14-16,-5 8 14 16,-1 8 3-16,-2 9 16 15,-1 4 2-15,0 12 8 16,-1 6 6-16,2 6 3 15,2 4 5-15,2 1 2 16,3 0-5-16,0-4-17 16,2-2-10-16,3-10 3 15,-1-4-30-15,4-9-145 16,0-4-109-16,-2-13 143 16</inkml:trace>
  <inkml:trace contextRef="#ctx0" brushRef="#br0" timeOffset="96446.85">20966 10884 1580 0,'3'11'670'15,"1"12"-325"-15,4 2-100 16,-7 4-9-16,4 0-41 16,-6-6-74-16,0-4-39 0,-3-9-56 15,0-5-15-15,5-5-12 16,-1-8-5-16,2-8-20 15,3-1-8-15,2-8-9 16,4-1 2-16,0 5 20 16,-1 1 11-16,5 7 11 15,-1 3 2-15,2 4 1 16,1 4 9-16,-1 3 15 16,-2 3 4-16,-2 4 12 15,-2 1-4-15,-4 6-7 16,-2 2-5-16,-2 0-10 15,1 0-6-15,-2-4-9 16,0-4-32-16,1-3-135 16,0-1-77-16,3-8-197 15,1 3 12-15,4-9 264 16</inkml:trace>
  <inkml:trace contextRef="#ctx0" brushRef="#br0" timeOffset="96616.56">21344 10859 1392 0,'21'2'656'16,"-12"11"-262"-16,-4 4-60 16,-3 6-94-16,-4 1-47 15,5-3-75-15,-3-2-37 0,-4-9-45 16,4-6-75-16,-5-8-175 16,2-7-116-16,3-7 172 15</inkml:trace>
  <inkml:trace contextRef="#ctx0" brushRef="#br0" timeOffset="96758.69">21270 10668 1664 0,'6'3'687'0,"-2"3"-386"16,-2 0-111-16,4 5-66 15,-1 1-41-15,1 1-228 16,4 3 35-16,-1 10 40 15</inkml:trace>
  <inkml:trace contextRef="#ctx0" brushRef="#br0" timeOffset="97035.22">21449 10781 1459 0,'0'9'671'0,"5"2"-302"16,-1 2-146-16,-1 6-17 15,4 2-73-15,4 2-29 16,3 0-36-16,3-3-12 0,2 1-6 16,1-2-3-16,0-5-7 15,0-3-4-15,-3-7-9 16,-3-4 0-16,-5-6-4 16,0-3-1-16,-2-7-7 15,-1-6 1-15,-1-10-49 16,1-4-80-16,1 0-189 15,0-3 2-15,3 18 150 16</inkml:trace>
  <inkml:trace contextRef="#ctx0" brushRef="#br0" timeOffset="97576.72">21791 10974 1603 0,'20'2'687'0,"-6"-5"-331"16,0-11-213-16,1-4 0 16,-1-6-59-16,2-3-31 15,-1-7-39-15,-7 2-6 16,-3 3-6-16,-5 6-1 16,-7 10 0-16,-6 6 2 15,1 12 15-15,-3 5 10 0,4 10 22 16,6 4 8-16,-5 2 0 15,5 2-5-15,2-2-12 16,2-5-8-16,8-4-12 16,5-1-5-16,2-7-11 15,4 1-4-15,0-6-1 16,-1-2 3-16,4-2-47 16,-1-5-36-16,-1-2-67 15,-2-5-21-15,-1-2 17 16,-2 4 31-16,-1 0 58 15,-4 2 20-15,-5 3 31 16,2 1 11-16,-5 6 44 16,2 3 14-16,-1 5 29 15,-2 1 13-15,-3 0 1 16,-1 2 3-16,0-1-1 0,1-2-12 16,-2-3-25-16,0-1-13 15,2-5-21-15,1-1-8 16,2-1-13-16,0 0-7 15,2-21-7-15,6-35-1 16,1 23 0-16,0 0-8 16,7 3-47-16,1 6-35 15,-3 8-110-15,2 6-79 16,-3 11 179-16</inkml:trace>
  <inkml:trace contextRef="#ctx0" brushRef="#br0" timeOffset="97964.52">22428 10815 1511 0,'2'-7'641'0,"-6"-2"-353"16,-3-3-38-16,-4 0-60 16,-6 0-58-16,4 4-66 15,-1-1-23-15,0 8-19 16,10 3-1-16,-3 6-8 15,7 4-4-15,7 10-5 16,1 4 0-16,10 4 11 16,-3-2 4-16,3-1 9 15,2-3 6-15,-5-5 2 0,1 0 0 16,-6-4 2-16,1-3-3 16,-6-2-4-16,0-3 2 15,-8-3 1-15,-4-2 1 16,-5-2-4-16,-2-1-5 15,-7-5-5-15,-1-5-13 16,-4-5-97-16,2-2-77 16,3-2-182-16,4 4-70 15,15 6 255-15</inkml:trace>
  <inkml:trace contextRef="#ctx0" brushRef="#br0" timeOffset="98367.69">22752 10827 1029 0,'13'-17'530'0,"-13"5"-83"16,-6-2-251-16,-6-1-50 16,-5 3-16-16,-5 7-44 15,-1 0 8-15,0 9-25 16,2 3-13-16,4 10 7 15,2 7-1-15,7 5 0 16,3 2 6-16,6 0 2 0,3-5-3 16,7-6-16-16,1-6-13 15,7-11-23-15,2-4-7 16,0-15-8-16,5-6-3 16,-1-7-1-16,-2 0 1 15,-2 5 3-15,-4 5 0 16,-6 11 4-16,-5 5-3 15,-3 14 14-15,0 7 17 0,-3 7 29 16,0 9 13-16,-1 1 3 16,1-1-12-16,7-6-28 15,-1-5-6-15,6-17-49 16,-3-12-98-16,1-19-137 16,5-8 151-16</inkml:trace>
  <inkml:trace contextRef="#ctx0" brushRef="#br0" timeOffset="98563.13">23037 10486 1845 0,'5'16'795'16,"0"3"-424"-16,0 14-158 15,0 6-5-15,-4 10-83 16,5 6-39-16,4 1-42 0,1-1-15 15,4-12-13-15,0-6 2 16,-1-17-43-16,-1-6-81 16,-3-12-169-16,-2-2 137 15,-7-8 31-15</inkml:trace>
  <inkml:trace contextRef="#ctx0" brushRef="#br0" timeOffset="100413.96">14106 12450 1021 0,'-56'31'478'0,"49"-26"-166"15,5 4-49-15,2-4-38 0,5 3-31 16,10 4-53-16,3-2-15 16,8 1-32-16,1-2-17 15,-3-9-29-15,0 3-11 16,-1-3-17-16,-2-2-5 15,-5 2-102-15,-1 1-83 16,-8 3 106-16,-7 5-19 16</inkml:trace>
  <inkml:trace contextRef="#ctx0" brushRef="#br0" timeOffset="100592.54">14068 12656 1324 0,'-4'5'605'16,"3"3"-234"-16,9-3-159 15,4 4-7-15,1-4-32 16,4-3-32-16,3 0-52 16,1-2-14-16,-4-1-31 15,-1-1-13-15,-2 1-31 16,-2-2-66-16,-1 1 267 16,-2 2-172-16</inkml:trace>
  <inkml:trace contextRef="#ctx0" brushRef="#br0" timeOffset="101532.9">15144 12411 870 0,'-4'-2'483'0,"-3"1"-63"0,-1 1-178 15,-4 3 9-15,-30 16-63 16,28-2-39-16,-6 4-52 15,4 6-19-15,1-1-13 16,-2 3 0-16,12-1-7 16,-3 1-4-16,3 7-14 15,1 5-7-15,-4 7-11 16,3 4-2-16,4 0 1 16,1-1 2-16,2-1 0 15,3-2-2-15,-4-7 0 16,8 3-1-16,0-6-1 15,4-3 0-15,3 2-2 16,-4-5-1-16,3-3-1 16,0-1-1-16,-1-5-4 15,-1 2-2-15,-2-5 0 16,0-3 0-16,-5-2 1 0,0-2-1 16,-2-3-1-16,0-3-1 15,-1-1-3-15,3-4 0 16,-1 0 16-16,1-2-34 15,2 0-158-15,0-2-110 16,3-12 153-16</inkml:trace>
  <inkml:trace contextRef="#ctx0" brushRef="#br0" timeOffset="104415.7">15406 12308 928 0,'0'-1'434'15,"0"1"-139"-15,4 0-47 0,-2 1-18 16,6 7-24-16,1 14-51 16,30 33-18-16,-33-23-27 15,-6 4-14-15,4-1-26 16,-3-2-10-16,1-9-19 15,2-11-9-15,-3-6-12 16,-3-4-7-16,-1-9-9 16,2-3-3-16,-4-13-7 15,5-7-4-15,-1-6-2 16,-2-2-3-16,7 2 3 16,3 1 1-16,11 8 7 15,-1 4 4-15,1 9 4 16,-1 6 5-16,-5 9 6 15,1 8 3-15,-4 12 11 16,-5 5 7-16,-1 10 7 16,-4 2 2-16,-4-3-10 0,3-2-9 15,1-11-14-15,1-7-5 16,0-11-7-16,2-4-4 16,1-9-6-16,0-9-3 15,4-3 1-15,4-5-1 16,2-1 6-16,4 4 2 15,-2 1 5-15,-1 4 0 0,3 4 2 16,-2 3 1-16,3 6 2 16,-1 2 4-16,-1 10 8 15,1 1 3-15,-7 10 13 16,-3 6 2-16,-1 5 1 16,-4 2-2-16,0-8-14 15,2 1-1-15,-3-11-45 16,-1-3-75-16,0-6-180 15,-3-6-525-15,-6-5 536 16</inkml:trace>
  <inkml:trace contextRef="#ctx0" brushRef="#br0" timeOffset="105011.22">15611 13025 1239 0,'-10'1'546'0,"5"3"-261"15,1-5-50-15,7 3-38 16,3-2-32-16,10 0-40 15,5 5-4-15,1 0-24 16,1 7-13-16,-1 6-26 16,-1 0-7-16,-1 9-17 15,-5-2-6-15,-3 2-10 16,-6 0-6-16,-8-3-3 16,-7-2 0-16,-8-5 2 0,0-1 0 15,-3-1-2-15,0-5-1 16,6-2 3-16,0-1 6 15,7-5 11-15,3-1 2 16,6-1-6-16,7-2-6 16,8-2-10-16,9-1 0 15,9-4-1-15,4 2 3 16,4 0 2-16,-6 1 1 0,-5 6-3 16,-6 0-1-16,-9 3 5 15,-5 1-44-15,-9-2-150 16,-1-2-100-16,11-2 150 15</inkml:trace>
  <inkml:trace contextRef="#ctx0" brushRef="#br0" timeOffset="105488.15">16046 12368 1370 0,'-10'-3'536'16,"18"-4"-345"-16,-1 4-25 16,11 7-34-16,3 8 18 0,6 19-14 15,4 7-4-15,3 17-12 16,3 6-5-16,5 13-9 16,-4 5-9-16,2 0-33 15,-6 2-12-15,-10-3-17 16,-1-5-6-16,-18 4-1 15,-3-8-1-15,-11-9-2 16,-6-3-2-16,-5-14-8 16,-4-5-2-16,-6-9-5 15,2-4-2-15,1-8-3 16,-1-8-10-16,9-1-89 16,1-4-66-16,7-4-113 15,7-4 148-15</inkml:trace>
  <inkml:trace contextRef="#ctx0" brushRef="#br0" timeOffset="106449.17">16786 12458 1101 0,'36'-28'545'0,"-33"28"-137"16,4 4-195-16,1 4 24 15,0 18-51-15,-3 1-36 16,1 6-49-16,-1 5-19 15,1 1-25-15,0 1-10 16,-1 0-24-16,3-5-8 16,-1-10-35-16,-1-4-53 0,-6-6-159 15,-4-3-90-15,-12-1 183 16</inkml:trace>
  <inkml:trace contextRef="#ctx0" brushRef="#br0" timeOffset="106714.93">16622 12849 1552 0,'-5'5'620'0,"12"-1"-343"16,6 0-102-16,12 0 15 15,11 3-28-15,15-3-57 16,11-1-22-16,0-3-31 15,2 0-9-15,1 1-14 0,-5-1-5 16,-1 6-10-16,-3-2-2 16,-11 0 2-16,-8-1-9 15,-12 2-139-15,-6-3-94 16,-20 4 131-16</inkml:trace>
  <inkml:trace contextRef="#ctx0" brushRef="#br0" timeOffset="107135.83">16894 13143 1506 0,'15'-3'583'0,"-7"12"-362"15,0 3-15-15,0 9-27 16,-3 7 1-16,-1 5-57 15,-3 2-27-15,-1-5-36 16,5 0-11-16,-6-9-12 16,1-3-7-16,-3-11-15 15,3-3-5-15,0-5-10 16,2-3-4-16,-2 3-3 16,0 0-1-16,3-22-2 15,10-35 0-15,-4 24 3 16,14 1 1-16,-3 3 6 15,3 6 2-15,4 11 4 0,-5 6 1 16,2 14 6-16,-2 7 10 16,-4 11 29-16,-2 3 8 15,-6 5 11-15,-2 2-5 16,-4-4-24-16,-2 0-10 16,0-11-15-16,-1-5-7 15,-1-9-64-15,0-4-80 0,-1-7-182 16,0 4-179-16,0-3 303 15</inkml:trace>
  <inkml:trace contextRef="#ctx0" brushRef="#br0" timeOffset="108528.43">18182 12584 537 0,'10'-11'344'0,"-2"-3"0"16,-1 5-6-16,-2 0-40 16,0 3-26-16,-3 7-41 15,-3 2-22-15,-5 5-54 16,-5 0-27-16,-9 9-47 16,-4 1-19-16,-5 1-29 15,-2-2-7-15,3-2-10 16,0 0-4-16,11-2-4 15,2 1-1-15,3-5-1 16,12 0 1-16,-1-1 0 16,9 1 3-16,8 1 7 15,2-1 2-15,12 0 9 16,0-3 2-16,3 0-5 16,1-1-3-16,-7-2-9 15,-2 0 4-15,-5 0-94 16,-4-2-95-16,-10 0-421 0,-7 1 375 15</inkml:trace>
  <inkml:trace contextRef="#ctx0" brushRef="#br0" timeOffset="108726.38">18027 12887 1692 0,'1'14'674'0,"5"-2"-421"16,3-3-42-16,12-4-6 15,2 4-38-15,6-4-56 16,2-1-22-16,0-1-35 16,-1 2-14-16,0-1-19 15,-2-1-7-15,-1 4-1 16,-5-7-57-16,-7-2-162 16,0 2-106-16,-7 2 166 15</inkml:trace>
  <inkml:trace contextRef="#ctx0" brushRef="#br0" timeOffset="110305.84">19279 12402 980 0,'0'-1'483'0,"0"0"-177"16,0 0-73-16,0-1 25 15,0 2-48-15,8 2-24 16,7 6-35-16,26 31-15 0,-31-7-35 16,-2 6-19-16,-2 0-31 15,-2 1-13-15,-4-9-13 16,5-2-4-16,-5-10-5 15,0-3-3-15,-3-8-6 16,-1-6-3-16,-4-5-4 16,0-7-6-16,6-9-4 15,-2-9-4-15,5-7 0 16,6-2 3-16,7 3 4 16,-3 1 2-16,5 7 4 15,7 7 1-15,-8 6 3 16,2 8 3-16,0 12 3 15,-5 6 1-15,-7 9 4 16,5 6 4-16,1 8 8 16,-7-1 6-16,8 0 4 0,-6-5-4 15,-4-8-8-15,-1-4-6 16,-2-10-9-16,1-1-3 16,-2-8-6-16,0-7-4 15,-7-13-31-15,5-1-16 16,6-14-16-16,2-1 1 15,13 6 28-15,-4-2 18 16,4 15 20-16,2 4 4 16,0 9 10-16,4 7 7 0,-2 9 15 15,1 4 8-15,-1 13 7 16,-1 1-2-16,-2 4 0 16,0 1-6-16,-1-7-11 15,-4-3-7-15,-2-10 3 16,-3-4-58-16,-7-13-187 15,-1-11-102-15,-7-8 163 16</inkml:trace>
  <inkml:trace contextRef="#ctx0" brushRef="#br0" timeOffset="110656.24">19787 12047 1728 0,'29'9'669'0,"-5"-5"-425"0,0 5-70 16,-2-4-3-16,0 5-16 15,-9 3-56-15,1 3-28 16,-3 2-43-16,-11 1-12 16,1 2-7-16,-2 1-2 15,-7-5-1-15,5-3-1 16,-6-3-1-16,2-2 0 15,-4-1-1-15,-7-3 0 0,5-1 1 16,3-2-1-16,10 0 1 16,10 1 3-16,5-1 6 15,1-2 4-15,8-2 2 16,-3-1-1-16,7-3-3 16,4 2-2-16,-8-2-3 15,0 1 6-15,-7 1-77 16,-4 2-97-16,-5 4-725 15,0 5 602-15</inkml:trace>
  <inkml:trace contextRef="#ctx0" brushRef="#br0" timeOffset="111288.07">19038 12950 1360 0,'-27'7'605'0,"6"-5"-323"16,9-1-59-16,10 4-4 15,10-3-79-15,9 3-32 16,25-1-40-16,3-4-1 15,32 1-1-15,12-2-1 16,3-5-8-16,16 3-8 16,-3-6-13-16,5 1-6 15,4 7-10-15,-10-3-3 0,-6 5-3 16,-10 0-2-16,-10-1 0 16,-3 3-3-16,-16 1-3 15,-3 1 0-15,-26-5-3 16,-9 0 8-16,-17-1-51 15,-16-7-57-15,-15 5-146 16,-13-2-87-16,-16 0 196 16</inkml:trace>
  <inkml:trace contextRef="#ctx0" brushRef="#br0" timeOffset="111774.8">19400 13238 1326 0,'0'1'583'0,"-4"-1"-229"15,12 0-170-15,6 0 14 0,7-1-24 16,-2 2-41-16,-4 2-69 16,4 1-22-16,-5 5-26 15,-1 1-6-15,-3 6-5 16,-4-2-1-16,-6 2-2 16,0-1 0-16,-5 1 2 15,-8 2 1-15,-4-3 3 16,0-1 3-16,-2 0 1 15,8-6-12-15,-1 0 29 16,5-1 10-16,2-5 12 16,4 3 12-16,3-4-28 15,-2-1-11-15,0 0-4 16,15 0 2-16,9-1 7 16,26-8 0-16,-31 5-9 15,-1 3-3-15,-2 2-8 16,-7-1-58-16,-2 1-157 0,-3 0-104 15,1-4 165-15</inkml:trace>
  <inkml:trace contextRef="#ctx0" brushRef="#br0" timeOffset="112199.67">19810 13244 1986 0,'13'18'720'0,"0"9"-572"16,-7-2 0-16,5 8 4 15,-5-2-31-15,-2-4-55 16,1-1-23-16,-5-6-23 16,-1-8-2-16,3-2-5 15,-4-6-4-15,-2-11-6 16,3 1-2-16,-9-15-4 15,9-4-2-15,1-9-3 16,2-4-4-16,9 0 2 16,2 2 0-16,2 9 7 15,4 6 3-15,-2 10 3 16,8 9 5-16,3 10 8 16,-6 4 6-16,5 11 13 15,-4 3 9-15,-1 6 10 0,0 4 3 16,-3-1-4-16,-4-6-9 15,-3-5-16-15,-1-7-10 16,-6-9-9-16,0-4-45 16,-5-13-191-16,1 0 55 15,0-21 60-15</inkml:trace>
  <inkml:trace contextRef="#ctx1" brushRef="#br0" timeOffset="92745.02">32868 18264 0,'0'0'0,"0"0"0,0 0 0,0 0 0,0 0 0,0 0 0</inkml:trace>
  <inkml:trace contextRef="#ctx0" brushRef="#br0" timeOffset="127356.86">6752 14689 1161 0,'-1'0'499'0,"0"0"-233"15,0 0-27-15,0 0-15 16,1 2-25-16,4 19-55 15,12 34-10-15,-4-15-26 16,-1 7-23-16,3 15-36 16,-3 0-15-16,3-2-21 15,1-6-3-15,-5-17-6 16,1-11 5-16,-6-15-90 16,-4-8-74-16,-1-19-188 15,-5-8 193-15</inkml:trace>
  <inkml:trace contextRef="#ctx0" brushRef="#br0" timeOffset="127735.96">6722 14616 1384 0,'1'6'616'0,"2"3"-296"16,4 13-108-16,-1 4 9 15,4 10-70-15,2 6-43 0,7-4-52 16,3-1-13-16,9-8-21 15,0-4-8-15,2-8-10 16,-3-10-2-16,-3-13-3 16,-3-7-2-16,-2-15-6 15,4-1-11-15,-2-4-5 16,1-2 1-16,-5 4 9 16,-7 5 12-16,-5 10 6 15,-5 7 4-15,-2 7 3 16,-1 6 1-16,-2 11 8 15,0 7 1-15,0 13 13 16,2 6 6-16,1 8 7 16,3 3 1-16,3 2-6 15,-1-4-5-15,2-9-13 16,1-8-5-16,1-14-9 16,-2-4-70-16,5-11-180 0,3-4-83 15,0-3 165-15</inkml:trace>
  <inkml:trace contextRef="#ctx0" brushRef="#br0" timeOffset="128190.32">7437 14940 1443 0,'15'0'606'0,"-5"2"-320"0,0-3-105 15,-8-6 15-15,-3-3-52 16,3 0-37-16,-5-8-50 15,-5 3-10-15,-4 2-12 16,-12 3-7-16,0 10-10 16,-1 2-2-16,-3 12-3 15,7 6 2-15,6 14-3 16,6 5 4-16,7 3 6 16,3-2 0-16,8-11 3 15,5-5-5-15,3-12-12 16,0-4-3-16,0-10-4 15,-3-4-2-15,-1-8 0 16,8-4 0-16,-2-5-1 16,0 0 2-16,0 2 0 15,-4 3 0-15,-3 8 2 0,-4 2-1 16,5 10 1-16,-10 3 2 16,5 9 2-16,-2 6 1 15,-4 2 1-15,3 2 0 16,-1-5-3-16,0-2 0 15,0-8-129-15,0-5-78 16,2-5-174-16,-3-6-83 16,5-3 295-16</inkml:trace>
  <inkml:trace contextRef="#ctx0" brushRef="#br0" timeOffset="128442.64">7670 14993 1193 0,'14'18'557'0,"-1"7"-215"15,-1-1-34-15,-1 0-59 16,-1-1-40-16,-1-6-61 16,-3-5-30-16,-2-8-45 15,-2-3-15-15,-5-5-24 16,1 3-9-16,1 0-9 16,-4-22-4-16,-5-34-9 15,10 24-1-15,6-2-2 16,1 0 0-16,4 5-1 15,1 7 15-15,-3 7-95 16,0 7-73-16,-4 3-164 0,-2 2 170 16</inkml:trace>
  <inkml:trace contextRef="#ctx0" brushRef="#br0" timeOffset="128663.5">7956 14692 1589 0,'0'9'652'15,"2"5"-321"-15,1 10-148 16,3 7 15-16,-4 7-24 16,-2 6-48-16,3 7-62 15,-2 1-16-15,6 4-21 16,3-3-9-16,-5-12-5 15,4-5-24-15,-5-14-136 16,6-9-112-16,0-14 147 16</inkml:trace>
  <inkml:trace contextRef="#ctx0" brushRef="#br0" timeOffset="128936.87">8148 14861 1502 0,'-15'1'621'15,"-4"6"-288"-15,-4-3-114 16,-4 5-3-16,-1 2-19 16,5 4-71-16,-5 3-40 15,7 3-30-15,4 1-4 16,4 2-3-16,15 1-8 0,8 0-22 16,2-3-7-16,13-4-7 15,-3-1-4-15,10-6 1 16,2-2-2-16,2-3 15 15,2-3-35-15,-5-7-183 16,-2-4-77-16,-10-6 142 16</inkml:trace>
  <inkml:trace contextRef="#ctx0" brushRef="#br0" timeOffset="129256.45">8307 14883 1485 0,'3'5'635'0,"-3"11"-254"16,3 6-126-16,0 9-44 16,2 7-9-16,7 1-82 15,1-6-40-15,9-10-42 16,0-7-12-16,3-10-13 0,1-6-5 16,-6-11-5-16,-3-8-2 15,-6-13-1-15,-3-3-1 16,-7-1 1-16,-1 2 0 15,-11 5 2-15,-1 4 0 16,-11 9 2-16,-1 7 0 16,1 13-2-16,-4 2 0 15,10 10-4-15,4 0 2 16,6 0-98-16,7 3-71 0,9-6-183 16,4-5 169-16,12 0 80 15</inkml:trace>
  <inkml:trace contextRef="#ctx0" brushRef="#br0" timeOffset="129489.82">8539 14823 1287 0,'8'20'642'16,"-2"1"-174"-16,4 8-191 16,2 6-11-16,-1 2-54 15,4 1-47-15,-1-6-76 16,3-7-23-16,2-9-31 15,-1-6-8-15,5-7-11 16,2-4-6-16,-5-7-4 16,2-4 0-16,-6-6-3 0,-5-2 0 15,-5-8 18-15,0 0-17 16,-6-1-201-16,-3 4-50 16,-3 15 123-16</inkml:trace>
  <inkml:trace contextRef="#ctx0" brushRef="#br0" timeOffset="129853.35">8817 14586 1362 0,'3'0'597'0,"-1"3"-253"16,3 6-132-16,-3 0-4 15,-2 5-50-15,-2 3-52 16,-10 1-68-16,0 3-76 16,0-2-95-16,2-1 89 15</inkml:trace>
  <inkml:trace contextRef="#ctx0" brushRef="#br0" timeOffset="130186.18">9048 14774 1562 0,'-3'5'650'0,"1"-1"-347"15,-10-3-70-15,2 8-23 16,-3 0-40-16,4 1-64 15,-1 1-25-15,6 4-32 16,-2-3-11-16,6 7-13 16,3-1-8-16,7-1-10 15,5 2 0-15,6-2-1 16,5 1 4-16,-5 0 9 16,1-2 3-16,-8-3 7 15,-2 0 3-15,-8-3 6 0,-5 0 0 16,-12-1-2-16,-2 2-6 15,-17-2-6-15,0 0-13 16,-1-3-53-16,4 1-72 16,14-4-162-16,2-3-95 15,35-4 216-15</inkml:trace>
  <inkml:trace contextRef="#ctx0" brushRef="#br0" timeOffset="130525.9">9832 14858 1725 0,'5'11'671'15,"1"4"-398"-15,2 0-99 0,2 5 9 16,-4 8-2-16,0 6-44 16,5 5-73-16,-4-3-20 15,1-11-20-15,-1-7 3 16,-7-15-164-16,5-6-93 15,-3-18-321-15,-7-4 312 16</inkml:trace>
  <inkml:trace contextRef="#ctx0" brushRef="#br0" timeOffset="130687.68">9775 14680 1596 0,'7'2'654'16,"2"2"-369"-16,5 1-180 15,-3-3-9-15,3 1-98 16,4 1-129-16,-1-2 83 16</inkml:trace>
  <inkml:trace contextRef="#ctx0" brushRef="#br0" timeOffset="131082.37">10115 14819 1333 0,'6'27'654'16,"0"2"-243"-16,-4 8-129 0,-2 5-27 16,-2 2-87-16,-1-7-44 15,0-11-74-15,-1-8-24 16,3-14-19-16,0-4-3 16,-3-11-10-16,3-4-11 15,2-10-16-15,3-4-4 16,6 1 0-16,1-1 11 15,4 4 15-15,1 2 6 16,2 6 6-16,0 5 2 0,-1 7 13 16,-1 5 11-16,1 12 23 15,-2 3 20-15,-2 11 11 16,1 7-7-16,0-1-22 16,-2 0-16-16,5-4-37 15,3-8-88-15,4-10-185 16,-1-5 49-16,1-8 85 15</inkml:trace>
  <inkml:trace contextRef="#ctx0" brushRef="#br0" timeOffset="131396.64">10571 15058 1834 0,'-5'0'648'15,"11"-1"-448"-15,5-3-107 16,4-8 10-16,1-4 15 16,4-13-66-16,-1-4-26 15,0-2-18-15,-1-4-3 16,-10 11-3-16,-5 1 0 16,-11 5 0-16,-5 10 1 15,-10 7-1-15,-1 5-3 0,-2 8 9 16,2 7 12-16,6 10 20 15,5 7 16-15,2 3 12 16,9-1-1-16,6-1 0 16,0-6-9-16,16-5-20 15,-1-5-12-15,8-12-17 16,5-5-4-16,3-11 13 16,0-3-71-16,1-2-179 15,-4-2-91-15,-8 13 159 16</inkml:trace>
  <inkml:trace contextRef="#ctx0" brushRef="#br0" timeOffset="132004.84">10817 15039 1313 0,'35'47'603'16,"-25"-38"-142"-16,2-4-300 15,-1-5-8-15,5-8-11 0,0-6-36 16,0-15-61-16,2-2-13 15,-6-10-16-15,-1 0-6 16,-7-1-5-16,-1 6 0 16,-5 7-2-16,-4 5 1 0,0 14-1 15,-5 1 1-15,1 12-4 16,-4 5 1 0,-4 14 10-16,-2 6 2 0,-5 7 34 15,4 0 17-15,8 3 7 16,7-3 0-16,10-6-27 15,5-4-21-15,8-11-17 16,5-4-5-16,3-10-3 16,-1-4-2-16,-2-5 1 15,-2 1 2-15,-13 6 1 16,3 3-2-16,-6 13 1 16,-4 7 0-16,5 20 3 15,-5 8 1-15,0 12 2 16,3 12-1-16,-1 6-1 15,11-4-1-15,3-8 1 16,3-13 1-16,6-21-2 16,-6-7-1-16,4-17-1 15,-1-9 1-15,-6-17-27 0,-3-12-33 16,-8-14-41-16,-7-6-16 16,-15-7-12-16,-12-1 20 15,-8 7 46-15,-3 5 14 16,7 18 83-16,8 8 36 15,10 14 38-15,7 3 16 16,4 4-18-16,3-1-16 16,5 4-30-16,-4-5-12 0,0 0-21 15,1 0-7-15,18 2-11 16,39-2 19-16,-18-15-122 16,-1-10-79-16,2-9-220 15,-4-8-118-15,-4-6 318 16</inkml:trace>
  <inkml:trace contextRef="#ctx0" brushRef="#br0" timeOffset="132596.81">11330 14883 1358 0,'3'1'652'0,"-3"10"-252"15,-5-2-66-15,1 16-101 16,-1 2-29-16,2 8-36 16,0 1-31-16,0-7-60 15,3-5-24-15,4-8-38 16,6-6-9-16,7-9-5 15,1-2-21-15,-4-13-70 0,6-1-27 16,-12-5-30-16,1-1 14 16,-2 8 69-16,-3 1 28 15,5 10 33-15,-2 4 4 16,3 10 25-16,-4 7 13 16,-3 6 29-16,1 2 14 15,7-1-7-15,3-3-12 16,9-9-31-16,5-8-13 15,6-10-15-15,0-8-3 16,2-12 1-16,-5-7-11 0,-9-5-15 16,-4 1 0-16,-10 2-3 15,-4 4 13-15,-7 9 14 16,-4 1 4-16,-4 10 5 16,-2 3 1-16,0 7 1 15,-3 8 4-15,0 7 8 16,1 5 7-16,4 7 22 15,2 0-1-15,7-5-4 16,3-4-8-16,6-9-22 16,3-3-7-16,2-7-8 15,2-5-2-15,-2-3 0 16,1-1 0-16,-1 1 1 16,-2 3 0-16,1 8 0 15,-2 6 0-15,2 5 1 16,0 4 1-16,0-1-2 15,1-2 0-15,0-7 9 0,3-4-75 16,3-11-198-16,-3-7 368 16,-3-4-167-16</inkml:trace>
  <inkml:trace contextRef="#ctx0" brushRef="#br0" timeOffset="132736.76">11944 14757 1855 0,'0'29'748'0,"-1"4"-390"16,-2 7-152-16,3 12-26 16,-7 4-28-16,5 2-87 15,2-2-20-15,0-15-29 16,11-9 1-16,5-16-62 16,-2-12-103-16,9-18-134 15,-1-10 157-15</inkml:trace>
  <inkml:trace contextRef="#ctx0" brushRef="#br0" timeOffset="132890.01">12175 15022 1982 0,'3'25'747'0,"-3"1"-531"0,3-2-19 16,-2-5-30-16,0-5-52 15,1-12-74-15,0-5-73 16,4-17-183-16,-2-9-94 15,3-7 153-15</inkml:trace>
  <inkml:trace contextRef="#ctx0" brushRef="#br0" timeOffset="133019.1">12099 14710 1498 0,'-4'18'620'0,"9"4"-348"15,0 2-159-15,4-1-81 16,2 4-76-16,7-15-177 15,2-7 150-15</inkml:trace>
  <inkml:trace contextRef="#ctx0" brushRef="#br0" timeOffset="133232.57">12405 14704 1112 0,'12'3'536'0,"2"6"-154"16,-6 7-49-16,-4 12-7 15,0 5-39-15,-6 10-72 16,2 5-33-16,2 6-73 0,0 3-31 16,3-6-45-16,-2-7-14 15,8-15-17-15,-4-10-22 16,7-14-150-16,-4-5-88 16,0-12 147-16</inkml:trace>
  <inkml:trace contextRef="#ctx0" brushRef="#br0" timeOffset="133819.91">12283 14884 1800 0,'6'10'696'0,"5"2"-402"16,3-2-120-16,6-4-25 16,8 6-20-16,2-12-83 15,3-6-19-15,6 1-11 16,-10-8-4-16,4 7-5 15,-4 5-2-15,-8 4-3 16,-1 12-1-16,-14 10 2 16,-2 6 1-16,-6 8 0 15,-2 0 2-15,4-1 10 16,5-4 2-16,2-11 3 16,2-4-1-16,4-12-13 15,0-6-5-15,4-9-3 16,4-9-17-16,2-10-31 15,0-4-9-15,-3-2-1 0,0 3 16 16,-6 2 34-16,-4 3 9 16,-4 11 16-16,-6 5 13 15,0 11 9-15,-1 11 0 16,-1 9-7-16,4 8-10 16,1 6-6-16,6 2 0 15,-2 4-3-15,6 0-2 16,0 2-1-16,4 2 2 0,2 3 12 15,-5 1 3-15,2 7 4 16,-5-1 2-16,-4-4-4 16,-7-5-4-16,-7-15-2 15,-6-7-3-15,-11-14-5 16,-9-6-2-16,-12-13-4 16,-2-4-3-16,1-9-5 15,10 0-1-15,15-2-5 16,11 0-5-16,18-1 6 15,17 0-42-15,19-3-160 16,14-2 93-16,31-5 23 16</inkml:trace>
  <inkml:trace contextRef="#ctx0" brushRef="#br0" timeOffset="134124.34">13814 15064 1863 0,'-29'8'761'0,"0"6"-421"16,11 1-80-16,10-5-125 16,7 2 2-16,9-4-69 15,9 0-32-15,22-4-29 16,3-4-3-16,2-1-1 16,1-1 12-16,-12-1-105 15,-6 0-90-15,1 1 297 16,-4 2-163-16</inkml:trace>
  <inkml:trace contextRef="#ctx0" brushRef="#br0" timeOffset="134293.2">13777 15308 1906 0,'-13'16'704'0,"11"-8"-509"0,4-2-38 15,18-5 0-15,5-1-22 16,16-7-64-16,1-2-23 15,-8-3-32-15,1-4 17 16,-4 2-100-16,1 1-91 0,4-2 106 16</inkml:trace>
  <inkml:trace contextRef="#ctx0" brushRef="#br0" timeOffset="134579.03">13948 14891 1600 0,'10'13'656'16,"14"3"-365"-16,6 4-131 15,2-2 19-15,18 6-18 16,-1 2-25-16,7 2-41 16,0 4-22-16,-10 3-26 15,-7 0-9-15,-18 3-11 16,-9 0-3-16,-22 2-1 15,-10-2-1-15,-19 0-1 0,-5 2 2 16,-2-10-25-16,5-2-36 16,8-10-138-16,6-11-101 15,18-7 163-15</inkml:trace>
  <inkml:trace contextRef="#ctx0" brushRef="#br0" timeOffset="138457.87">15813 14795 897 0,'11'-1'415'0,"-8"-2"-119"16,5 2-59-16,3-4 23 16,-7 4-23-16,2 3-53 15,-2 7-16-15,0 12-27 16,4 6-11-16,-2 17-22 16,3 7-13-16,-4 16-37 15,1 6-15-15,6 1-23 16,2-5-6-16,5-5-8 15,-4-7-1-15,-4-15-1 0,-1-8 14 16,-3-21-108 0,1-5-83-16,-1-13-147 0,-7-11 162 15</inkml:trace>
  <inkml:trace contextRef="#ctx0" brushRef="#br0" timeOffset="138686.54">15912 14791 1611 0,'16'-8'621'0,"-1"2"-423"16,3 2-24-16,4 7-3 15,4 7-32-15,4 8-40 16,1 7-7-16,-7 4-17 16,-5 2-8-16,-14 6-23 15,-5-5-13-15,-9 6-14 16,-5-6 0-16,-11-3-3 15,-3-2 0-15,2-3-3 16,-2-1 9-16,2-5-83 16,6-5-79-16,-5-11 154 15,4-3-70-15</inkml:trace>
  <inkml:trace contextRef="#ctx0" brushRef="#br0" timeOffset="139013.72">16215 15124 1489 0,'24'27'686'0,"0"2"-325"15,-7-1-115-15,-1 4-17 16,-2 6-84-16,-4-1-34 16,-2-3-51-16,1-4-14 0,-4-8-18 15,0-6-7-15,0-8-11 16,-3-8-5-16,-2-14-5 15,-2-5 0-15,2-12-4 16,2 0 1-16,3-7 2 16,-1-1-1-16,3 4 3 15,12 2-1-15,-6 3 0 16,4 6 1-16,2 8-1 16,-6 0 0-16,9 6 10 15,-6 3-4-15,3 5-136 16,0 3-80-16,2 8 118 15</inkml:trace>
  <inkml:trace contextRef="#ctx0" brushRef="#br0" timeOffset="139586.41">16992 14657 1381 0,'-6'-2'620'0,"-1"4"-260"0,-1 6-99 16,-6 13-31-16,0 9-37 15,-3 20-55-15,4 7-19 16,8 17-39-16,-1 3-16 16,4 8-18-16,5 1-8 15,6-9-13-15,5-2-3 16,14-15-8-16,-7-5 0 15,8-9-4-15,1-6-2 16,-7-14-1-16,1-7-1 16,-12-11-1-16,-6-3 7 0,-7-5-25 15,-3-6-101-15,-3-11-173 16,-5-6-577-16,12 2 562 16</inkml:trace>
  <inkml:trace contextRef="#ctx0" brushRef="#br0" timeOffset="140185.31">17850 14837 1083 0,'24'-9'534'0,"-14"9"-128"15,-6 4-78-15,-3 3-53 16,-5 4-28-16,-9 10-72 16,-3 8-34-16,-8 25-43 15,-6 3-12-15,2 12-28 0,1-4-12 16,4-9-22-16,4-4-9 15,3-12-9-15,3-3 5 16,4-12-32-16,3-7-67 16,2-13-138-16,0-10-121 15,3-20 202-15</inkml:trace>
  <inkml:trace contextRef="#ctx0" brushRef="#br0" timeOffset="140409.99">17612 14796 1646 0,'1'0'716'16,"4"1"-361"-16,8 17-115 16,3 6 10-16,7 17-64 15,5 9-44-15,7 12-62 16,7 7-15-16,3-4-27 16,-3-6-7-16,-8-13-13 15,-1-3-6-15,-9-12-5 16,-6-6 0-16,-2-5-6 15,-6-8-18-15,-3-3-155 16,-6-3-78-16,-6-5 141 16</inkml:trace>
  <inkml:trace contextRef="#ctx0" brushRef="#br0" timeOffset="141946.87">18380 14918 1515 0,'-7'-2'664'16,"-1"1"-349"-16,7 4-105 15,1-1-3-15,6 7-64 16,2 1-29-16,14 7-41 16,-1 1-10-16,4 4-18 0,7 1-8 15,1-6-12-15,4 0-4 16,-3-3-5-16,-4 1-3 16,-9-1-2-16,-2 2-2 15,-10-2-2-15,-3-3 1 16,-9 0 4-16,-7 0 1 15,-11 2 0-15,-7 1 0 16,-7 3-6-16,2 3 1 0,0 2-8 16,5-4-39-16,6-7-143 15,-4-4-103-15,19-6 161 16</inkml:trace>
  <inkml:trace contextRef="#ctx0" brushRef="#br0" timeOffset="142126.84">18680 15211 1505 0,'-15'16'669'15,"-5"4"-347"-15,-1 1-118 16,-2 1-1-16,-2-4-76 16,6-2-32-16,3-5-54 15,0 0-48-15,9-3-121 16,0-7-92-16,8 3 126 15</inkml:trace>
  <inkml:trace contextRef="#ctx0" brushRef="#br0" timeOffset="143082.81">19400 14639 1280 0,'5'-1'587'16,"2"3"-231"-16,1 7-135 15,-5 5 8-15,3 12-47 16,-6 4-39-16,-4 0-50 16,16 1-16-16,-11-11-25 15,3 0-8-15,3-4-14 16,-10-5-6-16,0-8-9 16,5-4-4-16,-2-7-7 15,-6-2-2-15,2-2-7 16,-1-2-3-16,-1-9-9 15,9-2-4-15,-2-4 0 16,1-1 4-16,11 5 9 16,3 2 7-16,8 11 3 15,-7 5 1-15,3 10 4 16,-6 8 0-16,-2 13 9 0,0 4 2 16,-8 7 5-16,-3 2 3 15,-5-5-4-15,0-7-1 16,0-9-4-16,0-6-4 15,-1-13-7-15,1-3-3 16,1-11-6-16,1-1-4 16,3-5-4-16,5-4-1 0,7 1 2 15,2-1 2-15,7 8 6 16,0 3 2-16,3 9 4 16,-1 2 1-16,1 9 0 15,1 3 4-15,-8 13 8 16,0 4 7-16,-7 7 17 15,-7 3 3-15,-2-4-3 16,-2 0-7-16,-3-7-16 16,2-6-6-16,-3-10-4 15,1 1-31-15,-1-16-159 16,2-7-105-16,2-9 161 16</inkml:trace>
  <inkml:trace contextRef="#ctx0" brushRef="#br0" timeOffset="143467.41">19862 14343 1550 0,'16'1'681'0,"-3"8"-372"16,4 4-84-16,-3-1 1 15,3 9-75-15,-2-6-32 16,5 2-53-16,-4 1-17 15,-9-2-24-15,3 5-7 0,-17-4-4 16,-3 3-3-16,-6-4-2 16,5-3-2-16,8-1 0 15,-4-7-2-15,0-1-1 16,-4-2 0-16,0-1 0 16,11 0-1-16,8-1 2 15,1 0-1-15,9-1 0 16,4 0 0-16,5-1-1 15,3-2 0-15,-3-1 11 16,-3 1 9-16,-9 4-170 16,-1 4-104-16,-5 9 148 15</inkml:trace>
  <inkml:trace contextRef="#ctx0" brushRef="#br0" timeOffset="143948.93">19209 15143 1110 0,'-13'4'528'15,"3"-3"-224"-15,9-1-81 16,2 1-1-16,11-1-57 15,6 1-30-15,16 0-25 16,8 0-7-16,13-1-17 16,1-2-7-16,11-2-15 15,3 0-5-15,10-4-15 16,11 0-5-16,-5-1-7 16,3-3-5-16,-13 8-5 0,-8 0-2 15,-11 4 0-15,-9 3 0 16,-9-2-2-16,-11 1-1 15,-10 0-7-15,-7 0 3 16,-11 0-15-16,-5 1-51 16,-8 0-103-16,-2-1-64 15,-6 5-149-15,-1-2-445 16,2-2 568-16</inkml:trace>
  <inkml:trace contextRef="#ctx0" brushRef="#br0" timeOffset="144427">19615 15390 1660 0,'5'3'621'0,"2"6"-430"15,0 1-23-15,-2 12 21 16,0 3-31-16,-3 9-67 16,1 2-20-16,-3-2-28 0,1-4-8 15,-1-7-11-15,-1-2-4 16,0-11-8-16,-1-3-4 16,0-10-8-16,1-7-4 15,1-11-10-15,1-6-4 16,4-8-2-16,3 0 2 15,3-1 7-15,2 2 6 16,5 8 7-16,-1 4 1 0,5 7 3 16,-1-1 5-16,4 15 5 15,1 2 11-15,3 10 29 16,0 11 10-16,-7 1 16 16,-8 6-2-16,-7 7-18 15,-4-4-10-15,-1 0-19 16,5-1-8-16,-6-10-14 15,-1-4 4-15,0-10-20 16,-2-4-84-16,4-6-170 16,-2 2-77-16,0 0 173 15</inkml:trace>
  <inkml:trace contextRef="#ctx0" brushRef="#br0" timeOffset="147915.24">20666 14662 1241 0,'-9'-7'465'0,"-19"-9"-333"15,29 18 4-15,7 6-15 16,2 2 27-16,5 8-11 15,3 3-24-15,5 6-28 16,0 7-9-16,1 7 1 16,-3 7 2-16,-2 14-11 0,-5 6-7 15,-10 12-11-15,-5-1-8 16,-12-7-10-16,-3-6-5 16,-2-15-9-16,-2-6-3 15,-1-12-5-15,-1-3 0 16,0-13-35-16,3-4-50 15,3-12-122-15,2-4-86 16,10-5 167-16</inkml:trace>
  <inkml:trace contextRef="#ctx0" brushRef="#br0" timeOffset="151652.81">21596 14851 914 0,'0'-2'445'0,"2"0"-129"15,5-4-31 1,-3 3-20-16,-2 2-30 0,-2 0-49 16,0 1-25-16,0 0-39 15,-1 1-22-15,-4 14-39 16,-49 32-14-16,25-28-24 15,3-2-6-15,9 2-9 16,-6-3-1-16,14 2-1 16,7-7-2-1,1-6 0-15,1 2-2 0,6 15 1 16,16 2 1-16,1-1 3 16,2-9 1-16,0-3 1 15,1-2-2-15,1-3-2 16,-4-2 6-16,-6-1-68 15,-5 0-69-15,-8-3-192 16,-1 1 187-16</inkml:trace>
  <inkml:trace contextRef="#ctx0" brushRef="#br0" timeOffset="151863.34">21508 15191 1121 0,'-23'25'581'16,"18"-9"-76"-16,1-2-194 15,8 2-103-15,0-4-12 0,15 3-64 16,6 3-22-16,4-11-25 16,2 2-15-16,-3-2-26 15,-6-6-9-15,-7-1-16 16,-3 2 6-16,-8-2-135 16,1 0-81-16,-5 0-158 15,0-1 175-15</inkml:trace>
  <inkml:trace contextRef="#ctx0" brushRef="#br0" timeOffset="153885.91">22279 14393 834 0,'-9'2'521'15,"-3"0"-66"-15,0 0-126 16,-28 8-37-16,29-7-76 15,4 1-29-15,4 3-52 16,4-2-25-16,11 1-47 16,7-3-24-16,19-1-22 0,6 0-4 15,4-2-3-15,1 1-1 16,-11 2-4-16,-4 0 0 16,-9-1 14-16,-3 3-32 15,-6-4-122-15,-5 0-87 16,-10 0-40-16,-3-2 123 15</inkml:trace>
  <inkml:trace contextRef="#ctx0" brushRef="#br0" timeOffset="154092.93">22219 14438 1220 0,'-5'13'562'0,"2"9"-206"15,3 8-86-15,1 8-41 16,-1 2-30-16,5 5-65 15,-2-3-28-15,5 0-42 16,2-1-21-16,-1-4-24 16,5-2-7-16,-5-16-30 15,0 0-44-15,-3-11-116 16,-6-6-82-16,-4-3-170 16,0-7 255-16</inkml:trace>
  <inkml:trace contextRef="#ctx0" brushRef="#br0" timeOffset="154278.76">22221 14687 1424 0,'12'3'578'0,"10"-1"-369"0,6 1-20 16,5-5-57-16,0 1-26 16,0-2-40-16,1 1-16 15,-7-1-24-15,2 0-5 0,-9 0-85 16,-5 3-86-16,-6 2-165 15,-7 4-76-15,-6 4 230 16</inkml:trace>
  <inkml:trace contextRef="#ctx0" brushRef="#br0" timeOffset="154421.31">22365 14789 585 0,'-21'15'396'0,"12"-4"78"16,6-3-156-16,9-2-55 15,5 2-18-15,8 0-65 16,-2-2-33-16,2-2-66 15,0 1-28-15,-5-4-25 16,0-1-66-16,4 2 371 16,11 0-260-16</inkml:trace>
  <inkml:trace contextRef="#ctx0" brushRef="#br0" timeOffset="154853.72">22872 14305 1769 0,'0'4'704'0,"-10"-2"-427"16,-3 4-156-16,-10-3-1 16,-6 7-45-16,-3 0-34 0,3 0-27 15,0 4-3-15,7-1-8 16,6 3-2-16,6 2-4 15,5-3 0-15,5 7 1 16,0 1 2-16,2 2 2 16,2 4 3-16,6-2 3 15,3 3 0-15,3-5 5 16,0 0 3-16,2-2 8 16,-1-2 7-16,-3 3 9 15,-4-2-1-15,-8 1-7 16,-3 1-6-16,-4-1-11 15,0-2-3-15,2-6-4 16,3-4-3-16,8-7-5 16,2 0 0-16,10-2-3 15,2-2 8-15,7-3-62 16,-2-3-46-16,1-6-127 0,-1-4-104 16,8-3-91-16,7-2 243 15</inkml:trace>
  <inkml:trace contextRef="#ctx0" brushRef="#br0" timeOffset="155079.97">23242 14470 944 0,'0'-9'572'0,"-1"4"-28"0,-1 4-249 16,0 1-23-16,1 0-73 15,0 0-40-15,-5 10-54 16,-5 18-19-16,-35 39-37 15,26-27-13-15,5 5-17 16,0-2-8-16,7-6 0 16,0-7-32-16,2-8-92 15,1-7-71-15,1-12 232 16,0-3-90-16</inkml:trace>
  <inkml:trace contextRef="#ctx0" brushRef="#br0" timeOffset="155308.6">23033 14449 1559 0,'14'18'680'0,"3"9"-332"15,7 8-159-15,2 7 7 16,1-2-46-16,1 0-30 16,3-2-49-16,2-3-23 15,-5-3-28-15,0-3 6 16,-7-5-83-16,-4-3-65 15,-1-8-157-15,-6-5-297 16,-5-17 383-16</inkml:trace>
  <inkml:trace contextRef="#ctx0" brushRef="#br0" timeOffset="155689.9">23337 14304 1671 0,'15'2'639'0,"-7"-7"-416"16,6 0-102-16,0 3 15 15,2-1-27-15,5 3-50 16,2 0-13-16,1 2-24 16,0 2-7-16,-1 5-9 15,-4 0-2-15,-2 4-4 0,-5 1 2 16,-4 1 15-16,-4 2 11 15,-3 6 19-15,-2-1-2 16,1 9-10-16,0 10-6 16,5 6-9-16,3 4-2 15,0 2-5-15,0 0 2 16,-2-11 9-16,-1 1 4 16,-4-10 9-16,-3-7-1 15,-8-3-6-15,-4-5-4 16,-7-2-6-16,-3-3-5 15,-1-8-46-15,2-1-70 0,2-6-170 16,3-4 408-16,17 3-167 16</inkml:trace>
  <inkml:trace contextRef="#ctx0" brushRef="#br0" timeOffset="156221.73">23966 14705 1430 0,'0'3'652'15,"-1"1"-298"-15,-4 9-114 16,-5 5 0-16,-6 15-63 16,-6 7-35-16,-7 17-50 15,1 13-17-15,-16 10-31 16,2 5-9-16,-2 2-18 16,-2-4-6-16,12-4-5 15,0-1-2-15,4-9-1 16,4-7-1-16,5-13 1 15,6-11-2-15,8-17-68 16,2-7-40-16,5-17-100 16,3-5-66-16,7-12 249 0,7-5-38 15</inkml:trace>
  <inkml:trace contextRef="#ctx0" brushRef="#br0" timeOffset="156828.37">24137 15033 1542 0,'-1'-3'605'0,"0"1"-319"16,0 1-102-16,0 1 4 16,0 3 2-16,-1 22-67 15,-3 29-33-15,4-27-44 16,1-3-17-16,-1-10-16 16,2-1-6-16,-1-8-4 15,0-5-2-15,-2-6-1 16,1 5-2-16,0-2-4 15,1-20-5-15,7-29-6 16,2 27 0-16,2 2 5 0,3 3 6 16,6 6 6-16,2 2 0 15,2 7 2-15,-2 4-1 16,-2 8 13-16,-5 6 4 16,-5 8 12-16,-5 2 7 15,-6 2-3-15,-2 1-3 16,-3-7-11-16,-1-3-5 0,2-11-8 15,-1-3-3-15,1-9-8 16,5-8-16-16,5-7-35 16,3-4-11-16,10-2-11 15,3 4 11-15,4 0 34 16,-1 3 14-16,-1 10 17 16,-2 2 1-16,-7 9 19 15,4 8 15-15,-11 8 25 16,3 7 13-16,-3 7-6 15,-3 2-10-15,6 0-23 16,-7-3-10-16,0-6-8 16,-3-7-33-16,-2-10-145 15,6-6-85-15,8-11 135 16</inkml:trace>
  <inkml:trace contextRef="#ctx0" brushRef="#br0" timeOffset="157184.49">24629 14703 1776 0,'14'7'707'0,"0"1"-418"16,2-1-156-16,-3-1 16 16,0 6-32-16,0 2-32 15,-2 3-48-15,-2 4-15 0,-9-1-15 16,-5-1-3-16,-4-2-5 15,-5-3-2-15,1-2 1 16,1-3 1-16,2-1 3 16,2-1 2-16,3-2-1 15,4 1 0-15,7-2 6 16,6 0 1-16,10-1 5 16,4-3 0-16,13-3-4 15,-3 0-2-15,-2-6-3 16,0 2 7-16,-21 2-65 15,-2-3-86-15,-7 9-187 16,-12 5 189-16</inkml:trace>
  <inkml:trace contextRef="#ctx0" brushRef="#br0" timeOffset="157462.91">24067 15430 1653 0,'-13'5'609'16,"20"-3"-416"-16,7-4-64 0,15-1 40 16,13 3-11-16,16-3-51 15,9 2-11-15,10 1-20 16,-4-4-8-16,9-2-14 15,-3-3-13-15,4-1-22 16,1 3-7-16,-16 3-7 16,-37 2 20-1,-16 2-108-15,2 0-75 0,15 5-100 16,-15 5 116-16</inkml:trace>
  <inkml:trace contextRef="#ctx0" brushRef="#br0" timeOffset="157825.07">24446 15609 1607 0,'11'24'688'0,"-4"1"-336"16,-4 5-154-16,-3-1-4 15,-2-4-44-15,-3-3-39 16,3-13-66-16,-6-4-19 15,6-5-19-15,1-3-10 16,6-9-26-16,2-4-16 0,3-9-24 16,-4-1 4-16,4 0 23 15,5 1 16-15,3 5 25 16,8 3 1-16,-1 7 19 16,4 4 19-16,0 7 27 15,-3 7 17-15,-2 10 10 16,-7 5-2-16,-7 5-8 15,-1 3-8-15,-7-5-29 16,-3-3-10-16,-5-7-22 16,-1-6-56-16,-2-8-176 15,4-6-571-15,2-30 525 16</inkml:trace>
  <inkml:trace contextRef="#ctx0" brushRef="#br0" timeOffset="164275.93">26074 14839 984 0,'0'-1'456'0,"0"0"-170"16,0 0-11-16,0 0-28 16,0 0-37-16,0-1-73 15,0 1-24-15,-1 0-33 16,0 0-9-16,-10 2-9 16,-4 4-9-16,-32 18-17 15,31-9-7-15,3-2-11 16,-1 0-1-16,5 2-1 0,-2-5 2 15,4 4 5-15,3-2 5 16,4 2 3-16,2 1 1 16,9 1 0-16,4 0-2 15,4-2-2-15,8-1-6 16,1-4-8-16,-1-3-3 16,2-2-5-16,-6-1 10 0,-8-2-79 15,-4-1-72-15,-9-2-187 16,-4 1-496-16,-4 4 552 15</inkml:trace>
  <inkml:trace contextRef="#ctx0" brushRef="#br0" timeOffset="164478.71">25902 15136 1547 0,'5'12'641'0,"2"1"-377"15,0 1-15-15,9-4-59 16,-3 1-41-16,4-4-61 16,4-2-21-16,-5-2-27 15,4-3-11-15,-4 3-9 16,-6-3-15-16,-3 0-103 16,-3 3-63-16,-6-3-151 0,1 0 173 15</inkml:trace>
  <inkml:trace contextRef="#ctx0" brushRef="#br0" timeOffset="165242.5">26859 14666 1118 0,'4'-1'526'16,"0"1"-216"-16,4 2-81 15,-7 4 17-15,6 12-47 0,-4 6-27 16,1 15-29-16,5 6-13 16,-8 3-27-16,1-1-19 15,0-2-36-15,0-3-15 16,5-5-6-16,-3-4-20 16,-4-10-148-16,4-6-100 15,-6-12-607-15,7-2 545 16</inkml:trace>
  <inkml:trace contextRef="#ctx0" brushRef="#br0" timeOffset="165546.41">26531 15164 1475 0,'-8'5'607'15,"7"-1"-352"-15,13-3-80 16,11 2 16-16,13-3-34 16,12 1-30-16,20-2-43 15,3-3-13-15,6-4-23 16,-2-3-10-16,-2 0-13 16,-2 0-8-16,-3 7-7 15,-3 2-3-15,-12 3 8 0,-7 1-43 16,-18 0-127-16,-8 1-87 15,-24-1-584-15,-12 2 546 16</inkml:trace>
  <inkml:trace contextRef="#ctx0" brushRef="#br0" timeOffset="165913.41">26913 15388 1389 0,'12'7'626'16,"0"-1"-303"-16,9-5-117 16,1 1 7-16,7-2-58 15,2 0-24-15,1 5-22 16,-5 2-16-16,-5 6-29 16,-5 4-14-16,-10 1-29 15,-4 2-6-15,-7 3-3 16,-5-2-2-16,-4 0-3 15,-2-3-1-15,-1-3-2 16,1-1-1-16,2-3 0 16,-1-4-1-16,6-1 0 15,-1-2 1-15,8-4 0 16,4 1 1-16,9-1 5 0,9-3 3 16,9-1 4-16,4-3 1 15,4-1-3-15,-2 1-3 16,-8 1-2-16,-4 3 20 15,-14 1-123-15,-7 1-76 16,-8-2 107-16</inkml:trace>
  <inkml:trace contextRef="#ctx0" brushRef="#br0" timeOffset="170870.67">6671 17180 918 0,'-56'32'424'0,"52"-27"-105"16,1-2-62-16,6 2-18 15,3-3-13-15,9 2-75 16,7 0-28-16,10-8-33 16,6 2-16-16,11-9-30 0,6 0-10 15,0-1-18-15,-5-7-4 16,-11 7-6-16,-7 2-1 16,-14 0-38-16,-4 9-66 15,-14 0-162-15,1 1 161 16</inkml:trace>
  <inkml:trace contextRef="#ctx0" brushRef="#br0" timeOffset="171094.21">6700 17352 1274 0,'-5'7'522'0,"8"1"-249"15,3-1-57-15,9-2-31 16,4 0-2-16,14-3-64 15,5-2-36-15,8-2-33 16,5-4-9-16,-8 1-13 16,-2 0-6-16,-13 3-8 15,-5 0-14-15,-5 1-113 16,-7-1-87-16,-5-5-151 16,-5-2 190-16</inkml:trace>
  <inkml:trace contextRef="#ctx0" brushRef="#br0" timeOffset="171391.66">6791 16993 961 0,'18'6'485'16,"5"-4"-98"-16,5 3-170 16,4 0-66-16,1 2-1 15,0 4-34-15,-2 0-18 0,4 0-39 16,0 4-10-16,-2 1-4 15,3 7-2-15,-12 4-5 16,-3-2-2-16,-12 8-4 16,-11 0-2-16,-13 9-4 15,-5 4-1-15,-6-4-8 16,1-3-3-16,0-9-12 16,3-4-15-16,2-5-53 15,5-6-39-15,3-3-146 16,3-6-49-16,10-5 181 15</inkml:trace>
  <inkml:trace contextRef="#ctx0" brushRef="#br0" timeOffset="173548.27">6657 17041 811 0,'0'0'422'0,"0"0"-107"15,0 0-76-15,0 0 14 16,0 0-42-16,0 0-34 16,-1 0-70-16,-1 4-26 0,-7 10-24 15,-24 27-8-15,16-20-16 16,-9-3-10-16,3 9-14 16,13-4-4-1,-1 1-2-15,-8 18-1 0,15 12-1 16,1-6 0-16,3-12 3 15,9-5 6-15,3-7 14 16,2-4 7-16,14-6 8 16,-5-1-3-16,1-2-4 15,2-3 1-15,-5 2 10 16,0 0 6-16,-7-4-3 16,-1 6-7-16,-6-4-2 15,-4-4-40-15,0 0-154 16,-5-8-112-16,1 3 147 15</inkml:trace>
  <inkml:trace contextRef="#ctx0" brushRef="#br0" timeOffset="176193.86">8777 17217 1143 0,'-7'-32'514'0,"7"30"-227"16,0 0-27-16,2 7-40 15,-2-5-29-15,0 0-49 0,10 22-13 16,20 44-32-16,-14-23-18 16,4-1-25-16,3-3-9 15,-3-13-14-15,0-7-8 16,-6-9-13-16,0-8-3 16,-1-11-7-16,-1-9 0 15,0-15-3-15,-6-7-3 16,-2-3 1-16,4 5 0 15,-4 10 3-15,0 1 3 16,1 19 1-16,-4-1 1 0,2 10 3 16,4 10 1-16,-3 5 2 15,2 8 6-15,1 4 18 16,1-1 10-16,3-6 15 16,2-5-1-16,2-5-14 15,-3-5-10-15,4-4-16 16,-5-3-4-16,0-5-7 15,1 0 9-15,-6-5-62 16,3-4-89-16,-1-4-191 16,-1-2 291-16,0 3-48 31</inkml:trace>
  <inkml:trace contextRef="#ctx0" brushRef="#br0" timeOffset="176356.25">9284 17178 1569 0,'3'16'629'16,"0"-1"-333"-16,2 0-68 16,-1 4-1-16,-1 2-34 15,3-1-97-15,-3-4-40 16,-1-5-28-16,3-4-61 16,-4-5-164-16,1-4-108 0,-2-7 159 15</inkml:trace>
  <inkml:trace contextRef="#ctx0" brushRef="#br0" timeOffset="176538.6">9239 16999 1382 0,'5'6'594'0,"1"-5"-242"16,1 2-111-16,2 3-55 15,0-1-26-15,2 4-80 16,2-3-78-16,3-3-212 15,4-2-47-15,4-11 125 16</inkml:trace>
  <inkml:trace contextRef="#ctx0" brushRef="#br0" timeOffset="176709.22">9544 16924 971 0,'-8'8'516'15,"11"13"-34"-15,2 8-160 16,-1 12-59-16,0 13-24 15,-3 8-100-15,1 0-41 16,6-3-60-16,4-9-19 16,4-15-11-16,2-10-8 15,-2-16-94-15,-3-9-69 0,0-13-130 16,-6-9 159 0</inkml:trace>
  <inkml:trace contextRef="#ctx0" brushRef="#br0" timeOffset="176878.03">9471 17113 1494 0,'-1'8'616'0,"7"-3"-292"15,3 1-129-15,8 1-38 16,-1-3-18-16,8 0-77 16,0-5-22-16,3-1-27 15,0 2-56-15,-1-6-210 16,2-2 93-16,-1-15 46 15</inkml:trace>
  <inkml:trace contextRef="#ctx0" brushRef="#br0" timeOffset="177235.3">9798 16889 1378 0,'10'18'653'0,"0"7"-272"15,-4 14-127-15,-2 8-13 16,-2 9-77-16,-2 2-40 15,0-1-49-15,1-9-20 0,0-10-24 16,1-10-7-16,5-16-15 16,-7-6-4-16,2-13-7 15,-1-6-3-15,4-8-2 16,3-6-5-16,6 5-4 16,3-1 2-16,-4 9 4 15,3 1 5-15,-5 2 5 16,-2 7 3-16,5 5 13 15,1 8 10-15,-3 9 30 16,-1-1 10-16,-6 8 2 16,-1 3-8-16,1 0-16 15,8-2-20-15,-7-9-187 16,2-7-22-16,18-8 89 16</inkml:trace>
  <inkml:trace contextRef="#ctx0" brushRef="#br0" timeOffset="177617.75">10847 17014 1222 0,'20'18'605'0,"-7"7"-120"16,0 9-180-16,3 19-103 15,-2 14 3-15,-1 16-61 16,3 7-36-16,1-2-56 16,-6-7-15-16,4-14-20 15,-8-35-5 1,-4-16 4-16,1 1-40 0,9 19-122 16,1-19-75-16,-8-31-166 15,-4-24 500-15,-2-29-130 0</inkml:trace>
  <inkml:trace contextRef="#ctx0" brushRef="#br0" timeOffset="177849.28">10922 17052 1444 0,'26'6'620'16,"-5"2"-295"-16,3 0-98 0,3 5-43 16,0-2-28-1,5 7-44-15,-2 1-12 0,-9 4-23 16,-7 8-11-16,-11-5-23 15,-5 5-10-15,-14-4-6 16,-7-4-4-16,-11-1-6 16,-2-4-11-16,3-4-44 15,0-5-47-15,7-1-87 16,2-3-49-16,9-2-119 16,8-1 373-16,20-5-70 15</inkml:trace>
  <inkml:trace contextRef="#ctx0" brushRef="#br0" timeOffset="178148.42">11215 17171 1205 0,'20'10'586'0,"0"8"-151"16,-1 5-121-16,-3 2-65 0,-4 2-14 16,-2 5-71-16,-3-2-38 15,1-5-59-15,-3-6-23 16,0-10-19-16,-3-5-7 15,-3-4-6-15,0-5-3 16,0 4-6-16,0 0-1 16,-3-23-2-16,-1-32 0 0,6 24-1 15,7 4-1-15,2 2 13 16,4 8-15-16,-1 7-106 16,-5 1-55-16,5 12-142 15,1 1-53-15,-1 11-106 16,9 8 282-16</inkml:trace>
  <inkml:trace contextRef="#ctx0" brushRef="#br0" timeOffset="178535.79">11544 17119 1221 0,'-1'2'537'0,"-5"1"-266"16,4 3-106 0,-4-2 12-16,5 6-35 0,1-6-15 15,-2 8-6-15,2-1 3 16,-4 3-17-16,0 6-12 16,4 3-17-16,-1 2-11 15,7-1-19-15,-4 0-8 16,11-2-20-16,7-2-7 15,5-7-6-15,5-6-2 16,-1-9-4-16,1-5-1 0,-3-13-1 16,-2-3-2-16,-7-3 1 15,-7-4 1-15,-11 3 1 16,-7 4 1-16,-11 3 4 16,-4 2 3-16,-8 6 2 15,-4 4-1-15,1 7-9 16,6 4-9-16,8 7-62 15,8-3-49-15,16 3-130 16,1-2-64-16,18 9 194 16</inkml:trace>
  <inkml:trace contextRef="#ctx0" brushRef="#br0" timeOffset="179005.71">11882 16874 1326 0,'8'2'691'0,"-8"10"-4"16,4 11-503-16,-7 7-31 15,1 16-8-15,6 6-36 16,6 4-57-16,4 6-14 16,4 0-17-16,-8-3-4 15,0-3-9-15,3-12-4 0,-5-15-1 16,-1-10 1-16,-5-12-13 15,-3-8-10-15,-4-15-26 16,1-4-12-16,-1-12-2 16,2 0 7-16,1-3 25 15,5 8 10-15,3 5 14 16,3 5 3-16,9 13 1 16,0 0-1-16,10 6 10 15,3 3 7-15,-1 4 24 16,0 4 11-16,-9 4 3 15,-5 1-4-15,-9 4-13 16,-6 0-7-16,-12-2-7 16,-6-1-2-16,-10-4-6 15,0-3-4-15,-7-5-32 16,-1-1-66-16,7-4-114 16,-1-1-88-16,22-6 166 0</inkml:trace>
  <inkml:trace contextRef="#ctx0" brushRef="#br0" timeOffset="179851.48">12771 17073 629 0,'0'18'337'0,"0"-11"43"15,6-1-130-15,2 2-7 16,1-5 27-16,7 2-41 0,0-1-32 16,8-1-44-16,7 2-16 15,-3-3-27-15,-1-1-13 16,-7 0-19-16,0 0-8 16,-9 1-14-16,4 2-3 15,-8-2-11-15,-5 1-4 16,-1 4-6-16,-10-1-2 0,3 10-6 15,-5 0-4-15,-7 4-7 16,3-1-4-16,-18 3-11 16,-5-1-12-16,-6-1-62 15,1 3-44-15,17-3-104 16,6-4-56-16,16-4-91 16,4-4 8-16,12-5 230 15</inkml:trace>
  <inkml:trace contextRef="#ctx0" brushRef="#br0" timeOffset="180029.81">13041 17322 1140 0,'6'5'602'15,"-4"1"-164"-15,-10 4-137 16,-5 2-22-16,-6 7-71 16,-10 0-41-16,0 2-69 0,-5 0-28 15,2-2-46-15,3-2-21 16,12-5-70-16,6-3-49 15,12-7-175-15,12-4 2 16,13-9 167-16</inkml:trace>
  <inkml:trace contextRef="#ctx0" brushRef="#br0" timeOffset="180340.08">13698 16843 1713 0,'-8'-2'676'0,"3"8"-379"16,5 9-117-16,2 9-8 15,2 7-8-15,2 11-56 16,1 4-27-16,1 1-44 16,1 0-11-16,0-13-6 15,1-6-19-15,-3-11-120 0,-1-11-80 16,-4-4 159-16,-2-4-45 16</inkml:trace>
  <inkml:trace contextRef="#ctx0" brushRef="#br0" timeOffset="180563.51">13455 17238 1482 0,'3'-1'616'0,"13"3"-284"16,4 1-123-16,13-2-4 16,5 2-13-16,11-4-66 15,4-2-28-15,4 4-45 16,-2-2-17-16,-4 2-20 15,-6 3-3-15,-11-2-13 16,-15 1-59-16,-9 5-124 16,-7 0-95-16,-12 8 152 15</inkml:trace>
  <inkml:trace contextRef="#ctx0" brushRef="#br0" timeOffset="180891.7">13610 17446 1387 0,'23'11'601'0,"4"0"-285"16,4 0-132-1,2-1 13-15,-2 4-4 0,0-3-20 16,-3 4-47-16,-2 3-28 16,-11 0-50-16,-4 4-16 15,-8 3-12-15,-6 2 0 16,-8 1-3-16,-3 0-1 15,-10-5-2-15,1-2 0 0,0-7 2 16,6 1 2-16,7-9 4 16,5-2 0-16,7-2-6 15,6-3-4-15,11-5-8 16,12 0 0-16,2-7-2 16,3 2 1-16,-4 4 1 15,-12-1 32-15,5 7-165 16,-11-2-78-16,12 9 131 15</inkml:trace>
  <inkml:trace contextRef="#ctx0" brushRef="#br0" timeOffset="181086.53">14640 17512 2096 0,'-5'27'832'16,"0"-12"-562"-16,-4 0-99 16,-9 4-128-16,-6-2 8 15,-11-2-33-15,-1-3-94 16,1-5-73-16,-1 3 79 16</inkml:trace>
  <inkml:trace contextRef="#ctx0" brushRef="#br0" timeOffset="182102.87">15812 17172 1352 0,'-7'6'565'16,"2"-2"-285"-16,5-4-71 15,11 1-37-15,8 1-18 0,14 1-61 16,-3-6-24 0,-1 2-30-16,30-6-9 0,9 0-11 15,-8 2-2-15,-19 0-1 16,-6 5-61-16,-13-1-193 16,-6 1-27-16,-10 6 121 15</inkml:trace>
  <inkml:trace contextRef="#ctx0" brushRef="#br0" timeOffset="182291.54">15916 17344 1304 0,'4'8'604'16,"5"-1"-207"-16,9 0-182 16,4-3-20-16,11 0-39 15,3-4-37-15,3-5-50 16,3 1-12-16,-9 0-20 0,-4-1-7 15,-8 1-87-15,-5-4-89 16,-10 0-148-16,-3-1 164 16</inkml:trace>
  <inkml:trace contextRef="#ctx0" brushRef="#br0" timeOffset="182510.42">16019 16947 1538 0,'6'5'636'0,"7"18"-334"16,5 7-71-16,-8 12-17 16,-3 8-31-16,-3 6-65 15,0 0-27-15,-1 4-40 16,2-5-16-16,0-9-8 16,-1-7-36-16,2-17-113 15,-2-8-61-15,-3-12-180 16,1-6 73-16,3-15 173 15</inkml:trace>
  <inkml:trace contextRef="#ctx0" brushRef="#br0" timeOffset="182712.09">16175 16982 1137 0,'9'-6'581'0,"2"8"-154"0,-1 5-81 15,-2 14-102-15,-1 9-30 16,-5 10-60-16,-2 6-26 15,-2 5-48-15,-2 4-20 16,0 0-27-16,3-4-13 16,2-17-37-16,3-7-73 15,0-21-194-15,4-6 448 0,-1-8-198 16</inkml:trace>
  <inkml:trace contextRef="#ctx0" brushRef="#br0" timeOffset="183193.11">17064 17174 3035 0,'-5'3'29'0,"-1"8"0"16,-5 5 28-16,6 14-20 15,4 5-6-15,4 2-11 16,7 1-5-16,7-7-7 0,4-6-3 16,2-13-3-16,2-4-1 15,-2-13-1-15,1-5-3 16,-3-14-1-16,-3-8-3 16,-7-7 1-16,-8 1 2 15,-11 4 3-15,-6 9 3 16,-11 7 4-16,-4 9 1 15,-1 11-5-15,-4 4-2 0,9 11-23 16,5 2-31-16,10 0-82 16,11 2-77-16,12-6 103 15,7-3 28-15</inkml:trace>
  <inkml:trace contextRef="#ctx0" brushRef="#br0" timeOffset="183462.23">17539 16949 1708 0,'-17'-8'706'0,"-6"9"-403"16,4 7-98-16,1 17-59 16,4 10-30-16,10 13-43 15,-1 7-12-15,6 11-19 16,3 4-8-16,6 8-14 0,4-3-5 15,3-5-5-15,-3-5-2 16,-2-16 7 0,-4-3-12-16,-6-12-122 0,-3-9-74 15,-12-16-225-15,-1-11-52 16,-1-19 294-16</inkml:trace>
  <inkml:trace contextRef="#ctx0" brushRef="#br0" timeOffset="183628.74">17373 17298 1335 0,'24'-11'651'16,"3"5"-229"-16,0 3-174 16,3 0-32-16,4 3-87 15,2-1-42-15,5 0-55 16,-2 1-88-16,7 0 40 16</inkml:trace>
  <inkml:trace contextRef="#ctx0" brushRef="#br0" timeOffset="184020.6">18557 17173 916 0,'-3'-7'523'16,"3"-2"-50"-16,3 1-204 16,-1-2-2-16,0 7-45 15,-4-1-23-15,-5 3-52 0,-4 1-26 16,-7 6-47-16,-2 2-25 15,1 7-30-15,1 5-5 16,10 4-7-16,9 0-2 31,-1-12-5-31,1 1-1 0,16 41-1 0,5-4-2 16,8-4 1-16,1-27-1 16,4-14-1-16,2-5 1 0,-1-12-21 15,0-4-21-15,-5-8-88 16,-6-1-96-16,-9 2 214 15,-7 5-49-15</inkml:trace>
  <inkml:trace contextRef="#ctx0" brushRef="#br0" timeOffset="184356.92">18807 17309 1041 0,'42'-4'554'16,"-37"3"-149"-16,-1 0-109 15,-1 1-8-15,-3 0-91 16,0 0-53-16,0 0-83 0,0 0-24 16,0 1-17-16,3 15 0 15,15 29 2-15,-7-28-2 16,2-2 0-16,0-4-1 16,-1-7 0-16,0-4-5 15,-5-12-7-15,-1-4-3 16,2-9-2-16,-6-1 0 15,-3 2 0-15,-7 1 3 16,-9 3 2-16,-1 6 1 16,-5 3-1-16,-4 5-2 15,-6 7-25-15,1 2-27 0,7 6-78 16,9 2-76-16,17 0 440 16,9 3-230-16</inkml:trace>
  <inkml:trace contextRef="#ctx0" brushRef="#br0" timeOffset="184626.48">19071 16924 1728 0,'-6'2'707'16,"0"7"-388"-16,5 20-176 15,-2 10 1-15,4 17-23 0,3 9-26 16,7 5-29-16,0 0-7 16,3-3-24-16,3-7-11 15,-3-18-5-15,2-10-18 16,0-21-123-16,-4-10-75 16,1-16-665-16,1-12 572 15</inkml:trace>
  <inkml:trace contextRef="#ctx0" brushRef="#br0" timeOffset="184801.18">19323 16973 1683 0,'16'26'737'16,"-7"6"-318"-16,0 12-196 16,-6 4-24-16,-2 3-53 15,7 6-56-15,0-2-52 16,6 1-7-16,-2-8-14 15,-3-6-5-15,3-16-12 16,-6-6-33-16,3-15-153 16,1-7-89-16,-6-12 154 15</inkml:trace>
  <inkml:trace contextRef="#ctx0" brushRef="#br0" timeOffset="185128.95">19598 17280 1720 0,'5'15'745'0,"4"6"-348"16,0 2-176-16,1 2-3 15,-3 1-69-15,1-5-56 16,-3-7-55-16,-1-6-17 0,-2-9-102 16,-2-7-52-1,-1-12-106-15,-2-5-43 0,-4-3 24 16,0-2 27-16,-4 3 56 15,-3-4 26-15,-3-4 56 16,0 2 26-16,4 4 56 16,7 5 47-16,6 14 78 15,3 10 22-15,6 4 11 16,2 7-26-16,2 4-65 16,1 0-19-16,5 3-100 15,4 0-51-15,7-5 69 16</inkml:trace>
  <inkml:trace contextRef="#ctx0" brushRef="#br0" timeOffset="185525.98">20027 17170 1604 0,'-14'-9'689'0,"-29"-22"-347"16,30 22-153-16,-2 2-7 16,-7 7-63-16,0 1-40 15,-4 9-50-15,3 3-4 16,10 7-6-16,5 1-1 0,12 1-5 16,5 5-4-16,5-1-5 15,9 3 0-15,0-4-1 16,4-2 1-16,3-3 12 15,-6-2 8-15,2 0 21 16,-4-2 8-16,-7 0 7 16,-5-2-2-16,-10 1-8 15,-8-3-5-15,-9 1-14 16,-5-2-6-16,-1-2-26 16,0-3-21-16,3-6-115 15,2-2-63-15,4-9-158 16,6-2 296-16,11-6 0 15</inkml:trace>
  <inkml:trace contextRef="#ctx0" brushRef="#br0" timeOffset="185677.56">20272 17230 1558 0,'20'4'674'15,"-8"13"-258"-15,1 2-124 16,-12 4-61-16,3-2-36 15,-9-4-114-15,0 1-23 16,4-11-134-16,-8-7-81 0,6-9-24 16,1-5 62-16</inkml:trace>
  <inkml:trace contextRef="#ctx0" brushRef="#br0" timeOffset="185845.93">20187 17009 1660 0,'6'13'679'0,"4"-3"-372"16,2 4-129-16,-2-2-47 15,0-2-52-15,4-2-230 16,1-6 60-16,3 0 22 16</inkml:trace>
  <inkml:trace contextRef="#ctx0" brushRef="#br0" timeOffset="186444.59">20461 17234 1330 0,'1'8'579'16,"4"10"-244"-16,2 0-82 16,-4 5-11-16,-5 3-30 15,5-4-80-15,-2-4-32 0,6-6-48 16,6-5-22-16,1-9-19 15,5-6-4-15,2-7-5 16,-1-6-1-16,-3-1-4 16,-5-3-8-16,-6 3-2 15,-5 2-4-15,-9-1-5 16,-5 6 6-16,-9 1 6 16,-6 2 6-16,3 9 12 15,1 1 6-15,4 2 4 16,4 4-1-16,8 2-5 15,4 3-3-15,8 3-9 16,4-1-1-16,8-6-5 16,3 1-2-16,6-9-3 15,8 3 0-15,-1-2 2 16,4 1 2-16,-1 4 6 16,-1 1 1-16,-5 10 3 15,-3 2 8-15,-9 9 11 0,-2 3 5 16,-8 2 6-16,-3-2-1 15,1-5-2-15,-3-5-4 16,1-11-5-16,-3-4-7 16,0-10-24-16,0-6-12 15,7-8-17-15,0-3-2 16,8-1 13-16,1 1 10 0,4 4 15 16,3 7 2-16,-2 3 7 15,-6 5 9-15,-6 7 18 16,-1 2 11-16,0 10 22 15,-6 3 3-15,5 6-2 16,-4 1-9-16,-2-1-14 16,6-2-12-16,-2-9-143 15,-5-7-91-15,12-9 116 16</inkml:trace>
  <inkml:trace contextRef="#ctx0" brushRef="#br0" timeOffset="186897.99">21759 17058 1177 0,'15'19'599'0,"0"2"-127"15,-2-1-126-15,-3 9-122 16,5 12-3-16,-5 11-58 16,-2 12-38-16,6 5-62 15,-5-1-17-15,-1-7-27 16,48 96-817 15,-56-185 510-15,0 6 46-16,-4-12 74 15</inkml:trace>
  <inkml:trace contextRef="#ctx0" brushRef="#br0" timeOffset="187128.43">21797 17070 1164 0,'25'-5'614'16,"2"5"-180"-16,4 10-169 15,-2 2-36-15,-5 3-73 16,-2-1-20-16,-5 4-26 15,-4 3-4-15,-1 6-20 0,-7 4-16 16,-9 3-20-16,-4 1-10 16,-8-3-18-16,0-2-4 15,-3-7-3-15,-8-5-10 16,-2-8-89-16,-2-5-59 16,4-5-173-16,5-5 461 15,8-3-157-15</inkml:trace>
  <inkml:trace contextRef="#ctx0" brushRef="#br0" timeOffset="187505.08">22278 17218 1832 0,'2'-13'691'0,"-9"0"-489"16,-5-3-41-16,-9 0-7 15,-2 4-39-15,-1-4-62 16,-1 4-19-16,4 8-15 16,2 4-3-16,7 10-2 15,4 6 0-15,3 6 2 16,4 3-1-16,1 3 1 0,2-2 2 16,6-7-3-16,2-4-4 15,4-9-8-15,0-6-3 16,1-9 0-16,1-2 0 15,-2 0 0-15,0 1 0 16,-3 5 3-16,-1 2-4 16,-5 3 9-16,1 3 10 15,-4 7 22-15,0-4 8 16,-1 4-6-16,-1-1-7 16,0-4-27-16,1 1-69 15,2-6-143-15,-3-1-87 0,1 0 153 16</inkml:trace>
  <inkml:trace contextRef="#ctx0" brushRef="#br0" timeOffset="187675.22">22438 17184 1458 0,'5'22'657'0,"5"2"-230"15,1 6-130-15,-2-3-85 16,2 2-34-16,-10-12-88 15,2-6-61-15,-2-11-162 16,-1-6-94-16,0-13-182 16,-5-9 223-16</inkml:trace>
  <inkml:trace contextRef="#ctx0" brushRef="#br0" timeOffset="188046.78">22388 16982 1239 0,'12'5'560'15,"-1"3"-232"-15,1 1-125 16,-1 2-87-16,-2-2-35 16,4 1-73-16,-4 0-44 15,7 0-84-15,-4 1-41 0,0 2-47 16,-1 1 20-16,-5 5 75 16,3 4 43-16,-1 4 143 15,-3 0 44-15,4 1 62 16,-1-4 24-16,-1-3-10 15,3 0-2-15,-3-10 1 16,-2-1-1-16,-3-8-34 16,-2 0-10-16,-1-3-33 15,0 0-19-15,-1-3-25 16,0-2-19-16,0-7-32 16,-1-9-10-16,8-30-6 15,1 29-2-15,5 7 1 16,-1 0-8-16,1 9-87 15,0 2-57-15,4 2-174 16,3 1 443-16,4-2-138 0</inkml:trace>
  <inkml:trace contextRef="#ctx0" brushRef="#br0" timeOffset="188371.52">22962 17034 1620 0,'-6'-5'650'16,"3"-3"-379"-16,-2 1-49 16,-1-1-23-16,0 2-41 0,-5 3-85 15,0 2-29-15,0 9-17 16,1 6 0-16,9 9 2 16,-4 1-3-16,10 7-14 15,3-3-2-15,2-3 3 16,6 2 5-16,2-9 15 15,5 2 2-15,3-3 3 16,1-1 1-16,-5 0-1 16,-5-3 0-16,-12 2-2 15,-6-6 0-15,-17-2-4 16,-5 0-3-16,-11-9-14 16,-7-1-18-16,-4-5-139 15,0 0-62-15,6-5 283 16,8 2-134-16</inkml:trace>
  <inkml:trace contextRef="#ctx0" brushRef="#br0" timeOffset="189533.43">24150 17072 1403 0,'60'-2'586'0,"-58"8"-286"16,-4-2-47-16,-12 4-55 15,-5 2-28-15,-11 2-91 16,-3 2-18-16,-3 4-19 16,3-2-5-16,3-1-2 15,4 0-2-15,14-3-4 16,5 0-2-16,9 2-7 15,2-1-1-15,9 2 1 0,7 2 0 16,12-2-3-16,8-1 4 16,5-6 8-16,2-1 3 15,-1-3 11-15,-2 0-2 16,-14 0-9-16,-8-1-6 16,-9-2 4-16,-11-1-15 15,-4-2-143-15,-8-1-67 16,-6-6-482-16,-1-1 425 0</inkml:trace>
  <inkml:trace contextRef="#ctx0" brushRef="#br0" timeOffset="190321.68">24899 16846 1139 0,'7'1'548'15,"-7"3"-208"-15,10 12-78 16,0 5 11-16,-5 7-53 16,-3 8-36-16,-2 4-63 15,0-1-22-15,-2-5-38 16,2-4-18-16,-2-12-24 16,1-6-9-16,-1-9-10 15,1-5-4-15,-4-10-30 16,2-4-11-16,1-13-9 15,-1-2 3-15,8-7 26 16,-1 2 13-16,9 4 12 16,-2 7 0-16,2 10 4 15,8 5 2-15,-6 10 11 16,1 2 11-16,-3 10 14 0,-2 5 4 16,-3 11 1-16,-4 4-4 15,-2 4-5-15,-2-1-3 16,-2-11-10-16,1-5-5 15,2-15-13-15,1-3-7 16,5-9-5-16,2-9-12 16,0-7-16-16,5-5 1 15,2-1 2-15,3 4 13 16,-1 9 17-16,0 5 1 0,-2 11 4 16,-2 3 7-16,0 11 14 15,-2 6 5-15,-1 7 10 16,-3 8-4-16,0-1-10 15,-1-4 1-15,-5-9-54 16,1-8-85-16,2-12-163 16,2-4-616-16,1-24 600 15</inkml:trace>
  <inkml:trace contextRef="#ctx0" brushRef="#br0" timeOffset="190666.87">25272 16579 1635 0,'22'18'641'0,"-3"-10"-371"0,2 1-63 16,5 2-58-16,-3-6 17 16,-4 6-62-16,-5-5-34 15,-1 5-44-15,-4 0-9 16,-9 3-9-16,1 7-1 15,-13-4-1-15,3-5 0 16,2 1-1-16,-5 5 0 16,1-2-2-16,5 1-1 0,8-9 2 15,1-2-2-15,4-3 11 16,4-2 6-16,5-1 7 16,8 0 3-16,-4-4-8 15,8 3-7-15,-2-2-8 16,-5-1 2-16,3 4-45 15,-7-2-74-15,-1 3-10 16,-4 7 50-16</inkml:trace>
  <inkml:trace contextRef="#ctx0" brushRef="#br0" timeOffset="191112.34">24762 17416 1278 0,'-15'4'538'0,"12"-4"-295"16,3 1-36-16,17-1-12 15,9-6-33-15,16 0-37 16,9-2-9-16,12-3-13 15,11 0-7-15,12-2-20 16,14-3-11-16,6 0-30 16,-4 0-10-16,-2 1-10 15,-10 0-3-15,-9 4-5 16,-6 8-2-16,-24 2 2 16,-16-1-55-16,-21 2-140 15,-13 0-112-15,-21 10 164 0</inkml:trace>
  <inkml:trace contextRef="#ctx0" brushRef="#br0" timeOffset="191645.34">25204 17677 1464 0,'13'-4'594'0,"1"7"-301"16,3 7-85-16,-7 2 16 16,-2 9-24-16,-6 6-67 15,-2-3-26-15,-3 7-38 16,1-4-14-16,-1 3-22 15,0-4-11-15,2-9-12 16,0-1-3-16,0-11-3 16,1-3-3-16,-3-10-6 15,3-9-3-15,4-17-9 0,4-7-4 16,10-6 1-16,4-5 4 16,5 12 6-16,-1 5 8 15,-1 11 3-15,-3 8 2 16,-4 10 8-16,-6 6 4 15,3 5 10-15,0 9 7 16,1 8 12-16,0 2 7 16,-7 8 3-16,-6-1-2 0,-1 2-11 15,2-1-10-15,1-2-13 16,-1-3-6-16,3-6-3 16,-6-3-7-16,-1-7-56 15,4-3-62-15,-3-5-120 16,6-3-87-16,3-3 199 15</inkml:trace>
  <inkml:trace contextRef="#ctx0" brushRef="#br0" timeOffset="192065.08">26198 17820 1786 0,'-1'0'692'16,"0"0"-420"-16,1 0-96 15,0 0-4-15,0 0-16 16,0 0-40-16,0 0-137 16,0 0-98-16,-1-1 294 15,0 0-180-15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0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1 316 9370,'9'-7'3721,"5"2"-2233,0-3-168,5 4-335,1 0-209,2 0-568,2-2-96,-1 4-1008,-2-2-737,-6 4 993</inkml:trace>
  <inkml:trace contextRef="#ctx0" brushRef="#br0" timeOffset="1">405 0 9370,'-1'3'581,"-1"0"0,1 0 0,0 0 0,0 0 0,0 0 0,0 0 0,0 0 0,1 0 0,-1 0 0,1 2-581,1 34 1479,1-1-464,-9 33 114,3-31-703,1-1 0,2 26-426,8 41 383,-7-98-411,0-5-353,1-4-1410,11-18-2364,1 4 3027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8.1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9970,'7'2'4249,"2"-1"-2409,0 8-831,-1 8-673,-4 3-176,12 4-104,-1-1-952,9-4 479,20-6 73</inkml:trace>
  <inkml:trace contextRef="#ctx0" brushRef="#br0" timeOffset="1">266 156 9242,'-2'0'4329,"1"0"-1577,0 0-519,1 0-265,1 5-215,7 11-417,33 35-224,-14-29-440,2 2-159,-2 2-233,-1 0-88,-2-3-296,-2-9-545,0-4-1223,-2-6-744,-8-7 1463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8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1 9698,'3'0'4737,"-22"10"-1560,-3 9-705,-10 10-663,-4 3-401,4 1-616,4 1-312,10-12-504,5-2-448,13-14-1304,9-10-2993,9-22 3088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8.9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109 149 9794,'28'-37'5581,"-20"24"-4198,-1 0 1,0 0 0,3-8-1384,-9 18 168,0 1 1,0-1-1,-1 1 1,1-1 0,0 0-1,-1 1 1,0-1 0,0 0-1,0 1 1,0-1 0,0-1-169,0 3 34,-1 0 1,1 0 0,0 0-1,0 0 1,-1 1-1,1-1 1,0 0-1,-1 0 1,1 0 0,-1 1-1,1-1 1,-1 0-1,0 0 1,1 1 0,-1-1-1,0 1 1,1-1-1,-1 0 1,0 1 0,0 0-1,0-1 1,1 1-1,-1-1 1,0 1 0,0 0-1,0-1 1,0 1-1,0 0 1,0 0-1,1 0 1,-1 0 0,0 0-1,0 0 1,-1 0-35,-2 0 79,-1 1 0,0-1 1,0 1-1,1 0 0,-1 0 0,0 1 1,1-1-1,-1 1 0,1 0 0,0 1 1,-1-1-80,-3 4 110,-1-1 1,1 1-1,1 1 0,-6 4-110,8-5 43,0-1 0,1 1 0,-1 0 0,1 0 0,0 1 0,1-1-1,0 1 1,0-1 0,0 1 0,1 0 0,-1 0 0,2 1 0,-1-1-1,1 0 1,0 1 0,1 1-43,0-3 16,0-1 1,0 1-1,0-1 0,1 1 0,0-1 1,0 1-1,1-1 0,0 0 0,0 1 1,0-1-1,0 0 0,1 0 0,0 0 1,0-1-1,0 1 0,0-1 0,1 1 1,0-1-1,0 0 0,0-1 0,3 4-16,3-2 43,0 1 0,0-1 0,0 0 0,1-1 0,0 0-43,-2-1 148,1 1-1,-1 0 1,0 0-1,-1 1 1,1 0 0,7 6-148,-15-11 33,0 1 0,0 0 0,-1 0 0,1 0 0,0 0 0,0 0 0,0 0 0,0 0 1,-1 0-1,1 0 0,0 0 0,-1 0 0,1 0 0,-1 0 0,0 1 0,1-1 0,-1 0 0,0 0 1,0 0-1,1 1 0,-1-1 0,0 0 0,0 0 0,0 1 0,-1-1 0,1 0 0,0 1-33,-1 0 30,0-1 0,0 1 0,0-1 0,0 1 0,0-1 0,0 0 0,0 1 0,0-1 0,0 0 0,-1 0 0,1 0 0,-1 0 0,1 0 0,0 0 0,-1 0 0,0 0 0,1-1 0,-1 1 0,1-1 0,-1 1-30,-7 1-418,-1 1 1,1-1-1,0-1 0,-1 0 0,1 0 0,-1-1 1,-4-1 417,14 1-116,-1 0 0,1 0 0,0 0 0,-1 0 0,1 0 1,-1 0-1,1 0 0,0 0 0,-1 0 0,1-1 1,-1 1-1,1 0 0,0 0 0,-1 0 0,1-1 0,0 1 1,-1 0-1,1 0 0,0-1 0,-1 1 116,-2-10-1430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9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7698,'4'0'670,"0"0"1,0 0-1,0 1 1,0 0-1,0-1 0,0 2 1,-1-1-1,1 0 1,0 1-1,-1 0 1,1-1-1,-1 1 1,4 3-671,-4-2 349,0-1 0,0 1 0,0 0 0,0 1 0,-1-1 0,1 0 0,-1 1 0,0-1 0,0 1 0,0 0 0,0 0 0,-1 0 0,1 0 0,-1 0 0,0 0 0,0 0 0,-1 0 0,1 0 0,-1 1 0,0 0-349,-1 16 969,0-13-698,0 0 1,1 0-1,0 0 1,1 7-272,-1-14 12,0 1 0,1-1-1,-1 1 1,1-1 0,-1 1 0,1-1 0,-1 0 0,1 1 0,-1-1 0,1 0 0,0 0-1,0 1 1,0-1 0,0 0 0,0 0 0,0 0 0,0 0 0,0 0 0,0 0-1,1 0 1,-1 0 0,0-1 0,1 1 0,-1 0 0,0-1 0,1 1 0,-1-1-12,0 0-9,0 0 0,0 1 1,0-1-1,0 0 0,0 0 1,0 0-1,0 0 0,0-1 1,0 1-1,-1 0 0,1 0 1,0 0-1,0-1 0,0 1 1,0-1-1,0 1 1,0 0-1,-1-1 0,1 1 1,0-1-1,0 0 0,-1 1 1,1-1-1,0 0 9,2-2-104,-1 0 0,1-1 0,-1 0 0,3-2 104,0-3-209,30-37-770,-19 25 588,-1 0 0,3-6 391,-10 7 10,-7 20 6,-1 0 0,0-1 0,0 1 0,1-1 0,-1 0 0,0 1 0,0-1 0,0 1 0,0-1 0,1 1 0,-1-1 0,0 1 0,0-1 0,0 0 0,0 1 0,0-1 0,-1 1 0,1-1 0,0 1 0,0-1 0,0 1 0,0-1 0,-1 0 0,1 1 0,0-1 0,0 1 0,-1 0 0,1-1 0,0 1 0,-1-1-16,1 1 27,-1 0-1,1 1 0,0-1 0,-1 0 0,1 0 0,0 1 1,-1-1-1,1 0 0,0 1 0,-1-1 0,1 0 1,0 1-1,0-1 0,-1 0 0,1 1 0,0-1 0,0 0 1,0 1-1,0-1 0,0 1 0,-1-1 0,1 0 1,0 1-1,0-1 0,0 1 0,0-1 0,0 0 1,0 1-1,0 0-26,-1 3 197,-1 5 48,-1 1 1,1 0 0,1 0 0,0 0 0,0-1 0,1 11-246,0-13 65,1 0 0,0 0-1,0 1 1,0-1 0,1 0 0,0-1 0,1 1 0,-1 0 0,1 0 0,1 0-65,-3-5-54,0 0-1,1-1 1,-1 1-1,0 0 1,1 0-1,-1-1 1,1 1-1,0-1 1,-1 0-1,1 1 1,0-1-1,0 0 1,0 0-1,0 0 1,0 0 0,0-1-1,0 1 1,0 0-1,0-1 1,2 1 54,0-1-367,0 0 0,0 0 0,0 0 1,0-1-1,0 0 0,0 1 0,0-1 1,-1 0-1,1-1 0,3-1 367,23-10-1538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09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40 8202,'0'-4'3880,"0"-2"-1310,2-1-3299,-2 7 651,0-1 0,0 1-1,1 0 1,-1-1-1,0 1 1,0-1 0,1 1-1,-1 0 1,1-1-1,-1 1 1,0 0 0,1-1-1,-1 1 1,1 0-1,-1 0 1,0-1 0,1 1-1,-1 0 1,1 0-1,-1 0 1,1 0 0,0-1 78,6 0 228,-6 1 33,1 0 0,-1-1 0,1 1 0,-1 0-1,1-1 1,-1 0 0,1 1 0,-1-1 0,1 0 0,-1 1 0,1-2-261,-2 2 197,0 0 1,0 0-1,0 0 1,0-1 0,1 1-1,-1 0 1,0 0-1,0 0 1,0-1 0,0 1-1,0 0 1,0 0-1,0 0 1,0-1 0,0 1-1,0 0 1,0 0-1,0-1 1,0 1 0,0 0-1,0 0 1,-1 0-1,1-1 1,0 1 0,0 0-1,0 0 1,0 0-1,0 0 1,0-1 0,0 1-1,-1 0 1,1 0-1,0 0 1,0 0 0,0 0-1,0-1 1,-1 1-1,1 0 1,0 0 0,0 0-1,0 0 1,0 0-1,-1 0 1,1 0-1,0 0 1,0 0 0,-1 0-1,1 0-197,-2 0 109,0 0 1,0 1-1,0-1 0,0 1 0,0-1 0,0 1 1,1 0-1,-1 0 0,0 0 0,0 0 0,0 0 1,1 0-1,-1 0 0,1 1 0,-1-1 0,1 1-109,-4 1 82,0 1-23,0 0 1,0 0-1,0 0 0,0 1 0,1 0 1,0 0-1,0 0 0,0 0 0,1 0 1,0 1-1,-2 5-59,3-6 13,0 0 0,1 0 0,0 0 0,0 0 0,0 0 0,0 0 0,1 0 0,0 1 0,0-1 0,1 0 0,-1 0 0,1 0 0,0 1-13,0-2-1,1 0 0,-1-1 0,1 1 0,-1 0 1,1-1-1,0 0 0,1 0 0,-1 1 0,0-1 0,1 0 1,0-1-1,0 1 0,-1 0 0,2-1 0,-1 0 0,0 0 1,4 2 0,-2-1-98,1 0 1,0-1-1,0 1 1,0-2-1,0 1 1,0 0-1,0-1 1,1-1 0,-1 1-1,0-1 1,6 0 97,-3-1-405,0 0 0,0 0 0,0-2 0,0 1 1,0-1-1,0 0 0,-1 0 0,1-2 405,41-20-1349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0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13603,'-3'21'4828,"6"9"-2359,0 7-1050,-4-14-691,-2 34 503,4-1 0,1 1 0,5 12-1231,-4-49 146,-2-6-67,2 0 1,0 0-1,3 7-79,-1-39-432,-2 7 403,0 0 0,1 0 0,0 0-1,4-5 30,-2 4-11,-4 7 12,1 0-1,-1 0 1,1 1-1,0-1 1,1 1-1,0-2 0,-2 4 13,1 0 0,-1 0 0,1 0 0,-1 0 0,1 0-1,0 1 1,0-1 0,-1 1 0,2-1-13,-2 1 28,0 1-1,0-1 0,0 1 1,1 0-1,-1 0 1,0 0-1,0 0 1,0 0-1,0 0 1,0 0-1,0 1 1,0-1-1,0 1 0,0-1 1,0 1-1,0 0 1,-1 0-1,1 0 1,0 0-1,0 0 1,-1 0-1,1 0 1,0 0-1,-1 1 0,1 0-27,5 5 222,0 1 0,0-1 0,-1 2 0,3 4-222,-6-9 68,18 28 387,-13-17-462,2-2 0,-1 1-1,5 2 8,-13-14-219,1 0-1,0 0 1,0-1 0,0 1 0,0-1-1,0 1 1,0-1 0,0 0-1,0 0 1,0 0 0,1 0-1,-1 0 1,1 0 219,14 1-1030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0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130 112 6529,'3'0'8984,"0"1"-3726,5 1-2301,-8-3-2904,1 1 1,-1-1 0,1 1-1,-1 0 1,0-1-1,1 1 1,-1-1-1,1 1 1,-1-1-1,0 1 1,1-1-1,-1 1 1,0-1 0,0 1-1,1-1 1,-1 0-1,0 1 1,0-1-1,0 0-53,2-4 37,-1 0-1,0-1 0,-1 1 0,1 0 1,-1 0-1,0-1 0,0 1 0,-1 0 1,0-1-1,0 1 0,0-2-36,0 5 6,0 0-1,1 0 1,-1 0 0,0 0-1,-1 0 1,1 0 0,0 0-1,0 0 1,-1 0 0,1 1-1,-1-1 1,0 0 0,1 1-1,-1 0 1,0-1 0,0 1-1,0 0 1,0 0 0,0 0-1,0 0 1,0 0 0,0 0-1,-1 1 1,1-1 0,0 1-1,0-1 1,-1 1 0,1 0-1,0 0 1,0 0 0,-1 0-1,1 0 1,0 1 0,0-1-1,-1 1 1,1 0-6,-1 0 5,-1 1-1,1 0 1,0 0-1,0 1 1,0-1-1,1 1 1,-1-1-1,0 1 1,1 0 0,0 0-1,0 0 1,0 0-1,0 0 1,0 1-1,0 1-4,-5 11 49,0 1 0,-2 13-49,5-18 25,0-1 26,1 1 1,0 0-1,1 0 1,1 1-1,-1-1 1,2 0-1,0 0 1,1 11-52,-1-22 12,1 1 1,-1 0-1,0-1 0,1 1 1,-1 0-1,1-1 1,-1 1-1,1-1 0,0 1 1,0-1-1,0 1 1,0-1-1,0 1 0,0-1 1,0 0-1,0 0 0,1 1-12,-1-1 8,0-1 0,0 1-1,0-1 1,1 1 0,-1-1-1,0 1 1,0-1 0,1 0-1,-1 0 1,0 1 0,1-1-1,-1 0 1,0 0 0,0 0-1,1 0 1,-1-1 0,1 1-8,3-1 10,0-1-1,0 0 1,0 0 0,0 0 0,0-1 0,-1 0 0,1 0-1,-1 0 1,2-1-10,3-4 5,-1 0 0,0 0 0,0-1 0,-1 0 0,3-4-5,5-10 18,9-18-18,-23 38 3,11-16 8,-11 18-10,-1 1-1,0 0 1,0-1-1,0 1 1,1 0-1,-1 0 1,0-1 0,1 1-1,-1 0 1,0-1-1,1 1 1,-1 0-1,0 0 1,1 0-1,-1-1 1,0 1 0,1 0-1,-1 0 1,1 0-1,-1 0 1,0 0-1,1 0 1,-1 0 0,1 0-1,-1 0 1,0 0-1,1 0 1,-1 0-1,1 0 1,-1 0-1,0 0 1,1 0 0,-1 0-1,1 1 1,-1-1-1,0 0 1,1 0-1,-1 0 1,0 1 0,1-1-1,-1 0 1,0 0-1,1 1 1,-1-1-1,0 0 1,0 1-1,3 3 29,-1 1 0,0 0 0,0-1-1,-1 1 1,0 0 0,0 0 0,0 0 0,0 0 0,-1 3-29,2 1 101,1 16 159,-2-14-113,0 1 0,1-1 1,1 1-1,0-1 1,1 3-148,-3-14-46,-1 1 0,0 0 0,1 0 0,-1 0 0,1 0 0,-1-1 0,1 1 0,-1 0 0,1 0 0,-1-1 0,1 1 0,0 0 0,0-1 0,-1 1 0,1-1 0,0 1 0,0-1 0,0 1 46,0-1-100,-1 0 1,1 0 0,0 0-1,0 0 1,-1 0-1,1 0 1,0 0 0,0 0-1,-1 0 1,1 0-1,0-1 1,-1 1 0,1 0-1,0 0 1,0-1-1,-1 1 1,1-1 0,-1 1-1,1 0 1,0-1-1,-1 1 1,1-1 0,-1 1-1,1-1 1,-1 0 99,11-13-1127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0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12579,'3'8'1296,"0"0"0,-1 0 0,0 1 0,0-1 0,-1 0 1,0 1-1,0 0 0,-1-1-1296,-1 18 2902,-3 24-2902,1-12 1633,3-38-1629,-1 0-1,1 0 1,0 0-1,0 1 0,0-1 1,0 0-1,0 0 1,0 0-1,0 0 1,0 0-1,0 0 0,0 1 1,0-1-1,0 0 1,0 0-1,0 0 1,0 0-1,0 0 0,0 0 1,1 0-1,-1 1 1,0-1-1,0 0 1,0 0-1,0 0 1,0 0-1,0 0 0,0 0 1,0 0-1,0 0 1,0 0-1,0 0 1,1 1-1,-1-1 0,0 0 1,0 0-1,0 0 1,0 0-1,0 0 1,0 0-1,0 0 0,0 0 1,1 0-1,-1 0 1,0 0-1,0 0 1,0 0-4,7-4-18,7-10-202,-8 6 38,-1 0-1,0-1 1,0 1-1,-1-1 0,4-9 183,1-9-798,2-11 798,-9 32-51,-1 0 1,2 0-1,1-5 51,-3 9 4,0 0 0,0 1 0,1-1 0,-1 0 0,0 1 0,1-1 0,-1 1 0,1-1 0,0 1 0,-1-1 0,1 1 0,0 0-4,-1 1 11,-1-1-1,0 1 0,1 0 1,-1 0-1,0 0 1,1 0-1,-1 0 0,0 0 1,1 0-1,-1 0 1,0 0-1,1 0 0,-1 0 1,0 0-1,1 0 1,-1 0-1,0 0 0,1 0 1,-1 0-1,0 0 1,1 0-1,-1 0 0,0 1 1,0-1-1,1 0 1,-1 0-1,0 0 0,1 1 1,-1-1-1,0 0 1,0 0-1,0 1 0,1-1 1,-1 0-1,0 0 1,0 1-1,0-1 0,1 0 1,-1 1-1,0-1 1,0 0-1,0 1-10,5 17 382,-4-13-294,7 34 1530,1 28-1618,-4-23 81,5 14-81,-10-57-69,0-1 1,0 1-1,0-1 1,0 1-1,1-1 1,-1 1-1,0-1 1,0 1-1,0-1 1,1 0-1,-1 1 0,0-1 1,0 1-1,1-1 1,-1 0-1,0 1 1,1-1-1,-1 0 1,0 1-1,1-1 69,13 2-853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1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13115,'7'12'1552,"-1"1"0,0-1 0,-1 1 0,1 4-1552,0 2 1460,-1 1-1,1 12-1459,0 22 1807,-1 41-1807,-3-43 1139,1 16-391,8 111 518,-8-153-1127,0-18-88,0-16-70,12-67-291,-8 32-11,3-3 321,-4 24-125,6-12 125,-9 26-3,0 1-1,1 0 0,0 0 0,0 0 1,1 0-1,0 0 4,-4 5 6,1 0 1,-1 1-1,1-1 0,-1 1 0,1-1 1,0 1-1,-1 0 0,1 0 0,0 0 1,0 0-1,0 0 0,1 0-6,-2 0 11,0 1-1,1 0 1,-1-1 0,1 1-1,-1 0 1,0 0 0,1 0-1,-1 1 1,1-1 0,-1 0-1,0 0 1,1 1 0,-1-1-1,0 1 1,1-1 0,-1 1-1,0-1 1,0 1-1,0 0 1,1 0-11,3 3 105,-1 0-1,1 0 1,-1 1-1,0 0 1,0-1-1,-1 1 1,1 1-1,-1-1 1,1 3-105,7 14 857,5 16-857,-8-19 110,0 1 0,-2 0 0,0 1 0,-1 0 1,0 9-111,1 1-2304,-4-25 1422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1.9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8802,'4'3'1376,"0"-1"0,0 2 0,0-1 0,-1 0-1,1 1 1,1 1-1376,-1 2 1211,1-1-1,-1 1 0,3 6-1210,3 7 1142,-2 0 0,3 11-1142,-7-20 681,11 38 634,-8-26-781,1 0-1,0 0 0,2-1 1,4 8-534,-13-29 13,0 1-1,0-1 1,0 1 0,0-1 0,0 0-1,0 1 1,0-1 0,0 0 0,0 0-1,0 0 1,1 0 0,-1 0 0,1 0-1,-1 0 1,1 0 0,-1-1 0,1 1 0,-1 0-1,1-1 1,-1 0 0,1 1-13,0-1-1,0 0 1,-1-1-1,1 1 1,0 0-1,-1-1 1,1 1-1,-1-1 1,1 0-1,-1 1 0,1-1 1,-1 0-1,1 0 1,-1 0-1,0 0 1,1 0-1,-1 0 1,0 0-1,0-1 1,0 1-1,1-1 1,9-10-185,-1-1 0,0-1 0,-1 1 0,3-7 185,22-53-487,-27 63 532,-7 10-41,0 0 0,0 0-1,1 0 1,-1 0 0,0 0 0,0 0 0,0 0-1,0 0 1,0 0 0,1 0 0,-1 0-1,0 0 1,0 0 0,0 0 0,0 0-1,0 0 1,0 0 0,1 0 0,-1 0 0,0 0-1,0 0 1,0 0 0,0 0 0,0 0-1,0 0 1,1 0 0,-1 1 0,0-1-1,0 0 1,0 0 0,0 0 0,0 0 0,0 0-1,0 0 1,0 0 0,0 1 0,1-1-1,-1 0 1,0 0 0,0 0-4,1 3 88,0 1 0,0-1 1,0 0-1,-1 0 0,1 3-88,0 1 141,1 5 96,8 38 872,-9-44-943,1 0-1,0-1 1,0 1 0,1-1 0,-1 0 0,1 1 0,0-1-166,-2-4 5,0 0-1,-1-1 1,1 1-1,-1 0 1,1 0 0,0-1-1,-1 1 1,1-1 0,0 1-1,0-1 1,0 1-1,-1-1 1,1 1 0,0-1-1,0 1 1,0-1-1,0 0 1,0 0 0,0 1-1,0-1 1,0 0 0,0 0-1,-1 0 1,1 0-1,0 0 1,0 0 0,0-1-1,0 1 1,0 0 0,0 0-1,0-1 1,0 1-1,0 0 1,0-1 0,-1 1-1,1-1-4,3-1-300,-1 0 0,0 0-1,0-1 1,0 0 0,0 1-1,-1-1 1,1 0-1,0-1 301,15-20-1807,5-5 527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1.2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6 5897,'-1'-5'8137,"-4"4"-5033,-7 6-3116,8-4 564,-15 8-177,1 0-1,0 1 0,-10 8-374,26-17 20,-12 8 227,0 1 0,1 0 0,0 1 0,0 0 0,1 1 0,-6 9-247,17-20 26,0 0 1,0 0-1,0 1 0,0-1 1,0 0-1,1 0 1,-1 0-1,0 1 0,1-1 1,-1 1-1,1-1 0,0 0 1,-1 1-1,1-1 0,0 1 1,0-1-1,0 0 1,0 1-1,0-1 0,0 1-26,1 0 30,-1 0 0,1-1 0,0 1 0,0 0 0,0-1 0,0 1 0,0-1 1,0 1-1,0-1 0,0 1 0,0-1 0,1 0 0,-1 0 0,1 1-30,5 3 129,1 0 0,0 0 1,1-1-1,-1 0 0,7 2-129,-13-5 24,29 10 612,19 4-636,6 1 729,-55-15-1176,-6-4 1066,4 1-168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2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63 237 11186,'17'31'5049,"-10"-7"-1912,-2 1-912,1-2-201,-4-1-224,-2-3-663,0-6-265,3-9-784,-3-7-776,1-23-1601,-1-6 913,-9-19 400</inkml:trace>
  <inkml:trace contextRef="#ctx0" brushRef="#br0" timeOffset="1">0 0 11955,'10'15'5209,"-1"5"-2945,2 2-1200,1 0-151,5-8-1738,3-3-1527,4-18 1520</inkml:trace>
  <inkml:trace contextRef="#ctx0" brushRef="#br0" timeOffset="2">417 16 10026,'0'15'4921,"5"11"-1304,3 4-1289,-4 12-207,-6 5-297,-2 6-567,-2-1-281,6-9-632,8-1-176,6-18-296,5-5-424,0-17-1097,0-7-791,-6-8 1400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2.8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12491,'4'3'5305,"5"8"-3129,12 2-175,4 2-833,5 3-408,8-10-496,4-4-200,0-7-1232,1-10-712,-5-8 1079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3.3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7826,'2'2'549,"1"-1"1,-1 1 0,0 0 0,1-1-1,-1 1 1,0 0 0,0 0 0,0 0-1,-1 1 1,1-1 0,0 0 0,-1 1 0,0-1-1,1 1 1,-1-1 0,0 1 0,0 0-1,-1-1 1,1 2-550,2 10 1448,0-1 1,-1 1-1,-1 7-1448,0-15 281,2 151 4332,-2-60-3554,-1-90-1013,-1-5-41,1-1 0,0 1 0,0 0-1,0-1 1,0 1 0,1-1 0,-1 1-1,0-1 1,1 1 0,-1 0 0,1-1 0,-1 1-1,1-1 1,0 1-5,-1-2-4,0 0-1,0 0 1,0 0-1,0 0 0,0 0 1,1 0-1,-1 1 1,0-1-1,0 0 1,0 0-1,0 0 1,0 0-1,0 0 1,0 0-1,1 0 1,-1 0-1,0 0 1,0 0-1,0 0 1,0 0-1,0 1 1,1-1-1,-1 0 0,0 0 1,0 0-1,0 0 1,0 0-1,0 0 1,1 0-1,-1 0 1,0-1-1,0 1 1,0 0-1,0 0 1,0 0-1,1 0 5,4-5-169,4-13-164,-7 14 209,5-8-134,-2 0 159,1 1 0,1 0 0,0 1 1,0 0-1,1 0 0,3-3 99,-11 13 10,1-1 1,-1 0 0,1 1-1,0-1 1,-1 1 0,1-1-1,0 1 1,-1-1 0,1 1-1,0-1 1,-1 1 0,1 0-1,0-1 1,0 1-1,-1 0 1,1 0 0,0 0-1,0 0 1,0 0 0,-1-1-1,1 1 1,0 1 0,0-1-1,0 0 1,0 0 0,-1 0-1,1 0 1,0 0-1,0 1 1,-1-1 0,1 0-1,0 1 1,0-1 0,-1 1-1,1-1 1,0 1 0,-1-1-1,1 1 1,-1-1 0,1 1-11,1 1 73,0 0 0,-1 1 1,0-1-1,1 1 0,-1-1 0,0 1 1,0-1-1,0 1 0,0 0 1,-1-1-1,1 3-73,21 110 1319,-22-114-1325,0 1-126,0 0 1,1 1-1,-1-1 0,1 0 0,0 1 1,0-1-1,0 0 0,0 0 1,0 0-1,0 0 0,0 0 0,1 0 1,-1 0-1,1 0 0,1 1 132,15 7-749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4.1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6633,'61'26'4085,"-60"-25"-3953,-1-1-1,1 0 0,-1 0 1,1 0-1,-1 1 0,1-1 1,-1 0-1,1 0 0,-1 0 1,1 0-1,-1 0 1,1 0-1,-1 0 0,1 0 1,-1 0-1,1 0 0,-1 0 1,1 0-1,-1 0 0,0 0 1,1-1-1,-1 1 0,1 0 1,-1 0-1,1-1 0,-1 1 1,1 0-1,-1 0 1,1-1-132,-1 0 182,0 1 1,0-1-1,0 1 1,1-1-1,-1 0 1,0 1-1,0-1 1,0 0-1,0 1 0,0-1 1,0 0-1,0 1 1,-1-1-183,1-2 626,0 3-449,1-1 1,-1 1-1,0-1 0,0 1 0,0-1 0,0 1 0,0 0 0,0-1 0,0 1 0,0-1 0,0 1 0,0-1 0,0 1 1,-1 0-1,1-1 0,0 1 0,0-1 0,0 1 0,0-1-177,-5 4 1566,3-1-1368,0 1 0,1-1-1,-1 0 1,1 1 0,-1-1 0,1 2-198,-3 7 278,1 1 1,1-1-1,0 1 1,0 0-1,1 0 1,0 0-1,2 7-278,-1-10 108,1 0 0,0 0 0,0 0-1,1-1 1,0 1 0,1 0 0,0-1-1,0 0 1,1 1 0,2 2-108,-5-9 4,0 0 0,0 0 1,0-1-1,1 1 0,-1 0 0,0-1 0,1 1 0,0-1 1,-1 1-1,1-1 0,0 0 0,-1 0 0,1 1 0,0-1 1,0 0-1,0-1 0,0 1 0,0 0 0,0-1 0,0 1 1,0-1-1,0 1 0,1-1 0,-1 0 0,0 0 0,0 0 1,0 0-1,0-1 0,0 1 0,0 0 0,0-1 1,1 0-1,-1 1 0,0-1 0,-1 0 0,1 0 0,0 0 1,0 0-1,1-1-4,6-3-40,-1-1 0,0 0 0,-1 0 0,1 0 0,-1-1 0,3-4 40,-8 9-62,0-1 1,1 0-1,-1-1 1,-1 1-1,1 0 1,0 0-1,-1-1 1,1 1-1,-1-1 1,0 0-1,-1 1 1,1-1-1,0 0 1,-1 1-1,0-1 1,0 0-1,0 1 1,-1-5 61,0 1-125,-1 0 1,0-1-1,-1 1 0,0 0 1,0 1-1,0-1 1,-1 0-1,0 1 1,-4-5 124,4 6-17,0 0 0,-1 0 1,1 0-1,-1 0 1,0 1-1,-1 0 1,1 0-1,-1 0 1,1 0-1,-1 1 1,0 0 16,4 3 14,0-1 1,0 1 0,0 0-1,0 0 1,0-1 0,0 1-1,0 1 1,0-1 0,0 0-1,0 0 1,0 1 0,1-1-1,-1 1 1,0-1 0,0 1-1,0 0 1,0 0-1,1 0 1,-1 0 0,-1 1-15,2-1 27,-1 0 1,1 0-1,-1 0 1,1 1 0,-1-1-1,1 0 1,0 1-1,0-1 1,-1 1-1,1-1 1,0 1 0,0 0-1,1-1 1,-1 1-1,0 0 1,1 0-1,-1 0 1,1-1-1,-1 1 1,1 0-28,0-1 5,0 0 0,0-1 0,0 1 0,0 0 0,0-1 0,0 1 0,0 0 0,1-1 0,-1 1 0,0-1 0,0 1 0,1-1 0,-1 1 0,0 0 0,1-1 0,-1 1-1,0-1 1,1 1 0,-1-1 0,1 1 0,-1-1 0,1 0 0,-1 1 0,1-1 0,-1 0 0,1 1-5,1-1-5,-1 1 1,1-1-1,-1 1 0,1-1 0,0 0 1,-1 0-1,1 1 0,0-1 0,-1-1 0,1 1 1,0 0 4,5-1-71,0 0 1,0-1-1,0 0 1,5-3 70,1 0-99,13-5-106,1 1 1,6-1 204,-25 8-5,0 1-1,0-1 1,1 1-1,-1 1 0,1 0 1,-1 0-1,0 0 1,1 1-1,4 1 6,-11-1 8,0-1 0,0 1 0,1 0 0,-1-1 0,0 1 0,0 0 0,0 0 0,0 1-1,-1-1 1,1 0 0,0 1 0,0-1 0,-1 1 0,1-1 0,-1 1 0,1 0 0,0 0-8,0 2 29,-1-1 0,1 1 0,-1-1 0,0 1 0,0 0-1,0 0 1,0-1 0,0 1 0,-1 0 0,0 0-29,0 11 149,0-1 0,-1 1 0,-1-1 0,0 1 0,-4 10-149,2-5 278,0 1 1,1 4-279,3-9 169,2-13-103,1-6-11,4-7-2,8-27-62,-10 25-1,0 0 0,6-10 10,-9 19-1,0 0 0,0 0 1,0 0-1,0 1 0,0-1 0,1 1 1,-1-1-1,1 1 0,0 0 0,0 0 0,-1 0 1,1 0-1,1 1 1,-3 0 6,0 0-1,1 1 1,0 0 0,-1-1 0,1 1-1,-1 0 1,1 0 0,-1 0 0,1 0-1,0 0 1,-1 0 0,1 0 0,-1 1-1,1-1 1,-1 0 0,1 1 0,-1-1-1,1 1 1,-1 0 0,1-1 0,-1 1-1,0 0 1,1 0 0,-1 0 0,1 1-6,1 1 43,1 0 1,-1 0 0,0 1-1,0-1 1,-1 1 0,1 0 0,-1 0-1,1 0-43,10 27 288,-8-19-45,1 1 0,0-1 0,2 3-243,-6-13-79,-1 0 0,1 0 0,-1 1 0,1-1 0,0 0 1,0 0-1,0-1 0,0 1 0,0 0 0,0-1 0,1 1 1,-1-1-1,1 0 0,-1 1 0,1-1 0,-1-1 0,2 2 79,-3-2-100,0 0 0,0 0 0,0 0 0,0 0 0,0 0 0,0 0 0,0 0 0,0 0 0,0 0 0,0 0 0,0 0 0,0-1 0,0 1 0,0 0 0,0-1 100,1 0-144,-1 0 0,1-1 0,0 1 1,-1-1-1,0 0 0,1 1 0,0-2 144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4.4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 14923,'5'18'5929,"-8"24"-3720,-1 4-617,-5 13-175,-2 1-369,3-7-528,8 0-168,2-17-280,8-8-440,6-12-1064,0-15-601,12-13-1007,-2-6 1743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4.9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9738,'-7'27'6777,"3"16"-3182,2-17-1547,1-20-1636,1 0 0,0 0 0,0 0 0,1 0 0,-1 0 1,1 0-1,1 0 0,0 3-412,-1-7 54,-1 0 0,1 0-1,0 0 1,0-1 0,0 1 0,0 0 0,0-1 0,0 1 0,0 0 0,1-1 0,-1 0 0,0 1 0,1-1 0,-1 0-1,1 0 1,0 1 0,-1-1 0,1 0 0,0-1 0,0 1 0,-1 0 0,1-1 0,0 1 0,0 0 0,0-1 0,0 0 0,0 0-1,1 1-53,2-2 1,0 1 0,-1-1 0,1 0 0,0 0-1,-1-1 1,1 1 0,-1-1 0,1 0-1,-1 0 1,0 0 0,0-1 0,0 0 0,0 1-1,0-1 1,-1-1 0,1 1 0,0-1-1,6-7-139,0-1 1,-1 0 0,0 0-1,6-11 139,-10 14-67,-4 7 51,0-1 0,0 1 0,1 0 0,-1 0-1,1 0 1,0 0 0,0-1 16,-2 3 1,0 0-1,0 0 1,1 0-1,-1 0 1,0 0 0,0-1-1,0 1 1,1 0-1,-1 0 1,0 0-1,0 0 1,0 0-1,1 0 1,-1 0-1,0 0 1,0 0 0,0 0-1,1 0 1,-1 0-1,0 0 1,0 0-1,0 0 1,1 0-1,-1 0 1,0 0 0,0 0-1,0 0 1,1 1-1,-1-1 1,0 0-1,0 0 1,0 0-1,0 0 1,1 0-1,-1 0 1,0 1 0,0-1-1,0 0 1,0 0-1,0 0 1,0 0-1,1 1 1,-1-1-1,0 0 1,0 0-1,0 1 0,4 10 51,-2-1 6,5 19 243,1 0 0,2-1-1,9 20-299,0-7 384,-1 2 0,-2-1 0,-2 2 0,-3 0 0,4 23-384,5 90 524,-18-146-500,-1-10-21,-1 0 0,1 0-1,-1 1 1,0-1 0,0 0 0,1 1-1,-1-1 1,0 1 0,0-1 0,0 0 0,0 1-1,-1-1 1,1 0 0,0 1 0,-1-1-1,1 0 1,0 1 0,-1-1 0,0 0-1,1 0 1,-1 1 0,0-1-3,1-1 1,-1 1-1,1-1 1,-1 0 0,1 0 0,0 1-1,-1-1 1,1 0 0,-1 0-1,1 0 1,-1 1 0,1-1-1,-1 0 1,1 0 0,-1 0-1,1 0 1,-1 0 0,1 0 0,-1 0-1,1 0 1,-1 0 0,1-1-1,-1 1 1,1 0-1,-13-4 3,1 0-1,-1-1 1,1 0 0,0-1 0,0 0-1,1-1-2,-11-5 1,-17-8-40,1 0-226,0-1 0,-7-8 265,41 26-144,1 1 0,0-1-1,0 0 1,0 1 0,0-1 0,1-1 0,-1 1 0,-1-4 144,3 6-169,0-1 1,0 0 0,0 0 0,0 0-1,1-1 1,-1 1 0,1 0-1,0 0 1,-1 0 0,1 0 0,0 0-1,0-1 1,0 1 0,1 0 0,-1 0-1,0 0 1,1 0 0,0-1 168,0 0-462,0-1 1,1 0-1,0 1 1,0-1 0,0 1-1,1 0 1,1-3 461,26-24-1877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6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10 6417,'0'0'419,"16"-8"5752,-10 6-1556,-8 7 1280,-20 16-5402,-8 4-215,-1-2-1,-2 0-277,20-15 95,-1 1 71,1 0-1,0 1 1,-11 10-166,21-17 33,1 0-1,-1-1 1,1 1-1,0 0 1,-1 0 0,1 0-1,1 1 1,-1-1-1,0 0 1,1 1 0,0-1-1,0 1 1,0-1-1,0 1 1,0 0-1,1-1 1,-1 1 0,1 0-1,0 1-32,1-2 21,-1 0-1,1 1 0,0-1 1,0 0-1,1 0 1,-1 0-1,0 0 0,1 0 1,0 0-1,0-1 1,0 1-1,0-1 0,0 1 1,0-1-1,1 1 1,1 0-21,4 3 47,-1 0 0,2-1 1,-1 0-1,8 4-47,-6-5 99,1 1 0,-1-1-1,1 0 1,3-1-99,-10-2-317,0 0 0,1 0 0,-1-1 0,1 1 0,-1-1 0,1 0 0,-1-1 0,0 1 0,1-1 0,-1 0 0,1 0 1,-1 0 316,4-2-1047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6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10682,'11'3'4625,"4"1"-2128,7 2-457,6 1-23,-2 0-329,-3-1-664,0-4-280,-3-2-904,1-2-800,7-2-3153,2 6 2713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7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13907,'5'9'1488,"-1"0"0,0 0 0,0 0 0,-1 1 0,0-1 1,-1 1-1,1 10-1488,0 10 2320,0 29-2320,-3-30 483,2-1 0,1 8-483,-2-35 5,2 12 46,1-11-48,2-6-34,0-5-88,-1 0 1,0 0-1,-1 0 0,0-1 1,0 1-1,-1-1 0,1-6 119,0 3-133,4-13-175,2 0 0,4-9 308,-9 25-27,0 1 1,0 0-1,1 0 1,0 0-1,0 0 1,1 1-1,5-5 27,-11 12 8,0 1 0,0-1-1,-1 0 1,1 0-1,0 0 1,0 0 0,0 1-1,1-1 1,-1 1 0,0-1-1,0 0 1,0 1 0,0 0-1,1-1 1,-1 1 0,0 0-1,0 0 1,0-1 0,1 1-1,-1 0 1,0 0 0,0 1-1,1-1 1,-1 0 0,0 0-1,0 0 1,1 1 0,-1-1-1,0 1 1,0-1 0,0 1-1,0-1 1,0 1 0,0 0-1,0-1 1,0 1 0,0 0-1,0 0 1,0 0-8,2 2 54,-1 0 0,0 0 0,0 0 0,0 1 0,0-1 0,-1 0 0,1 1 0,-1-1 0,0 1 0,0 0 0,0-1 0,0 4-54,14 70 933,-4-29-362,-10-39-443,0-7-90,0 1 0,-1-1 0,1 1 0,-1-1-1,0 1 1,0-1 0,0 1 0,0 1-38,1-7-23,-1 0 0,1 0 0,-1 0 0,0 0 0,0 0 0,0 0 0,0-1 0,0 0 23,0-14-164,1 5 62,1 1 0,0-1 0,1 1 1,1-1-1,0 1 0,1 0 0,0 0 0,1 1 0,0-1 0,0 1 1,2 1-1,-1-1 0,2 0 102,-7 9 9,0 0 0,0-1 0,0 1 0,1 1 0,-1-1 0,0 0 0,1 1 0,0-1 0,-1 1 0,1-1 0,0 1 0,-1 0 0,1 0 0,0 1 0,0-1 0,0 1-9,-1-1 30,0 1 0,1 1 0,-1-1 1,0 0-1,0 0 0,0 1 0,0-1 0,1 1 0,-1 0 1,0-1-1,0 1 0,0 0 0,0 0 0,-1 0 0,1 1 0,0-1 1,0 0-1,-1 1 0,1-1 0,-1 1 0,2 1-30,2 4 114,0 0 0,0 1-1,-1 0 1,0 0 0,0 0-1,-1 0 1,0 0 0,-1 0-1,0 1 1,0 0-114,4 23 400,-2 1 0,-1 1-400,-2-22 109,3 58-638,-4-67-184,2-4 29,3-12-153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7.9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4 7370,'10'6'8227,"-7"-7"-3533,-3-5-1899,0 6-2675,0 0-95,0 0-1,0 0 1,0-1 0,0 1-1,0 0 1,-1 0 0,1 0-1,0 0 1,0 0 0,0 0-1,0-1 1,0 1-1,0 0 1,0 0 0,-1 0-1,1 0 1,0 0 0,0 0-1,0 0 1,0 0 0,-1 0-1,1 0 1,0 0 0,0 0-1,0 0 1,0 0-1,0 0 1,-1 0 0,1 0-1,0 0 1,0 0 0,0 0-1,0 0 1,-1 0 0,1 0-1,0 0 1,0 0 0,0 0-26,-2 0 33,0 1 0,0-1 0,0 1 0,1-1-1,-1 1 1,0 0 0,1-1 0,-1 1-1,0 0 1,1 0 0,-2 1-32,-2 1 21,0 1 0,1 0 1,-1 0-1,0 0 0,1 0 0,0 1 1,0 0-1,0 0 0,1 0 0,0 0 1,0 0-1,0 1 0,0-1 0,1 1 1,0 1-22,0 2 13,0 0 0,0 0 0,1 1 0,1-1 1,-1 1-1,2-1 0,-1 0 0,1 1 0,1 0-13,-1-4-2,0 0 0,1 0-1,0 0 1,0 0 0,0 0 0,1 0-1,0-1 1,0 0 0,1 1-1,-1-1 1,1 0 0,0-1 0,0 1-1,1 0 3,-2-3-75,1 0 0,-1 1 0,0-1 0,1-1 0,0 1 0,-1 0-1,1-1 1,0 0 0,0 0 0,0 0 0,0 0 0,0-1 0,0 0 0,0 1-1,0-1 1,0-1 0,0 1 0,0 0 0,0-1 0,2-1 75,4 0-674,1-1 0,-2-1 1,1 0-1,0 0 0,-1-1 0,1 0 1,3-4 673,22-18-1403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2.3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1 7266,'-57'33'2536,"49"-35"-2304,-1 0-840,-5 2 320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8.3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19 293 9890,'-1'12'2046,"0"-1"0,0 1 0,1-1 0,0 1-1,3 10-2045,-3-19 223,1 0 0,-1 1 0,1-1 0,0 0 0,0 0 0,0 0 0,0 0-1,1 0 1,-1 0 0,1 0 0,0 0 0,0-1 0,0 1 0,0 0 0,0-1-1,1 0 1,-1 0 0,1 1 0,-1-1 0,1-1 0,0 1 0,1 0-223,-2-1 55,0 0 1,0 0-1,0-1 1,0 1-1,0-1 1,0 1-1,0-1 1,0 0-1,0 0 1,0 0 0,0 0-1,0 0 1,0 0-1,0 0 1,0-1-1,0 1 1,0-1-1,0 1 1,0-1-1,-1 0 1,1 0-1,0 0 1,0 0-1,-1 0 1,1 0 0,0-1-1,-1 1 1,1 0-1,-1-1 1,0 1-1,1-1 1,-1 0-1,0 1 1,0-1-1,0 0 1,0-1-56,3-4 13,-1 0 0,0 0 0,-1-1 1,1 1-1,-2-1 0,1 0 0,-1 0 0,1-6-13,-2 11 4,-1 0 0,1 0-1,0-1 1,-1 1 0,1 0 0,-1 0 0,0 0-1,0 0 1,0 0 0,-1 0 0,1 0 0,-1 0-1,1 0 1,-1 1 0,0-1 0,0 1 0,-2-3-4,2 4 0,1-1 1,-1 1-1,0-1 1,0 1-1,0 0 1,0-1-1,0 1 1,0 0-1,0 0 1,0 1-1,0-1 1,0 0-1,0 1 1,-1-1-1,1 1 1,0 0-1,0 0 1,-1-1-1,1 2 1,0-1-1,0 0 1,-1 0-1,1 1 0,0-1 1,0 1-1,-2 0 0,0 1-112,-1 0-1,0 0 1,1 1-1,0 0 0,-1-1 1,1 1-1,0 1 0,0-1 1,1 1-1,-1-1 0,1 1 1,0 0-1,0 0 0,0 1 1,0 0 112,2-4-167,1 1 0,-1-1 1,1 1-1,-1-1 0,1 1 0,0-1 0,-1 1 1,1 0-1,0-1 0,0 1 0,0-1 1,0 1-1,1 0 0,-1-1 0,0 1 1,1-1-1,-1 1 0,1-1 0,-1 1 1,1-1-1,0 1 0,0-1 0,-1 1 1,1-1-1,1 1 167,14 12-1454</inkml:trace>
  <inkml:trace contextRef="#ctx0" brushRef="#br0" timeOffset="1">324 1 12451,'4'8'5217,"-4"20"-2865,-4 9-303,-7 18-465,0 3-256,-1 5-487,4-5-201,4-10-320,4-4-80,2-19-192,4-5-192,0-11-624,1-6-425,1-7-1263,1-5 103,4-12 1385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8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11963,'12'20'5449,"-5"6"-2241,-7 13-1215,-4 5-49,-6 6-423,1 4-313,2-8-592,5-1-152,2-9-240,0-9-16,2-8-456,2-6-328,3-16-1040,1-3-825,3-12 1521</inkml:trace>
  <inkml:trace contextRef="#ctx0" brushRef="#br0" timeOffset="1">234 299 14651,'1'29'5793,"3"4"-3728,0-1-73,-9-12-383,5-2-385,0-11-672,5-3-544,0-17-1160,-5-9-625,14-12-1687,-14-8-729,1 8 2672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9.1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6689,'8'0'4417,"-8"5"160,0 3-1896,3 2-305,6 0-959,0-2-585,2-1-1592,2-2-977,6-3 1033</inkml:trace>
  <inkml:trace contextRef="#ctx0" brushRef="#br0" timeOffset="1">294 99 5377,'0'0'212,"1"0"0,-1 0-1,0 0 1,1 0 0,-1 0-1,0 0 1,1 0 0,-1-1 0,0 1-1,1 0 1,-1 0 0,0 0-1,0-1 1,1 1 0,-1 0-1,0 0 1,0-1 0,1 1 0,-1 0-1,0 0 1,0-1 0,0 1-1,0 0 1,1-1 0,-1 1 0,0 0-1,0-1 1,0 1 0,0 0-1,0-1 1,0 1 0,0 0-1,0-1 1,0 1 0,0 0 0,0-1-1,0 1 1,0 0 0,0-1-1,0 1 1,-1 0 0,1-1 0,0 1-212,0-1 240,-1 1-1,1-1 1,0 0 0,-1 0 0,1 1 0,-1-1 0,1 1 0,-1-1 0,1 1 0,-1-1 0,1 1 0,-1-1 0,0 1 0,1-1 0,-1 1 0,0-1 0,1 1 0,-1 0 0,0 0 0,0-1-240,-3 1 406,1 0 1,-1 0-1,0 0 0,1 0 0,-1 0 0,0 1 1,1-1-1,-1 1 0,1 0 0,-1 0 0,1 1 1,0-1-1,-1 1 0,-1 1-406,1-1 154,1 0 0,-1 0-1,1 1 1,-1-1 0,1 1 0,0 0 0,0 0-1,0 1 1,0-1 0,1 0 0,-1 1-1,1 0-153,1-1 37,0-1 0,0 1-1,0-1 1,1 1-1,0 0 1,-1-1-1,1 1 1,0 0 0,0-1-1,1 1 1,-1 0-1,0-1 1,1 1-1,0-1 1,-1 1 0,1-1-1,0 1 1,0-1-1,1 2-36,2 3 52,0-1-1,0 1 1,0-1-1,1 0 1,0 0 0,1 1-52,4 2 194,-1 0 0,6 2-194,-5-4 185,0 1-1,0 1 1,1 2-185,-9-9 44,1 1-1,-1-1 1,-1 1-1,1 0 1,0-1 0,-1 1-1,1 0 1,-1 0-1,0 0 1,0 0 0,0 0-1,0 0 1,-1 0-1,1 0 1,-1 0-44,0-2 11,0 0 0,0 0 0,0 0 0,0 0 0,0 0 0,0 0 1,0-1-1,-1 1 0,1 0 0,0 0 0,-1 0 0,1 0 0,0 0 0,-1-1 0,1 1 0,-1 0 0,1 0 1,-1-1-1,0 1 0,1 0 0,-1-1 0,0 1 0,1-1 0,-1 1 0,0-1 0,0 1 0,1-1 0,-1 1 1,0-1-1,0 0 0,0 1 0,0-1-11,-1 0-46,0 1 1,-1-1-1,1 0 1,0 0-1,0 0 1,-1 0 0,1 0-1,0 0 1,0 0-1,0-1 1,-1 1-1,0-1 46,-2-1-523,-1-1 1,1 1-1,0-1 0,-1 0 523,4 2-295,0-1-1,1 1 1,-1 0 0,1 0-1,-1-1 1,1 1-1,-1-1 1,1 0 0,0 1-1,0-1 1,0 0-1,-1 0 296,0-10-1365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9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31 154 13771,'18'25'5641,"-7"6"-3280,-2 3-129,-6-3-576,1-2-359,-4-12-617,-5-6-496,5-8-1376,1-11-873,2-12 1129</inkml:trace>
  <inkml:trace contextRef="#ctx0" brushRef="#br0" timeOffset="1">0 1 10378,'12'6'5113,"-8"2"-1784,3 0-1817,-3-2-271,1-1-1890,1-2 3442,5-5-2377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19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34 12059,'0'35'5288,"-5"46"1217,5-78-6227,0 1 0,0-1-1,0 0 1,0 0 0,0 0 0,1 0 0,-1 0 0,1 1 0,0-1-1,0 1-277,-1-4 45,1 1 0,-1-1-1,0 1 1,1 0-1,-1-1 1,1 1 0,-1-1-1,1 1 1,-1-1-1,1 1 1,-1-1 0,1 0-1,-1 1 1,1-1-1,-1 0 1,1 1 0,0-1-1,-1 0 1,1 0-1,0 1-44,0-1 6,1 0 0,-1 0 0,0 0-1,1 0 1,-1-1 0,0 1 0,1 0 0,-1 0-1,0-1 1,1 1 0,-1-1 0,0 1-1,1-1 1,-1 0-6,3-1-53,0-1 0,0 0 0,-1 0 0,1 0 0,-1 0 0,1-1 0,-1 0 0,-1 1-1,1-1 1,0 0 0,-1 0 0,1-2 53,0 1-89,-1 1-1,0-1 1,0 0-1,-1 1 1,1-1-1,-1 0 1,0 0-1,0 0 1,-1 0-1,0 0 1,1-3 89,-2 5-28,1 1 1,-1-1-1,0 1 1,0-1 0,0 1-1,0 0 1,0-1 0,0 1-1,0 0 1,-1 0-1,1 0 1,-1 0 0,0 0-1,1 0 1,-1 0 0,0 1-1,0-1 1,-1 0 27,-5-3-30,0 0 0,0 0 0,-1 1 0,-1 0 30,8 3-6,-1 0 5,-6-3-12,0 0 1,-9-2 12,16 5 11,-1 1 0,1-1-1,-1 1 1,0 0 0,1-1 0,-1 1 0,1 0 0,-1 1 0,0-1 0,1 0 0,-1 1 0,0-1 0,0 2-11,3-2 3,-1 0 0,1 0 0,0 0 0,0 0 0,-1 0 0,1 0 0,0 0 1,0 0-1,-1 0 0,1 0 0,0 0 0,0 0 0,0 1 0,-1-1 0,1 0 0,0 0 0,0 0 0,0 0 1,-1 1-1,1-1 0,0 0 0,0 0 0,0 0 0,0 1 0,0-1 0,-1 0 0,1 0 0,0 1 0,0-1 1,0 0-1,0 0 0,0 1 0,0-1 0,0 0 0,0 0 0,0 1 0,0-1 0,0 0 0,0 0 1,0 1-1,0-1 0,0 0 0,0 0 0,0 1 0,1-1 0,-1 0 0,0 0 0,0 1 0,0-1 0,0 0 1,0 0-1,1 0 0,-1 1 0,0-1 0,0 0 0,0 0 0,0 0 0,1 0 0,-1 1 0,0-1-3,16 8 55,-2-4-51,1-2 1,0 1-1,1-2 1,-1 0-1,0-1 1,9-1-5,33 1-11,-51 1 34,1 0 0,-1 0 0,0 0-1,0 1 1,0-1 0,0 1 0,0 1 0,-1-1 0,1 1 0,0 0 0,-1 1 0,0-1 0,0 1 0,0 0 0,0 0-1,-1 1 1,2 1-23,-3-2 79,0 0 0,0 0 0,0 0 0,-1 1-1,1-1 1,-1 1 0,0-1 0,-1 1 0,1 0-1,-1 0 1,0 0 0,0 0 0,0 0 0,-1 0-1,0 0 1,0 0 0,0 0 0,0 0 0,-1 0-1,0 0 1,-1 3-79,2-7 48,0 1 0,-1-1 0,1 1 0,-1-1 0,0 1 0,1-1 0,-1 1 0,0-1 0,0 0 0,0 1 0,0-1 0,0 0 0,-1 1-48,2-2 4,0 0-1,0 0 1,0 0 0,0 0-1,0 0 1,0 1-1,0-1 1,0 0-1,0 0 1,0 0-1,0 0 1,0 0-1,0 0 1,0 0 0,0 0-1,0 0 1,0 0-1,0 0 1,0 0-1,-1 0 1,1 0-1,0 0 1,0 0-1,0 0 1,0 0 0,0 0-1,0 0 1,0 0-1,0 0 1,0 0-1,0 0 1,0 0-1,0 0 1,0 0-1,0 0 1,0 0 0,0 0-1,-1 0 1,1 0-1,0 0 1,0 0-1,0 0 1,0 0-1,0 0 1,0 0-1,0 0 1,0 0 0,0 0-1,0 0 1,0 0-1,0 0 1,0 0-1,0 0 1,0-1-1,0 1 1,0 0-1,0 0 1,0 0 0,0 0-1,0 0 1,0 0-1,0 0-3,0-6 39,6-9-136,0 2-79,1 1 0,0 0 0,1 0-1,1 1 1,6-7 176,-9 11-46,0 1-1,1 0 1,-1 0-1,1 1 1,0 0-1,1 0 1,-1 0-1,1 1 1,7-3 46,-14 7 6,-1 0 0,1-1 1,0 1-1,0 0 0,0 0 1,1-1-1,-1 1 0,0 0 1,0 0-1,0 0 0,0 0 0,0 0 1,0 0-1,0 1 0,0-1 1,0 0-1,0 1 0,0-1 1,0 0-1,0 1 0,0-1 0,-1 1 1,1-1-1,0 1 0,0 0 1,0-1-1,-1 1 0,1 0 1,0 0-1,0-1 0,-1 1 1,1 0-1,-1 0 0,1 0 0,-1 0 1,1 0-1,-1 1-6,2 3 102,0 0-1,0 1 1,-1 0-1,0-1 1,0 1 0,-1 1-102,1 2 112,0 0 0,-1 0 0,0 0 1,0 1-1,-1-1 0,-2 6-112,2-11-170,-1 8-684,2-12 803,0 0-1,0 1 1,0-1 0,0 0-1,0 1 1,0-1-1,0 0 1,0 1-1,0-1 1,0 0 0,0 1-1,1-1 1,-1 0-1,0 0 1,0 1 0,0-1-1,0 0 1,1 1-1,-1-1 1,0 0-1,0 0 1,1 0 0,-1 1-1,0-1 1,0 0-1,1 0 1,-1 0 0,0 0-1,1 1 1,-1-1-1,0 0 52,14 0-1007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20.5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11466,'10'21'5274,"6"12"-2322,-3 23-1039,-4 7-65,-6 9-448,1 4-239,0-1-425,1 0-184,2 2-288,-1-6-80,0-10-64,-1-12-200,-1-21-664,-1-12-448,1-27-1337,-2-5-176,2-28 1657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20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 11010,'68'27'7529,"35"15"-2385,-80-30-4095,1 0 0,-2 1 0,4 4-1049,-24-16 71,0 0-1,0 1 1,-1-1 0,1 1 0,0 0 0,-1-1 0,1 1 0,-1 0-1,1 0 1,-1 0 0,0 0 0,0 1-71,0-2 24,-1 0 1,0 0-1,0 0 0,0 0 1,1 0-1,-1 0 0,0 1 1,-1-1-1,1 0 0,0 0 1,0 0-1,0 0 0,0 0 1,-1 0-1,1 0 0,-1 0 1,1 0-1,-1 0 0,1 0 1,-1 0-1,1-1 0,-1 1 1,0 0-1,1 0 0,-1 0 1,0-1-1,0 1 0,0 0 1,0-1-1,0 1-24,-10 6 78,0-1 0,-1 0-1,0 0 1,0-2 0,0 1-1,-9 1-77,6-1 36,-15 5-55,15-5-260,0 1 0,-1-2-1,0 0 1,0-1 0,0 0 0,-10-1 279,25-2-40,0 0 0,0 1 1,-1-1-1,1 0 0,0 0 0,0 0 1,0-1-1,-1 1 0,1 0 1,0 0-1,0-1 0,0 1 0,0 0 1,-1-1-1,1 1 0,0-1 0,0 0 1,0 1-1,0-1 0,0 0 0,0 0 1,1 1-1,-1-1 0,-1-1 40,1-2-74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21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94 321 12419,'1'-2'699,"1"0"1,-1 0 0,1-1-1,-1 1 1,0-1 0,0 1-1,0-1 1,0 1 0,-1-1-1,1 0 1,0-1-700,-1-1 414,0 1-1,0 0 1,0-1 0,0 1-1,-1 0 1,0 0 0,0-2-414,-1-2 269,-1 1 1,0-1 0,0 0 0,-1 1-1,0 0 1,0 0 0,-4-4-270,6 8 104,-1 0 0,1 0 0,-1 0 0,1 0 0,-1 1 0,0-1 0,0 1 0,-3-2-104,5 4 10,1 0 1,0 0-1,0 0 0,0 0 1,-1 0-1,1 0 0,0 0 1,0 0-1,-1 0 0,1 0 1,0 0-1,0 0 1,-1 0-1,1 0 0,0 0 1,0 0-1,0 0 0,-1 0 1,1 0-1,0 0 1,0 0-1,0 1 0,-1-1 1,1 0-1,0 0 0,0 0 1,0 0-1,-1 1 0,1-1 1,0 0-1,0 0-10,-3 4 66,0 0 0,0 0 0,0 0 0,0 0-1,1 0 1,-1 0 0,1 1 0,0 0 0,1-1-1,-1 1-64,-1 6 74,0-1 0,1 1 0,0-1 0,1 3-75,1-4 78,0 0-1,1 0 1,0 0-1,0-1 1,1 1-1,0 0 1,4 7-78,0 5 197,-5-18-159,5 16 203,-6-19-237,0 1 0,0-1 1,1 0-1,-1 1 0,0-1 0,0 0 1,1 0-1,-1 1 0,0-1 0,0 0 1,1 1-1,-1-1 0,0 0 0,0 0 1,1 0-1,-1 1 0,0-1 0,1 0 1,-1 0-1,1 0 0,-1 0 0,0 0 1,1 0-1,-1 0 0,0 1 1,1-1-1,-1 0 0,0 0 0,1 0 1,-1-1-1,1 1 0,-1 0 0,0 0 1,1 0-1,-1 0 0,0 0 0,1 0 1,-1 0-1,0-1 0,1 1 0,-1 0 1,1 0-5,3-5-4,1 1 1,-1-1 0,0 0 0,0 0 0,0 0-1,0-1 1,-1 1 0,2-4 3,1-3-26,3-2-12,-5 5 23,1 0 0,1 0 0,-1 1 1,1 0-1,1 1 0,0-1 0,1 0 15,-8 7 2,1 1-1,-1 0 1,0 0-1,1-1 1,-1 1 0,0 0-1,1 0 1,-1-1-1,0 1 1,1 0-1,-1 0 1,0 0-1,1 0 1,-1 0-1,1-1 1,-1 1 0,1 0-1,-1 0 1,0 0-1,1 0 1,-1 0-1,1 0 1,-1 0-1,0 0 1,1 1-1,-1-1 1,1 0 0,-1 0-1,0 0 1,1 0-1,-1 1 1,1-1-1,-1 0 1,0 0-1,1 0 1,-1 1-1,0-1 1,0 0-1,1 1 1,-1-1 0,0 0-1,0 1 1,1-1-1,-1 0 1,0 1-1,0-1 1,0 0-1,1 1 1,-1 0-2,1 2 26,0 1 0,0-1 0,0 1 1,0 0-1,-1 1-26,1-2 25,2 20 101,-2-14-119,0 0 1,1-1-1,-1 1 0,2 0 1,-1-1-1,1 1 0,1-1 0,2 4-7,-6-11-81,0 0 0,1 0-1,-1-1 1,1 1-1,-1 0 1,1-1 0,0 1-1,-1 0 1,1-1-1,0 1 1,-1-1-1,1 1 1,0-1 0,0 1-1,-1-1 1,1 1-1,0-1 1,0 0 0,0 1-1,-1-1 1,1 0-1,0 0 1,0 0 81,2 0-43,-2 0 0,1-1 1,0 1-1,0-1 0,0 1 0,0-1 0,0 0 0,0 0 1,0 0-1,0 0 43,18-10-93</inkml:trace>
  <inkml:trace contextRef="#ctx0" brushRef="#br0" timeOffset="1">408 265 11186,'21'28'5594,"-4"-4"-1009,-1-2-2569,0-1 48,-12-5-479,-4-4-401,0-3-752,-1-6-600,-5-14-1456,4-9-905,-2-10 1417</inkml:trace>
  <inkml:trace contextRef="#ctx0" brushRef="#br0" timeOffset="2">366 1 9250,'11'2'4089,"-2"2"-2137,5 0-1144,-4 0-287,0 2-457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21.6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12835,'8'29'8224,"5"24"-8224,-11-42 968,-1 1 0,0 0-1,0 1 1,-1-1 0,-2 10-968,1-11 570,1-7-344,-1 0 0,1 0-1,-1 0 1,0 0 0,0 0-1,0 0 1,0-1 0,-1 1-1,-1 3-225,2-8 430,1-6-308,0-8-89,1 1-16,3-26-51,2-6 34,-3 34-10,-1 0 0,2 0-1,-1 1 1,2-1-1,-1 1 1,2 0 10,-4 6-191,1 1 0,0 0 1,0 0-1,0 0 0,1 1 1,-1-1-1,1 1 0,0 0 1,0 0-1,0 0 0,0 0 0,0 1 1,1-1-1,1 0 191,19-7-473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22.1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1 13099,'-14'1'4481,"-19"2"856,28-2-4874,-1 0 0,1 0 0,-1 1 0,-3 1-463,7-2 72,0 0-1,0-1 0,1 1 0,-1 1 1,0-1-1,0 0 0,0 0 0,1 1 0,-1-1 1,1 1-1,-1-1 0,1 1 0,0 0 1,-1-1-1,1 1 0,0 0 0,0 0 0,0 0 1,0 0-1,1 0 0,-1 0 0,1 0 1,-1 0-1,1 0 0,-1 0 0,1 0 0,0 2-71,0 2 111,0-1 0,1 1 0,0-1 0,0 1 0,0-1-1,0 0 1,1 1 0,0-1 0,0 0 0,1 1-111,5 9 458,0-1 0,8 9-458,2 4 540,-17-25-472,0 0 0,0 0 0,0 0 0,0 1 0,0-1 0,0 0-1,0 1 1,-1-1 0,1 1 0,-1 1-68,0-3 21,0 0 0,0 0 0,0-1-1,0 1 1,0 0 0,0 0 0,0 0 0,-1 0 0,1-1-1,0 1 1,-1 0 0,1 0 0,0-1 0,-1 1-1,1 0 1,-1-1 0,1 1 0,-1 0 0,1-1-1,-1 1 1,0-1 0,1 1 0,-1-1 0,0 1-1,1-1 1,-1 1 0,0-1 0,0 0 0,1 1-1,-1-1 1,-1 0-21,-4 2 17,-1-2 0,1 1-1,-1-1 1,1 0-1,-1 0 1,0-1 0,0 0-17,-2 0-82,-13-3-402,19 3 187,0 0 0,0 1 1,-1-1-1,1 1 0,0-1 0,-1 1 0,1 0 0,-1 0 1,1 1 296,-8 3-887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4.1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7 5473,'-32'-6'2373,"28"6"1430,4 6-3145,1 0 2770,1 25-2193,-1-12-692,0 1 0,-1-1 0,-1 2-543,-10 67 1265,9-73-1155,1-12-92,1-1 0,-1 1 0,1-1 1,0 1-1,0 0 0,0-1 0,1 1 1,-1-1-1,1 1 0,-1 0-18,5-14 32,3-12-16,0 1 0,1-1 0,1 1-1,1 1 1,1 0 0,2-1-16,-9 16 8,-4 4-4,1-1 0,0 0 0,1 1 0,-1-1 0,0 1 0,2-2-4,-3 3 2,0 1 0,-1 0 0,1-1 0,0 1 1,0 0-1,-1-1 0,1 1 0,0 0 0,0 0 0,0-1 0,-1 1 0,1 0 0,0 0 1,0 0-1,0 0 0,0 0 0,-1 0 0,1 1 0,0-1 0,0 0 0,0 0 1,-1 0-1,1 1 0,0-1 0,0 0 0,-1 1 0,1-1 0,0 1 0,-1-1-2,3 3 18,0-1 1,0 0-1,0 1 0,-1 0 0,0-1 0,1 1 0,-1 0 0,0 0 0,0 1 0,-1-1 1,1 0-1,-1 1 0,1-1 0,0 4-18,2 9 115,-1-1 0,0 1 0,-1 0-115,3 21 284,-4-34-267,-1 0-1,1-1 0,0 1 1,0-1-1,-1 1 0,2 0 1,-1 0-17,-1-3 1,0 0 0,1 1 0,-1-1 0,0 0 0,0 1 0,0-1 0,1 0 0,-1 0 0,0 1 0,1-1 1,-1 0-1,0 0 0,1 1 0,-1-1 0,0 0 0,1 0 0,-1 0 0,0 0 0,1 0 0,-1 1 0,1-1 0,-1 0 0,0 0 0,1 0 0,-1 0 0,1 0 1,-1 0-1,0 0 0,1 0 0,-1 0 0,0-1 0,1 1 0,-1 0 0,1 0 0,-1 0 0,0 0 0,1-1 0,-1 1 0,0 0 0,1 0 0,-1 0 0,0-1 1,0 1-1,1-1-1,1-1-2,1 0 1,-1 0-1,0 0 1,0-1-1,-1 1 1,1-1-1,0 0 1,-1 1 0,0-1-1,1-1 2,11-34-27,-6 17 15,-5 14 10,1 0 1,1 0-1,-1 1 0,1-1 0,0 1 0,1-1 0,-1 1 1,1 1-1,1-2 2,-4 5 3,0 0 0,0 0 0,1 1 1,-1-1-1,0 0 0,1 1 0,-1-1 0,1 1 1,-1 0-1,1 0 0,0 0 0,0 0 1,-1 1-1,1-1 0,0 1 0,0-1 0,0 1 1,0 0-1,-1 0 0,1 1 0,0-1 1,0 0-1,0 1 0,-1 0 0,3 0-3,-3 0 8,1 0-1,-1 0 1,0 0-1,0 1 1,1-1-1,-1 1 0,0-1 1,-1 1-1,1-1 1,0 1-1,0 0 1,-1 0-1,1 0 1,0 1-8,0 2 21,0-1 0,0 0 1,0 0-1,0 1 1,-1 0-1,0-1 0,1 4-21,-1 3 49,0-1 0,0 1 0,-1 0 0,0-1 0,-1 1 0,-2 8-49,3-16-48,-8 32 280,7-32-424,0 0 0,-1 0 0,1 0 1,-1 0-1,1-1 0,-1 1 0,0 0 0,0-1 0,-2 3 192,-2-2-1757,-3-2 658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58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5169,'1'1'9156,"1"0"-3504,1 4-1954,5 13-6407,-6-12 4165,11 27-999,-2 1 0,-1 5-457,-5-20 246,1 0 0,1-1 0,6 15-246,-9-25 40,0-1-1,0 0 1,1 1-1,0-1 0,0-1 1,1 1-1,0-1 1,0 0-1,5 4-39,-10-9 2,1 0-1,-1 0 1,1 0 0,-1 0-1,1 0 1,0 0-1,-1 0 1,1-1 0,0 1-1,0-1 1,-1 1-1,1-1 1,0 0 0,0 0-1,0 0 1,0 0-1,-1 0 1,1 0-1,1 0-1,-1-1-1,0 0 0,1 0 0,-1 0-1,0 0 1,0 0 0,0 0 0,0-1-1,0 1 1,-1-1 0,1 1-1,0-1 1,-1 0 0,2 0 1,3-7-6,-1 1-1,0-1 1,0 0 0,-1 0 0,0 0-1,1-2 7,7-26 46,-1-1-1,-2-1 1,0-12-46,-7 40 30,-2 10-28,0 1-1,0 0 1,0-1-1,0 1 1,0 0 0,0 0-1,0-1 1,0 1-1,0 0 1,1 0 0,-1-1-1,0 1 1,0 0-1,0-1 1,0 1 0,0 0-1,0 0 1,0 0 0,1-1-1,-1 1 1,0 0-1,0 0 1,0-1 0,1 1-1,-1 0 1,0 0-1,0 0-1,5 12 76,-3-5-52,5 21 747,9 23-771,-13-43 144,0 0 0,1 0 0,0-1 0,1 1 0,-1-1 0,1 0 0,1 0 0,2 3-144,-6-9 28,-1 1 0,1-1 0,-1 0 0,1 1 0,0-1 1,-1 0-1,1 0 0,0 0 0,0-1 0,0 1 0,0 0 0,0-1 0,0 1 1,0-1-1,0 1 0,0-1 0,0 0 0,0 0-28,1 0 18,0 0 1,-1-1-1,1 0 0,0 1 0,0-1 1,-1 0-1,1 0 0,-1 0 0,1-1 1,-1 1-1,1-1 0,-1 1-18,6-6-13,0 0-1,0 0 1,-1-1-1,0 1 0,0-2 1,2-3 13,-3 2-200,0 1 1,0-2-1,-1 1 1,0 0-1,-1-1 1,3-10 199,-5 12-845,0-1 0,0 0 0,-1 1-1,0-1 1,-1-2 845,0 3-2243,-1 4 1015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59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34 251 11939,'6'17'5057,"-3"6"-2729,-3 3-207,3 9-553,1-2-368,4-3-664,3-4-248,-1-16-648,2-4-496,4-14-1376,-2-10 2392,4-17-560</inkml:trace>
  <inkml:trace contextRef="#ctx0" brushRef="#br0" timeOffset="1">1 1 12363,'7'3'5209,"-2"15"-2601,-2-1-991,1 3-433,0 4-360,15-1-928,11-3-888,7-8 648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6:59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9026,'2'38'5201,"-2"11"160,0 12-3560,0 4-17,4-6-528,6-1-344,11-12-528,7-9-215,13-17-169,-4-16-489,2-16-1399,-6-9-641,-6-17 1329</inkml:trace>
  <inkml:trace contextRef="#ctx0" brushRef="#br0" timeOffset="1">0 187 14139,'0'13'5441,"11"0"-3856,7 2-121,9-3-376,8-3-328,11-7-496,5-2-264,1-6-1520,-11-6 3496,8-5-1920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0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12027,'3'50'8753,"7"21"-5456,-1-18-1947,-1 8 330,17 55-1680,-24-111 23,0-1-19,0-1 0,0 0 0,0 1 0,0-1 0,0 0 0,1 0 0,-1 1 0,1-1 0,0-1 0,0 1 0,0 1-4,-1-4-6,-1 0 1,0 0-1,0 0 0,0 0 1,0 1-1,1-1 1,-1 0-1,0 0 1,0 0-1,1 0 0,-1 0 1,0 0-1,0 0 1,1 0-1,-1 0 0,0 0 1,0 0-1,0 0 1,1 0-1,-1 0 0,0 0 1,0 0-1,1 0 1,-1 0-1,0 0 1,0 0-1,1 0 0,-1-1 1,0 1-1,0 0 1,0 0-1,1 0 0,-1 0 1,0 0-1,0-1 1,0 1-1,0 0 1,0 0-1,1 0 0,-1-1 1,0 1-1,0 0 1,0 0 5,5-10-210,-1-4-62,0-1 1,0-6 271,-3 12-15,1 0 0,0 0 0,0 0 1,1 0-1,0 0 0,1 0 1,0 1-1,1-1 15,-5 8 13,1 0-1,-1 0 1,1 0 0,0 0 0,0 0 0,-1 1-1,1-1 1,0 0 0,0 0 0,0 0-1,0 1 1,0-1 0,0 1 0,0-1-1,0 1 1,0-1 0,0 1 0,0-1 0,0 1-1,1 0 1,-1 0 0,0 0 0,0-1-1,1 1-12,0 1 40,-1-1 0,0 1 0,1-1 0,-1 1 0,0-1 0,0 1 0,1 0 0,-1-1 0,0 1 0,0 0 0,0 0 0,0 0 0,0 0 0,0 0 0,0 0 0,0 0 0,-1 0 0,1 1 0,0-1-1,0 1-39,6 14 444,-1-1 0,0 1 0,-1 1 0,1 7-444,0-1 774,7 18-774,-7-25 90,-5-12-189,0 0 1,0-1-1,1 1 0,-1 0 0,1 0 0,0-1 0,0 1 0,0-1 0,0 0 0,1 0 0,0 0 0,-1 0 0,2 1 99,-3-3-103,0-1-1,0 1 1,0 0 0,0-1 0,0 1-1,0-1 1,0 1 0,0-1-1,0 0 1,0 1 0,0-1-1,0 0 1,0 0 0,0 1-1,0-1 1,0 0 0,1 0 103,1-1-140,-1 0 0,1 0 0,-1-1 0,1 1 0,-1 0 0,0-1 0,1 1-1,0-2 141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0.5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12123,'1'-7'4833,"6"22"-2561,5 9-704,8 25 153,0 10-169,4 15-560,0 1-223,-5-1-345,5 5-96,0-12-152,-5-5-56,-2-18-80,-3-11-8,-6-24-752,0-8-569,-6-28-1487,-4-13-809,-9-19 2233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0.8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11298,'10'-3'1136,"-1"1"-1,1 1 0,0-1 1,-1 2-1,1-1 0,0 1 1,0 1-1,-1 0 0,4 1-1135,-4-1 322,0 1 0,0 1 0,0 0 0,-1 0 1,1 1-1,-1 0 0,0 0 0,0 1 0,0 0 0,0 0 0,-1 1 0,0 0 0,0 0 0,0 1 0,0 0-322,-5-3 56,1-1 0,-1 1 0,1 0 0,-1-1 0,0 1 0,0 0 1,-1 0-1,1 0 0,-1 0 0,0 1 0,0-1 0,0 0 0,0 1 0,-1-1 0,0 0 0,0 1 0,0 1-56,-1-1 24,0 0 0,0 0 0,-1 0 0,1 0 0,-1 0 0,0-1 0,0 1 0,-1-1 0,1 0 1,-1 1-1,0-1 0,0 0 0,0-1 0,-4 4-24,-5 4 34,1-1 0,-2 0 0,-2 1-34,9-7-239,0 0 0,0-1 0,-1 0 0,1 0 1,-1 0-1,0-1 0,-6 2 239,11-4-157,1 1 0,0-1 0,-1 0 0,1 0 0,0 0 0,-1 0 1,1 0-1,-1 0 0,1 0 0,0 0 0,-1 0 0,1 0 0,0-1 0,-1 1 0,1-1 0,0 1 1,0-1-1,-1 0 0,1 1 0,0-1 0,0 0 0,0 0 0,-1 0 157,1-1-88,1 1 1,-1 0-1,1-1 0,0 1 0,-1-1 0,1 1 1,0 0-1,0-1 0,0 1 0,0-1 1,0 1 87</inkml:trace>
  <inkml:trace contextRef="#ctx0" brushRef="#br0" timeOffset="1">374 95 13531,'12'23'8438,"6"22"-8438,-6-12 2380,-2 1 1,-1 6-2381,-8-37 109,-1-2-59,0 1-1,1-1 1,-1 0 0,0 1 0,1-1 0,-1 0-1,1 1 1,0-1 0,-1 0 0,1 0 0,0 0 0,0 1-50,-1-3 8,0 1 1,1 0 0,-1 0 0,0 0 0,1-1-1,-1 1 1,0 0 0,0 0 0,0-1 0,1 1-1,-1 0 1,0-1 0,0 1 0,0 0 0,0-1-1,1 1 1,-1 0 0,0-1 0,0 1 0,0 0-1,0-1 1,0 1 0,0-1 0,0 1 0,0-1-9,2-30-3,-1-18 3,1-12-32,-1 43 22,3-34 5,-3 47 3,0 0 1,0 1-1,0-1 1,1 0-1,0 1 1,0-1 0,0 1-1,2-4 2,-3 6-19,0 1 0,0 0 0,0 0 0,0 0-1,0 0 1,1 0 0,-1 0 0,0 0 0,0 0 0,1 1 0,-1-1-1,0 0 1,1 1 0,-1-1 0,0 1 0,1-1 0,-1 1 0,1 0-1,-1-1 1,1 1 0,-1 0 0,1 0 0,-1 0 0,1 0-1,-1 1 1,1-1 0,1 0 19,3 2-125,1 0-1,-1 1 1,0 0-1,0 0 0,4 2 126,-4-2 328,13 8-276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1.2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52 11819,'-11'45'8265,"6"-25"-6582,0 0-1,2 0 1,-2 17-1683,5-32 147,0-1-1,0 0 1,0 1-1,1-1 1,0 0-1,0 0 1,0 1 0,0-1-1,2 4-146,-2-7 25,0 1 0,0 0 1,0-1-1,0 1 0,0-1 0,0 1 0,0-1 0,1 0 1,-1 0-1,0 1 0,1-1 0,-1 0 0,1 0 0,-1 0 1,1 0-1,0-1 0,-1 1 0,1 0 0,0-1 0,0 1 1,0-1-1,-1 1 0,1-1 0,0 0-25,3 0 14,0 0 0,-1 0-1,1-1 1,0 1 0,-1-1-1,1 0 1,-1-1 0,1 1-1,-1-1 1,1 0 0,-1 0 0,0 0-1,0 0 1,0-1 0,0 0-1,0 1 1,-1-2 0,4-2-14,-3 1 0,1 0 1,-1 0 0,0 0 0,0 0-1,-1-1 1,0 0 0,0 0 0,0 0-1,-1 0 1,0 0 0,0 0-1,0-1 1,0-2-1,-1 4 4,-1-1 0,1 1 0,-1-1 0,0 1-1,-1-1 1,1 1 0,-1-1 0,0 1 0,0 0 0,-1-1 0,0 1-1,0 0 1,0 0 0,0 0 0,-1 0 0,0 0 0,0 1 0,0-1 0,-1 1-1,1 0 1,-1 0 0,0 0 0,0 0 0,0 1 0,-1-1 0,1 1-1,-1 0 1,0 1 0,0-1 0,0 1 0,0 0 0,0 0 0,-1 1-1,1-1 1,0 1 0,-1 0 0,1 1 0,-2-1-4,3 1-33,0 0-1,0 1 1,0-1 0,0 1-1,0 0 1,0 0 0,0 0 0,1 0-1,-1 1 1,0-1 0,0 1 33,2 0-158,0-1 0,0 0 0,0 1 0,0-1 0,0 1 0,1-1 0,-1 1 0,0 0 0,1 0 1,0 0-1,-1 0 0,1 0 0,0 0 0,0 0 0,0 1 0,0-1 0,0 0 0,0 2 158,1-2-232,0 0 1,0 0-1,0-1 0,0 1 0,0 0 0,0-1 1,0 1-1,1 0 0,-1-1 0,1 1 0,-1 0 1,1-1-1,-1 1 0,1-1 0,0 1 0,0-1 1,0 1-1,0-1 0,0 0 0,0 1 0,1-1 232,10 16-1505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1.7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14683,'9'23'3924,"-1"1"1,0 5-3925,0 5 1474,-2 0 0,1 16-1474,-5-32 328,18 135 1270,-16-131-1493,2 0-1,0 0 1,1 0 0,1-1 0,7 12-105,-13-28 4,1 0 1,0-1-1,0 1 0,0 0 1,0-1-1,1 0 1,0 0-1,-1 0 0,2 0 1,-1-1-1,3 3-4,-8-11-82,-5-3 31,-4-3-34,1-1 0,0-1 1,1 1-1,-3-8 85,9 17-12,0 0 0,1 0 0,0-1 0,-1 1 0,1 0 0,1-1 0,-1 1 0,0-1 0,1 1 0,0-1 0,0 1 0,0-1 0,0 1 0,0 0 0,1-1 0,-1 1 0,1-1 0,0 1 0,0 0 0,0-1 0,1 1 0,0-1 12,0 1-3,0 0 0,1 1 1,-1 0-1,0-1 0,1 1 0,0 0 1,0 0-1,0 0 0,-1 0 0,2 1 1,-1-1-1,0 1 0,0 0 0,0 0 1,1 0-1,-1 0 0,0 0 0,1 1 1,2 0 2,2-1 22,-1 1 1,0 0-1,0 0 1,1 1-1,-1-1 1,0 2-1,0-1 1,0 1 0,0 0-23,-2 0 48,-1 0 1,1 1-1,-1-1 1,0 1-1,0 0 1,0 0-1,-1 0 1,1 0-1,-1 1 1,0-1-1,0 1 1,0 0-1,0 0 1,0 0-1,1 3-48,-3-4 43,1 1-1,-1-1 1,0 0 0,0 0-1,0 1 1,0-1-1,0 0 1,-1 1-1,0-1 1,1 1 0,-1-1-1,-1 0 1,1 1-1,0-1 1,-1 1-1,0-1 1,1 0 0,-1 1-1,-1-1 1,1 0-1,0 0 1,-2 1-43,0 2 27,-1-1 1,0-1-1,0 1 1,0-1-1,-1 0 1,1 0-1,-1 0 1,0 0 0,0-1-1,-1 0 1,1 0-1,-1 0 1,1-1-1,-1 0 1,0 0-1,-1 0-27,-1 0-174,1 0 0,0-1-1,-1 0 1,1 0 0,-1-1-1,1 0 1,-1 0 0,1-1 0,-1 0-1,1 0 1,0-1 0,-8-2 174,14 4-142,0 0 1,0-1-1,0 1 0,-1-1 1,1 1-1,0-1 1,0 1-1,0-1 0,0 0 1,0 1-1,0-1 1,0 0-1,1 0 0,-1 0 1,0 0-1,0 0 1,1 0-1,-1 0 0,0 0 1,1 0-1,-1 0 1,1 0-1,-1 0 0,1 0 1,0-1-1,-1 1 0,1 0 1,0 0-1,0 0 1,0-1-1,0 1 0,0 0 1,0-1 141,9-13-1118,-6 10 852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2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1 15475,'-32'15'8990,"31"-15"-9002,-1 3 1755,10 0 42,33 4-1512,-19-3-183,1-1-1,0-1 0,0-1-89,1 0 87,0 2-1,7 1-86,-30-4 3,0 1 0,-1-1 0,1 0-1,0 0 1,-1 0 0,1 0 0,-1 1-1,1-1 1,-1 0 0,1 0-1,0 1 1,-1-1 0,1 1 0,-1-1-1,1 1-2,-1-1 2,0 0-1,0 0 1,0 0 0,0 1-1,0-1 1,0 0-1,0 0 1,0 1-1,1-1 1,-1 0-1,0 0 1,0 1 0,0-1-1,0 0 1,-1 0-1,1 0 1,0 1-1,0-1 1,0 0-1,0 0 1,0 1 0,0-1-1,0 0 1,0 0-1,0 0 1,-1 1-2,0 1 11,-1 0 1,1-1-1,-1 1 1,0 0-1,0-1 1,-1 2-12,0-1 10,-219 165 280,209-157-342,-1-1-857,1 1-1,-10 10 910,23-19-2447,4 0 1334,7-2-288,14-6-133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2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202 321 10762,'9'31'4905,"-17"-3"-1768,-7 7-889,-13 2-223,-8 0-321,-2-4-719,2-3-257,9-14-440,10-3-512,12-13-1449,6-7-567,15-5 1160</inkml:trace>
  <inkml:trace contextRef="#ctx0" brushRef="#br0" timeOffset="1">621 1 15275,'12'12'6010,"-2"8"-4034,-2 5-176,-2 11-447,-6 5-361,0 2-560,0 1-56,1-8-1112,4-10-584,9-7-1281,-2-10 1313</inkml:trace>
  <inkml:trace contextRef="#ctx0" brushRef="#br0" timeOffset="2">529 321 13475,'3'7'5417,"10"-4"-3257,8-3-303,10-2-353,6-4-336,7-9-655,3-2-201,3-2-624,-2 5-609,-3 0 1425,-9 1-720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4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1104 8298,'0'2'329,"1"-1"-1,-1 1 1,0-1 0,1 1 0,-1 0 0,1-1 0,0 1-1,-1-1 1,1 0 0,0 1 0,0-1 0,0 0 0,0 1-1,0-1 1,0 0 0,0 0 0,0 0 0,1 0 0,-1 0-1,0 0 1,1 0-329,0 1 350,0 0 1,0-1-1,0 1 0,0 0 0,0 1 1,0-1-1,0 0 0,0 1-350,2 5 512,1-1 1,1 0-1,-1-1 0,1 1 1,0-1-1,1 0 0,3 2-512,14 14 459,-23-21-452,0 1-1,1-1 1,-1 0 0,1 0-1,-1 0 1,1 0 0,-1 0-1,1 0 1,-1 0 0,1-1-1,0 1 1,-1 0 0,1-1-1,0 1 1,0-1-1,0 0 1,-1 0 0,1 0-1,0 1 1,0-2 0,0 1-1,-1 0 1,1 0 0,0-1-1,0 1 1,-1-1 0,1 1-1,0-1 1,0 0 0,-1 1-1,1-1 1,-1 0 0,1 0-1,-1 0 1,1 0 0,0-2-7,3-1-11,0-1 0,0-1 0,-1 1 1,1-1-1,-1 1 0,0-1 0,-1 0 1,0-1-1,1 0 11,4-13-320,-2 1 0,1-2 0,-2 1-1,-1-1 1,-1 1 0,1-15 320,-1-18-1179,-3-1 0,-2-1 1179,-7-43-1409,-5 1-1,-8-24 1410,17 95-114,-77-347 2766,82 372-2637,-7-26 587,2 7 353,1 0 0,0-3-955,4 22 55,0-1-1,0 1 0,0 0 0,0 0 0,0 0 1,1-1-1,-1 1 0,0 0 0,1 0 1,-1 0-1,1 0 0,-1 0 0,1 0 0,-1 0 1,1 0-1,0 0 0,-1 0 0,1 0 1,0 0-1,0 0 0,0 1 0,0-1 0,0 0 1,0 0-1,0 0-54,4-1 62,-1 0-1,0 0 1,1 0 0,-1 0 0,5 0-62,5-2 69,-1 2 0,1 0 1,0 0-1,0 2 1,1-1-70,71 5 246,-49-1-149,-33-3-102,77 5-246,-1-4-1,42-5 252,-121 4-102,-1 0-1,0 0 0,0 0 0,0 0 0,0 0 0,1 0 0,-1 0 1,0 0-1,0 0 0,0 0 0,0 0 0,1 0 0,-1 0 1,0 0-1,0 0 0,0 0 0,0 0 0,1 0 0,-1 0 1,0 0-1,0 0 0,0 0 0,0 1 0,0-1 0,1 0 1,-1 0-1,0 0 0,0 0 0,0 0 0,0 0 0,0 1 0,0-1 1,0 0-1,0 0 0,0 0 0,0 0 0,1 1 0,-1-1 1,0 0-1,0 0 0,0 0 0,0 0 0,0 1 0,0-1 103,-1 0-1046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2.9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11114,'2'2'963,"0"0"0,-1 0-1,1 0 1,0 0-1,0-1 1,0 1 0,1 0-963,17 7 3283,-11-7-2670,0-1-1,0 0 1,7 1-613,1-1 944,-13-1-814,14 2 610,-1 1 0,4 1-740,-17-4 102,1 2 1,-1-1-1,0 0 0,0 1 1,0 0-1,0 0 0,-1 0 1,1 0-1,0 0 0,-1 1 1,3 2-103,-5-4 19,-1 0 0,1 0 1,0 0-1,-1 0 0,1 0 0,-1 0 1,1 0-1,-1 0 0,1 0 0,-1 0 1,0 0-1,0 0 0,1 1 0,-1-1 1,0 0-1,0 0 0,0 0 1,0 0-1,0 1 0,-1-1 0,1 0 1,0 0-1,0 0 0,-1 0 0,1 0 1,-1 0-1,1 1 0,-1-1 0,1 0 1,-1 0-1,0-1 0,1 1 1,-2 1-20,-3 4 81,0-1 1,0 1 0,0-1 0,-7 4-82,8-6 60,3-2-54,-20 17 603,-7 8-609,22-20 115,0 0-1,1 0 1,0 1-1,0 0 1,1 0 0,-3 6-115,7-13 2,-1 0 0,1 1 0,0-1 0,0 0 0,0 1 0,-1-1 1,1 0-1,0 1 0,0-1 0,0 0 0,0 1 0,0-1 0,0 1 1,0-1-1,0 0 0,0 1 0,0-1 0,0 1 0,0-1 0,0 0 0,0 1 1,0-1-1,0 0 0,0 1 0,1-1 0,-1 0 0,0 1 0,0-1 1,0 0-1,1 1 0,-1-1 0,0 0 0,0 1 0,1-1 0,-1 0 1,0 0-1,1 1 0,-1-1 0,0 0 0,1 0 0,-1 0 0,0 0 1,1 1-1,-1-1 0,0 0-2,18 1-10,-18-1 10,17-2-197,0 0 0,-1-1 0,1-2 0,-1 1 0,10-5 197,23-7-1429,-1 4 679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3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1 17820,'-10'13'6153,"2"-2"-6249,-5-1-920,-3-4 648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3.6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12379,'-24'20'5105,"18"-7"-3001,2-3-327,17-3-241,8 0-288,19-2-376,7-2-103,13-2-281,9 0-104,-3 1-200,4 0 48,-13 0-744,-4-2-457,-9 0-1247,-12 0-801,-25-6 1913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4.0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10730,'-10'23'4673,"13"-6"-2200,6 2-361,13-6-207,6-1-321,9-4-544,5-6-248,6-2-408,0-2-111,-4-8-433,-3 2-577,-11-7-1591,-5-4-2497,-18-5 3048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4.3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12379,'2'27'5353,"6"6"-2905,4 10-815,3 7 87,-1 9-592,0 2-296,-1 6-455,0-1-137,1-10-440,2-8-457,4-29-1335,1-15 352,-5-24 759</inkml:trace>
  <inkml:trace contextRef="#ctx0" brushRef="#br0" timeOffset="0.25">190 6 11650,'19'17'5402,"-11"19"-1834,0 7-1303,-2 12-737,-1 8-183,0 2-561,6-1-232,4-6-296,-5-7-80,2-12-464,0-9-608,3-14-1225,5-2 1265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4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5 11450,'-2'0'4873,"1"0"-2360,0-1-689,-6 0-111,-7-2-361,-1 3-608,-33 17-168,37 14-240,2 6-88,9 14-55,3-3-57,7-2-96,8-3-32,7-14-48,0-4 80,10-17-777,3-8-759,-12-32 984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5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12995,'4'51'5488,"-3"-25"-3227,1-1 1,3 9-2262,-3-26 362,0 0-1,0 0 1,1 0 0,0-1-1,0 1 1,1-1-1,0 0 1,0 0-1,2 2-361,-6-8 32,3 2 133,-1 0 0,1 0-1,0 0 1,-1 0 0,2 0-165,-3-2 14,-1-1 0,0 0 0,1 1 0,-1-1-1,1 0 1,-1 0 0,0 1 0,1-1 0,-1 0 0,1 0 0,-1 0-1,1 1 1,-1-1 0,1 0 0,-1 0 0,0 0 0,1 0 0,-1 0-1,1 0 1,-1 0 0,1 0 0,-1 0 0,1 0 0,-1 0-1,1 0 1,-1-1 0,1 1 0,-1 0 0,0 0 0,1 0 0,-1-1-1,1 1 1,-1 0 0,0 0 0,1-1 0,-1 1 0,1 0 0,-1-1-1,0 1 1,0-1 0,1 1 0,-1 0 0,0-1 0,0 1 0,1-1-1,-1 1 1,0-1-14,24-41 107,-15 18-279,4-22 172,-12 43-5,0-1-2,0 0 0,0-1 0,0 1 1,0-1-1,-1 0 0,0 1 0,0-1 1,0 0-1,0 1 0,-1-1 0,0 1 1,0-1-1,0 1 0,0-1 1,-1 1-1,0 0 0,0 0 0,0-1 1,-2-2 6,3 6 3,-1-1 0,0 0 0,1 1 0,-1-1 0,0 1 0,0 0 0,0 0 0,0-1 0,0 1 0,0 0 0,0 1 0,-1-1 0,1 0 0,0 1 0,0-1 0,-1 1 0,1 0 0,0-1 0,-1 1 0,1 0 0,0 1 0,0-1 0,-1 0 0,0 1-3,-7 1-29,1 0 1,0 0 0,0 1-1,0 1 1,-3 1 28,5-2-327,0 1-1,-1 0 1,2 0-1,-1 0 1,0 1-1,1 0 1,0 0 0,0 1-1,1 0 1,-1 0-1,-2 4 328,8-9-83,0-1 1,-1 1-1,1 0 0,-1 0 0,1 0 0,0 0 1,0 0-1,-1 0 0,1 0 0,0 0 0,0 0 1,0 0-1,0 0 83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5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 14563,'-1'0'5609,"-7"16"-4224,0 12-153,-2 24-256,4 10-264,6 10-176,1 1-136,10-5-216,1-7-56,2-18-71,2-10-1,2-18-729,-2-14-575,-4-13 2992,-2-13-1800</inkml:trace>
  <inkml:trace contextRef="#ctx0" brushRef="#br0" timeOffset="1">211 65 15299,'12'29'6050,"1"18"-4114,-3 6-96,-2 7-375,0 6-401,0-5-528,2-3-192,4-13-144,-1-12-224,-5-16-960,1-10-672,0-18-3610,3-11 3378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5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20 185 15131,'2'37'6178,"10"-4"-3594,-2 0-735,1 2-321,-2 0-448,-2-10-624,0-8-80,-5-9-1208,4-7-872,0-13 1088</inkml:trace>
  <inkml:trace contextRef="#ctx0" brushRef="#br0" timeOffset="1">0 1 15115,'0'9'5962,"3"-2"-3986,4 0-496,2 1-255,0-2-873,6 0-1865,4-4-863,9-7 1191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6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 9866,'0'2'709,"-1"-1"-1,0 1 1,1 0-1,-1-1 1,0 1-1,0 0 1,0-1 0,0 1-1,0-1 1,0 0-1,0 1 1,0-1-1,0 0 1,-1 1-709,-23 16 2370,10-8-880,10-7-1100,0 1 0,0 0 0,1 1 0,0-1 0,-1 1 0,-1 3-390,5-7 50,0 1 0,1-1 0,-1 1 0,0-1 0,0 1 0,1-1 0,-1 1-1,1 0 1,0 0 0,-1-1 0,1 1 0,0 0 0,0-1 0,0 1 0,0 0 0,0 0 0,1-1 0,-1 1-1,0 0 1,1-1 0,-1 1 0,1 0 0,0-1 0,-1 1 0,2 1-50,1 1 37,0 0-1,0 1 1,1-1 0,-1 0-1,1-1 1,0 1 0,0-1 0,4 3-37,7 4 77,0-1 1,1-1-78,-3-1 121,0 0 0,-1 1 0,2 2-121,-12-8 34,0 0-1,0 0 1,0 0-1,-1 0 1,1 0-1,-1 1 1,1-1-1,-1 0 1,0 1-1,0-1 1,0 1-1,0-1 1,0 1-1,-1 0 1,1-1-1,-1 1 1,0 0-1,1-1 1,-1 1-1,0 0 1,-1-1-1,1 1 1,0 0 0,-1-1-1,0 1 1,1 0-1,-1-1 1,0 1-1,-1-1 1,1 0-1,0 1 1,-1-1-1,1 0 1,-1 0-1,1 0 1,-1 0-1,0 0 1,0 0-1,0 0 1,0 0-1,0-1 1,-1 1-1,1-1 1,-3 1-34,-1 1-217,-1-2-1,1 1 1,-1-1-1,0 0 1,1 0 0,-1-1-1,0 0 1,1 0 0,-1-1-1,0 1 1,1-1-1,-1-1 1,0 1 0,1-1-1,0-1 1,-1 1 0,-2-3 217,5 3-304,1 0 1,0 0 0,-1-1 0,-1-2 303</inkml:trace>
  <inkml:trace contextRef="#ctx0" brushRef="#br0" timeOffset="1">327 74 12555,'0'35'5681,"8"3"-2056,0 0-1145,0-1-647,-2 0-329,-2-16-824,0-6-248,3-12-904,-2-5-664,3-22 624,1-5-88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5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 7682,'-1'-1'3253,"2"-1"-360,0 2-2703,-1 0 0,1-1 0,-1 1-1,1 0 1,-1 0 0,1 0 0,-1-1 0,1 1 0,-1 0 0,1 0-1,-1 0 1,1 0 0,0 0 0,-1 0 0,1 0 0,-1 0 0,1 0-1,-1 0 1,1 0 0,-1 0-190,8 2 213,1 0 0,-1 1 0,-1 0-1,1 0 1,0 0 0,6 5-213,-11-6 71,3 1-13,0 1 0,-1 0 0,0 1 0,0-1 0,0 1 0,0 0 0,-1 0 0,0 1 0,0-1 0,0 1 0,0 1-58,-4-7 3,2 3 9,0 0 1,0 0-1,-1 0 1,0 0-1,1 0 1,-1 0 0,0 0-1,0 1 1,-1-1-1,1 0 1,-1 0 0,0 1-1,0-1 1,0 0-1,0 3-12,-1-3 10,1 0 1,-1 0-1,0 0 0,0-1 0,0 1 0,-1 0 1,1-1-1,-1 1 0,1-1 0,-1 1 0,0-1 0,0 0 1,0 0-1,0 0 0,-1 0 0,1 0 0,0 0 1,-1 0-11,-8 4 40,-1 0 1,0 0 0,-1-1 0,1 0-1,-1-1 1,-1 0-41,11-3 12,3-1-2,-1 0 0,1 0 0,0 0 0,0 0 0,-1 0 0,1 0 0,0 0 0,0 0 0,-1 0-1,1 0 1,0 0 0,0 1 0,0-1 0,-1 0 0,1 0 0,0 0 0,0 0 0,0 1 0,0-1 0,-1 0 0,1 0 0,0 0 0,0 1 0,0-1 0,0 0 0,0 0 0,0 1-10,0-1 29,0 0 0,1 0 0,-1 1 0,0-1 0,1 0 0,-1 0 0,0 1 0,1-1 0,-1 0 0,1 0 0,-1 0 0,0 0 0,1 0 0,-1 0 0,1 0 0,-1 0 0,1 0 0,-1 0 0,0 0 0,1 0 0,-1 0 0,1 0-29,36-1 445,24-3-445,-37 2 92,6-1-220,0 2-1,0 0 1,0 3 0,1 0 128,-27-1-250,9 1-268,-12-2 430,-1 0 1,1 0-1,-1 0 0,0 0 0,1 1 1,-1-1-1,1 0 0,-1 0 1,0 1-1,1-1 0,-1 0 1,1 0-1,-1 1 0,0-1 1,0 0-1,1 1 0,-1-1 0,0 0 1,1 1-1,-1-1 0,0 1 1,0-1-1,0 1 88,-1 5-1080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6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12387,'4'11'4601,"10"-3"-3537,-5-3-936,14 1-128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7.0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11186,'1'26'5117,"2"1"0,2 8-5117,-2-21 1207,1 0-1,-1 0 1,2-1 0,0 1 0,2 2-1207,-5-12 197,1 0 0,-1 1 0,1-1 0,0 0 0,0 0 0,0 0-197,-2-3 12,0 0 0,0 0 0,0 0 0,0-1 0,0 1 0,0 0 1,1 0-1,-1-1 0,0 1 0,0-1 0,1 1 0,-1-1 0,0 1 0,0-1 0,1 0 0,-1 0 1,0 0-1,1 0 0,-1 0 0,0 0 0,1 0 0,-1 0 0,0 0 0,2-1-12,-1 1-11,-1-1 1,1 0-1,0 0 0,0 0 0,-1 0 1,1 0-1,0 0 0,-1-1 1,1 1-1,-1 0 0,0-1 0,1 0 11,16-23-335,-11 13 64,-4 7 76,0 0 0,0-1 0,0 1 0,-1 0-1,2-6 196,-3 8-103,-1 1-1,1-1 1,-1 1-1,1-1 1,-1 0-1,0 1 0,0-1 1,0 0-1,0 1 1,-1-1-1,1 0 1,-1 1-1,0-1 0,0-2 105,-2 1-105,1-1 0,-1 1 0,0 0 0,0 0 0,-1 1 0,1-1 0,-1 1 1,0-1-1,1 1 0,-2 0 0,1 0 0,0 1 0,0-1 0,-1 1 104,-7-3-23,1 0-1,-1 0 0,0 1 0,0 1 0,-1-1 24,9 4 21,1 0-6,8 0 22,115 3-106,-113-3 107,0 1 0,0 0-1,0 0 1,0 1 0,0 0 0,0 0 0,0 1 0,0-1-1,-1 1 1,1 1 0,-1-1 0,0 1 0,0 0 0,0 1-1,-1 0 1,0-1 0,1 2 0,-2-1 0,1 1 0,-1-1-1,1 1 1,-2 0 0,1 1 0,1 3-38,1 5 243,-1 0 0,-1 1 1,0-1-1,-1 1 0,-1 0 0,0 1-243,-3-8 80,1-9-78,0 0-1,0 0 1,0 0 0,0 1-1,0-1 1,0 0 0,0 0-1,0 0 1,0 0 0,0 0-1,0 0 1,0 0 0,0 0-1,0 0 1,0 0 0,-1 0-1,1 1 1,0-1 0,0 0-1,0 0 1,0 0 0,0 0 0,0 0-1,0 0 1,0 0 0,0 0-1,0 0 1,-1 0 0,1 0-1,0 0 1,0 0 0,0 0-1,0 0 1,0 0 0,0 0-1,0 0 1,0 0 0,-1 0-1,1 0 1,0 0-2,0-1 2,-1 1-1,1-1 1,-1 1-1,1-1 1,-1 0 0,1 1-1,0-1 1,-1 0-1,1 1 1,0-1 0,-1 0-1,1 0 1,0 1-1,0-1 1,0 0 0,0 0-1,0 0 1,0 1-1,0-2-1,0-4-6,0 0-1,1 0 0,-1 0 0,2 0 0,-1 0 0,0 0 0,1 0 0,2-3 7,-3 6 15,0 0 0,1 1 0,-1-1 0,0 0 1,1 1-1,0 0 0,-1-1 0,1 1 0,0 0 0,0 0 0,0 0 0,1 0 0,-1 0 0,0 1 0,1-1 0,-1 1 0,1-1 0,0 1 0,1-1-15,-3 2 50,1 0 0,-1 0 0,1 0 0,0 0 0,-1 0 0,1 0 0,-1 0 0,1 0 0,-1 1 0,1-1 0,-1 1 0,1-1 1,-1 1-1,1-1 0,-1 1 0,1 0 0,-1 0 0,0 0 0,1 0 0,-1 0 0,0 0 0,0 0 0,0 0 0,0 0 0,0 1 0,0-1 0,0 0 0,0 2-50,3 3 202,0 2 0,0-1 1,-1 0-1,3 8-202,-3-4 195,5 14-466,-8-24 194,1 0 0,-1 1 0,1-1 0,0 0 0,-1 0 0,1 0 0,0 0 0,0 0 1,-1 0-1,1-1 0,0 1 0,0 0 0,0 0 0,0-1 0,0 1 0,0 0 0,1-1 1,-1 1 76,22 1-579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7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10762,'0'0'5369,"2"0"-2032,10 7-880,1 27-209,32 65-720,-34-34-335,-2 14-521,-3-4-240,0-5-224,1-3-48,4-15-80,-1-10-152,1-21-800,-1-10-440,-3-23-1393,-7-11-536,-9-13 2073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7.9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10506,'16'-1'4217,"1"2"0,14 1-4217,14 5 3638,5 2-3638,-29-5 811,-6-1-414,34 9 876,-44-11-1087,1 1-1,-1 0 0,0 1 0,0-1 1,0 1-1,0 0 0,3 3-185,-6-5 52,-1 1-1,1 0 1,0-1-1,-1 1 0,0 0 1,1 0-1,-1 0 1,0 0-1,0 0 0,0 0 1,0 1-1,-1-1 1,1 0-1,0 0 0,-1 1 1,0-1-1,1 0 1,-1 1-1,0-1 0,0 0 1,0 1-1,-1-1 1,1 0-1,-1 1 0,1-1 1,-1 0-1,0 1-51,-1 2 48,0 1 0,0 0 1,-1-1-1,0 0 0,0 1 0,0-1 0,0 0 1,-1-1-1,0 1 0,-1 0-48,-2 1-14,0 0 0,0 0 0,-1-1 0,0 1 0,0-2 0,-1 1 0,-3 0 14,-16 6-1707,-20 5 1707,16-6-650,3 0 60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8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96 13587,'3'2'1272,"5"4"1583,-8-6-2737,1 0 0,-1 0-1,0 0 1,0 0 0,1 0 0,-1 0-1,0 0 1,0 1 0,0-1 0,1 0-1,-1 0 1,0 0 0,0 0-1,1 0 1,-1-1 0,0 1 0,0 0-1,1 0 1,-1 0 0,0 0-1,0 0 1,0 0 0,1 0 0,-1 0-1,0 0 1,0-1 0,0 1-1,1 0 1,-1 0 0,0 0 0,0 0-1,0 0 1,0-1 0,0 1-118,1-1 108,-1 1 1,0-1-1,0 1 1,0-1 0,0 0-1,0 1 1,0-1-1,0 0 1,-1 1-1,1-1 1,0 0 0,0 1-1,0-1 1,-1 1-1,1-1 1,0 1 0,-1-1-1,1 0 1,0 1-1,-1-1 1,1 1-1,-1-1 1,1 1 0,-1 0-1,0-1-108,0-1 314,-14-15 321,-1 1 0,-2 0-635,9 7 69,5 6-63,0-1 0,0 1 0,0 0 0,0 1 0,0-1 0,0 1 0,-2-1-6,5 2-5,0 1 0,0 0 0,0-1 0,0 1 0,0 0 0,-1-1 0,1 1 0,0 0 0,0 0 0,0 0 0,0 0-1,0 0 1,-1 0 0,1 0 0,0 0 0,0 1 0,0-1 0,0 0 0,0 1 0,0-1 0,0 1 0,0-1 0,0 1 0,0-1-1,0 1 1,0 0 0,0 0 0,0-1 0,0 1 0,1 0 0,-1 0 0,0 0 0,0 1 5,-1 2-16,0 1 0,0-1 0,0 1 1,1 0-1,-1-1 0,1 1 0,0 0 0,1 0 0,-1 5 16,0 10 66,2 15-66,-1-32 12,1 2 48,-1-1 1,1 0 0,0 0-1,0 1 1,0-1 0,0 0 0,1 0-1,-1 0 1,1 0 0,0 0 0,1-1-1,1 4-60,-3-6 24,0 1 0,1-1-1,-1 0 1,0 0 0,0 0-1,1 0 1,-1 0 0,0 0-1,1 0 1,-1-1 0,1 1-1,-1 0 1,1-1 0,-1 1-1,1-1 1,0 1 0,-1-1-1,1 0 1,0 0 0,-1 0-1,1 0 1,0 0 0,-1 0-1,1 0 1,-1 0 0,1-1-1,0 1 1,-1-1 0,1 1 0,-1-1-1,1 0 1,-1 0 0,1 1-1,0-2-23,8-5 42,0 0 0,-1-1 0,0 0 0,1-1-42,-2 1 17,-1 1 1,2 0 0,-1 0 0,1 1-1,9-6-17,-17 12 1,0-1 0,0 1 0,0-1 0,0 1-1,0 0 1,0-1 0,1 1 0,-1 0 0,0 0 0,0 0-1,0-1 1,0 1 0,0 1 0,0-1 0,1 0 0,-1 0-1,0 0 0,0 1 2,0-1 0,-1 1-1,1-1 1,0 1 0,0-1-1,-1 1 1,1 0 0,0-1-1,-1 1 1,1 0 0,-1 0-1,1 0 1,-1-1 0,0 1-1,1 0 1,-1 0 0,1 0-1,-1 0 1,0 0 0,0 0-1,0 0 1,0 0-2,1 5 34,-1 0 0,0-1 1,0 1-1,0 0 0,-1 0 0,0-1 0,0 1 1,-2 3-35,1-1-57,0 0 0,1 1 0,0-1 1,0 2 56,1-10-19,0 0 1,0 0-1,0 0 1,0 0-1,0 0 0,0 0 1,0 0-1,0 1 1,0-1-1,0 0 1,0 0-1,0 0 1,0 0-1,0 0 1,0 0-1,0 0 1,0 0-1,0 1 1,0-1-1,0 0 1,0 0-1,0 0 1,0 0-1,0 0 1,0 0-1,0 0 1,0 0-1,0 1 1,0-1-1,0 0 1,1 0-1,-1 0 0,0 0 1,0 0-1,0 0 1,0 0-1,0 0 1,0 0-1,0 0 1,0 0-1,0 0 1,0 0-1,1 1 1,-1-1-1,0 0 1,0 0-1,0 0 1,0 0-1,0 0 1,0 0-1,0 0 1,0 0-1,1 0 1,-1 0-1,0 0 1,0 0 18,5-9-576,3-14-43</inkml:trace>
  <inkml:trace contextRef="#ctx0" brushRef="#br0" timeOffset="1">453 23 11026,'10'31'5386,"2"-3"-914,-12-3-1807,0 8-513,4-4-271,-4-6-905,4-4-272,-2-21-984,0-6-880,2-25-3385,10-12 2937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8.7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12451,'6'3'1136,"0"1"1,0 0-1,-1 0 1,0 0-1,0 1 0,3 3-1136,-5-5-4,0 0-1,1 0 1,-1 0 0,1 0-1,-1-1 1,1 1-1,0-1 1,0 0-1,0 0 1,0-1-1,0 1 1,0-1-1,4 1 5,6 0-1502,0 0-1,0-1 1,10-1 1502,-10 0-1394,-1 1 0,0 0 0,1 1 0,0 0 1394,-10-1-177,0 0 0,0 1 0,0-1-1,0 1 1,0 0 0,-1 0-1,1 0 1,-1 0 0,1 0 0,-1 1-1,0 0 1,0 0 0,0 0 0,0 0-1,0 0 178,1 4 788,1 0 0,-1 0-1,-1 1 1,1-1 0,-1 1 0,-1 0-1,1 0 1,-1 0 0,0 6-788,1 7 2727,-1 1 1,0-1 0,-2 2-2728,0-22 161,0 0-1,0 0 1,0 0 0,0 1-1,0-1 1,0 0 0,-1 0-1,1 0 1,0 0 0,0 0-1,-1 0 1,1 0 0,-1-1-1,1 1 1,-1 0 0,1 0-161,-1-1 63,1 1 1,0-1 0,-1 0-1,1 0 1,-1 1 0,1-1-1,0 0 1,-1 0 0,1 0-1,-1 0 1,1 0 0,0 0-1,-1 1 1,1-1 0,-1 0-1,1 0 1,-1 0 0,1-1-1,0 1 1,-1 0 0,1 0 0,-1 0-1,1 0 1,0 0 0,-1 0-64,-3-2 217,0 0 1,1 0-1,-1-1 1,1 1-1,0-1 1,-3-1-218,4 2 53,-3-2 57,1-1 1,-1 1-1,1-1 0,-1 0 0,1 0 0,1 0 1,-1 0-1,1-1 0,0 0 0,-1-1-110,3 3 4,0 0 0,0 1 0,0-1 1,0 0-1,1 0 0,-1 1 0,1-1 0,0 0 0,0 0 0,1 0 0,-1 0 0,1 0 0,-1 1 0,1-1 0,1 0 0,-1 1 0,2-4-4,0 0-325,1-1 1,0 2-1,1-1 0,-1 0 1,1 1-1,1 0 0,-1 0 0,4-3 325,-2 4-1063,-1 0-1,1 0 1,-1 1-1,1-1 0,1 2 1,-1-1-1,0 1 1,5-1 1063,13-3-2181</inkml:trace>
  <inkml:trace contextRef="#ctx0" brushRef="#br0" timeOffset="1">710 6 12491,'5'4'4742,"-5"-1"-1598,-12 3 195,-2 0-944,7-2-1958,1 1 0,0-1 0,0 2 0,0-1 0,-3 5-437,7-8 8,0 1-1,0 0 1,1 0 0,-1 0 0,1 0 0,-1 0-1,1 1 1,0-1 0,0 0 0,1 0-1,-1 1 1,1-1 0,-1 1 0,1 1-8,0 1 6,1 0 1,-1 0 0,1 0 0,0 1-1,1-1 1,-1 0 0,1 0 0,0-1-1,2 4-6,5 9 138,1-1-1,5 6-137,4 7 376,-17-27-296,0 0 0,0 1 0,-1-1 1,1 1-1,-1-1 0,1 4-80,-2-6 21,1 0-1,-1 0 0,0 0 0,0 0 1,0 0-1,0 0 0,-1 0 1,1 0-1,0 0 0,0 0 0,0-1 1,-1 1-1,1 0 0,0 0 1,-1 0-1,1 0 0,-1-1 1,1 1-1,-1 0 0,0 0 0,1-1 1,-1 1-1,1 0 0,-1-1 1,0 1-1,0-1 0,1 1 1,-1-1-1,0 1 0,0-1 0,0 0-20,-5 3-70,-1-1 0,0 0 0,0 0 0,0-1 0,0 0 0,0 0 0,0 0 0,-1-1 0,-6-1 70,-4 1-878,-10 0-780,2-1 636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9.1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7 11899,'1'0'226,"-1"0"0,0 0 0,0 0 1,1 0-1,-1 0 0,0 0 0,0 0 1,0 0-1,1 0 0,-1-1 0,0 1 0,0 0 1,0 0-1,1 0 0,-1 0 0,0-1 1,0 1-1,0 0 0,0 0 0,1 0 1,-1-1-1,0 1 0,0 0 0,0 0 1,0 0-1,0-1 0,0 1 0,0 0 1,0 0-1,0-1 0,0 1-226,0 0 119,0 0 0,0 0 0,-1-1 0,1 1 0,0 0 0,-1 0 0,1 0 0,0 0 0,-1 0 0,1 0 0,0 0 0,-1 0 0,1 0 0,0 0 0,-1 0 0,1 0 0,0 0 0,-1 0 0,1 0 0,0 1 0,-1-1 0,1 0 0,0 0 0,0 0-1,-1 0 1,1 0 0,0 1 0,0-1-119,-12 7 735,1 0 0,0 1-1,1 0 1,0 1-1,0 0 1,-6 7-735,8-8 244,2-1-131,-3 1 54,0 1 1,1 0-1,0 1 0,1 0 1,-5 7-168,11-14 16,-1-1 0,1 1 1,0 0-1,0 0 0,0 0 1,0 0-1,0 0 0,1 0 1,-1 0-1,1 0 0,0 0 1,0 1-1,0-1 0,0 0 0,1 0 1,-1 0-1,1 0 0,0 0 1,0 0-1,0 0 0,0 0 1,0 0-1,1-1 0,-1 1 1,1 0-17,2 3-6,0-1-1,0 1 1,0-1 0,1 0 0,-1 0 0,2-1-1,-1 1 1,0-1 0,1 0 0,0 0 0,-1-1 0,1 0-1,1 0 1,-1 0 0,0-1 0,1 0 0,0 0-1,-1-1 1,1 1 0,0-2 0,0 1 0,6-1 6,-7 1 2,0-1 0,0-1 0,0 1 0,0-1 0,0 0 0,0-1 0,6-1-2,9-7 139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09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11242,'10'17'4873,"-3"-13"-1992,-2-4-800,10 3 47,3 3-248,4-2-743,-4-4-233,5 0-1208,1-4-768,11-1 687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0.0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14819,'3'3'1071,"1"0"0,-1 1 0,0-1 0,-1 1 0,1-1 0,-1 1 0,1 0 0,0 4-1071,0-2 524,-1 0 1,0 0-1,0 1 1,-1-1-1,0 0 1,0 1-525,0 4 196,-1 0 0,0-1 1,-1 1-1,0 0 0,0 0 0,-1-1 0,-2 4-196,2-6 48,-2 12 46,3-16-76,-1-5-22,0-7-289,5-2 272,1 0 0,0 0 0,0 1 1,1-1-1,0 1 0,2-2 21,-1 2-12,-2 3 7,-1 1 0,1 0 0,0 0 0,0 0 0,0 0 0,1 1 0,-1-1 0,1 1 0,0 0 0,1 1 0,-1-1 0,1 1 5,-1 1 8,-1 0 0,1 0 1,-1 1-1,1-1 1,0 1-1,-1 1 0,1-1 1,0 1-1,0-1 0,0 1 1,0 1-1,-1-1 1,1 1-1,3 0-8,-5 0 22,0 0 0,-1-1 0,1 1 0,0 0 0,-1 1 0,1-1 0,-1 0 0,0 1 0,1 0 0,-1-1 0,0 1 1,0 0-1,0 0 0,0 0 0,0 0 0,0 1 0,-1-1 0,1 0 0,-1 1 0,0-1 0,1 1 0,-1 0 0,0-1 0,-1 1 0,1 0 0,0-1 0,-1 1 0,1 1-22,0 10 136,0 0 0,-1 0 0,0 0 0,-1 0 1,-1 4-137,0 6 186,2-22-173,0 20 149,0-22-161,0 0-1,0 0 0,0 0 0,0 0 0,0 0 1,0 0-1,0 0 0,0 0 0,0 1 0,0-1 1,0 0-1,0 0 0,0 0 0,0 0 0,0 0 1,0 0-1,0 0 0,1 0 0,-1 0 0,0 0 1,0 0-1,0 0 0,0 0 0,0 0 0,0 0 1,0 0-1,0 0 0,0 0 0,0 0 0,0 0 1,0 0-1,0 0 0,1 0 0,-1 0 0,0 0 1,0 0-1,0 0 0,0 0 0,0-1 0,0 1 1,0 0-1,0 0 0,0 0 0,0 0 0,0 0 1,0 0-1,0 0 0,0 0 0,0 0 0,0 0 1,0 0-1,0 0 0,0 0 0,0 0 0,0 0 1,1-1-1,-1 1 0,0 0 0,0 0 0,6-11-63,2-8-140,-1 0-1,0-3 204,-1 3-182,1 1-1,5-10 183,-8 20-18,0 1 1,1-1-1,0 1 0,0 0 0,1 1 1,-1-1-1,2 1 0,-1 0 0,1 0 1,0 1-1,0 0 0,3-1 18,-6 3 18,1 0 0,1 1 0,-1 0 0,0 0 0,1 0-1,-1 1 1,1 0 0,-1 0 0,1 0 0,-1 1 0,1-1 0,0 1 0,-1 1-1,1-1 1,0 1 0,-1 0 0,1 0 0,-1 1 0,3 0-18,-4 0 44,0 0 1,0-1 0,1 2 0,-2-1-1,1 0 1,0 1 0,0 0-1,-1 0 1,1 0 0,-1 0 0,0 0-1,0 1 1,0-1 0,-1 1-1,1 0 1,-1 0 0,0 0-1,0 0 1,2 5-45,0 5 173,-1 0-1,0 1 0,-1-1 1,0 1-1,-1 7-172,0 0 404,4 18-404,0-22-316,0-11-35,-5-6 347,0-1 0,0 0 0,0 0 0,0 0 0,1 0 0,-1 0 0,0 0 0,0 0 0,0 0 0,0 0 0,1 1 0,-1-1 0,0 0 0,0 0 0,0 0 0,0 0 0,1 0 0,-1 0 0,0 0 0,0 0 0,0 0 0,0 0 0,1 0 0,-1-1 0,0 1 0,0 0 0,0 0 0,0 0 0,1 0 0,-1 0 0,0 0 0,0 0 0,0 0 0,0 0 0,0 0 0,0-1 0,1 1 4,8-10-91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3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 11883,'-8'5'5161,"3"6"-2657,6 10-807,-1 15 79,-5 21-400,1 14-224,1 6-463,3-1-193,9-14-232,10-6-96,7-12-272,-2-19-608,7-13-1497,-7-12 3593,0-32-1648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5.7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10194,'-8'4'4145,"8"-4"-2024,7 1-1177,2 1 40,7 0 72,2-2-64,13 0-560,5 0-103,9-1-121,4 2-32,3 1-64,-2 2-104,-8 1-184,1-1-240,-15 0-625,-2-4-471,-10 0-1201,-9 0 1657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4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0 266 11731,'3'2'441,"-1"-1"1,1 1-1,0-1 1,0 0-1,0 0 1,-1 0-1,1 0 1,0 0 0,0-1-1,0 1 1,0-1-1,0 0 1,0 0-1,0 0 1,0 0-1,0-1 1,3 0-442,3-1 435,-1 0-1,1-1 1,-1 0-1,1-1 1,3-2-435,0-1 229,0 0 0,0-1 1,0 0-1,-1 0 0,0-2 0,-1 1 0,0-1 0,2-4-229,-6 7 19,-1 0 0,0 0-1,-1 0 1,1-1-1,-1 1 1,-1-1 0,0 0-1,0 0 1,0-1-1,-1 1 1,0-1-1,-1 1 1,1-9-19,-2 15 10,0-1 0,0 0 0,0 1 0,0-1 0,-1 1 0,1-1 0,-1 0 0,1 1 0,-1-1 1,0 1-1,0-1 0,0 1 0,-1 0 0,0-1-10,1 1 8,0 1 0,0-1 0,-1 1 0,1 0 0,-1 0 0,1-1 1,-1 1-1,0 0 0,1 0 0,-1 0 0,0 1 0,0-1 0,0 0 0,0 1 0,1-1 1,-1 1-1,0-1 0,-2 1-8,1 0 6,0 0 1,1-1 0,-1 1-1,0 1 1,0-1 0,0 0-1,1 1 1,-1-1 0,0 1-1,0 0 1,1 0-1,-1 0 1,1 0 0,-1 1-1,1-1 1,-1 1 0,0 0-7,0 1 20,0 0-1,1-1 1,-1 1 0,1 0 0,0 1 0,0-1 0,0 0 0,0 1 0,0-1-1,1 1 1,-2 3-20,1 1 56,0 0 0,1 0 0,0 0 0,0 1 0,0-1 0,1 0 0,1 1 0,-1-1 0,1 0 0,1 0 0,0 5-56,1-3 78,1 0 0,0 0 1,0-1-1,1 0 0,0 0 1,2 2-79,-4-7 34,0 1 0,1-1 1,-1 1-1,1-1 0,0 0 0,0-1 1,1 1-1,-1-1 0,1 0 1,0 0-1,-1 0 0,2 0-34,-4-2-24,0 0 0,0-1 0,0 1 0,1 0 0,-1-1 0,0 0 0,0 1 0,1-1 0,-1 0-1,0 0 1,1 0 0,-1-1 0,0 1 0,1 0 0,-1-1 0,2 0 24,1-1-220,-1-1-1,0 1 1,0-1-1,0 1 1,0-1-1,0 0 1,1-3 220,28-21-739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4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148 0 15355,'-8'37'5858,"1"29"-4210,1 11-8,6 16-271,6-1-361,12-18-584,5-5-192,8-23-152,4-11-160,5-16-872,-6-18-545,2-15-599,-4-10 1048</inkml:trace>
  <inkml:trace contextRef="#ctx0" brushRef="#br0" timeOffset="1">51 285 12363,'-35'-2'5513,"25"4"-2184,4-1-1089,17 0-656,-2 2-111,20-3-553,10-3-288,12-6-384,7-5 64,10-4-1376,5 1-640,15 10 1039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5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163 142 9426,'-5'-12'5190,"3"-8"-1808,1 4-1712,0 10-1306,0 0 0,-1 1-1,1-1 1,-2 0 0,1 1 0,0-1-1,-1 1 1,0 0 0,0 0 0,-1 0-1,1 1 1,-1-1 0,0 1 0,-1 0-1,1 0 1,-2-2-364,5 6 43,0-1-1,-1 0 0,1 0 1,0 1-1,0-1 1,0 1-1,-1-1 0,1 1 1,0 0-1,0-1 1,-1 1-1,1 0 0,0 0 1,-1 0-1,1 0 1,0 0-1,-1 0 1,1 0-1,0 0 0,-1 0 1,1 1-1,0-1 1,-1 1-1,1-1 0,0 1 1,0-1-1,0 1 1,0 0-1,-1-1 0,1 1 1,0 0-1,0 0 1,0 0-43,-3 4 95,0-1 0,0 1 0,0 0 0,0 0 0,1 1 0,-2 3-95,-1 3 41,1-1 0,0 1-1,1 0 1,1 1 0,0-1 0,0 1 0,1-1-1,1 1 1,0 0 0,1-1 0,0 1 0,1 0 0,2 11-41,-1-17 23,-1 0 1,2-1 0,-1 1 0,1 0 0,0-1 0,0 0-1,1 0 1,-1 0 0,1 0 0,1 0 0,-1-1 0,1 0-1,0 0 1,0 0 0,1-1 0,-1 1 0,1-1-1,6 3-23,-5-3-190,0-1 0,1 1-1,-1-1 1,1-1 0,-1 1-1,1-2 1,0 1 0,0-1-1,0 0 1,0 0 0,0-1-1,0 0 1,0 0 0,0-1-1,0-1 1,5 0 190,-2-1-517,-1-1 0,10-5 517,-20 9-5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5.3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8 133 13483,'15'27'5489,"-4"-5"-2688,1-5-761,1 0-264,1 5-271,-10-10-809,0-3-336,-2-8-1360,-3-7-817,1-18 1057</inkml:trace>
  <inkml:trace contextRef="#ctx0" brushRef="#br0" timeOffset="1">1 1 13203,'8'1'5377,"-3"3"-2656,3-1-889,1 1-400,3 1-175,6-1-2146,4-4-4328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5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13059,'0'3'629,"1"0"1,-1 0-1,1 0 1,-1 0-1,1 0 1,0 0-1,0-1 1,0 1-1,0 0 1,1 0-1,-1-1 1,3 3-630,7 16 1374,-4-5-409,-2 0 0,0 0 0,3 16-965,7 55 1318,-9-47-932,1 9-96,2 0 0,3-1 1,14 37-291,-21-71 13,-5-10-77,-4-7-68,-1-4 73,0 1 0,0-1 1,0-1-1,1 1 0,0-1 1,1 0-1,0 0 0,0 0 1,0 0-1,1 0 0,0-1 1,1 1-1,-1-9 59,2 14-5,0 1 0,0-1 1,0 1-1,1-1 0,-1 0 0,1 1 1,-1-1-1,1 1 0,0-1 0,0 1 1,0 0-1,0-1 0,1 1 0,-1 0 1,0 0-1,1-1 0,0 1 5,1-1-2,-1 1-1,1 0 1,0 0-1,-1 0 1,1 1-1,0-1 1,0 1-1,0-1 1,0 1-1,1 0 1,-1 0-1,1 0 3,5-1 30,0 1 0,0 1 0,0-1 0,0 1 1,0 1-1,0 0 0,0 0 0,0 1 0,5 1-30,-4-1 85,-1 1-1,0 1 1,-1-1-1,1 1 1,0 1 0,-1 0-1,0 0 1,0 0 0,4 5-85,-10-8 18,0-1 0,-1 1 0,1 0 1,-1-1-1,1 1 0,-1 0 0,0 0 1,0 0-1,0 0 0,0 0 0,0 0 1,0 0-1,0 1 0,-1-1 0,1 0 1,-1 0-1,0 1 0,1-1 0,-1 0 1,0 0-1,-1 1 0,1-1 0,0 0 1,-1 1-1,1-1 0,-1 0 0,1 0 1,-1 0-1,0 0 0,0 1 0,0-1 1,-1 1-19,-1 1 26,0 0 1,0 0 0,-1 0-1,1 0 1,-1 0 0,0-1 0,0 0-1,-3 2-26,-7 4 73,0 0-1,-2-1-72,8-4-128,0 0-1,0-1 1,-8 2 128,12-4-202,0 0 1,1 0-1,-1 0 1,0-1-1,0 0 1,1 0-1,-1 0 1,0 0-1,0-1 1,0 1 201,-14-8-842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6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1 264 7714,'6'2'767,"0"-1"-1,0 1 1,0-1 0,1-1 0,-1 1 0,0-1 0,1 0 0,-1 0 0,0-1 0,0 0 0,1 0 0,-1-1 0,0 1-1,0-1 1,0-1 0,1 0-767,1-1 395,0 0 0,0 0 1,0-1-1,-1-1 0,0 1 0,0-1 0,0 0 0,0-1 0,-1 0 0,0 0 0,-1 0 1,0-1-1,1 0-395,-3 1 47,0 1 1,0 0 0,0 0-1,-1-1 1,0 1 0,0-1-1,-1 0 1,0 0 0,0 1-1,-1-1 1,0 0 0,0 0-1,0 0 1,-1 0 0,0 0-1,0 1 1,-2-6-48,2 9 6,0 0-1,0 0 1,-1 0-1,1 0 1,-1 0 0,0 0-1,1 0 1,-1 1 0,0-1-1,-1 0 1,1 1-6,0 0 1,1 1 0,-1 0 0,1 0 0,-1 0 0,0 0 0,0 0-1,0 0 1,0 0 0,1 0 0,-1 1 0,0-1 0,0 1 0,0-1 0,0 1 0,0 0 0,0 0 0,0 0 0,-2 0-1,1 0-2,0 1 0,0 0 1,0 0-1,0 0 0,1 0 1,-1 0-1,0 1 0,0-1 1,1 1-1,-1-1 0,1 1 1,-1 0-1,1 0 1,0 0-1,0 1 0,0-1 1,0 0-1,0 1 0,0-1 1,1 1-1,-1 0 2,-1 4 20,-1-1-1,1 1 1,1 0 0,-1 0-1,1 0 1,0 1 0,1-1-1,-1 3-19,1 1 102,1-1 0,0 0 0,0 1 0,1-1 0,1 0 0,0 0-1,0 0 1,1 0 0,0 0 0,0 0 0,1-1 0,1 0 0,-1 1 0,3 1-102,-4-6-27,0-1 0,0 0 0,1 1 0,-1-1 0,1 0 0,0-1 0,0 1 0,1-1 0,-1 0 0,0 0 0,1 0 0,0-1 0,0 1 0,0-1 0,0 0 0,0-1 0,0 1 0,1-1 0,-1 0 0,0 0 0,1-1 0,-1 1 0,0-1 0,1-1 0,-1 1 0,1-1 0,-1 0 0,1 0 27,8-3-231,0 0 1,5-4 230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7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26 11682,'-101'22'5194,"85"-22"-2634,13-2-879,9-1-1,11 3-488,11 0-216,19 1-280,3-3-151,14-5-161,6-2-88,2-1-112,-4 4 48,-20-1-688,-13 4-536,-19 3-1449,-8 2-2064,-16 7 2921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7.5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1 496 22653,'13'-2'552,"12"1"-72,18-2 456,9-6-456,1-2-152,-6-7-512,-6 1-480,-7-6-1440,-7 0-417,2 3 1417</inkml:trace>
  <inkml:trace contextRef="#ctx0" brushRef="#br0" timeOffset="1">139 1 11546,'-9'5'5106,"5"16"-2466,2 6-655,4 21-601,4 4-344,4 8-408,0 5-136,6-5-224,-1 0-64,0-19-232,2-11-328,-5-20-1064,0-10-816,-1-19 1303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7.8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12971,'16'16'5393,"4"13"-2961,-8 10-503,-4 14-409,-4 6-272,0 8-439,4 0-153,1-6-272,-3-6-72,-6-19-352,0-14-464,5-14-1241,0-8-879,10-9 1512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8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57 8066,'-14'-28'3854,"12"27"-3567,1 0 0,0 0 0,0 0 1,-1 1-1,1-1 0,-1 0 0,1 1 1,-1-1-1,1 0 0,-1 1 0,1 0 0,-1-1 1,1 1-1,-1 0 0,0 0 0,1 0 0,-1 0 1,1 0-1,-1 0 0,1 0 0,-1 1 0,0-1 1,0 1-288,-2-1 590,1 1-399,0-1 1,0 1-1,1 0 0,-1-1 0,0 1 1,1 0-1,-1 1 0,1-1 0,-1 0 1,1 1-1,0-1 0,0 1 0,-1 0 1,1 0-1,0 0 0,0 0-191,-1 2 179,1-1 0,-1 1-1,1 0 1,0 0 0,0 0-1,0 0 1,1 0 0,-1 0-1,0 5-178,0-2 139,1 1 0,0-1 0,1 1-1,-1-1 1,1 1 0,1 0 0,-1-1-1,1 1 1,1-1 0,0 1 0,2 6-139,-2-9 28,0-1-1,0 1 1,1-1 0,-1 0 0,1 0 0,0 0-1,0 0 1,1 0 0,-1 0 0,1-1 0,0 0 0,0 0-1,0 0 1,0 0 0,0-1 0,1 1 0,-1-1-1,4 1-27,-4-2-1,0 1 0,1-1 0,-1-1-1,0 1 1,1 0 0,-1-1-1,0 0 1,1 0 0,-1-1-1,0 1 1,1-1 0,-1 0 0,0 0-1,1 0 1,-1 0 0,0-1-1,0 0 1,0 0 0,0 0-1,-1 0 1,3-2 1,-1 0-32,0 0-1,0-1 0,0 0 1,0 0-1,-1-1 1,0 1-1,0-1 1,-1 0-1,1 0 1,-1 0-1,0-1 0,-1 1 1,0-1-1,0 1 1,0-1-1,-1 0 1,0 0-1,0-5 33,0 7-3,-1 0 0,0 1 0,0-1 0,-1 0 0,1 0 0,-1 1 0,0-1 0,0 0 0,-1 1 0,0-1 0,1 1 0,-1 0 0,-1 0 0,1-1 0,-1 1 0,1 0 0,-1 1 0,0-1 0,-1 1 0,1-1 0,0 1 0,-1 0 0,0 0 0,0 0 0,0 1 0,0-1 0,-3 0 3,2 1 12,0 0-1,0 1 0,0-1 1,-1 1-1,1 0 1,0 1-1,-1-1 0,1 1 1,0 0-1,-1 1 0,-3 0-11,7-1-11,-1 0 0,1 1 0,-1-1 0,1 1 0,0 0 0,-1 0 0,1 0 0,0 0 0,0 0 0,-1 0 0,1 0 0,0 1 0,0-1 0,0 1 0,1 0 0,-1-1 0,0 1 0,1 0 0,-1 0 0,1 0 0,-1 0 0,1 0 0,0 1 0,0-1 0,0 0 0,0 1 11,1-2-101,-1 1 0,1 0 0,0 0 0,0-1 0,0 1 0,0 0 0,0 0 0,0-1 0,1 1 0,-1 0 0,0 0 0,1-1 0,-1 1 0,1 0 0,0-1 0,0 1 0,-1 0 0,2 0 101,0 0-262,0 1 0,0-1-1,0 1 1,0-1 0,0 0-1,1 0 1,-1 0 0,1 0-1,-1 0 1,1-1 262,26 12-1359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6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7602,'4'19'6227,"1"14"-6227,-2-10 2110,-2 0 0,-1 10-2110,-1-23 459,1 0 1,-2 0-1,0 5-459,0-11 225,0-5-169,0-12-270,3-3 146,0-1 0,0 1 1,2-6 67,-2 16 1,0 1 0,1 0 0,-1-1 0,1 1 0,0 0 0,1 0 0,-1 0 0,1 1 0,0-1 0,0 0 0,0 1 0,1 0 0,-1 0 0,1 0 0,0 0 0,0 0 0,1 1 0,-1 0 0,1 0 0,-1 0 0,5-1-1,-6 3 28,0-1 1,1 2-1,-1-1 1,1 0-1,-1 1 0,1-1 1,-1 1-1,1 0 0,-1 0 1,1 1-1,-1-1 0,1 1 1,-1-1-1,1 1 0,-1 0 1,0 0-1,1 1 0,-1-1 1,0 1-1,0 0 0,0 0-28,2 0 95,-1 2 0,1-1 0,-1 0 0,0 1 0,-1 0 0,1 0-1,0 0 1,-1 0 0,0 0 0,0 1 0,0 0 0,-1-1 0,2 5-95,3 11 326,-1 1 1,-1 1 0,-1-1-1,0 5-326,-4-25-22,0-1-1,0 1 0,0 0 0,0-1 1,0 1-1,0 0 0,0 0 0,-1-1 0,1 1 1,0 0-1,0-1 0,-1 1 0,1 0 23,0-1-89,0 0-1,0 0 0,0 0 0,0 0 0,0-1 1,0 1-1,0 0 0,0 0 0,0 0 0,0 0 1,0 0-1,-1 0 0,1 0 0,0 0 0,0 0 1,0 0-1,0 0 0,0 0 0,0 0 0,0 0 1,0 0-1,0 0 0,0 0 0,0 0 0,0 0 1,0 0-1,0-1 0,0 1 0,0 0 0,-1 0 1,1 0-1,0 0 0,0 0 0,0 0 0,0 0 1,0 0-1,0 0 0,0 0 0,0 0 1,0 0-1,0 1 0,0-1 0,0 0 0,0 0 1,-1 0-1,1 0 0,0 0 0,0 0 0,0 0 1,0 0-1,0 0 0,0 0 0,0 0 0,0 0 90,0-1-1323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9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1 12939,'-13'0'5393,"1"16"-3153,-1 9-247,2 19-561,2 9-264,9 17-383,6 8-193,5 7-232,1-1-96,9-10-160,-2-11-40,1-17 0,-2-6-192,-6-17-936,-4-5-561,-6-19-1183,-2-8 1559</inkml:trace>
  <inkml:trace contextRef="#ctx0" brushRef="#br0" timeOffset="1">0 370 10810,'4'-21'4929,"12"13"-1936,9 3-697,6 2-383,7 2-305,-2 1-576,6 0-335,8 0-657,6-3-769,13-2 473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9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46 196 14059,'-7'8'5017,"-1"4"-3473,4-4-439,8 17 271,1 6 176,6-2-472,2 6-239,4-5-417,1 0-128,-4-6-192,1-8-512,-11-10-1337,-1-6-311,-13-13 1000</inkml:trace>
  <inkml:trace contextRef="#ctx0" brushRef="#br0" timeOffset="1">0 1 13395,'6'0'5449,"3"2"-2992,3 1-673,3 4-256,3-1-383,9 0-785,-1-1-817,8-4-839,2-1 792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19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0 13419,'0'36'5441,"1"17"-3313,-1 3-191,-1 13-441,1 1-368,7-13-631,6-3-233,7-24-232,3-9-304,2-20-977,1-10-759,-2-11 1144</inkml:trace>
  <inkml:trace contextRef="#ctx0" brushRef="#br0" timeOffset="1">21 173 12275,'-19'12'5097,"18"-7"-2529,5-1-575,13 4-409,4-1-88,14-2-607,3 2-305,9-7-544,-3-5-672,4-1-1513,0-7-4256,-4-3 4184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0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0 257 14043,'1'1'454,"0"-1"0,0 1 0,-1-1 0,1 1 1,0-1-1,0 1 0,0-1 0,0 1 0,-1-1 0,1 0 0,0 1 0,0-1 0,0 0 1,0 0-1,0 0 0,0 0 0,1 0-454,-1 0 162,0-1 0,0 1 0,0-1 0,0 0 0,0 0 0,0 1 0,0-1 0,0 0 0,0 0 0,0 0 0,-1 0 0,1 0 0,0 0-1,0 0-161,6-9 276,-1-1-1,0 1 1,0-1-1,-1 0 1,-1-1-1,0 1 0,3-11-275,-4 5 24,0 1-1,0 0 1,-2-1 0,0 1-1,-1-9-23,0 20 10,0 1 0,-1 0 0,1 0-1,-2-4-9,1 6 5,1 1 0,-1 0-1,1-1 1,-1 1 0,0 0 0,1 0-1,-1 0 1,0 0 0,0 0 0,0 0-1,0 0 1,0 0 0,0 0 0,-1-1-5,1 2 3,1-1 1,-1 1-1,0 0 1,1 0-1,-1-1 1,0 1-1,0 0 1,1 0-1,-1 0 1,0 0 0,1 0-1,-1 0 1,0 0-1,1 0 1,-1 0-1,0 0 1,0 0-1,1 0 1,-1 0-1,0 1 1,1-1-1,-1 0 1,0 1-1,1-1 1,-1 0 0,1 1-1,-1-1 1,0 1-4,-1 0 5,1 1 0,-1-1 0,1 1 0,-1 0 0,1-1 1,-1 1-1,1 0 0,0 0 0,0 0-5,-3 10 44,0-1 0,1 2 0,0-1 0,1 0 0,0 0 0,1 10-44,-1 9 255,1 0 1,2 6-256,0-23 85,1 0 1,0 0-1,1-1 1,0 1 0,1-1-1,0 1-85,-3-11-47,1-1-1,-1 1 0,0-1 1,1 1-1,-1-1 0,1 1 1,0-1-1,0 0 0,0 0 1,0 0-1,0 0 0,1-1 1,-1 1-1,0 0 0,1-1 1,-1 0-1,1 1 0,0-1 1,-1 0-1,1 0 0,0-1 1,0 1-1,2 0 48,1 0-413,0-1 1,1 0-1,-1 0 0,0 0 0,0-1 1,1 0-1,-1 0 0,0-1 0,0 1 0,1-2 413,24-10-1387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0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0 146 10618,'3'4'1042,"-1"1"0,1-1 1,-1 1-1,0 0 0,0 0 0,-1 0 0,1 0 0,-1 1 0,0-1 0,-1 0-1042,2 13 1500,-1 1 1,-2 3-1501,1-7 981,0 0-415,0-6-262,0 0 0,0 0 0,1 0 0,1 4-304,-2-13-5,0 0-1,0 0 1,0 0-1,0 0 1,0 0-1,0 0 1,0 0-1,0 0 1,0 0-1,0 0 1,0 0-1,0 0 1,0 0-1,0 0 1,0-1-1,0 1 1,0 0-1,0 0 1,0 0 0,0 0-1,0 0 1,0 0-1,0 0 1,0 0-1,0 0 1,0 0-1,0 0 1,0 0-1,0 0 1,1 0-1,-1 0 1,0 0-1,0 0 1,0 0-1,0 0 1,0 0-1,0 0 1,0 0-1,0 0 1,0 0 0,0 0-1,0 0 1,0 0-1,0 0 1,0 0-1,1 0 1,-1 0-1,0 0 1,0 0-1,0 0 1,0 0-1,0 0 1,0 0-1,0 0 1,0 0-1,0 0 1,0 0-1,0 0 1,0 0-1,0 0 1,0 0 0,0 0-1,0 0 1,1 0-1,-1 0 1,0 0-1,0 0 1,0 1 5,3-8-319,1-10-380,23-63-1797,-21 64 2204,1 0 1,1 1-1,9-15 292,-15 27 27,0 1-1,0-1 1,0 0-1,0 1 1,1-1-1,-1 1 1,1 0-1,0 0 1,0 0-1,0 0 1,0 0-1,0 1 1,0-1-1,1 1-26,-2 0 62,-1 1 1,1-1-1,0 1 1,-1 0-1,1 0 1,0 0-1,0 0 0,-1 0 1,1 0-1,0 0 1,-1 0-1,1 1 1,0-1-1,-1 1 1,1-1-1,0 1 0,-1 0 1,1 0-1,-1-1 1,1 1-1,-1 0 1,0 0-1,1 0 0,-1 1 1,0-1-1,0 0 1,0 0-1,1 1-62,1 3 233,0 0 0,0 0-1,0 0 1,0 0 0,-1 0 0,0 0-1,0 1 1,0 0-233,2 10 552,-1 0 1,0 2-553,2 14 602,9 38 541,-13-67-1089,0 1 0,0-1 0,0 1 0,0-1 0,0 1 0,1-1 0,1 3-54,-3-6 0,0 1-1,1-1 1,-1 1-1,0-1 0,1 1 1,-1-1-1,0 0 1,1 1-1,-1-1 1,0 1-1,1-1 1,-1 0-1,1 1 0,-1-1 1,1 0-1,-1 1 1,1-1-1,-1 0 1,1 0-1,-1 0 1,1 1-1,-1-1 0,1 0 1,0 0-1,-1 0 1,1 0-1,-1 0 1,1 0-1,-1 0 1,1 0-1,-1 0 0,1 0 1,0 0-1,-1-1 1,1 1-1,-1 0 1,1 0-1,-1 0 1,1-1-1,-1 1 0,1 0 1,-1-1-1,1 1 1,-1 0-1,0-1 1,1 1-1,-1-1 1,0 1-1,1-1 0,-1 1 1,0-1-1,1 1 1,1-3-63,-1 0 1,1 0-1,-1 0 0,0 0 0,0 0 0,0 0 1,0 0-1,0 0 0,-1-1 0,0 1 0,1-2 63,0-2-145,1-13-277,3-10-839,6-27 1261,-9 48-34,1 2 1,0-1 0,0 0 0,0 0-1,1 1 1,0 0 0,0 0-1,1 0 1,2-3 33,-5 9 16,-1 0-1,0-1 1,1 1-1,-1 0 1,1 0-1,0-1 1,-1 1-1,1 0 1,0 1-1,-1-1 1,1 0-1,0 0 1,0 1-1,0-1 1,0 1-1,0 0 1,0-1-16,-1 1 29,0 0 0,1 1-1,-1-1 1,0 0 0,0 0 0,0 1 0,0-1 0,1 0-1,-1 1 1,0-1 0,0 1 0,0-1 0,0 1-1,0 0 1,0-1 0,0 1 0,-1 0 0,1 0 0,0 0-1,0 0 1,-1 0 0,1 0 0,0 0 0,-1 0-1,1 0 1,-1 0 0,1 0 0,-1 0-29,4 11 232,0 0 0,-1 0-1,-1 1 1,0-1 0,0 8-232,-1-5-45,1-1-1,0 0 1,4 11 45,-5-23-158,-1 0-1,1 0 1,0 0 0,-1 0 0,1 0 0,0-1 0,0 1-1,0 0 1,0-1 0,1 1 0,-1-1 0,0 1 0,1-1-1,-1 0 1,1 1 0,-1-1 0,1 0 0,0 0 0,-1 0-1,3 1 159,-1-2-201,1 1 0,-1-1-1,1 0 1,-1 0 0,1 0-1,-1 0 202</inkml:trace>
  <inkml:trace contextRef="#ctx0" brushRef="#br0" timeOffset="1">732 1 13555,'-11'3'5909,"-7"3"-644,17-5-5104,0 0 1,-1 0 0,1 0-1,-1 0 1,1 0 0,0 0-1,0 0 1,0 0 0,0 1-1,-1-1 1,2 0 0,-1 1-1,0-1 1,0 1 0,0-1-1,0 2-161,0-1 73,1 0 0,-1 1-1,0-1 1,1 1 0,0-1 0,-1 0-1,1 1 1,0-1 0,0 1 0,0-1-1,1 1 1,-1-1 0,0 1 0,1-1-1,0 1 1,0-1 0,-1 0 0,1 0-1,1 1 1,-1-1 0,0 0 0,0 0-1,1 0 1,0 1-73,6 5 84,-1 0 0,2 0 0,-1 0 0,1-1 0,0-1-84,5 6 149,-3-4-48,-1 1 0,0 0 0,-1 0 0,0 1 0,0 1-101,-7-8 31,0 0 0,0 0 0,0 1 0,-1-1 0,1 0 1,-1 1-1,0-1 0,0 1 0,1 2-31,-2-4 16,0 0 0,0 0 0,0 0 0,0 0-1,0 1 1,0-1 0,-1 0 0,1 0 0,-1 0 0,1 0 0,-1 0 0,0 0 0,0 0 0,0 0-1,0 0 1,0-1 0,0 2-16,-4 2-94,1-1 0,-1 1 0,0-1 0,0 0 0,0 0 0,0 0-1,-1-1 1,1 1 0,-1-1 0,0-1 0,0 1 0,0-1 0,-1 0 0,1-1-1,0 1 1,-1-1 0,1-1 0,-1 1 0,1-1 0,-1 0 0,0 0 94,5-1-260,0 1 1,0 0-1,0-1 1,0 0-1,0 1 1,0-1-1,0 0 1,1 0-1,-1 0 1,0 0-1,0 0 1,1-1-1,-1 1 1,0 0-1,0-2 260,-4-5-1051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1.3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91 140 15203,'-4'26'5817,"4"-7"-3416,4 7-833,0 0-87,0 6 15,1-2-664,3-2-264,4 2-368,-4-13-8,-1-5-320,0-2-800,-6-18-1440,0-10 1447</inkml:trace>
  <inkml:trace contextRef="#ctx0" brushRef="#br0" timeOffset="1">3 1 12227,'-2'13'5353,"15"3"-2721,0 0-639,3-2-1121,3-2-416,-1-5-1576,5-3 584,0-5 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1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 11434,'22'30'5798,"-17"-22"-4928,-1 0 1,1 1 0,-1-1-1,-1 1 1,1 0 0,-2 0-1,1 0 1,-1 1-871,2 8 967,-2-1 0,0 2 0,-1-1 0,0 5-967,-1-60-919,-1 16 221,1 0 0,3-11 698,2 4-383,6-16 383,-8 32-4,-3 10 9,1 0-1,-1 1 1,1-1 0,0 0 0,-1 0-1,1 0 1,0 0 0,0 1 0,0-1-1,0 0 1,1 1 0,-1-1 0,0 1-1,1-1-4,-1 2 24,1-1 0,-1 0-1,1 0 1,-1 1-1,1-1 1,-1 1 0,1-1-1,0 1 1,-1 0 0,1-1-1,0 1 1,-1 0-1,1 0 1,0 0 0,-1 0-1,1 1 1,0-1-24,2 1 90,0-1 0,-1 1 0,1 0 0,0 0 0,-1 1 0,1-1 0,-1 1 0,0 0 0,1 0 0,-1 0 0,0 0 0,0 0 0,0 1 0,-1-1 0,1 1 0,0 0 0,-1 0 0,0 0 0,0 0 0,0 0 0,0 1 0,1 1-90,3 10 391,0 0-1,-1 0 0,-1 1 1,3 14-391,-3-12 40,6 17-40,-10-33-35,1 0 1,0 0-1,0 0 0,0 0 1,0 0-1,0 0 0,0 0 1,1-1-1,-1 1 0,1 0 1,-1-1-1,1 1 0,-1-1 1,2 1 34,-1-1-8,-1-1 1,1 1 0,-1-1 0,1 1 0,-1-1 0,1 0-1,0 0 1,0 0 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2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69 8090,'-31'-42'3938,"30"40"-3552,0 1-1,0-1 1,0 0-1,1 1 1,-1-1-1,0 0 1,1 0 0,-1 0-1,1 0 1,0 0-1,-1-1-385,3 0 2661,1 9-765,5 25-449,-2 1 1,-1 0-1,-1 15-1447,2 18 791,33 184 603,-36-235-1359,-1 1 0,-1-1 0,0 2-35,-1-16-2,0 0 1,0 0 0,0 0-1,0 0 1,0 0-1,0 0 1,0 0-1,0 0 1,0 0-1,-1 0 1,1 0 0,0 0-1,0 0 1,0 0-1,0 0 1,0 0-1,0 0 1,0 0-1,0 0 1,0 0 0,0 0-1,0 0 1,0 0-1,-1 0 1,1 0-1,0 0 1,0 0-1,0 0 1,0 0 0,0 0-1,0 0 1,0 0-1,0 0 1,0 0-1,0 0 1,0 0-1,0 0 1,0 0 0,-1 0-1,1-1 1,0 1-1,0 0 1,0 0-1,0 0 1,0 0-1,0 0 1,0 0-1,0 0 1,0 0 0,0 0-1,0 0 1,0 0-1,0 0 1,0-1-1,0 1 1,0 0-1,0 0 1,0 0 1,-4-6-65,2-3 0,0 0 0,1 1 1,0-1-1,0 0 1,1 0-1,0 0 0,0 0 1,1 1-1,0-1 1,1 0-1,0 0 0,0 1 1,1-1-1,0 1 1,1-1 64,-2 4-5,0 0 1,1 0 0,0 0 0,0 1-1,0-1 1,1 1 0,-1-1 0,1 1-1,0 0 1,1 0 0,-1 1 0,0 0-1,1-1 1,0 1 0,0 1 0,0-1-1,0 1 1,0 0 0,0 0 0,1 0-1,-1 1 1,1 0 0,-1 0 0,2 0 4,1 1 47,-1 0 0,0 0 0,1 1 0,-1 0 0,0 0-1,1 0 1,-1 1 0,0 1 0,0-1 0,-1 1 0,1 0 0,0 0 0,-1 1 0,0 0 0,0 0 0,0 1 0,0 0 0,-1 0 0,0 0 0,0 0 0,0 1 0,2 4-47,-5-8 38,-1 1 1,1 0-1,-1-1 0,0 1 1,0 0-1,0 0 0,0 0 0,-1 0 1,1 0-1,-1 0 0,0 0 0,1 0 1,-1 1-1,-1 2-38,0-2 43,0 0 0,0 0 0,0 0 0,-1 0 1,1 0-1,-1 0 0,0-1 0,0 1 0,0 0 0,-1 0-43,-5 6 77,-1-1-1,0 0 1,0 0 0,-1-1-1,0 0 1,-8 5-77,11-9-22,-5 5-256,-1-1-1,-10 4 279,21-10-274,-1-1 0,0 0-1,0 0 1,1 0 0,-1 0-1,0 0 1,0 0 0,0-1 0,0 0-1,0 1 1,0-1 0,0 0-1,0-1 1,0 1 0,0 0-1,-1-1 275,4 0-103,-1 1 0,0 0 0,1-1-1,-1 1 1,0-1 0,1 1 0,-1-1-1,0 1 1,1-1 0,-1 1 0,1-1-1,-1 0 1,1 1 0,-1-1 103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3.2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33 258 12931,'18'23'5249,"-7"4"-3161,4-1-111,-7 6-105,-4-1-376,2-11-647,-4-6-185,-2-16-1536,5-10-793,2-19 1033</inkml:trace>
  <inkml:trace contextRef="#ctx0" brushRef="#br0" timeOffset="1">1 0 10586,'9'2'4217,"7"-1"-2673,-5 4-1071,-1 1-41,10 0-768,-2-3-673,6-2-1687,5-1-961,-4 0 2177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3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5977,'14'9'3221,"12"10"-3221,-23-16 390,0 0 1,-1 0-1,0 0 0,0 0 1,0 0-1,0 0 0,-1 0 1,1 1-1,-1-1 0,0 1 1,1-1-1,-2 1 0,1 0 1,0-1-1,-1 1 0,0 1-390,2 7 866,1 2 179,-1 1 1,-1 0-1,0 0 1,-1 0 0,-1 0-1,0 0 1,-1-1-1,0 1 1,-1 0-1,-4 8-1045,5-16 322,-3 10 176,5-17-474,0 0 0,0 1 0,0-1 0,0 1 0,0-1 0,-1 1 0,1-1 0,0 0 0,0 1 0,0-1 0,-1 1 0,1-1 0,0 0 0,-1 1 0,1-1 0,0 0 0,-1 1 0,1-1-1,0 0 1,-1 0 0,1 1 0,-1-1 0,1 0 0,-1 0-24,1 0 1,-1 0-1,1-1 1,0 1-1,-1-1 0,1 1 1,-1-1-1,1 1 1,0-1-1,-1 1 1,1-1-1,0 1 0,-1-1 1,1 1-1,0-1 1,0 0-1,0 1 1,-1-1-1,1 1 0,0-1 1,0 0-1,0 1 1,0-1-1,0-2-36,-2-4-110,1 0 0,0 1 0,0-1 0,0 0 1,1 0-1,0 1 0,1-1 0,-1 0 0,2 0 1,0-6 145,0 9-19,-1 0 1,1 0 0,0 0 0,0 0 0,0 1-1,0-1 1,1 0 0,-1 1 0,1 0 0,0 0-1,0 0 1,0 0 0,1 0 0,-1 0 0,0 1-1,1 0 1,0-1 0,1 1 18,-1 0 79,0 1-1,0-1 1,1 1-1,-1 0 1,1 0-1,-1 1 1,0-1-1,1 1 1,-1 0 0,1 0-1,-1 1 1,3 0-79,7 1 420,-1 1 1,1 1-1,4 2-420,-8-3 185,0 1 1,-1 0-1,1 0 0,-1 1 0,0 1 0,0 0 0,-1 0 0,0 0 0,0 1 0,0 0 0,-1 1 0,6 7-185,-11-12 37,-1 0 0,1 0 0,-1 0 0,1 0 0,-1 1 0,0-1 0,-1 1 0,1-1 0,0 0 0,-1 1 0,0 0 0,0 2-37,0-4-113,0 0 0,0 1 0,0-1 0,-1 1 0,1-1 0,-1 0 0,0 1 0,1-1 0,-1 0 0,0 0-1,0 1 1,-1-1 0,1 0 0,0 0 0,-1 0 0,1 0 0,-1-1 0,-1 3 113,-2-3-1886,4-2 773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8.3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5713,'0'0'3065,"2"0"-777,6 0-623,-8 0-137,0 0-288,0 0-151,12 1-305,14 2-152,42-2-256,-29-3-112,-1-8-208,0 4-32,-5-1-416,-3-2-360,-11 5-1009,-7 4-591,-12 12 1440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3.9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14003,'-5'11'5633,"1"1"-2712,0 7-897,4 42-367,3-30 87,1 7-736,0-6-312,0-6-360,1-2-48,-1-15-376,1-5-704,1-17-1488,-2-15 2800,2-26-1008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24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13819,'4'0'5889,"12"8"-2688,3 0-1049,2 1-455,-4-2-369,5-2-616,-1-1-384,-2-2-1368,4 0 840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1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1 5921,'-24'2'4330,"11"-1"-1634,1 0 0,0 1 0,0 1 0,-3 1-2696,15-4 261,-5 2 695,5-2-892,0 0 0,0 0 0,0 1 0,0-1 0,0 0 0,0 0 0,0 0 0,0 1 0,0-1 0,0 0 0,0 0 0,0 0 0,0 0-1,0 1 1,0-1 0,0 0 0,1 0 0,-1 0 0,0 0 0,0 0 0,0 1 0,0-1 0,0 0 0,0 0 0,0 0 0,1 0 0,-1 0-1,0 0 1,0 1 0,0-1 0,0 0 0,0 0 0,1 0 0,-1 0 0,0 0 0,0 0 0,0 0 0,0 0 0,1 0 0,-1 0 0,0 0-1,0 0 1,0 0 0,1 0-64,12 7 149,2 0 0,-1-1 1,1-1-1,0-1 0,0 0 0,0 0 0,1-2 0,-1 0 0,8 0-149,37-3 226,0-3-1,56-10-225,-46 4-206,56 0 206,-121 10-258,-1 0 1,1 0-1,0 1 0,0-1 0,0 1 0,0 0 0,-1 1 0,4 0 258,-7-1-118,0-1-1,-1 0 0,1 1 1,0-1-1,-1 0 0,1 1 1,0-1-1,-1 1 0,1 0 1,-1-1-1,1 1 0,-1-1 1,1 1-1,-1 0 0,0-1 1,1 1-1,-1 0 0,0-1 1,1 1-1,-1 0 0,0 0 119,0 0-157,0 1 0,0-1 0,0 0 0,0 1 0,0-1 0,-1 0 0,1 0 0,-1 1-1,1-1 1,-1 0 0,1 0 0,-1 0 0,0 1 0,1-1 0,-1 0 0,0 0 0,0 0 157,-19 19-1175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1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42 9938,'-13'25'4393,"13"-8"-1792,6-5-657,21-1-232,10-2-79,6-9-401,11 0-176,1-8-344,3-2-135,4 0-225,-10-2-80,1 4-152,-12 2 32,-6 2-504,-9-2-489,-14-4-1279,-5-5-72,-14-11 1223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2.1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11835,'-3'8'5105,"0"3"-2737,3 19-760,-2 8 25,6 24-449,-2 8-248,5 13-360,2 2-144,-3-9-207,6-13-73,-6-15-80,5-9-232,0-19-857,-2-7-663,0-13 632,6-11 264</inkml:trace>
  <inkml:trace contextRef="#ctx0" brushRef="#br0" timeOffset="1">154 82 10050,'-4'2'4977,"14"14"-1096,2 7-1168,-5 23-833,2 16-88,-5 15-599,0 8-345,2-7-416,0-6-152,4-9-184,-1-14-32,2-12-128,0-7-352,1-14-1016,0-7-673,-1-10 1913,4-3-440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3.3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89 7474,'-6'-7'9403,"2"-4"-5403,2 7-3767,1 1 0,-1-1 0,0 0 0,0 0 0,-1-1-233,1 3 44,-1-3 118,0 0 1,-1 0-1,1 1 0,-1-1 1,-1 1-1,-3-3-162,7 6 42,-1 0 1,1 0-1,0 0 0,-1 0 0,1 1 0,-1-1 0,1 0 1,-1 1-1,0-1 0,1 1 0,-1 0 0,1-1 1,-1 1-1,0 0 0,1 0 0,-1 0 0,0 0 0,1 0 1,-1 1-1,0-1 0,1 0 0,-1 1 0,1-1 1,-1 1-1,0 0 0,1-1 0,-1 1 0,1 0 1,0 0-1,-1 0 0,1 0-42,-4 3 62,1 0 0,0 0 1,0 1-1,0-1 0,1 1 1,0 0-1,0 0 0,0 0 0,0 0 1,1 1-1,0-1 0,-1 4-62,-2 8 81,1 0 0,0 0-1,0 12-80,3-17 22,0-1-1,1 0 0,0 0 0,1 0 1,0 1-1,1-1 0,0 0 0,1 0 0,2 5-21,-2-9 5,-1 0-1,2 0 0,-1-1 0,1 1 0,0-1 0,0 0 1,1 0-1,0 0 0,0-1 0,0 0 0,1 0 0,-1 0 0,1 0 1,1-1-1,-1 0-4,-1-1-22,-1-1 1,1 0 0,0 0-1,0 0 1,0 0-1,0-1 1,0 0-1,0 0 1,0 0 0,0 0-1,5-1 22,-4 0-143,1-1 0,-1 0-1,1 0 1,-1-1 0,0 1-1,1-1 1,-1-1-1,0 1 1,5-4 143,1-1-805,0 0 0,0-2-1,-1 1 1,0-1 0,0-1-1,4-5 806,-4 3-1471,-1 0 0,0-1 0,-1 0 0,-1 0 0,0-1 0,0 0 1,-2 0-1,1 0 0,0-7 1471,-5 15-121,0 1 0,-1 0 1,0-1-1,0 1 0,0 0 0,-1-1 1,0 1-1,0-3 121,0 8 106,0-1 0,0 1 0,1 0 0,-1-1 0,0 1 0,0 0 0,0-1 0,-1 1 0,1 0 0,0-1 0,0 1 0,0 0 0,0-1 0,0 1 0,0 0 1,0-1-1,0 1 0,-1 0 0,1 0 0,0-1 0,0 1 0,0 0 0,-1-1 0,1 1 0,0 0 0,0 0 0,-1 0 0,1-1 0,0 1 0,-1 0 0,1 0 0,0 0 0,0 0 0,-1 0 0,1-1 0,0 1 0,-1 0 0,1 0 0,0 0 0,-1 0 0,1 0 0,0 0 0,-1 0-106,0 1 353,0-1 0,0 1 0,1-1 0,-1 1-1,0 0 1,0-1 0,1 1 0,-1 0 0,0 0-1,1 0 1,-1-1 0,0 1 0,1 0 0,0 0 0,-1 1-353,-2 5 626,0 1 0,1-1 0,0 1 0,0 0 1,1 0-1,0 0 0,0 0 0,1 0 0,0 0 1,0 0-1,1 0 0,0-1 0,1 3-626,-1-6 176,0 0-1,0 0 1,0 0 0,1 0-1,0 0 1,0 0 0,0 0 0,0 0-1,1-1 1,-1 1 0,3 1-176,-2-2 89,-1-1 1,1 0 0,-1 0 0,1-1-1,0 1 1,0-1 0,0 1 0,0-1-1,0 0 1,0 0 0,0 0 0,0 0-1,0-1 1,0 1 0,0-1 0,4 0-90,-2 0 18,0 0 1,1-1-1,-1 0 1,1 0 0,-1 0-1,0-1 1,0 0-1,0 0 1,0 0 0,0 0-1,0-1 1,-1 0-1,1 0 1,-1 0 0,0-1-1,0 1 1,0-1-1,0 0 1,3-4-19,-4 4 1,0 0 0,0-1 0,0 1 0,-1-1 0,1 0 0,-1 1 0,0-1 1,-1 0-1,1 0 0,-1 0 0,0 0 0,0-1 0,0 1 0,-1 0 0,0 0 0,0-1 0,0 1 0,-1 0 0,1 0 0,-2-4-1,1 5 6,-1-1-1,0 1 1,0-1-1,0 1 1,0 0 0,-1 0-1,1 0 1,-1 0-1,0 1 1,-1-1-1,1 0-5,1 2 3,-1 0 0,1 0 1,-1 0-1,1 1 0,-1-1 0,1 1 0,-1-1 0,0 1 1,0 0-1,0 0 0,0 0 0,0 0 0,0 1 1,0-1-1,0 1 0,0 0 0,-2 0-3,-1 1-30,0 0 1,0 0-1,0 1 0,0-1 0,1 1 0,-1 1 1,1-1-1,-1 1 0,1 0 0,0 0 1,0 1-1,1-1 0,-1 1 0,0 1 30,1-2-261,1 0-1,0 0 0,0 0 1,0 1-1,1-1 1,-1 1-1,1-1 0,0 1 1,-1 0-1,2 0 0,-1 0 1,0 1-1,1-1 0,0 0 1,0 0-1,0 1 1,1-1-1,0 1 0,-1 0 262,1-4-84,0 0 0,1 0-1,-1-1 1,0 1 0,0 0 0,0 0-1,1 0 1,-1 0 0,0 0-1,1-1 1,-1 1 0,1 0 0,-1 0-1,1-1 1,-1 1 84,11 5-851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3.7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11130,'-8'2'4825,"10"19"-1984,-2 11-673,2 24-199,-9 12-185,8 6-663,-2-5-329,8-12-448,10-5-128,-8-16-128,9-4 32,-7-20-760,3-8-529,-1-17-1319,-1-15 1360</inkml:trace>
  <inkml:trace contextRef="#ctx0" brushRef="#br0" timeOffset="1">187 83 11843,'7'2'5073,"1"17"-2249,-3 4-727,0 17-73,-1 2-248,-2 11-599,0 2-329,2-10-464,0-4-136,6-13-176,-1-8-304,-2-9-1112,2-7-809,-2-7 1217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4.1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4 234 13139,'11'20'5761,"-4"2"-2656,-3 6-1217,-3 1-56,2 3-455,2-4-361,0-12-592,-2-4-144,1-16-1080,0-6-656,-3-10 888</inkml:trace>
  <inkml:trace contextRef="#ctx0" brushRef="#br0" timeOffset="1">0 0 14835,'18'16'5905,"-14"-6"-3264,8-4-1433,-4 10-120,-7-4-47,4 0-761,6 5-1849,0-6 3010,24 5-1673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4.4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1 12883,'-35'1'9867,"-3"1"-6986,-4 3-2881,36-4 64,1 0 1,-1 1-1,1-1 0,-1 1 1,1 0-1,-1 0 1,1 1-1,-3 1-64,6-3 12,1 0 0,-1 0-1,1 0 1,0 0 0,-1 1 0,1-1 0,0 0 0,0 1 0,-1-1-1,1 1 1,0-1 0,0 1 0,1-1 0,-1 1 0,0 0 0,0-1-1,1 1 1,-1 0 0,1-1 0,0 1 0,-1 0 0,1 0 0,0 0-1,0-1 1,0 1 0,0 0 0,1 0 0,-1 0 0,1 1-12,0 2 21,2 1 0,-1 0-1,1-1 1,0 0 0,0 1 0,0-1 0,1-1 0,-1 1 0,1 0 0,4 3-21,9 8 104,0-1-1,5 1-103,-18-13 32,22 16 243,-19-16-118,-1 1 0,0 0 1,-1 1-1,1-1 0,-1 1 1,0 0-1,2 3-157,-6-7 36,0 0 0,-1 0-1,1 0 1,0 0 0,-1 0 0,1 0-1,-1 0 1,0 0 0,1 0 0,-1 0-1,0 0 1,1 0 0,-1 0 0,0 0-1,0 1-35,0-1 20,-1-1-1,1 1 0,0 0 0,0-1 1,-1 1-1,1 0 0,0-1 0,-1 1 1,1 0-1,-1-1 0,1 1 0,-1-1 1,1 1-1,-1 0 0,0-1 0,1 0 1,-1 1-1,1-1 0,-1 1 0,0-1 1,1 0-1,-1 1 0,0-1 0,0 0 1,0 0-20,-15 5 60,0-1 0,-1-1 0,1-1 0,-1 0 0,-6-1-60,4 0-159,3 0-1489,-1 0-1,-9-2 1649,26 1-202,-1 0-1,0 0 0,1 0 1,-1 0-1,1 0 0,-1 0 1,1 0-1,-1 0 0,1 0 1,-1 0-1,1-1 0,-1 1 1,1 0-1,-1 0 0,1-1 1,0 1-1,-1 0 0,1-1 1,-1 1-1,1 0 0,0-1 1,-1 1-1,1-1 0,0 1 1,-1 0-1,1-1 203,0-1-304,0 1 0,0-1 0,0 1 0,0 0 0,1-1 1,-1 1-1,0-1 0,1 1 0,-1 0 0,1-2 304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4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108 169 11298,'25'24'5562,"-18"4"-1273,5 4-2217,-9 0-176,-3-3-495,4-2-409,-10-13-536,6-4-512,2-12-1504,-6-7-409,4-17 929</inkml:trace>
  <inkml:trace contextRef="#ctx0" brushRef="#br0" timeOffset="1">0 0 14619,'7'12'5225,"4"0"-4297,2-4-848,8-1-664,0-1 416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8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17 6409,'-7'9'3017,"7"-3"-672,8-4-1353,6-2-8,6 0 56,2-2-128,7-2-424,-1 0-111,2-2-241,-2 1-248,-7 0-1209,-5 1-759,-8 1 1176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5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7 11642,'-2'21'2526,"-3"32"7196,3 45-9722,2-92 365,0 0-1,1 1 0,0-1 0,0 0 0,1 0 0,-1 0 0,2 2-364,-2-6 44,0-1 1,-1 1-1,1-1 0,0 1 0,0-1 0,0 1 0,0-1 1,0 0-1,0 0 0,0 1 0,1-1 0,-1 0 1,0 0-1,1 0 0,-1 0 0,0 0 0,1-1 1,0 1-1,-1 0 0,1-1 0,-1 1 0,1-1 1,0 1-1,-1-1 0,1 0 0,0 0 0,-1 0 1,1 0-45,2 0-5,0-1 0,-1 1 0,1-1 0,-1 0 0,1 0 0,-1 0 0,1-1 0,-1 1 0,0-1 0,0 0 0,0 0 0,0 0 0,0-1 0,0 1 0,0 0 0,-1-1 0,1 0 0,-1 0 0,2-2 5,0-1-91,0 0-1,0-1 1,-1 1-1,0-1 0,0 0 1,0 1-1,-1-1 0,0-1 1,0-2 91,-1 6-84,-1 0 1,0 0-1,1 0 1,-1-1-1,-1 1 1,1 0-1,0 0 0,-1 0 1,0 0-1,0 0 1,0 0-1,-1 0 1,1 0-1,-1 0 1,0 0-1,0 1 1,0-1-1,-1 1 1,1-1-1,-1 1 1,0 0-1,0 0 1,0 0-1,0 0 1,0 1-1,-1-1 0,1 1 1,-1 0-1,0 0 1,0 0 83,-5-2-25,0 1-1,-1 0 1,0 0 0,1 1 0,-1 0-1,0 1 1,0 0 0,0 0 0,0 1-1,0 0 1,0 1 0,0 0 0,0 1-1,-2 1 26,11-3 17,0 0 0,0 1-1,0-1 1,1 1-1,-1-1 1,0 1-1,0-1 1,0 1-1,0-1 1,1 1 0,-1 0-1,0 0 1,0-1-1,1 1 1,-1 0-1,1 0 1,-1 0 0,1 0-17,0-1 7,-1 0 0,1 1 0,0-1 0,0 0 0,0 0 0,0 1 0,0-1 0,0 0 0,0 0 0,0 1 0,0-1 0,0 0 0,0 1 0,0-1 1,0 0-1,0 0 0,1 1 0,-1-1 0,0 0 0,0 0 0,0 1 0,0-1 0,0 0 0,1 0-7,-1 1 5,1-1 0,-1 1 0,1-1-1,-1 0 1,1 1 0,-1-1 0,1 0 0,-1 1 0,1-1-1,0 0 1,-1 0 0,1 0 0,0 0 0,-1 0 0,1 0-5,4 1-3,1-1 0,-1 0 1,0 0-1,0-1 1,1 1-1,-1-1 0,1-1 3,39-12-20,-24 7 21,-5 2 76,1 1-1,-1 0 0,1 1 0,0 1 1,-1 0-1,1 2 0,15 0-76,-25 1 87,1 0 1,-1 1-1,0-1 0,0 1 0,0 1 0,0-1 0,0 1 1,5 3-88,-7-3 52,0 0 1,-1 1 0,1-1 0,-1 1-1,0 0 1,0 0 0,-1 0 0,1 1-1,-1-1 1,0 1 0,0 0 0,1 2-53,-1 1 29,0 0 1,-1 0-1,0 0 0,0 0 1,-1 0-1,0 1 1,0-1-1,-1 0 1,0 0-1,0 1 1,-1-1-1,-1 2-29,3-13-23,0-5-133,0 1 0,0-1 0,1 1 0,0 0 0,2-7 156,2 1-199,2-5 42,1 0 0,0 0-1,1 1 1,0 1 0,5-5 157,-14 20 12,0-1 0,0 1 0,0 0 0,1 0 1,-1 0-1,0 0 0,0 0 0,1 0 0,-1 0 1,1 0-1,-1 1 0,1-1 0,-1 1 0,1-1 1,-1 1-1,1-1 0,0 1-12,-1 0 36,0 0 0,0 0 1,1 0-1,-1 0 0,0 1 1,0-1-1,0 0 0,1 1 0,-1-1 1,0 1-1,0-1 0,0 1 1,0 0-1,0-1 0,0 1 0,0 0 1,1 0-37,1 3 160,1 0 0,-1 1 1,0-1-1,0 1 1,0-1-1,-1 1 0,1 0 1,0 4-161,3 8 425,-2-1 1,0 1-1,1 7-425,1 6 396,-6-26-349,1 0-1,0 0 1,1 0-1,-1 0 1,1 0 0,0 0-1,1 2-46,-2-4-32,0-1 1,0 0-1,0 0 1,0 0-1,0 0 1,1 0-1,-1 0 0,0 0 1,0 0-1,1 0 1,-1-1-1,1 1 0,-1 0 1,0-1-1,1 1 1,-1-1-1,1 0 0,0 0 1,-1 1-1,1-1 1,0 0 31,27-2-307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5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13635,'8'0'5233,"5"6"-3433,7 8-183,3 26 95,-7 7-232,-2 17-503,0 4-177,0 3-336,4 0-96,-2-6-200,-3 0-56,-1-11-168,0-9-208,1-15-832,-1-12-537,-5-18-911,-5-10 1424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6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13443,'39'-10'6340,"-34"10"-6041,0-1 1,0 1 0,1 0 0,-1 0 0,0 0 0,1 1-1,-1-1 1,0 1 0,0 1 0,1-1-300,3 2 324,-1 1-1,1 0 1,0 0 0,-1 1-1,0 0 1,0 1 0,0-1-1,-1 1 1,5 6-324,-7-8 91,-1 1 0,0 0 0,0 0 0,0 0 1,-1 0-1,1 1 0,-2-1 0,1 1 0,0 0 0,-1 0 0,0 0 0,0 0 0,-1 0 0,0 0 0,0 2-91,-1-4 28,0 0 0,-1 1-1,1-1 1,-1 0-1,0 0 1,0 1-1,-1-1 1,1 0 0,-1 0-1,0 0 1,0-1-1,0 1 1,-1 0 0,1-1-1,-1 0 1,0 1-1,0-1 1,-1 1-28,-6 5 46,0 0-1,-1 0 1,0-1 0,-1-1 0,-1 1-46,1-1 3,0-1-1,-4 1-2,12-5-184,0-1 0,1 1-1,-1-1 1,0 0 0,0-1-1,0 1 1,0-1 0,0 0-1,-4 0 185,7 0-121,0 0-1,0 0 1,0 0-1,0 0 1,0-1-1,0 1 0,0 0 1,0-1-1,0 1 1,0-1-1,0 1 1,0-1-1,1 1 1,-1-1-1,-1 0 122,2 0-102,-1 0-1,0 0 0,1 0 1,-1-1-1,1 1 1,-1 0-1,1 0 1,0-1-1,0 1 1,-1 0-1,1-1 103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6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176 111 12851,'22'4'6913,"-22"-4"-6847,0 0-1,1 0 1,-1 0 0,0 0-1,0 0 1,1 0-1,-1 0 1,0 0-1,1 0 1,-1 0-1,0 0 1,1-1-1,-1 1 1,0 0 0,1 0-1,-1 0 1,0 0-1,0 0 1,1-1-1,-1 1 1,0 0-1,1 0 1,-1 0-1,0-1 1,0 1 0,0 0-1,1 0 1,-1-1-1,0 1 1,0 0-1,0 0 1,0-1-1,0 1 1,1 0 0,-1-1-1,0 1 1,0 0-1,0-1 1,0 1-1,0 0 1,0-1-1,0 1 1,0 0-1,0-1 1,0 1 0,0 0-1,0-1 1,0 1-1,0 0 1,-1 0-1,1-1 1,0 1-1,0 0 1,0-1 0,0 1-1,-1 0 1,1 0-1,0-1 1,0 1-66,-5-10 303,-1 1 0,0 0-1,0 0 1,0 0 0,-1 1 0,-5-5-303,8 10 3,1-1 0,-1 1 0,0 0-1,0 0 1,0 1 0,0-1 0,0 1-1,-1 0 1,1 0 0,-1 0 0,0 1-1,1-1 1,-1 1 0,0 0 0,-4 0-3,7 1 0,1 0-1,-1 0 1,1 1 0,-1-1 0,1 0 0,-1 1 0,1-1 0,0 1-1,-1-1 1,1 1 0,-1 0 0,1-1 0,0 1 0,0 0 0,-1 0-1,1 1 1,-2 0 3,0 1-1,1 0 1,-1 0-1,1 0 0,0 0 1,0 0-1,0 1-2,-3 8 37,0 0 0,0 0 0,-1 9-37,-1 2 172,2 0 0,1 1-172,2-15 111,1 0 1,1 0 0,-1 0-1,2-1 1,-1 1 0,1 0 0,1 0-112,-2-7 33,0 0 1,1 0-1,0 0 1,-1 0-1,1 0 1,0-1-1,0 1 1,0 0-1,0 0 1,0-1-1,1 1 1,-1-1-1,0 1 1,2 0-34,-2-1 6,0-1 0,0 1 0,0 0 0,0-1 0,0 1 0,0-1 1,0 0-1,0 1 0,0-1 0,1 0 0,-1 0 0,0 1 0,0-1 0,0 0 0,0 0 0,1 0 0,-1 0 1,0-1-1,0 1 0,0 0 0,0 0 0,0-1 0,0 1 0,1-1 0,-1 0-6,5-2 0,0-2-1,0 1 0,0 0 1,-1-1-1,0 0 0,0-1 1,0 1-1,-1-1 0,1 0 1,17-20 4,-17 20-1,0 1 0,1 1 0,-1-1 0,1 1 1,0 0-1,3-2-3,-7 5 8,-1 1 0,0-1 0,1 0 0,-1 1 0,1-1 0,-1 1 0,1-1 0,-1 1 0,1 0 1,-1-1-1,1 1 0,-1 0 0,1 0 0,-1 0 0,1 1 0,-1-1 0,1 0 0,-1 0 0,1 1 0,-1-1 0,1 1 0,-1-1 0,1 1 0,-1 0 0,0-1 0,1 1 1,-1 0-1,0 0 0,0 0 0,0 0 0,1 0 0,-1 0 0,0 1-8,1 2 52,0 0 0,0 0 0,0 0 0,-1 0 0,1 0-1,-1 0 1,0 0 0,-1 0 0,1 0 0,-1 1 0,1-1 0,-1 0 0,-1 2-52,1 0 57,1-1-1,-1 1 1,1-1 0,0 1 0,0-1-1,0 1 1,2 2-57,-3-8-32,0 1 1,0-1-1,1 1 1,-1-1-1,0 1 0,1-1 1,-1 1-1,0-1 0,1 0 1,-1 1-1,1-1 1,-1 1-1,1-1 0,-1 0 1,1 1-1,-1-1 0,1 0 1,-1 0-1,1 1 0,-1-1 1,1 0-1,-1 0 1,1 0-1,-1 0 0,1 0 1,0 0-1,-1 0 0,1 0 1,-1 0-1,1 0 0,-1 0 1,1 0-1,0 0 1,-1 0-1,1 0 0,-1 0 1,1-1-1,-1 1 0,1 0 1,-1 0-1,1-1 1,-1 1-1,1-1 32,11-11-544</inkml:trace>
  <inkml:trace contextRef="#ctx0" brushRef="#br0" timeOffset="1">522 151 13547,'10'36'5961,"2"-3"-2912,-2-1-1225,-4-6-167,-2-7-641,0-8-752,-4-15-1568,-1-12-785,-3-13-1856,3-5 2265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6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10362,'-3'9'4201,"6"3"-2328,2-3-1057,5-3-832,0-1-800,5-5 463</inkml:trace>
  <inkml:trace contextRef="#ctx0" brushRef="#br0" timeOffset="1">310 33 10074,'9'7'926,"0"0"0,-1 1-1,-1 0 1,1 1 0,-1 0-1,0 0 1,-1 0 0,0 1-1,2 5-925,1 5 830,0 2-1,-2-1 1,0 1-1,-2 0 1,3 16-830,-2-7 563,-4-22-385,0 1-1,-1-1 1,1 1 0,-2-1-1,1 1 1,-2-1 0,1 1-1,-1 2-177,-3-20-48,1-12-90,-14-192-211,14 180 348,2 26 14,0 0 1,1 1-1,0-1 1,1 0-1,-1 0 0,1 0 1,0 0-1,1 0 0,-1 1 1,1-2-14,-1 5 22,0-1-1,1 1 1,-1 0 0,0 0 0,1 0 0,-1 0 0,1 0-1,-1 0 1,1 0 0,0 1 0,0-1 0,0 1-1,0-1 1,0 1 0,0 0 0,0-1 0,1 1 0,-1 0-1,0 1 1,1-1 0,-1 0 0,1 1 0,-1-1 0,2 1-22,-1 0-35,-1 0 0,0 0 0,0 0 1,0 0-1,0 0 0,0 1 1,0-1-1,1 1 0,-1 0 0,0 0 1,0-1-1,-1 1 0,1 0 1,0 1-1,1 0 35,4 3-118,0 1-1,-1-1 1,2 4 118,4 3 900,14 9-530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7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94 11867,'0'-4'686,"1"1"1,-1 0 0,-1-1 0,1 1 0,0-1 0,-1 1-1,0 0 1,0-1 0,0 1 0,0 0 0,0 0 0,-2-3-687,1 2 383,-1 1 1,1 0-1,0 0 0,-1 0 1,1 0-1,-1 1 1,0-1-1,0 0 1,0 1-1,-3-1-383,2 0 157,0 1 0,0 0-1,0 0 1,0 1 0,-1-1-1,1 1 1,0 0 0,-1 0-1,1 1 1,-1-1 0,1 1 0,-1 0-1,1 0 1,-1 1 0,1-1-1,-1 1 1,1 0 0,0 0-1,-4 2-156,5-2 39,1 0-1,-1 0 1,1 1-1,-1-1 0,1 1 1,0-1-1,0 1 1,0 0-1,0 0 0,0 0 1,0 0-1,1 0 1,-1 1-1,1-1 0,-1 0 1,1 1-1,0-1 1,0 1-1,0 0 0,0-1 1,1 1-1,-1 0 1,1-1-1,-1 1 0,1 0 1,0 0-39,0 3 25,0 1-1,0-1 1,1 0-1,0 0 1,0 0 0,1 0-1,-1 0 1,1 0 0,1 0-1,-1 0 1,1 1-25,3 3 19,1 0-1,0 0 1,0 0-1,1-1 1,0 0-1,0-1 1,2 1-19,19 16 275,21 11-275,-47-34 19,2 2 2,-1-1 57,0-1-1,0 1 1,-1 0-1,0 0 1,1 0-1,2 4-77,-6-6 22,1-1 0,-1 1 0,1 0 0,-1 0 0,0 0 0,1 0 0,-1 0 0,0-1 0,0 1 0,1 0 0,-1 0 0,0 0 0,0 0 0,0 0 0,0 0 0,0 0 0,0 0 1,0 0-1,-1 0 0,1 0 0,0 0 0,0-1 0,-1 1 0,1 0 0,-1 0 0,1 0 0,0 0 0,-1-1 0,0 1 0,1 0 0,-1 0 0,1-1 0,-1 1 0,0 0 0,0-1 0,0 1-22,-3 2 46,0 1 1,-1-1-1,1-1 1,-1 1-1,0-1 0,0 1 1,0-1-1,0-1 1,0 1-1,-3 0-46,-7 1-137,0-1-1,0 0 1,-1-1 137,8 0-310,1-1 1,0 0-1,0 0 0,-1-1 0,1 0 0,0 0 1,-1-1 309,-14-8-803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7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14 11298,'-34'6'5073,"5"0"-2352,12-2-961,12 1 9,8 0-441,11 1-232,14 0-335,6-3-89,4-3-168,4-4-88,1-5-200,-3-2-8,5 3-512,-7-4-632,-6 8-1561,-2-3 49,-14 11 1263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38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43 11002,'-16'2'4601,"15"0"-2136,6-2-553,5 0 97,3 0-73,9 0-472,9-1-231,0-3-473,6-3-176,0-1-256,-9 1-104,0-3-56,-4 5-720,-8 1 1584,-1 4-904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0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0 7322,'-64'12'3881,"17"-8"1897,35-4-3738,9 0-1549,0 0 0,0 0-1,-1 0 1,1 0 0,0 0 0,0 1 0,0 0-1,0-1 1,0 1 0,1 0 0,-2 1-491,3-2 34,1 0 0,0 0-1,0 1 1,0-1 0,0 0 0,-1 0 0,1 0 0,0 1 0,0-1-1,0 0 1,0 0 0,0 0 0,0 1 0,0-1 0,0 0-1,0 0 1,0 1 0,-1-1 0,1 0 0,0 0 0,0 1 0,0-1-1,0 0 1,1 0 0,-1 1 0,0-1 0,0 0 0,0 0 0,0 0-1,0 1 1,0-1 0,0 0 0,0 0 0,0 1 0,1-1-1,-1 0 1,0 0 0,0 0 0,0 0 0,0 1 0,1-1 0,-1 0-1,0 0 1,0 0 0,0 0 0,1 0 0,-1 1 0,0-1 0,0 0-1,1 0-33,13 8 506,-14-7-465,9 2 97,-1 1 0,1-1 0,0 0 0,0-1-1,0 0 1,9 0-138,14 1 285,11-1-285,-28-2 50,75 1 242,31-7-292,89-14-165,-96 9-1004,-106 9-3062,-19 1 491,-11 1 1800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0.6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1 8506,'-60'20'8359,"60"-20"-8302,0 0 0,0 0 0,0 0 0,0 0 0,0 0 0,0 0 0,0 0 0,0 0 0,0 0 0,0 0 1,0 0-1,0 0 0,0 0 0,0 0 0,0 0 0,0 0 0,-1 0 0,1 0 0,0 0 0,0 0 0,0 0 0,0 0 0,0 0 0,0 0 0,0 0 0,0 0 0,0 0 0,0 0 1,0 0-1,0 0 0,0 0 0,0 0 0,0 0 0,0 0 0,0 0 0,0 0 0,0 0 0,0 0 0,0 1 0,0-1 0,0 0 0,0 0 0,0 0 0,0 0 0,0 0 0,0 0 1,0 0-1,0 0 0,0 0 0,0 0 0,0 0 0,0 0 0,0 0 0,0 0 0,0 0 0,0 0 0,0 0 0,0 0 0,0 0 0,0 0 0,0 1 0,0-1 0,0 0 0,0 0 1,0 0-1,0 0 0,0 0-57,6 2 1405,9 1-173,21 3 576,0 2-1,28 11-1807,15 3 294,-78-22-293,11 3 29,-1 0-1,0 1 1,9 4-30,-17-7-3,-1 0 0,1 1 0,0-1 1,-1 1-1,0 0 0,1-1 0,-1 1 1,0 0-1,0 1 0,0-1 0,0 0 0,0 0 1,-1 1-1,1-1 0,-1 1 0,1 0 0,0 1 3,-2-2-18,0 0 0,1 0-1,-1-1 1,0 1-1,0 0 1,0 0-1,-1 0 1,1 0 0,0-1-1,-1 1 1,1 0-1,-1 0 1,1-1-1,-1 1 1,0 0-1,0-1 1,0 1 0,0-1-1,0 1 1,0-1-1,0 1 1,0-1-1,-1 1 19,-3 3-81,0-1-1,0 1 1,-1-1-1,1 0 0,-6 3 82,-49 28-178,2 3-1,-45 39 179,100-74 8,0-1 1,0 1-1,0 0 0,0 0 1,1 0-1,-1 0 1,1 1-9,1-4 6,1 1 0,0 0 0,-1 0 1,1-1-1,0 1 0,-1 0 0,1 0 1,0 0-1,0 0 0,0-1 1,0 1-1,0 0 0,0 0 0,0 0 1,0 0-1,0 0 0,0-1 1,0 1-1,1 0 0,-1 0 0,0 0 1,0-1-1,1 1 0,-1 0 0,1 0 1,-1-1-1,1 1 0,-1 0 1,1 0-1,-1-1 0,1 1 0,0-1 1,-1 1-1,1 0-6,2 1 26,0-1-1,-1 1 1,1-1-1,0 1 1,0-1-1,0 0 1,0 0 0,0 0-1,0-1 1,0 1-1,1-1-25,36 3 194,-33-3-162,48-2 489,45-7-521,-37 3 672,11 1-672,-47 7 148,-1 0 0,1 2 0,-1 1-1,7 2-147,-33-7-1,2 1-20,14 4-1072,-16-5 1090,1 0 1,-1 0-1,0 1 0,1-1 1,-1 0-1,0 1 1,1-1-1,-1 0 0,0 1 1,1-1-1,-1 0 1,0 1-1,0-1 0,1 0 1,-1 1-1,0-1 1,0 1-1,0-1 0,0 1 1,0-1-1,0 1 1,1-1-1,-1 0 0,0 1 1,0 0 2,0 5-80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8T14:44:41.4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4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8T14:45:58.382"/>
    </inkml:context>
  </inkml:definitions>
  <inkml:trace contextRef="#ctx0" brushRef="#br0">7754 5087 537 0,'6'1'368'0,"-2"-1"55"16,1 0-116-16,1-2-51 15,-4 1-27-15,0-2-46 16,2-2-31-16,-1-6-53 16,-4 0-18-16,-22-27-29 15,0 28-10-15,-7 7-12 16,0 3-3-16,0 8-9 15,2 7 0-15,6 1-3 16,7 3-3-16,7-2-5 16,5 0-3-16,11 0-6 15,3 2-1-15,10-1 2 0,2 1 0 16,-1-5 4 0,1 2 4-16,-6-1 1 0,-4-1 1 15,-5 0 6-15,-6 3 4 16,-5 1 5-16,-4 2 2 15,-5 1-4-15,-1-5-2 16,-2-5-5-16,0-4-2 16,-2-7-3-16,1-2-2 15,-2-5-15-15,1-1-26 16,6 2-86-16,4 0-78 0,10 1-146 16,13-2 202-16</inkml:trace>
  <inkml:trace contextRef="#ctx0" brushRef="#br0" timeOffset="373.05">7962 5063 1223 0,'-3'16'573'0,"-4"-7"-202"15,5 0-158-15,2 6-52 16,0 5-28-16,7 3-41 15,3 2-29-15,-2-2-41 16,3-4-8-16,4-1-4 0,-1-1-3 16,2-9-3-16,1 0-4 15,-1-10-34-15,2-5-31 16,-1-8-71-16,1-6-24 16,-5-7 29-16,-2 0 33 15,-5 3 76-15,1 2 27 16,-3 10 29-16,-1 6 14 15,0 5 32-15,-2 5 14 16,0 10 7-16,-1-1-1 16,0 12-19-16,1-2-11 15,3 5-25-15,4 0-13 0,3-5-16 16,-1 0-12-16,1-9-175 16,-1-6 18-16,3-7 70 15</inkml:trace>
  <inkml:trace contextRef="#ctx0" brushRef="#br0" timeOffset="588.12">8365 5118 1703 0,'6'23'668'0,"-1"8"-445"15,1 10-33-15,1 9-50 16,-4 4-25-16,6 4-51 15,2-2-18-15,-2-7-22 16,4-3-3-16,-2-11-7 0,2-5-2 16,-5-12-60-16,-6-7-66 15,-2-12-186-15,-4-14-103 16,1-17 239-16</inkml:trace>
  <inkml:trace contextRef="#ctx0" brushRef="#br0" timeOffset="796.61">8355 5164 1182 0,'10'-14'529'0,"11"9"-242"16,0-2-37-16,0 7-62 15,2 1-31-15,-8 8-42 16,3 5-11-16,-4 6-17 16,-8 5-7-16,-4 6-24 15,-3 1-10-15,-10-3-20 16,3 1-4-16,-10-10-20 15,5-5-38-15,-8-9-129 16,5-6-98-16,3-7 153 16</inkml:trace>
  <inkml:trace contextRef="#ctx0" brushRef="#br0" timeOffset="1048.58">8615 5142 1646 0,'6'11'648'16,"3"13"-425"-16,1 7-32 16,1 11-46-16,-2 7-24 15,4 4-49-15,-2-1-20 16,0 1-21-16,2-7-3 0,-2-10-6 16,0-4-6-1,-1-12-10-15,-4-5-34 0,-6-11-100 16,0-5-61-16,-5-16-142 15,-1-7-49-15,-1-17-72 16,-4-7 263-16</inkml:trace>
  <inkml:trace contextRef="#ctx0" brushRef="#br0" timeOffset="1229.26">8616 5176 802 0,'0'-22'517'16,"6"7"-14"-16,11 7-215 15,1 3-47-15,7 5-69 16,0 6-25-16,0 8-37 15,-1 4-10-15,-8 7-15 16,-6 2-12-16,-10 4-23 16,-4-2-10-16,-11 0-17 15,-4-5-4-15,-4-7 0 0,0-4-30 16,2-6-120-16,4-5-114 16,4-5 141-16</inkml:trace>
  <inkml:trace contextRef="#ctx0" brushRef="#br0" timeOffset="1581.31">8974 5141 1116 0,'12'4'572'16,"-7"6"-60"-16,-8-1-309 15,9 5 21-15,-8 3-35 16,2 4-36-16,2 2-75 15,-7-3-24-15,6-1-22 16,5-1-5-16,4-4-16 16,7-4-6-16,-2-7-5 15,6-3-1-15,0-9-4 16,-1-8-2-16,0-10 0 16,-6-5-1-16,-8-3 3 15,-6-1 2-15,-8 10 5 16,-7 3 2-16,-4 10 4 15,-12 5-1-15,2 7-11 16,1 4-12-16,1 9-55 16,6 5-39-16,14 0-124 0,5 2-76 15,14-5-315-15,13-1 392 16</inkml:trace>
  <inkml:trace contextRef="#ctx0" brushRef="#br0" timeOffset="2102.46">9312 5015 1200 0,'1'-4'580'0,"-6"4"-217"16,-7 7-48-16,-5-1-83 15,-1 8-42-15,-2 1-53 16,6-1-27-16,7 1-43 16,6 1-19-16,8-1-28 15,5 6-9-15,9 1-8 16,3-4 0-16,4 1 2 15,-1-3 1-15,-1 0 9 16,-4-1 3-16,-15-1 5 16,-1 0 4-16,-15-1 3 15,-10 0-3-15,1-2-3 16,-9-4-23-16,7-3-93 16,5-4-52-16,7-5-125 15,7 1-43-15,8-2-42 0,4 3-16 16,4 0 72-16,3 2 61 15,4-1 158-15,-1-4 111 16,2 0 131-16,1-3 33 16,1-4 34-16,2 0-25 15,-1-6-48-15,-5-3-18 16,-9-4-43-16,-2-2-17 16,-7 5-33-16,-8 4-3 15,-6 6 4-15,1 6 4 16,-8 5 13-16,7 6-7 0,2 5-3 15,2 4 0-15,6 8 4 16,2 0 1-16,7 6-18 16,1 0-6-16,6-4-20 15,2-1 4-15,9-7-106 16,1-6-81-16,15-8 107 16</inkml:trace>
  <inkml:trace contextRef="#ctx0" brushRef="#br0" timeOffset="3528.57">10719 5017 1277 0,'0'1'555'0,"0"1"-258"15,0 1-68-15,1 7-7 16,3 4-28-16,6 39-41 15,-5-23-35-15,-4 8-58 16,0 2-13-16,0-5-22 16,-1-5-6-16,0-12-10 15,0-6-4-15,-1-9-2 16,0-3-3-16,-2-8-4 16,3-3-4-16,1-10-3 15,3-6-1-15,8-5 3 16,5 1 2-16,5 1 5 15,1 5 2-15,3 8 0 16,-2 3 2-16,-4 12 3 0,1 10 3 16,-7 8 6-16,-6 5 4 15,0 7 1-15,-10-4-3 16,1-1-3-16,-3-3-2 16,2-9-4-16,2-3 0 15,0-8-4-15,5-4-4 16,-3-10-13-16,2-4-8 0,3-11-6 15,3 3 2-15,2 1 10 16,0 3 8-16,1 9 7 16,0 2 1-16,-1 11 2 15,2 4 3-15,1 10 6 16,-5 4 2-16,6 3 1 16,-1 2-1-16,2-4-6 15,2 1-3-15,1-6-1 16,1-6-7-16,2-10-91 15,0-7-48-15,0-6-112 16,1-3-52-16,-4 0-12 16,-3-3 20-16,-3 1 108 15,-3 4 61-15,-3-3 122 16,-4 0 64-16,-4 1 102 16,-3 1 42-16,-4 5 66 15,1 4 2-15,-3 4-47 16,-2 3-21-16,-1 4-63 0,-1 5-32 15,-1 8-32-15,0 1-18 16,1 5-18-16,4 3-8 16,6 0-18-16,5-1-6 15,6-5-5-15,3-7 0 16,5-6-3-16,-2-2 0 16,3-5 0-16,0-5-1 15,0-8-1-15,2-2 1 0,-5-3 0 16,3-1 3-16,-10 5 1 15,-1-2 3-15,0 8 3 16,-6 3 0-16,1 4 4 16,-1 3 2-16,-1-1 6 15,1 0 1-15,0 0-1 16,6 15-4-16,11 30-7 16,-12-28 8-16,2-4-129 15,0-3-82-15,5-3-512 16,3 2 445-16</inkml:trace>
  <inkml:trace contextRef="#ctx0" brushRef="#br0" timeOffset="3704.47">11520 5004 1791 0,'9'14'714'15,"9"4"-456"-15,7 2-25 16,4 8-72-16,-3-2-34 15,-1 3-71-15,-2 3-21 16,-7-4-8-16,0-3-35 16,-5-8-136-16,-3-5-82 15,-2-10-159-15,-1-4 213 16</inkml:trace>
  <inkml:trace contextRef="#ctx0" brushRef="#br0" timeOffset="3852.71">11719 5046 1376 0,'-11'10'694'16,"0"0"-195"-16,-4 4-240 16,-2 5-37-16,-6 9-96 15,1 3-44-15,4 1-119 16,3-5-71-16,15-7 30 16,9-3 17-16</inkml:trace>
  <inkml:trace contextRef="#ctx0" brushRef="#br0" timeOffset="4212.84">12467 4861 1487 0,'0'-2'636'0,"0"11"-322"16,4 9-85-16,-4 19-50 15,-3 10-28-15,2 11-51 16,-3 2-35-16,7-3-40 16,0-6-9-16,9-12-61 15,-1-11-75-15,6-16-148 16,11-9 159-16</inkml:trace>
  <inkml:trace contextRef="#ctx0" brushRef="#br0" timeOffset="4530.14">12642 5070 1768 0,'0'16'690'15,"0"3"-466"-15,3-1 6 16,4 3-72-16,1 4-28 16,7-6-72-16,3-3-26 15,3-12-21-15,2-4-5 0,1-13-8 16,-1-6-11-16,-4-6-7 15,-8-5 0-15,-13 4 5 16,-7 1 9-16,-12 5 7 16,-1 5 3-16,0 8 3 15,-4 6-1-15,0 8-7 16,2 5-32-16,8 6-106 16,6-3-95-16,15-3-419 15,8-3 422-15</inkml:trace>
  <inkml:trace contextRef="#ctx0" brushRef="#br0" timeOffset="4904.91">12993 5029 1157 0,'-5'2'566'0,"3"-7"-156"15,-4-2-136-15,1-3-93 0,-8-2-56 16,-3 7-83-16,3-2-17 15,-4 7-8-15,7 7-1 16,1 4 1-16,-3 6-4 16,9 6-2-16,4 1 2 15,1 1-1-15,7-2 0 16,1-4 2-16,-3-4 1 16,12-7-1-16,-7-7-2 0,6-4-7 15,-2-9-4-15,-5-9 1 16,7-2-1-16,-11-4 4 15,-3 5-4-15,-4 6 22 16,-3 5 18-16,-6 8 27 16,-1 3 15-16,2 9-5 15,0 4-16-15,5 4-28 16,-1 0-13-16,1-6-16 16,-2-1-14-16,8-5-130 15,6-3-78-15,14-3-171 16,8-4 211-16</inkml:trace>
  <inkml:trace contextRef="#ctx0" brushRef="#br0" timeOffset="5318.15">13337 5028 978 0,'8'-11'526'16,"-10"0"-79"-16,-4-1-123 15,-5 2-61-15,-3 4-47 16,-4 4-74-16,-3 2-37 15,2 11-48-15,1 2-14 16,5 5-16-16,3 0-4 16,8 1-10-16,3-2-8 0,5-2-5 15,5-5-2-15,2-5-2 16,0-3 0-16,3-4-1 16,2-4 0-16,-3-11-23 15,5-4-14-15,-4-13-15 16,-1-3 0-16,2-4 25 15,-5-5 15-15,-3-1 18 16,0 3 3-16,-15 9 2 16,0 8 6-16,-1 19 15 15,-7 7 7-15,6 17 16 16,4 10 2-16,-2 15 7 16,6 6 3-16,8 5-1 15,6 1-1-15,3-3-16 16,3-1-12-16,-1-10-16 15,-5-3 3-15,2-13-79 0,-2-8-60 16,4-6-152-16,-3-7-32 16,13 7 180-16</inkml:trace>
  <inkml:trace contextRef="#ctx0" brushRef="#br0" timeOffset="5800.48">14227 5003 1016 0,'7'3'527'16,"-1"1"-92"-16,3-3-125 0,-2 11-23 16,24 30-37-16,-25-23-58 15,-5-3-36-15,-1 2-69 16,1 2-26-16,-1-4-32 15,2-2-81-15,3-10-198 16,-4-14-33-16,2-10 128 16</inkml:trace>
  <inkml:trace contextRef="#ctx0" brushRef="#br0" timeOffset="5938.35">14224 4895 1642 0,'5'-1'639'0,"4"1"-477"16,0 1-23-16,2 4-205 16,1-1-128-16,2-2 115 15</inkml:trace>
  <inkml:trace contextRef="#ctx0" brushRef="#br0" timeOffset="6249.45">14608 4982 1591 0,'-7'5'709'0,"-2"-1"-351"16,-5-4-122-16,-2 0-34 15,2-3-79-15,-3 2-33 16,5 1-70-16,7 2-12 0,3 7-8 16,9 7-3-16,5 3-1 15,0 4 1-15,9 0 3 16,1-3 4-16,1-1 9 15,-2-2 9-15,-4-3 16 16,-6 1 4-16,-8-6 7 16,-6-2 0-16,-13 1-3 15,-5-3-5-15,-11 2-13 16,-3-4-6-16,6 0-28 16,2-1-29-16,14-2-129 15,9-2-89-15,16-8 150 16</inkml:trace>
  <inkml:trace contextRef="#ctx0" brushRef="#br0" timeOffset="6611.81">15420 4625 1704 0,'12'4'706'0,"-6"3"-395"16,6 5-138-16,1 5 32 0,-3 5-53 16,5 3-20-16,-2 3-82 15,-7-11-23 1,2 2-22-16,8 10-87 0,9-2-201 16,-2-12 12-16,8-13 114 15</inkml:trace>
  <inkml:trace contextRef="#ctx0" brushRef="#br0" timeOffset="6938.83">15779 4721 1674 0,'-9'0'696'0,"-9"8"-396"16,-2 7-109-16,-7 0-40 15,2 3-34-15,-1 2-35 16,3-3-29-16,8-3-28 0,1-1-3 15,10-4-5-15,2 1-4 16,4 2-3-16,2 2 6 16,2 6 18-16,2 4 16 15,-1 6 17-15,2 2 2 16,-2-2-4-16,-1 3-6 16,0-7-13-16,-3 1-7 15,0-5-12-15,-1-6-10 0,-2-1-9 16,1-3 0-16,1-4-15 15,-2-6-17-15,0-2-75 16,1-4-70-16,-1 3-154 16,0 0 408-16,0 0-119 15</inkml:trace>
  <inkml:trace contextRef="#ctx0" brushRef="#br0" timeOffset="10584.61">17200 5298 995 0,'-10'0'534'15,"-24"7"-134"-15,36-6-233 16,5-1 0-16,12-1-88 0,7-5-10 15,15-2-27-15,9-3-15 16,-1 1-13-16,1 3-4 16,-14 6-6-16,-2 2-37 15,-5 7-148-15,-6 2-1 16,1 4 82-16</inkml:trace>
  <inkml:trace contextRef="#ctx0" brushRef="#br0" timeOffset="10815.26">17231 5482 1142 0,'-5'8'541'15,"5"2"-232"-15,7-5-83 16,5 2-13-16,8-3-58 16,6-2-28-16,8-3-57 15,4-1-23-15,-3 0-23 16,-9-5-6-16,-7 3-40 15,-6 1-55-15,-8-4-166 16,-1-4-95-16,-1-6 195 16</inkml:trace>
  <inkml:trace contextRef="#ctx0" brushRef="#br0" timeOffset="11113.23">17304 5116 1042 0,'17'0'503'0,"6"3"-202"16,9-2-131-16,-3 3 12 16,9 6-66-16,1 1-11 15,6 10-34-15,2 3-14 0,-7 5-9 16,-6 5 1-16,-15 1-7 16,-3 4-3-16,-16-2-8 15,-2 1-4-15,-14-1-5 16,-5-2-1-16,0-6-4 15,-4-5-2-15,1-9-5 16,3-3-2-16,1-3-16 16,2-2-30-16,14-5-132 15,1 0-48-15,18-6 120 16</inkml:trace>
  <inkml:trace contextRef="#ctx0" brushRef="#br0" timeOffset="12730.83">18876 5333 1138 0,'-13'9'492'15,"8"-4"-248"-15,4 0-65 16,11-1-12-16,6 1-31 15,6 0-22-15,6 1-18 0,7-3-28 16,7-2-11-16,5 1-23 16,-1-1-10-16,-2 1-13 15,-6 1 2-15,-11-1-88 16,-4-1-89-16,-15 4-31 16,-7 4 82-16</inkml:trace>
  <inkml:trace contextRef="#ctx0" brushRef="#br0" timeOffset="12910.92">18932 5572 1210 0,'-3'10'488'0,"8"-1"-284"16,2-3-1-16,9 3-35 16,1-5-11-16,5-4-53 15,6-2-28-15,3-1-31 16,-3-1-13-16,-6 1-60 0,-4-2-96 15,-10-8-455-15,1-3 390 16</inkml:trace>
  <inkml:trace contextRef="#ctx0" brushRef="#br0" timeOffset="13124.97">19005 5232 1425 0,'0'5'644'15,"0"6"-341"-15,-1 11-91 16,2 6-28-16,6 15-73 16,-5 4-13-16,4 8-41 15,-4 2-18-15,2 1-17 16,3-6-7-16,-3-11-4 16,3-7-27-16,-2-21-126 15,2-7-103-15,6-15 139 16</inkml:trace>
  <inkml:trace contextRef="#ctx0" brushRef="#br0" timeOffset="13333.75">19169 5234 1743 0,'4'21'691'15,"-2"15"-471"-15,-2 5 6 16,-3 16-91-16,0-1-31 15,1 2-60-15,6-2-23 16,3-14-17-16,3-3 1 16,5-15-71-16,-3-9-55 15,0-14-144-15,-4-4 488 16,-2-8-213-16</inkml:trace>
  <inkml:trace contextRef="#ctx0" brushRef="#br0" timeOffset="13749.01">19832 5378 886 0,'2'-6'505'16,"0"0"-76"-16,1-1-167 16,-3 1 11-16,-4 3-67 15,-1 0-29-15,-7 6-71 16,-1 6-31-16,-4 12-37 15,-1 6-12-15,5 11-17 16,2 3-6-16,8-4-8 16,9-3-1-16,10-13-2 15,6-1 1-15,7-10 0 16,-1-9-3-16,2-10-97 16,0-10-87-16,0-8-202 15,-2-2-322-15,0-4 469 16</inkml:trace>
  <inkml:trace contextRef="#ctx0" brushRef="#br0" timeOffset="14061.5">20025 5389 1220 0,'-11'3'559'16,"2"6"-236"-16,1 5-57 15,3 6-73-15,7 0-20 16,0 1-39-16,5-2-22 16,3-6-36-16,-1 5-16 15,-1-10-22-15,-2-4-10 16,0-4-12-16,2 0-4 15,-3-6-6-15,-2-2 0 0,1-4-1 16,-5-6 0-16,-2 3 1 16,0 3-1-16,-3 0-1 15,0 2 0-15,1 1-11 16,-3 0-13-16,4 3-22 16,0-1-10-16,1 0-6 15,3 2 9-15,0 3 11 16,-3-1 1-16,2 3-7 15,1 0-8-15,0 0-29 16,0 0-27-16,0 0-114 16,-1 0-230-16,1 0 297 15</inkml:trace>
  <inkml:trace contextRef="#ctx0" brushRef="#br0" timeOffset="15091.45">19875 5354 1221 0,'-6'0'497'0,"5"-2"-281"15,-5 0 15-15,-1-2-37 16,7 3-21-16,6-1-54 16,6 1-26-16,3 3-27 15,-3 3-10-15,-4 1-29 16,0 2-10-16,7-4-10 15,5-1-4-15,-3-1-2 16,1-2-1-16,-7 4-10 16,-7 0-13-16,4 7-38 15,-4 1-27-15,-4 0-72 16,1 0-57-16,-1-4 138 16</inkml:trace>
  <inkml:trace contextRef="#ctx0" brushRef="#br0" timeOffset="15506.68">20237 5099 1142 0,'-4'-6'463'0,"1"1"-263"16,0 3-16-16,-1 5-11 16,-3 0-21-16,1 13-44 15,-2-1-22-15,5 10-8 16,2 8 3-16,5 9-4 15,5 7 0-15,1 8-7 16,3 5-7-16,-1 2-11 16,2-3-9-16,-3-7-20 15,-2-7-5-15,-5-11-8 16,-4-5 1-16,-3-11-45 16,-5-5-47-16,-7-14-156 0,1-8-110 15,-7-10 211-15</inkml:trace>
  <inkml:trace contextRef="#ctx0" brushRef="#br0" timeOffset="15645.31">20099 5430 931 0,'12'-6'588'0,"6"-5"-20"16,8 5-272-16,3 0-18 16,1 2-105-16,3 4-40 0,1-1-71 15,-2 0-8-15,1 1-165 16,-8 0 369-16,12-4-220 15</inkml:trace>
  <inkml:trace contextRef="#ctx0" brushRef="#br0" timeOffset="16274.35">20895 5367 1311 0,'-4'-10'569'15,"-2"-3"-296"-15,-15-25-11 16,12 35-79-16,-2 3-31 15,-2 6-64-15,2 6-24 16,1 10-32-16,5 4-13 16,5 6-16-16,6 1-5 0,13-6-8 15,1-2-4-15,8-7-49 16,-1-3-37-16,2-9-113 16,-3-6-58-16,6-9-68 15,0-8-24-15,-2-4 95 16,0 1 63-16,-12-1 180 15,-5 3 118-15,-8 4 126 16,-5 7 51-16,0 8 28 16,-5 5-17-16,0 11-45 15,-1 5-28-15,3 2-48 16,2-2-20-16,5-1-36 16,4-8-17-16,4-2-33 15,1 0-16-15,-2-9-20 16,2-2-8-16,-2-12-10 15,-2-10-1-15,-2-6-2 16,-6 1 1-16,-8-1 5 0,-5 2 4 16,-5 6 2-16,-4 5 1 15,-1 11-2-15,0 5-3 16,2 11-8-16,4 1-10 16,7 3-73-16,7 0-61 15,10-5-173-15,7-3-49 16,11-13 220-16</inkml:trace>
  <inkml:trace contextRef="#ctx0" brushRef="#br0" timeOffset="16481.74">21309 5120 1348 0,'8'1'658'16,"-8"8"-188"-16,-1 9-289 15,1 12 7-15,-1 15-54 16,3-2-18-16,-2 10-52 16,4-2-26-16,2-5-23 15,0-1-5-15,4-14 5 16,-1-8-34-16,0-15-125 16,0-9-94-16,1-19 129 15</inkml:trace>
  <inkml:trace contextRef="#ctx0" brushRef="#br0" timeOffset="16674.07">21494 5109 1645 0,'-4'24'699'16,"3"11"-366"-16,1 9-131 16,0 10-50-16,4 8-33 0,6-3-44 15,-3-5-17-15,6-11-33 16,-1-8-8-16,0-15 1 15,1-6-37-15,-3-12-130 16,-2-2-93-16,3-18 131 16</inkml:trace>
  <inkml:trace contextRef="#ctx0" brushRef="#br0" timeOffset="16868.55">21715 5389 1558 0,'9'20'742'16,"2"-5"-230"-16,0 2-322 16,-1 0 5-16,-2 1-74 15,-3-5-32-15,-1 0-48 16,-3-6-28-16,-1-2-85 16,0-2-61-16,0-4-159 0,0 0-83 15,0 0 233-15</inkml:trace>
  <inkml:trace contextRef="#ctx0" brushRef="#br0" timeOffset="17015.32">21689 5166 1413 0,'6'4'611'0,"-1"3"-345"0,2 4-145 16,0-2-41-16,1 8-230 15,3-1-23-15,9 3 86 16</inkml:trace>
  <inkml:trace contextRef="#ctx0" brushRef="#br0" timeOffset="17324.86">22072 5270 1104 0,'-8'-1'582'0,"1"4"-133"15,-4 1-117-15,-3 4-74 16,2 1-49-16,-5-1-70 15,5 0-28-15,8 2-57 16,-7-3-15-16,13 3-8 16,0 4-8-16,7 1-7 0,6 2-1 15,3 1 0-15,3 0 1 16,-3 0-1-16,2 3 1 16,-6-5 7-16,-2 0 3 15,-9-3 6-15,-5-2 5 16,-11-1 3-16,-3 3-2 15,-12-8-6-15,1 1-7 16,4-1-14-16,-2-6-42 16,11-2-163-16,4-5-99 0,16-6 162 15</inkml:trace>
  <inkml:trace contextRef="#ctx0" brushRef="#br0" timeOffset="17498.03">22238 5369 1817 0,'8'18'734'0,"0"2"-449"16,-1-1-36-16,0 6-64 15,0 1-42-15,3-7-74 16,1 0-30-16,-1-12-60 16,0-4-80-16,-3-19-195 15,0-7-42-15,-3-15 175 0</inkml:trace>
  <inkml:trace contextRef="#ctx0" brushRef="#br0" timeOffset="17637.93">22242 5205 1253 0,'3'4'422'16,"2"5"-359"-16</inkml:trace>
  <inkml:trace contextRef="#ctx0" brushRef="#br0" timeOffset="18242.89">22470 5303 1484 0,'4'8'633'0,"-3"8"-333"15,1 2-34-15,0 9-38 16,-10 0-40-16,9 1-66 15,-4 0-36-15,3-5-51 16,12-7-12-16,2-7-12 16,6-1-4-16,5-12-6 15,-4 1-1-15,-2-9-2 16,0-8-11-16,-10-2-44 16,-4-4-32-16,-8 1-50 15,-6 0-4-15,-8 4 34 0,-3 2 32 16,-5 6 52-16,-3 3 16 15,6 4 11-15,6 2 7 16,8 2 9-16,6 2 1 16,4 0 3-16,3 1-1 15,-5-1-5-15,1 0-1 16,23-1-4-16,28 1-3 16,-24 1-5-16,0 3 4 0,0 3 15 15,-1 3 9-15,-5 5 29 16,-5 4 7-16,-7 0-3 15,-4 0-7-15,-6 0-19 16,0-3-11-16,-1-5-9 16,-1-5-4-16,2-6-6 15,0-2-4-15,0 1-4 16,0 0-4-16,0-5-13 16,4-10-3-16,16-30-1 15,-7 30 5-15,4 2 12 16,3 3 4-16,1 8 10 15,0 3 5-15,-4 7 20 16,-3 6 16-16,-3 5 18 16,-3 5 4-16,0 1-9 15,-1 1-16-15,0-8-14 16,1-2-13-16,-7-10-149 0,4-5-84 16,13-15 120-16</inkml:trace>
  <inkml:trace contextRef="#ctx0" brushRef="#br0" timeOffset="18866.4">23594 5299 1259 0,'-35'-33'567'0,"36"42"-256"15,0 5-51-15,4 19-37 16,-2 10-17-16,-1 13-46 15,4 4-25-15,-2 6-66 0,3-2-24 16,1-5-22-16,1-4-9 16,-1-15-8-16,1-9-1 15,-5-13-15-15,0-6-39 16,-4-13-95-16,0-9-68 16,-2-14-170-16,0-8-28 15,-1-14 251-15</inkml:trace>
  <inkml:trace contextRef="#ctx0" brushRef="#br0" timeOffset="19109.59">23513 5347 1253 0,'22'2'605'15,"4"0"-246"-15,7 2-156 16,2-2-32-16,1 4-45 16,-2 0-6-16,0 6-7 15,-4 4-7-15,-8 5-17 16,-10 3-5-16,-17 3-21 15,-9 4-8-15,-18-1-19 16,-2 0-8-16,-6-4-8 16,-2-3-4-16,5-11-17 15,2 1-53-15,13-13-134 16,6-1-107-16,20-5 168 16</inkml:trace>
  <inkml:trace contextRef="#ctx0" brushRef="#br0" timeOffset="19506.75">23950 5503 1571 0,'11'4'669'0,"-4"-6"-376"16,-3-7-164-16,-3-3-16 0,-2-8-70 15,-2-1-16-15,-5-1-15 16,-2 0-3-16,6 9-1 15,-6 3-1-15,-1 9-1 16,2 5-2-16,-3 9 0 16,3 4 4-16,5 1 18 15,0 3 9-15,1-2 12 16,7-4 2-16,0-5-14 16,1-5-8-16,4-2-12 15,1-1-6-15,3-8-4 16,6-4-2-16,1-10-1 15,-2-2-1-15,1 2 0 16,-3 5 2-16,-6 8-2 16,-3 6-1-16,-5 9 17 15,-2 5 13-15,-3 9 23 16,-2 1 7-16,2 0-17 0,0-5-12 16,4-2-3-16,-1-9-57 15,6-9-160-15,4-5-94 16,11-20 144-16</inkml:trace>
  <inkml:trace contextRef="#ctx0" brushRef="#br0" timeOffset="19688.77">24216 5368 1361 0,'7'19'685'16,"-1"-1"-190"-16,-2 7-234 15,-1 3-21-15,-3-4-89 16,-1-1-38-16,0-9-93 15,1-9-78-15,0-9-133 16,1-10-87-16,1-13-183 16,-2-4-97-16,-2 1 359 15</inkml:trace>
  <inkml:trace contextRef="#ctx0" brushRef="#br0" timeOffset="19830.8">24124 5204 931 0,'-2'-11'511'0,"10"15"-65"15,0 0-161-15,4 0-81 16,0 4-45-16,1-5-65 0,0 3-22 16,-2-1-36-16,-2 2-24 15,-1-4-53-15,-1-1 29 16</inkml:trace>
  <inkml:trace contextRef="#ctx0" brushRef="#br0" timeOffset="20105.75">24340 5364 1420 0,'10'15'648'16,"3"2"-328"-16,-3 5-20 15,-9 1-27-15,0 2-69 16,3 0-38-16,-4-9-91 16,5 1-27-16,-5-13-30 15,0-4-7-15,0-2-7 16,-1 1-1-16,-1 0-2 15,1 0-1-15,0-21-1 16,5-31-4-16,4 27-23 16,-7-3-30-16,5 3-58 15,4 2-34-15,1 3-60 16,11 6-1-16,-2 8-22 16,1 4-29-16,-1 9 182 15</inkml:trace>
  <inkml:trace contextRef="#ctx0" brushRef="#br0" timeOffset="20463.97">24688 5270 1430 0,'-7'0'640'16,"1"3"-299"-1,-1 6-142-15,3 2-11 0,1 3-50 16,3 0-19-16,5 1-30 16,2 2-13-16,7-1-10 15,-1 2-6-15,4-1-12 16,3-1-4-16,2 1-5 16,-3-1 0-16,-5-3-4 15,-5 0-2-15,-9-4 1 16,-2-2-1-16,-8-2-1 15,-3-1-1-15,-7-3-9 16,-2 1-3-16,-1 2-35 16,-2-3-54-16,-3 0-159 15,3-3-68-15,12-12 166 16</inkml:trace>
  <inkml:trace contextRef="#ctx0" brushRef="#br0" timeOffset="35252.87">25827 5150 790 0,'-41'-31'474'16,"28"27"-14"-16,7 4-230 15,-2 3-9-15,5 0-37 16,-1 2-23-16,4 1-44 16,5-2-20-16,7 4-27 15,3-1-7-15,11 2-8 16,3 1-6-16,0-1-16 16,5-2-6-16,1 1-14 15,3 0-4-15,2 1-3 16,-4 0-1-16,-12 0-2 15,-7 3 0-15,-12 2 2 16,-5 2 2-16,-9 1 4 0,-7-1 3 16,-7-2-3-1,-1-1-7-15,-2-2-34 0,-4-2-23 16,6-1-57-16,-1 1-32 16,5 0-84-16,6 0-48 15,8-4-88-15,6 1 208 16</inkml:trace>
  <inkml:trace contextRef="#ctx0" brushRef="#br0" timeOffset="35476.72">26138 5384 785 0,'2'11'500'0,"-4"-3"54"16,-5 4-235-16,-6 4-88 15,-8-1-42-15,-8 5-70 16,-5-3-23-16,-4 1-30 15,3-3-6-15,11-3-10 16,5 0-13-16,5-4-20 16,8-2-11-16,2-3-34 15,4-3-30-15,4-2-76 16,-4 2-56-16,0-1-142 16,4-1 206-16</inkml:trace>
  <inkml:trace contextRef="#ctx0" brushRef="#br0" timeOffset="36301.01">26824 4855 639 0,'16'-9'377'0,"-11"5"-5"16,-6 0-62-16,-1 4-45 0,1 0-31 16,-3 0-58-16,-15 5-42 15,-42 48-34-15,31-19-13 16,3 12-25-16,3 5-14 15,9 10-27-15,4 6-8 16,11 10-5-16,1 3 2 16,13 8 11-16,5 1 6 0,7-5 3 15,5 0 0 1,1-9-9-16,1-7-3 0,-1-15 2 16,-4-6 0-16,-7-12 1 15,-2-9-1-15,-10-11-6 16,-1-7 6-16,-6-11-78 15,-4-2-76-15,-5-12-132 16,0-9 142-16</inkml:trace>
  <inkml:trace contextRef="#ctx0" brushRef="#br0" timeOffset="36762.56">27186 4792 1311 0,'6'5'586'16,"4"2"-291"-16,2 9-79 15,-1 3-26-15,1 7-56 16,-1 0-29-16,-3-1-59 16,1 2-16-16,0-6-16 15,0-2-5-15,0-8-148 16,-2-6-109-16,4-5 151 15</inkml:trace>
  <inkml:trace contextRef="#ctx0" brushRef="#br0" timeOffset="37104.49">27471 4838 1433 0,'-5'1'597'16,"-12"6"-361"-16,5 3-30 0,-12 7-81 15,2 1-28-15,3-1-30 16,-7-1-10-16,11-5-11 16,-1 0-3-16,6-5-13 15,8 3-6-15,-1 0-8 16,3 2 0-16,4 2 6 16,-1 3 5-16,7 2 17 15,-2 3 10-15,-1-1 13 16,3 4 2-16,-6 2-3 15,3-3-7-15,1 1-15 16,-6-5-8-16,-2-3-15 16,-3-4 3-16,-1-6-59 15,4-3-47-15,1-3-92 16,4 0-74-16,-5 0-135 16,0 0-109-16,0 0 314 15</inkml:trace>
  <inkml:trace contextRef="#ctx0" brushRef="#br0" timeOffset="37717.01">27383 5662 1419 0,'-6'-5'575'0,"5"3"-342"16,9-3-23-16,4 4-40 16,-1-4-19-16,5 3-57 0,6 4-25 15,2 0-34-15,7 6-9 16,-4 4-11-16,-8-2-4 15,-7 7-4-15,-9 2-1 16,-7 5 2-16,-5-1 0 16,-7-1-1-16,1-2 1 0,-7-4 0 15,6-2 1 1,0 2-2-16,-2-4-1 0,11-5 16 16,-1 0 6-16,3-7 12 15,5 1 4-15,4-1-9 16,-4 0-6-16,3 0-6 15,21-1-1-15,35-3-4 16,-28 0-1-16,-4 1-4 16,-4 2 9-16,-11 1-77 15,-5 0-60-15,-7 0-180 16,-2 0-388-16,2-1 459 16</inkml:trace>
  <inkml:trace contextRef="#ctx0" brushRef="#br0" timeOffset="38298.44">27802 4804 1123 0,'3'-16'476'0,"1"9"-226"15,5 4-45-15,0 5-8 16,4 6-19-16,8 4-51 16,-6 6-28-16,6 8-28 15,1 4-6-15,1 10 3 16,7 5 2-16,-1 6-5 0,-4 4-4 15,-2 15-15-15,-4 4-5 16,-5 13-8-16,-1 6-6 16,-7-4-8-16,-2-2 2 15,-3-3 1-15,-2-10 1 16,-3-3 2-16,-3-10-4 16,-1-13-6-16,-2-7-2 15,-1-11-4-15,1-6-2 16,0-12-5-16,3-4-17 15,1-12-82-15,-1-3-46 0,6-1-111 16,0-4-55-16,7-5 201 16</inkml:trace>
  <inkml:trace contextRef="#ctx0" brushRef="#br0" timeOffset="42297.92">27517 1244 402 0,'-3'1'504'0,"0"1"-155"15,-5 2-121-15,-1 5-113 16,6 1 128-16,3 5-136 16,1 8-5-16,1 8-1 15,0 7-5-15,2 12-19 16,-1 8-10-16,0 11-9 16,3 6-3-16,-3 15-11 0,4 4-5 15,0 12-2-15,1 2-3 16,2 2-3-16,0-2-3 15,2-3-7-15,-1-5-1 16,2-8-2-16,-2-5 0 16,-1-11-7-16,-2-2-1 0,-1-7-3 15,0-4-1 1,-3-6-1-16,-1-3-1 0,0-6 0 16,-1-5 0-16,0-11-23 15,-1-5-39-15,1-13-88 16,2-6-138-16,2-17 220 15,0-9-147-15,-1-10-106 16</inkml:trace>
  <inkml:trace contextRef="#ctx0" brushRef="#br0" timeOffset="43050.53">27684 3042 891 0,'3'73'504'0,"13"-76"-220"16,6-3-145-16,3 0 73 15,4-1-12-15,1 2-34 16,1-1-16-16,9 2-32 15,0-2-17-15,3 0-23 16,3-1-11-16,8-2-20 16,1 0-11-16,3-1-13 15,-2 1-3-15,-11 2-7 16,-3 1-16-16,-13 4-67 16,-7 2-55-16,-16 0 99 15,-6-2-67-15,-12-3-54 16</inkml:trace>
  <inkml:trace contextRef="#ctx0" brushRef="#br0" timeOffset="43529.84">28211 1358 857 0,'48'-51'460'16,"-42"53"-213"-16,-4 2-131 15,0 1 62-15,-2 6-36 16,0 7-2-16,-3 9-15 16,0 5-11-16,1 12-27 15,0 6-13-15,2 14-16 16,2 4-9-16,6 15-18 16,1 3-7-16,3 13-8 15,-2 4-2-15,2 6-1 16,-3 5 0-16,1 0 0 15,-5-3 0-15,-3-9 0 16,4-4-3-16,-5-14-2 16,0-6-1-16,1-15 0 15,-1-7-2-15,-1-12 0 0,4-5-1 16,-2-9-14 0,-1-3-17-16,4-10-55 0,-1-5-38 15,-3-10 89-15,1-5-68 16,-7-11-46-16</inkml:trace>
  <inkml:trace contextRef="#ctx0" brushRef="#br0" timeOffset="43887.66">27580 2600 1156 0,'-13'8'580'15,"1"-2"-298"-15,9-6-160 16,6 0 57-16,10-2-46 15,6 1-6-15,17-2-27 16,8 0-16-16,12-4-32 16,8 0-9-16,6-2-15 0,5 0-6 15,1-1-8-15,-5 0-7 16,-13 3-30-16,-8-1-30 16,-15 5-84-16,-12 0-175 15,-15 5 244-15,-9 0-152 16,-13 1-110-16</inkml:trace>
  <inkml:trace contextRef="#ctx0" brushRef="#br0" timeOffset="44511.83">28066 2651 1152 0,'-115'39'588'0,"96"-39"-322"15,5 2-170-15,-4 6 68 16,3 7-70-16,2 4-13 16,5 5-30-16,4 1-19 15,3 1-13-15,2-1-4 16,10-4-8-16,5-3-3 0,5-7-3 15,3-4-1-15,4-9-3 16,0-3 0-16,2-7 1 16,-2-6 1-16,-6-6 2 15,-3-1 4-15,-6-3 6 16,-8-1 2-16,-9 0 5 16,-8 1 1-16,-7 2-1 15,-4 6 0-15,-2 5-8 16,0 1-5-16,0 5-28 15,3 2-36-15,5 7-78 16,3 3 107-16,10 2-80 16,2-1-54-16</inkml:trace>
  <inkml:trace contextRef="#ctx0" brushRef="#br0" timeOffset="44891.68">27569 2012 1192 0,'-5'-2'585'0,"6"1"-318"15,9 1-158-15,12-1 47 16,6-2-19-16,14-1-34 15,8 1-16-15,13-1-34 16,6 2-12-16,11-4-17 16,2 4-5-16,1 1-7 15,-4 0-5-15,-12 1-18 16,-6 0-11-16,-17 2-34 0,-8 0-24 16,-16 4-76-16,-14 0-24 15,-17 4 115-15,-10 1-104 16,-14 1-43-16</inkml:trace>
  <inkml:trace contextRef="#ctx0" brushRef="#br0" timeOffset="45238.43">27994 2142 1257 0,'-15'4'615'0,"-3"4"-367"15,3 0-168-15,0 8 69 16,0 3-55-16,1 7-50 16,2 2-16-16,5 6-10 15,5 1-1-15,6 0-5 16,6-3-2-16,8-7-3 16,5-4-2-16,3-12-2 15,3-7 1-15,-1-10 1 16,-3-8 1-16,-5-8 5 15,-3-5 2-15,-12-3 3 16,-5 0 2-16,-16 0-6 0,-6 1-9 16,-4 6-19-16,0 4-12 15,-3 6-51-15,-1 6-27 16,4 1 72-16,2 3-64 16,12 3-30-16</inkml:trace>
  <inkml:trace contextRef="#ctx0" brushRef="#br0" timeOffset="45655.71">27595 1502 1044 0,'-11'2'564'16,"3"1"-273"-16,7 1-166 0,5-1 67 15,12-1-49-15,7 0-9 16,16-2-34-16,9 0-18 16,8-2-25-16,7 1-8 15,4 0-13-15,2 0-7 16,-5 2-11-16,-4 1-7 16,-12 2-31-16,-9-1-24 0,-13 0-77 15,-8 3-33 1,-12 0 110-16,-7 3-93 0,-10-2-59 15</inkml:trace>
  <inkml:trace contextRef="#ctx0" brushRef="#br0" timeOffset="45989.5">28008 1624 1273 0,'-21'-2'586'0,"2"-1"-365"16,7 3-150-16,-4 6 44 16,3 3-30-16,0 9-36 15,2 5-14-15,5 7-11 16,4-1-1-16,5 3-3 16,3-1-3-16,9-7-3 0,-1-3-2 15,8-10-1-15,0-7-3 16,0-11-3-16,1-4 1 15,-8-9 5-15,-4-3 2 16,-11-4 2-16,-1 2 0 16,-14 3-3-16,-6 5-2 15,-5 10-22-15,-5 4-29 16,0 12 45-16,5 6-12 0,0 8-19 16,4 3 1-16</inkml:trace>
  <inkml:trace contextRef="#ctx0" brushRef="#br0" timeOffset="46739.34">27170 1582 748 0,'-1'0'456'15,"0"0"-192"-15,0 0-142 16,0-1 68-16,0 0-28 16,-7-5-30-16,-6 3-21 0,-31-30-38 15,27 32-14-15,-2 7-20 16,-1 5-7-16,4 6-10 16,2 5-7-16,5 7-6 15,3 2-1-15,5 7 3 16,2 0 0-16,5 6 2 15,-1 2 1-15,1 4-1 16,-1 1 0-16,-2 3-2 16,-2 0-2-16,-2-3-2 15,-4 0-1-15,-3-7 1 16,-3-3-1-16,-2-8 1 16,-2-5-1-16,-1-11-6 15,-1-5-2-15,-2-8-2 16,4-4-1-16,2-2-11 15,3-2-2-15,8-2-1 16,6 2 3-16,4 3 11 0,4 2 4 16,9 5 4-16,1 7 5 15,4 9 18-15,-1 6 7 16,-4 10 9-16,-4 7 1 16,-2 12 0-16,-4 2 0 15,-3 10-2-15,-5-2 0 0,-1-2-7 16,1 0-5-1,2-7-9-15,0-4-4 0,4-13-5 16,0-1-2-16,3-12-8 16,0-5-11-16,-1-8-39 15,-3-2-37-15,-3-9-139 16,2-5 177-16,-5-9-126 16,0-4-86-16</inkml:trace>
  <inkml:trace contextRef="#ctx0" brushRef="#br0" timeOffset="47078.78">26375 1915 1141 0,'0'-8'542'16,"-1"8"-312"-16,1 9-141 0,1 9 51 15,4 3-27-15,-2 6-27 16,2 3-13-16,3 2-23 15,4 0-20-15,1-3-54 16,3-3-31-16,-3-9-68 16,2-4-33-16,4-9 103 15,0-5-99-15,0-9-51 16</inkml:trace>
  <inkml:trace contextRef="#ctx0" brushRef="#br0" timeOffset="47421.58">26662 1993 1208 0,'-1'4'542'0,"-9"7"-341"15,-2 4-138-15,-3 4 26 0,-4 2-13 16,-2 0-32-16,2-1-12 16,0-2-18-16,3-2-3 15,4-3-3-15,1-4 0 16,5-1 2-16,4-3 3 15,4 0 11-15,1 1 8 16,4 3 12-16,0 1 7 0,1 5 13 16,4 5 7-16,-2 3 10 15,1 3 1 1,-3 4-10-16,-2-1-5 0,0 1-15 16,-1-1-5-16,0 0-15 15,-3-4-5-15,-1-2-41 16,1-3-26-16,-2-3-47 15,1 0-32-15,-1-2 84 16,1-1-72-16,1-5-46 16</inkml:trace>
  <inkml:trace contextRef="#ctx0" brushRef="#br0" timeOffset="60156.82">5006 7261 274 0,'-30'3'234'0,"30"-3"61"16,-2 0-22-16,5-3-53 15,-3 2-9-15,0 0-5 16,0 0-3-16,0 1-2 16,0 0-8-16,0 0-24 15,6 23-9-15,6 39-41 16,-9-24-20-16,1 1-34 15,2-6-16-15,6-6-18 16,0-3-9-16,7-15-13 16,1-3-2-16,-2-14-5 15,4-3-1-15,-2-12-1 16,-3 0 0-16,-2-1 1 16,-3-3 0-16,-4 11 2 15,-2 3 1-15,-2 11-2 16,-1 4-1-16,2 9 0 15,0 4 2-15,2 5 18 0,3 4 11 16,4-1 26-16,0-1 6 16,6-4-5-16,2-4-11 15,3-12-21-15,3-2-8 16,-1-7-11-16,0-8-2 16,-6-7-2-16,-4-2-1 0,-3-5-16 15,-5 1-46-15,-4 6-105 16,-1 0-77-16,-2 9-153 15,-2 2 237-15</inkml:trace>
  <inkml:trace contextRef="#ctx0" brushRef="#br0" timeOffset="60343.38">5504 7360 975 0,'38'34'542'16,"-32"-30"-109"-16,2 6-135 15,-4-2-24-15,-2-1-72 16,1 1-49-16,1-1-79 15,2-1-31-15,2-4-170 16,-5 1-111-16,3-6 143 16</inkml:trace>
  <inkml:trace contextRef="#ctx0" brushRef="#br0" timeOffset="60478.81">5483 7178 1547 0,'-2'-3'648'15,"0"2"-368"-15,2 0-47 16,0 1-96-16,0 0-35 16,0 0-64-16,0 0-31 15,7 4-210-15,9 4 459 16,45 7-249-16</inkml:trace>
  <inkml:trace contextRef="#ctx0" brushRef="#br0" timeOffset="60669.16">5714 7060 1209 0,'3'-1'622'0,"1"17"-144"15,0 13-137-15,2 11-113 16,0 8-44-16,3 7-77 16,1-1-37-16,3-8-42 15,2-2-9-15,5-12-8 16,2-4 2-16,0-14-80 15,0-10-77-15,-6-11-200 16,-5-9-112-16,-12-9 275 16</inkml:trace>
  <inkml:trace contextRef="#ctx0" brushRef="#br0" timeOffset="60833.15">5726 7261 1262 0,'-11'0'600'15,"8"3"-225"-15,3 0-74 16,7 1-93-16,7 4-54 15,8-3-75-15,3 2-31 16,8-3-25-16,1-2-31 16,-4-3-213-16,3-6-540 0</inkml:trace>
  <inkml:trace contextRef="#ctx0" brushRef="#br0" timeOffset="61152.91">6061 7108 1247 0,'-13'-17'653'16,"17"35"-154"-16,-6 13-200 16,7 7-36-16,-3 10-77 15,1 4-42-15,3-4-70 16,-5-5-17-16,7-13-23 16,-2-10-9-16,4-11-15 15,1-8-7-15,1-11-14 16,0-2-11-16,1-10-6 15,-1 1 1-15,-2 0 13 16,-1 6 9-16,-3 7 6 0,1 5 3 16,1 5 8-16,0 4 7 15,1 7 10-15,-2 2 8 16,-2 6 12-16,0 1-1 16,-1 1-5-16,0 2-6 15,3-7-48-15,2-1-119 16,6-9 91-16</inkml:trace>
  <inkml:trace contextRef="#ctx0" brushRef="#br0" timeOffset="61530.08">6862 7162 1428 0,'3'-9'609'0,"0"9"-301"16,4 5-69-16,1 13-23 15,5 9-15-15,-2 18-36 16,2 9-32-16,2 9-45 16,2 4-14-16,-2 3-27 15,-1-3-13-15,7-5-19 16,-4-6-5-16,-3-19-3 16,-1-9-7-16,-10-17-99 15,-2-11-53-15,-4-17-110 16,-6-8-50-16,-4-18-5 0,-3-1-15 15,-9-14 223-15</inkml:trace>
  <inkml:trace contextRef="#ctx0" brushRef="#br0" timeOffset="61748.66">6814 7260 1174 0,'6'-16'595'16,"16"8"-175"-16,9 2-87 0,3 2-125 16,3 4-44-16,-6 1-50 15,1 5-10-15,-4 6-4 16,-7 1-2-16,-7 7-22 15,-7 3-11-15,-11 3-18 16,-4 1-10-16,-10 1-12 16,-4-4-4-16,0-7-11 15,-2-1-21-15,9-9-127 16,-3 0-77-16,4-7-70 16,2 0 139-16</inkml:trace>
  <inkml:trace contextRef="#ctx0" brushRef="#br0" timeOffset="62027.42">7146 7334 1378 0,'8'17'621'0,"2"-3"-229"0,-5-1-82 16,1 1-48-16,1 11-31 16,-1 4-84-16,-2-2-44 15,1-11-55-15,1-2-14 16,-1-12-21-16,-1 0-5 15,-2-8-6-15,-2-6 0 16,0-5-2-16,0-5 0 16,0-1-2-16,1-1 1 0,4-1-1 15,0 4 1-15,6 2 0 16,2 4 0-16,2 5 9 16,-2 2-17-16,-3 4-132 15,-2 4-92-15,-2 4 131 16</inkml:trace>
  <inkml:trace contextRef="#ctx0" brushRef="#br0" timeOffset="62347.54">7485 7340 1861 0,'-3'5'716'0,"0"2"-505"0,-1-1-26 16,5 13-66-16,6 2-20 16,2 3-45-16,7 0-14 15,6-11-14-15,-3 1-4 16,10-13-10-16,-2-2-2 16,-2-7-6-16,-4-7-1 15,-11-3 0-15,-4 0 0 16,-12-4 7-16,-5 3 3 0,-12-2 5 15,-4 1 1-15,-3 11-3 16,5 4-4-16,5 10-72 16,6 6-51-16,8 6-144 15,6 6-75-15,17 9 206 16</inkml:trace>
  <inkml:trace contextRef="#ctx0" brushRef="#br0" timeOffset="62833.96">7765 7016 1502 0,'0'-4'679'15,"2"7"-243"-15,4 12-230 0,1 8-11 16,3 16-23-16,2 3-25 15,6 12-64-15,4 4-17 16,1-4-23-16,1-2-8 16,-4-12-18-16,-6-13-4 15,-3-10-6-15,-8-6 1 16,-1-7 2-16,-6-5-1 16,-6-8 0-16,-1-3-2 0,4-2-5 15,9-3-2-15,5 3-1 16,4 0-3-16,4 4-1 15,0 4 1-15,3 7 3 16,1 4 1-16,3 7 0 16,-2 5 4-16,-6 3 0 15,-1 2 2-15,-11 0 4 16,-10-6 2-16,-3 0 1 16,-1-4-1-16,-6-5-2 15,5 0-5-15,-9-3-18 16,1-4-20-16,-1-1-119 15,-2-5-57-15,14-2-125 16,7 4 183-16</inkml:trace>
  <inkml:trace contextRef="#ctx0" brushRef="#br0" timeOffset="63495.53">8829 6856 1717 0,'0'1'688'0,"1"-1"-431"16,-2-2-22-16,1 1-72 16,-1 0-35-16,0 0-70 15,0 0-30-15,0 0-21 16,0 0-3-16,0-1-4 15,0 1 0-15,0 0-4 0,0 1 1 16,-1 0 1-16,1 0 2 16,2 11 0-16,1-4 1 15,-2-3 4-15,0-1 7 16,0 0 16-16,1 1 10 16,1 3 18-16,0 1 5 15,0 1-3-15,0 1-4 16,7 34-15-16,-8-27-5 15,6 7-10-15,-1 3-5 16,1 0-8-16,1 3-3 0,-3-6-4 16,7-2 6-16,0-6-35 15,-5-3-53-15,-3-2-129 16,-2-1-79-16,-8 2-217 16,-1-1 308-16</inkml:trace>
  <inkml:trace contextRef="#ctx0" brushRef="#br0" timeOffset="63737.58">8640 7213 1555 0,'-13'2'674'15,"3"-2"-352"-15,9 1-113 0,3 1-13 16,14-2-58-16,7 0-33 15,18-2-46-15,8 0-12 16,18-2-17-16,4-1-7 16,-6 0-11-16,-1 1-3 15,-13 1-4-15,-5 3 0 16,-7 3 7-16,-9 1-78 16,-16 1-116-16,-6 4 122 15</inkml:trace>
  <inkml:trace contextRef="#ctx0" brushRef="#br0" timeOffset="64097.09">8858 7446 1835 0,'14'-2'688'0,"10"-2"-516"16,-3-3-7-16,5 6-32 15,-2-4-24-15,3 4-45 16,2 6-15-16,-11 4-21 16,-3 4-2-16,-15 4 2 15,-1 1 3-15,-9 6 10 16,-6 3 2-16,2 3-5 0,0 1 0 16,1-3 0-16,8-2 1 15,-4-4-1-15,2-4-6 16,8-6-13-16,7-3-6 15,4-7-7-15,8-3-2 16,5-7-1-16,0-3 0 16,3-1-1-16,-5 2 12 15,-8 4-28-15,-6 1-93 16,-6 3-153-16,-4-1-112 0,-2-3 203 16</inkml:trace>
  <inkml:trace contextRef="#ctx0" brushRef="#br0" timeOffset="65096.4">8314 7121 1163 0,'-9'-3'553'0,"-2"-6"-263"16,0 8-66-16,6 1 11 0,6 2-65 15,5 4-18-15,8 4-55 16,8 0-24-16,9 3-23 16,-4-1-4-16,3-3-4 15,-8 0-7-15,-8 0-14 16,2 1-8-16,-12 2-7 16,-1 2 0-16,-3 1 3 15,-7 1 2-15,0 0 4 16,-6 3 0-16,-9 0-3 15,-2 1 0-15,-8-1 5 16,-2-5-17-16,2-1-85 16,5 1-67-16,9-6-218 15,10-1 269-15,15-2 12 16</inkml:trace>
  <inkml:trace contextRef="#ctx0" brushRef="#br0" timeOffset="65249.87">8470 7439 1327 0,'-10'8'598'16,"2"4"-243"-16,-10 3-113 16,4-2-52-16,3 5-36 15,-6-4-61-15,3-2-24 16,3-5-35-16,0-1-34 0,5-3-106 16,6-2-81-16,4 0-65 15,5 0 128-15</inkml:trace>
  <inkml:trace contextRef="#ctx0" brushRef="#br0" timeOffset="70791.14">10159 7524 1263 0,'1'-27'519'0,"1"28"-286"15,2 0 4-15,-2 2-4 16,-2-3-25-16,0 0-59 16,0 0-29-16,-1 3-40 15,-2 11-12-15,-6 2-20 16,-27 29-21-16,8-29-86 16,-1 0-68-16,5-8 54 15,12-1 10-15</inkml:trace>
  <inkml:trace contextRef="#ctx0" brushRef="#br0" timeOffset="73095.88">11977 6797 443 0,'4'-10'308'0,"-4"-2"41"15,0 1-43-15,-5 2-40 16,3 0-24-16,-4 2-39 15,4 2-12-15,1 2-36 16,-6 4-20-16,-2 9-42 16,-5 6-22-16,-12 9-29 15,7 9-7-15,-5 11-9 16,1 3-2-16,13 12 2 16,4 5 2-16,16 6 5 15,5 5 3-15,8 2-5 16,5 0-5-16,-3-6-10 15,7-5-2-15,-5-8-5 16,-1-7-2-16,5-13-1 0,-4-4-2 16,-3-14 0-16,-2-6 5 15,-12-8-63-15,-5-5-68 16,-4-10-142-16,1-6 148 16</inkml:trace>
  <inkml:trace contextRef="#ctx0" brushRef="#br0" timeOffset="73366.12">12308 6679 1621 0,'14'-2'616'0,"-7"9"-426"15,3 5-37-15,4 5-10 16,-3 4 19-16,3 7-24 16,3 3-34-16,-1 2-63 15,2-2-15-15,-7-7-10 16,4-3-1-16,-2-7-50 16,-2 4-69-16,3-9-125 15,3-6 134-15</inkml:trace>
  <inkml:trace contextRef="#ctx0" brushRef="#br0" timeOffset="73678.5">12671 6731 1488 0,'-9'4'633'16,"-5"4"-322"-16,-2 3-82 0,-7 8-48 15,-1 3-36-15,-5 0-60 16,6-1-28-16,6-5-33 15,3-4-6-15,10-1-7 16,1-4-5-16,3 4-4 16,0-1-1-16,1 6 1 15,2 5 0-15,-1-3 5 16,4 4 6-16,1 2 10 16,-4 0 6-16,7 5 3 15,-5-4-2-15,-5-1-7 16,6-2-5-16,-5-6-6 15,2 0 12-15,3-9-124 16,-4 0-95-16,4-5-654 16,4 0 550-16</inkml:trace>
  <inkml:trace contextRef="#ctx0" brushRef="#br0" timeOffset="74171.1">12505 7459 1690 0,'1'0'615'16,"12"0"-480"-16,1 0-4 16,6-1-7-16,6 1-19 15,1 1-42-15,-1 8-22 0,-3 4-15 16,-6 2-3-16,-4 8-10 16,-6-1 0-16,-7 5-2 15,-2 4 2-15,-10-4 8 16,-3-2 12-16,-1-6 26 15,-1-4 13-15,3-4 12 16,2-2-5-16,7-3-22 16,5-2-14-16,9-3-21 15,6 1-9-15,7-2-9 16,5-2-2-16,5-2 19 16,0-1-57-16,2-4-193 15,-4-1 378-15,-3-1-192 16</inkml:trace>
  <inkml:trace contextRef="#ctx0" brushRef="#br0" timeOffset="74449.97">12925 6812 1778 0,'16'3'661'0,"-5"-3"-504"0,1 2-35 16,13 10-19-16,9 11 21 16,4 13-6-16,4 4-13 15,-5 14-40-15,-6 2-7 16,-12 11 3-16,-1 6-1 16,-13 3-13-16,-2-1-9 15,-6-9-15-15,-3-11-6 16,-3-14-6-16,0-6-1 15,-2-14-4-15,4-4-17 0,1-10-100 16,1-7-63-16,4-2-180 16,0-7-372-16,7-1 494 15</inkml:trace>
  <inkml:trace contextRef="#ctx0" brushRef="#br0" timeOffset="75040.5">13796 7075 1347 0,'17'-15'562'0,"-1"7"-287"15,-5 2-67-15,-8 5 27 16,-2 1-20-16,-14 7-49 16,-2 3-35-16,-10 5-67 15,-4 5-16-15,2 0-11 16,-3 2-2-16,5-3-2 15,3-2-3-15,7-1-2 16,4-2-2-16,10-1-6 16,3 1-2-16,10-1-5 15,3 1-2-15,8-1 0 16,2-1 1-16,6-3-1 0,2 0-1 16,1-2 2-16,-6-2-2 15,-7 1 0-15,-3-1-1 16,-12-2 12-16,-3 1-12 15,-5-5-172-15,2 1-98 16,-1-1 144-16</inkml:trace>
  <inkml:trace contextRef="#ctx0" brushRef="#br0" timeOffset="75696.83">14429 7082 1356 0,'-13'0'567'0,"3"0"-304"16,-1-1-65-16,13 1-9 15,-2 0-32-15,9 0-43 16,4-1-27-16,1-5-45 16,8 2-4-16,3-5-13 15,1 0-7-15,7 5-5 0,0-3-2 16,-3 3-1-16,-3-3-1 15,-8 3 5-15,-4 0-29 16,-6 4-125-16,-6-2-78 16,-7 7-179-16,-5 6-85 15,-2 10 310-15</inkml:trace>
  <inkml:trace contextRef="#ctx0" brushRef="#br0" timeOffset="75906.05">14435 7190 1242 0,'-12'3'555'0,"5"-1"-247"16,2 0-41-16,4-2-59 16,1 0-42-16,0 0-52 15,1-1-19-15,27 0-11 16,31-5-6-16,-22-1-29 16,2 2-10-16,2 1-22 15,-5 3-6-15,-6 2-44 16,-5 2-61-16,-13-1-129 15,-6 2-61-15,-8 0 161 16</inkml:trace>
  <inkml:trace contextRef="#ctx0" brushRef="#br0" timeOffset="76144.03">14491 6916 1522 0,'2'5'599'16,"7"8"-375"-16,-9 0-17 16,9 13-20-16,-4 4-27 15,4 14-56-15,4 6-28 16,-4 6-31-16,6 0-13 16,-5-9-19-16,3-4-2 0,-3-16-52 15,-2-6-59-15,-1-15-180 16,0-7 267-16,1-23-51 15</inkml:trace>
  <inkml:trace contextRef="#ctx0" brushRef="#br0" timeOffset="76336.08">14648 6957 1837 0,'-1'5'708'0,"-2"7"-493"15,3 9-20-15,-3 3-55 16,2 5-29-16,1 5-61 16,0-1-23-16,6 3-27 15,0 2-57-15,3-3 257 0,1 2-167 16</inkml:trace>
  <inkml:trace contextRef="#ctx1" brushRef="#br0">19120 10560 0,'0'0'16</inkml:trace>
  <inkml:trace contextRef="#ctx0" brushRef="#br0" timeOffset="77857.8">13704 7404 1098 0,'-8'-3'505'0,"2"-2"-241"16,-21-18-69-16,32 28-1 15,9 3-35-15,5 1-19 16,4 6-33-16,3 1-23 16,8-1-34-16,2 2-13 0,1-8-16 15,-2-1-7-15,-9-2 0 16,-3-6-48-16,-6 1-151 16,-1-1 132-16</inkml:trace>
  <inkml:trace contextRef="#ctx0" brushRef="#br0" timeOffset="79417">15393 7095 950 0,'0'-1'503'0,"0"0"-82"15,0 0-132-15,0 0-57 0,0-1-38 16,0 1-67-16,-1 0-22 16,0 0-43-16,0 0-6 15,-6-1-4-15,-1 2-3 16,2 1-3-16,1 9-6 16,-8 15-9-16,0 30-7 15,25-28-12-15,9-3-6 16,6-5-4-16,1-5-2 15,2-14-2-15,-5-7 0 16,3-10-22-16,3-5-10 0,-1-6-7 16,-4 2 0-16,-12 7 24 15,-8 2 12-15,-9 13 11 16,-1 5 2-16,-4 11 5 16,1 6 4-16,1 7 7 15,3 1 3-15,5-1 1 16,6-2-2-16,5-6-8 15,3-4-4-15,2-7-6 16,-2-6-3-16,1-8-2 16,-3-7-2-16,-3-7 0 15,-2-1 1-15,-12-3 0 16,-5-1 2-16,-10 4 3 16,-3 3 1-16,-2 9 0 15,3 8-3-15,-1 7-16 16,3 7-42-16,10 6-121 0,4-2-90 15,16 0 151-15</inkml:trace>
  <inkml:trace contextRef="#ctx0" brushRef="#br0" timeOffset="79635.93">15813 6861 1905 0,'2'8'731'0,"-3"12"-523"16,-1 5-32-16,-1 20-41 16,0 2-30-16,9 9-45 15,1 0-19-15,5-4-23 16,4-2-6-16,-1-15 3 16,4-6-23-16,-2-16-120 15,0-9-81-15,-2-14-179 16,-6-10 218-16</inkml:trace>
  <inkml:trace contextRef="#ctx0" brushRef="#br0" timeOffset="79813.48">16016 6922 1504 0,'0'11'686'0,"1"6"-297"16,2 13-146-1,2 6-8-15,-5 10-64 0,3 6-31 16,4-1-76-16,1 2-23 15,7-14-22-15,1-4 3 16,0-15-87-16,0-8-69 16,-2-12-151-16,0-6 156 15</inkml:trace>
  <inkml:trace contextRef="#ctx0" brushRef="#br0" timeOffset="79994.1">16243 7157 1810 0,'3'15'708'0,"2"5"-464"16,-1 1-8-16,0 3-67 15,1 0-36-15,-1-5-81 16,2-5-7-16,-1-8-134 16,-2-6-101-16,3-12-188 15,-4-5 196-15</inkml:trace>
  <inkml:trace contextRef="#ctx0" brushRef="#br0" timeOffset="80134.48">16215 6953 1292 0,'5'-2'572'16,"4"5"-286"-16,3 2-117 16,2 0-74-16,1-3-87 15,11 1-178-15,3 1 121 16</inkml:trace>
  <inkml:trace contextRef="#ctx0" brushRef="#br0" timeOffset="80427.14">16511 7024 1370 0,'-12'7'666'0,"-3"0"-249"0,6 1-167 16,-2-1-10-16,7 3-74 15,0-1-26-15,7 2-67 16,1 0-27-16,3 3-22 15,4 4-5-15,3 1-3 16,6 1-2-16,1 2 2 16,4 0 4-16,-7 2 7 15,-4 1 4-15,-9 0 5 16,-5-5-1-16,-11-3-6 16,-5-5-4-16,1-2-5 15,-5-4-14-15,4-13-118 16,1 2-67-16,6-7-187 15,5-3 99-15,14-2 150 0</inkml:trace>
  <inkml:trace contextRef="#ctx0" brushRef="#br0" timeOffset="80565.53">16707 7106 1106 0,'13'0'661'0,"1"5"-11"15,-5 10-359-15,0 4-6 16,-2 4-85-16,-3 4-36 0,5-3-91 15,-3-7-33-15,2-6-56 16,1-7-85-16,-3-9-200 16,3-6 453-16,0-4-196 15</inkml:trace>
  <inkml:trace contextRef="#ctx0" brushRef="#br0" timeOffset="80720.67">16686 6905 1807 0,'5'9'699'0,"1"1"-491"16,2-3-36-16,1 8-64 15,-2-7-36-15,6 3-238 16,2 0 417-16,2 2-238 16</inkml:trace>
  <inkml:trace contextRef="#ctx0" brushRef="#br0" timeOffset="81289.05">17011 7099 1597 0,'-5'11'661'15,"4"5"-389"-15,0 1 8 16,1 4-71-16,1 1-32 16,7-1-70-16,-1-5-36 0,5-3-44 15,7-3-9-15,-3-10-9 16,6-4-12-16,1-12-42 15,-3-2-13-15,-2-2-16 16,-4 0 4-16,-12 3 25 16,-3-2 5-16,-12-1 6 15,-8 2 8-15,-5 2 21 16,-2 6 15-16,5 4 21 16,6 3 8-16,9 3 5 15,7 3-7-15,5 3-16 16,5-2-8-16,9-1-13 15,5-2-1-15,8-2-3 16,4 1 2-16,1 0 0 16,0 1 0-16,0 9 2 15,0 4 0-15,-10 10 2 0,-5 3 1 16,-12-1 2-16,-6-4 1 16,-1-7-1-16,-1-4 0 15,4-6 0-15,-4-5 0 16,-2-5-1-16,1-1-2 15,-4-5-4-15,7-1-1 16,8-4-1-16,-4-1 3 16,7-2 1-16,-4 2 0 15,1 8 0-15,3 3 0 0,-7 8 11 16,4 6 14-16,-3 8 31 16,-3 3 15-16,3 6 3 15,3 2-12-15,3-6-14 16,1-5-23-16,3-5-149 15,-3-7-90-15,7-6 119 16</inkml:trace>
  <inkml:trace contextRef="#ctx0" brushRef="#br0" timeOffset="81642.42">18040 7065 1619 0,'-5'-4'628'16,"5"4"-406"-16,4 4-42 15,7 13 15-15,-2 8-21 0,8 15-29 16,0 8-24-16,-1 6-37 16,1 1-8-16,-1-1-28 15,-3-4-16-15,0-11-19 16,-1-1-2-16,-3-14-9 16,-3-7-79-16,0-13-141 15,-4-10-88-15,-3-19-191 16,-2-5-25-16,-5-15 336 15</inkml:trace>
  <inkml:trace contextRef="#ctx0" brushRef="#br0" timeOffset="81881.67">18113 7061 1268 0,'8'-11'584'0,"11"10"-236"16,3-1-105-16,10 4-58 15,2 2-26-15,3 7-16 0,-1 3-17 16,-3 5-24-16,-10 0-9 15,-7 1-27-15,-11 1-8 16,-21-3-15-16,-5 3-4 16,-16-1-6-16,-3-1-7 15,5-3-14-15,2 0-24 16,10-7-112-16,6-5-68 16,15-4-199-16,3-6 39 15,13-9 208-15</inkml:trace>
  <inkml:trace contextRef="#ctx0" brushRef="#br0" timeOffset="82233.14">18540 7231 1325 0,'19'-5'634'16,"-5"-2"-288"-16,-7-5-95 16,-5-2-26-16,-11-2-93 15,-2-2-25-15,-4 1-50 16,2 1-12-16,-4 4-4 15,1 4-3-15,4 8-11 16,-1 4-8-16,5 10 2 16,3 6 3-16,0 5 6 15,0 2 3-15,3-2-10 16,7-3-8-16,0-11-8 16,7-5-1-16,7-9-6 0,-5-6 0 15,8-4-1-15,-2-1-2 16,-5 3 1-16,2 1 1 15,-7 9 1-15,-2 1 0 16,-1 4 3-16,-3 5 1 16,0-1 1-16,-1 3 0 15,-2-5 13-15,1-2-16 16,0-4-103-16,-2 0-57 16,0-2-147-16,0 1 169 0</inkml:trace>
  <inkml:trace contextRef="#ctx0" brushRef="#br0" timeOffset="82388.23">18796 7163 1568 0,'9'19'647'0,"-3"1"-366"16,-4-2-14-16,1-3-64 16,1-3-43-16,0-6-106 15,-5-6-94-15,-4-10-192 16,-2-7 354-16,-5-6-153 15</inkml:trace>
  <inkml:trace contextRef="#ctx0" brushRef="#br0" timeOffset="82728.22">18739 6920 1536 0,'11'19'641'15,"4"-1"-339"-15,8-1-105 16,2-5-26-16,3 3-31 15,5 2-44-15,-9-1-16 16,0 4-29-16,-1 6-7 0,-3 2-13 16,3 6-7-1,-6-1-10-15,-3-4-2 0,-6-7-5 16,0-3 0-16,-5-9-2 16,3-4 3-16,-6-6 3 15,-2-6 0-15,-1-10 2 16,-2-4-5-16,1-9-3 15,2 2-2-15,1-4-2 16,2 5-7-16,2 4-100 16,-3 4-71-16,0 12 345 15,2 5-189-15</inkml:trace>
  <inkml:trace contextRef="#ctx0" brushRef="#br0" timeOffset="83055.1">19367 6982 1613 0,'2'-9'629'16,"-1"-2"-422"-16,-1 7 15 15,-5 3-43-15,-5 1-29 16,1 5-53-16,-1 2-29 15,4 3-18-15,2 6-4 0,4 5-16 16,7 1-8-16,6 4-6 16,4-2-1-16,2-2 8 15,0-1 5-15,-3-1 6 16,-1-4 0-16,-1-2 1 16,-7 1-2-16,-2-7 2 15,-4 1 1-15,-8-1-3 16,5-2-2-16,-14-1-8 15,-4-3-4-15,-10-2-33 16,-8 0-99-16,6-3 205 16,-1-3-103-16</inkml:trace>
  <inkml:trace contextRef="#ctx0" brushRef="#br0" timeOffset="84354.85">20658 6851 735 0,'1'4'409'0,"0"-4"-27"16,1 1-102-16,-2-1-21 16,0 0-16-16,0 0-42 15,0 0-23-15,0 0-44 16,-1 0-17-16,0 2-26 16,-5 8-16-16,0-2-34 15,-13 8-12-15,-31 26-7 16,27-27 2-16,-5 3 2 0,7-4-1 15,1 2-5-15,-1-1-4 16,11-3 0-16,5-5-1 16,5-1 2-16,6 2-2 15,1-1-2-15,-3-2 0 16,14 6 1-16,1-4 2 16,19 3 1-16,5-1 1 15,5-3-3-15,-2 0-1 16,-8 0 0-16,-4 1 2 15,-11 1 1-15,-2-1 0 0,-14-2-3 16,-2-2-2-16,-9-3 2 16,-5 0-33-16,-4-4-130 15,-2 0-57-15,3 2-166 16,-1-1 108-16,3 9 163 16</inkml:trace>
  <inkml:trace contextRef="#ctx0" brushRef="#br0" timeOffset="85570.07">21644 6614 882 0,'-11'-32'435'0,"9"28"-134"16,2 0-30-16,0 4-43 16,0 0-23-16,0 0-26 15,0 0-19-15,0 0-25 16,7 17-9-16,5 39-24 15,-11-24-9-15,-1 4-20 0,-1-4-9 16,2-5-18-16,0-2-7 16,-1-8-11-16,1-4-6 15,-1-8-8-15,0-3-3 16,0-7-8-16,0 4-3 16,0-2-8-16,0-24-2 15,4-32 2-15,-1 25 3 0,2 6 4 16,0 4 1-16,4 7 3 15,3 5-1-15,6 6 0 16,1-1 0-16,4 7 0 16,0 1 1-16,-1 12 2 15,5 7 3-15,-4 9 10 16,-6 4 5-16,-4 5 14 16,-6 0 1-16,-9-5-4 15,5 2-6-15,1-9-11 16,-1-6-6-16,2-4-4 15,-5-8-1-15,0-7-9 16,-2-4-18-16,1-9-78 16,1-2-58-16,-6-12-132 15,3 3 169-15</inkml:trace>
  <inkml:trace contextRef="#ctx0" brushRef="#br0" timeOffset="86570.35">21927 6760 521 0,'-5'2'303'15,"5"1"-31"-15,-1 0-29 16,0-3-47-16,0 0-19 16,1 0-21-16,-1 0-7 0,1 0-15 15,-1 0-11-15,1 0-27 16,0 0-12-16,0 0-24 16,0 0-8-16,0-2-12 15,0 1-3-15,6-14-6 16,14-32 0-16,-13 28 0 15,-3 2-1-15,6 4-3 16,-2 1-4-16,5 5-6 16,-1 4-5-16,4 8 5 15,4 11 7-15,-3 8 21 16,1 8 12-16,-5 10 14 16,-1 2 3-16,-3 0-3 15,1-3-6-15,-2-7-15 16,1-5-12-16,-4-8-19 15,-2-5-5-15,-3-6-28 16,-1-8-65-16,0-9-211 0,-1-9 9 16,3-20 133-16</inkml:trace>
  <inkml:trace contextRef="#ctx0" brushRef="#br0" timeOffset="86980.26">22123 6321 1473 0,'-3'1'602'0,"10"0"-332"15,4 2-93-15,5 3-10 16,4 3-23-16,2-2-45 15,1 1-28-15,0 2-38 16,-2 2-11-16,-7 1-10 16,-6 1-4-16,-9 3-2 15,-9-3 1-15,-8 5 2 16,0 1 1-16,-3-2-1 16,1-4 6-16,7-2 12 0,4-1 5 15,8-2 5-15,3-1-5 16,10-4-14-16,6-2-5 15,10-2-5-15,6 0-2 16,5 0-4-16,-4-3 1 16,-4 2-3-16,-8-2-46 15,-12 3-171-15,2 7 21 16,-10 13 82-16</inkml:trace>
  <inkml:trace contextRef="#ctx0" brushRef="#br0" timeOffset="87497.35">21400 7135 1029 0,'-32'-1'491'16,"14"5"-138"-16,-5-1-103 15,11-1-40-15,0-2-12 16,4 0-54-16,5-2-25 16,12-1-47-16,11 0-12 0,15-1-6 15,5 0 1-15,15 0-6 16,11 1-4-16,16 0-16 16,20-3-8-16,3-1-10 15,4-3-3-15,2 2-1 16,-4 4 0-16,0 6 3 15,-11 1 3-15,-14 4 3 16,-8-1 1-16,-23-1 0 16,-5 2-3-16,-16-1-5 15,-12-2 1-15,-11-3-11 16,-9-1-46-16,-15 0-86 16,-8 0-55-16,-11 3-135 15,-6-2 66-15,-9 8 152 16</inkml:trace>
  <inkml:trace contextRef="#ctx0" brushRef="#br0" timeOffset="87910.17">21836 7349 1066 0,'20'15'585'16,"-11"-4"-49"-16,-3 3-244 15,3 4-100-15,-3 3-11 0,-4 4-47 16,3-1-22-16,-1 3-44 16,-2 0-19-16,5-2-16 15,-7-5-8-15,0-8-12 16,1-6-5-16,-5-9-9 16,4-6-5-16,2-8-10 15,-2-6-2-15,2-6 3 16,2-2 3-16,0 0 7 15,1 6 3-15,10 6 3 16,0 3 3-16,7 12 6 16,3 3 3-16,1 7 10 15,-1 6 13-15,-3 10 18 16,0 1 6-16,-6 2 5 16,1 3-9-16,-6-2-19 15,-2 1-9-15,-5-3-6 0,-3-4-2 16,-1-10-127-16,0-2-83 15,0-11-479-15,3-2 420 16</inkml:trace>
  <inkml:trace contextRef="#ctx1" brushRef="#br0" timeOffset="11509.05">25020 17517 0,'0'0'0,"0"0"16,0 0-16,0 0 16</inkml:trace>
  <inkml:trace contextRef="#ctx0" brushRef="#br0" timeOffset="98664.4">11720 9239 513 0,'-41'-23'280'0,"30"21"-47"16,2-2-30-16,-1 5-23 16,0 2-2-16,1-1 17 15,-1 2 7-15,3 0-7 16,0 2-9-16,0-2-36 16,4 3-14-16,3-4-27 15,0 0-11-15,6-1-25 16,-6-4-10-16,0 1-15 15,18 0-6-15,44-1-12 16,-23-1-6-16,15-9-10 16,6 0-2-16,1-1-4 15,-5-4-1-15,-11 11-1 16,-5-2-2-16,-11 5 0 16,-2 5 3-16,-10 2-27 15,-10 1-37-15,-6 0-116 16,-3 3-92-16,-8 2-86 15,3 4 193-15</inkml:trace>
  <inkml:trace contextRef="#ctx0" brushRef="#br0" timeOffset="98935.53">11765 9443 1025 0,'-5'0'494'0,"1"5"-135"15,1-2-75-15,3 0-38 16,1 0-31-16,-1-3-63 16,0 0-27-16,23 1-39 15,40 1-12-15,-18-4-21 16,2-2-11-16,4-2-18 16,0-3-7-16,-2 2-8 15,-3 2-4-15,-13 1 3 16,-9 4-10-16,-14 0-93 15,-4 0-68-15,-10 1-190 16,-2 0 287-16,-4 1-8 16</inkml:trace>
  <inkml:trace contextRef="#ctx0" brushRef="#br0" timeOffset="99300.42">11919 9026 1038 0,'-1'-13'568'0,"1"2"-88"16,4 7-268-16,3 1-10 15,2 3-63-15,3 1-24 16,11 5-40-16,1 2-20 16,10 2-24-16,1 1-6 15,5 0-9-15,2 1-1 0,2 2-6 16,-3 1-1-16,-1 7 0 15,-3-1 1-15,-10 1 2 16,1 1 0-16,-14 0-1 16,-3 3-1-16,-10 5 5 15,-6-1 3-15,-10 4 5 16,-2 1 4-16,-6-1 0 16,-2 0-1-16,1-3-4 15,-2-4-5-15,5-7-7 16,-2-4-4-16,4-7-18 15,1-2-34-15,5-3-118 16,5-2-94-16,3 0 154 16</inkml:trace>
  <inkml:trace contextRef="#ctx0" brushRef="#br0" timeOffset="101782.16">14016 9035 936 0,'-32'-14'443'0,"29"12"-157"15,3 2-8-15,-2 0-52 16,2 0-31-16,0 0-56 15,0 0-13-15,0 0-24 16,0 0-1-16,2 3-12 16,9 14-10-16,35 34-19 15,-31-26-8-15,6 1-19 16,-4-1-8-16,0-2-14 16,-2 0-3-16,-2-7-28 15,-2-4-71-15,-1-11-207 16,0-4 256-16,1-7-47 15</inkml:trace>
  <inkml:trace contextRef="#ctx0" brushRef="#br0" timeOffset="102136.3">14384 9010 1248 0,'14'-5'569'16,"-14"11"-216"-16,-11 1-105 15,-6 1-48-15,-3 8-35 16,-7 1-69-16,-2 4-24 16,-2 3-43-16,5 0-6 0,8 0-2 15,0-2-1-15,7-4-2 16,6-5-3 0,3-3-5-16,2-2-1 0,7-2-4 15,-1 3-1-15,4-2 1 16,5 4 8-16,0 10 24 15,3-5 12-15,-3 10 15 16,-2 1 1-16,-2 3-11 16,-1 6-7-16,-5-2-12 15,2-2-8-15,-6-5-11 16,-1-5-4-16,0-8-6 16,-1-5 7-16,0-9-58 15,-1-3-60-15,-3-9-146 16,3-4-100-16,0-4 212 15</inkml:trace>
  <inkml:trace contextRef="#ctx0" brushRef="#br0" timeOffset="102811.86">15093 9060 1121 0,'3'-4'509'16,"3"3"-193"-16,0-1-52 16,-4 2 4-16,-4 0-31 15,0 0-73-15,1 0-32 0,-10 3-68 16,-7 5-19-16,-36 20-11 15,31-13-4-15,7 2-11 16,-8-3-4-16,21 0-2 16,1 0 1-16,-4 0 3 15,11 0 0-15,-3-1 0 16,3 0-2-16,9-5-1 16,6 2 0-16,-1-6-1 15,3 0 1-15,5-1-2 16,-11-2-2-16,2-1 19 15,-6 0-39-15,-6 0-158 16,-6 1-105-16,-3 3 142 16</inkml:trace>
  <inkml:trace contextRef="#ctx0" brushRef="#br0" timeOffset="103002.89">14962 9430 1136 0,'-4'1'563'16,"6"0"-116"-16,2 3-174 15,-4-4-50-15,0 0-8 16,17 1-40-16,33 0-22 16,-28-3-47-16,3 1-19 0,-4 2-34 15,-1 3-15-15,-7 3-22 16,-3-3 7-16,-6-2-74 16,-2-1-67-16,-1-2-164 15,-1 0-31-15,0 1 179 16</inkml:trace>
  <inkml:trace contextRef="#ctx0" brushRef="#br0" timeOffset="104929.51">16079 9011 478 0,'-35'-18'296'15,"30"16"-29"-15,3 0-79 16,2 2-112-16,0 0-66 16,-1 0-14-16</inkml:trace>
  <inkml:trace contextRef="#ctx0" brushRef="#br0" timeOffset="107486.8">16095 8761 889 0,'0'-1'456'0,"0"1"-140"16,2 5-69-16,-2-5 3 15,0 0-43-15,3 13-24 16,2 15-54-16,4 36-19 15,-7-17-22-15,1 1-10 0,2-2-17 16,0-6-9-16,2-7-24 16,-2-6-8-16,-2-12-9 15,0-5-3-15,-3-15-5 16,0-6-3-16,-1-9-3 16,-2-8-1-16,3-8 1 15,3-3 1-15,3-2 1 16,3 0 0-16,2 4 1 15,1 5 0-15,4 9 1 16,2 5 0-16,3 10 2 16,3 7 3-16,-6 8-2 15,1 8 1-15,-6 10 11 16,-3 6 4-16,-1 10 8 16,-6 0 2-16,0-2-10 15,-3-6-6-15,-1-11-7 16,0-6-1-16,-2-13-5 0,1-4-2 15,2-9-5-15,-3-7-5 16,3-12-15-16,6-4-9 16,7-7-7-16,3 4 3 15,10 5 17-15,-6 5 13 16,2 6 10-16,0 5 4 16,-5 4 1-16,6 4 8 15,-4 5 15-15,2 6 5 0,-1 5 10 16,-6 2-1-16,-2 12 1 15,-6 0-1-15,-2 12-3 16,0 3-6-16,0 2-13 16,-1-5-6-16,0-9-7 15,2-5 11-15,0-13-96 16,2-6-79-16,-1-7-182 16,3-5 184-16</inkml:trace>
  <inkml:trace contextRef="#ctx0" brushRef="#br0" timeOffset="108240.92">16805 9438 1271 0,'0'3'548'0,"8"10"-266"16,1 4-35-16,9 10-22 16,1 6-33-16,3 10-44 15,4 2-25-15,-2 1-26 16,-7-21-12 0,-8-13-29-16,0 1-12 0,21 18-23 15,-1-9-8-15,-1-20-9 16,-10-15-4-16,-2-16-2 15,-2-6-3-15,-5-14 0 16,-4-8 1-16,-5-15-10 16,-8-11-9-16,-11-11-20 0,-8-11-9 15,-6-9-4-15,-4-2 10 16,2-2 22-16,2 5 12 16,1 16 15-16,-1 9 4 15,6 23 8-15,1 11 9 16,8 18 15-16,6 8 7 15,6 14 2-15,4 6-7 16,6 6-16-16,4 4-6 0,11 4-11 16,7-1-1-16,13 3-3 15,-2 0 1-15,20-2-1 16,4 1 0-16,13 1 3 16,14 0-1-16,4 1 0 15,-4-1 0-15,-6-1-1 16,-9-1 2-16,-13 2 1 15,-5-2 0-15,-9 1-1 16,-7-1-1-16,-14-1-1 16,-7 1-30-16,-15-1-123 15,-5 2-71-15,-13 0-168 16,-5-1-217-16,-3 12 407 16</inkml:trace>
  <inkml:trace contextRef="#ctx0" brushRef="#br0" timeOffset="108819.5">17284 8816 1429 0,'17'-37'603'15,"-16"27"-351"-15,10 1-69 16,-3 0 13-16,7 4-51 16,4-2-23-16,-1 6-50 15,2 4-18-15,-3 4-18 16,-8 4-7 0,0 0-13-16,2 14-6 0,-10 5-6 0,-1 4-2 15,-13-6-1-15,1 0 0 16,-3-3 1-16,-3-6 0 15,-7-2 2-15,2-4 0 16,2-2 0-16,0-4 1 16,11-3 1-16,1-2 3 15,9 0 3-15,7 3 0 16,13-2 4-16,8-2-2 16,9-2 6-16,1-6 3 0,-1-2 1 15,2 1 1-15,-6 0-3 16,-1 4-1-16,-8 3 4 15,-8 1-18-15,-8 2-130 16,-5 3-100-16,-4 4-327 16,0 3 330-16</inkml:trace>
  <inkml:trace contextRef="#ctx0" brushRef="#br0" timeOffset="109231.88">17097 9296 1604 0,'-3'1'635'15,"4"-1"-411"-15,19 0-80 16,3 1 8-16,20-3-10 16,14-3-14-16,13-4-42 15,10 0-17-15,2-1-17 16,-3 1-5-16,0-1-9 15,-4 4-9-15,-5 0-14 16,-8 4-4-16,-12 4-4 16,-28-1-1-1,1 1 4-15,-1 6-1 0,-3 1-92 16,-16-4-71-16,-13-1-175 16,-3-3 185-16</inkml:trace>
  <inkml:trace contextRef="#ctx0" brushRef="#br0" timeOffset="109698.67">17490 9471 1341 0,'0'-2'575'15,"12"5"-280"-15,1 2-30 16,2 5-41-16,-9 2-14 15,1 9-57-15,-3 2-27 0,-1 7-49 16,0-1-19-16,-5 1-20 16,-2-6-11-16,1-6-12 15,-2-1-5-15,2-5-4 16,1-2-1-16,-2-8-4 16,2-2-1-16,2-10-6 15,-1-6-3-15,2-8-3 16,5-4-1-16,6-7 1 15,3 2 4-15,5 4 5 16,2 3 3-16,2 7 1 16,4 5 0-16,5 7 8 15,2 5 5-15,5 7 9 16,-3 5 4-16,-2 8 5 16,-4 4 5-16,-9 6 9 15,2 5 0-15,-11 5-2 16,-2-4-8-16,-5-2-12 15,-6-5-6-15,2-9-5 0,-2-5-13 16,2-10-116-16,-1-7-84 16,-1-6-245-16,-3-6 260 15</inkml:trace>
  <inkml:trace contextRef="#ctx1" brushRef="#br0">12452 13453 0,'0'0'15,"0"0"1,0 0-16,0 0 16,0 0-16,0 0 15,0 0 1</inkml:trace>
  <inkml:trace contextRef="#ctx1" brushRef="#br0" timeOffset="40333.01">15863 16094 0,'0'0'15,"0"0"1</inkml:trace>
  <inkml:trace contextRef="#ctx0" brushRef="#br0" timeOffset="123808.89">6465 11772 869 0,'-2'-5'451'15,"4"-1"-129"-15,-2 3-73 16,-1 2-2-16,1 0-43 0,0 1-27 16,0 0-39-16,3 8-13 15,4 20-26-15,9 35-16 16,-8-23-31-16,7-3-12 15,3-3-20-15,-1-4-6 16,2-10-8-16,1-3-3 16,-4-9-3-16,3-3-1 0,-4-10-2 15,-2-5-1-15,-2-12 0 16,-3-3 1-16,-4-7 2 16,-1-4 1-16,-3 2 2 15,0 0 2-15,-1 12-1 16,-1 5 1-16,2 17-1 15,2 5-1-15,5 19 2 16,3 8 7-16,8 4 15 16,1 4 11-16,9-10 12 15,3-6-2-15,7-11-12 16,-3-13-6-16,0-3-12 16,-2-10-2-16,-10-12-6 15,-4-1 0-15,-10-6-2 16,-7-1 0-16,-6 4 8 15,1 4-14-15,-5 9-92 16,2 5-70-16,-7 11-185 0,2 1 200 16</inkml:trace>
  <inkml:trace contextRef="#ctx0" brushRef="#br0" timeOffset="124224.75">7009 11474 1314 0,'3'19'634'0,"6"3"-170"0,-4 11-245 16,7 12-1-16,-3 17-44 15,-1 5-38-15,2 8-53 16,0-1-16-16,3-12-26 16,-1-9-8-16,3-16-17 15,-2-10-8-15,-5-15-5 16,-2-3-4-16,-3-10-6 15,-2-5-3-15,-1-12-5 16,0-6-1-16,2-10 2 16,-2 0 2-16,4 0 7 15,3 8 3-15,1 6 3 16,3 8 2-16,3 11 5 16,1 6 4-16,-1 16 6 15,-1 8 6-15,1 5 12 16,1 1 0-16,5-5 0 0,2-8-6 15,5-6-15-15,0-4-4 16,0-12 3-16,-3-1-19 16,-11-8-133-16,1-1-76 15,-10-3-180-15,3 1-275 16,2-5 457-16</inkml:trace>
  <inkml:trace contextRef="#ctx0" brushRef="#br0" timeOffset="124529.34">7485 11996 1354 0,'16'28'620'16,"-5"-26"-284"-16,-1-7-103 15,-7-5-22-15,10-4-76 16,-4-7-40-16,2-4-56 16,2-3-10-16,-9 1-12 15,-6 1-2-15,-5 6 1 16,-4 4 0-16,-1 5 4 15,-1 4 1-15,0 7 4 16,-1 2 3-16,2 8 0 16,8 4 1-16,0 10 0 15,5 5 3-15,0 7 2 16,-1 2 0-16,12-2-9 0,-3-4-8 16,11-10-13-16,3-8-4 15,5-14-35-15,5-8-64 16,1-13-187-16,0-8-83 15,-6-10 206-15</inkml:trace>
  <inkml:trace contextRef="#ctx0" brushRef="#br0" timeOffset="124842.39">7812 11827 1446 0,'6'13'685'16,"-1"1"-282"-16,-3 5-134 15,3 3-20-15,-2 3-75 16,0-1-37-16,4 1-63 15,-3-4-23-15,1-8-29 16,0-3-11-16,-1-12-18 16,1-7-9-16,-1-6-10 15,2-8-10-15,5-1 3 16,-3 0 4-16,6 4 11 16,-5 4 13-16,-1 7 6 15,5 2 2-15,0 7 3 16,4 2 9-16,-5 8 16 15,0 6 8-15,-1 4 14 16,-5 2-2-16,5 0-9 16,-4 1-5-16,4-4-17 15,4 1 3-15,-2-12-88 0,2-3-98 16,-3-12 108-16</inkml:trace>
  <inkml:trace contextRef="#ctx0" brushRef="#br0" timeOffset="125641.65">8961 11802 1250 0,'2'-1'591'16,"3"2"-256"-16,7 3-72 16,0 4-7-16,-4 7-59 15,1 4-35-15,-5 7-52 16,-3 3-17-16,5 1-29 16,-7-1-12-16,3-4-25 15,1-4-9-15,-3-13-8 16,4-2-7-16,-7-13-11 0,2-4-5 15,3-11-20-15,3-7-7 16,6-7-6-16,0-4 1 16,4 4 18-16,0 2 11 15,1 7 15-15,1 2 2 16,0 14 5-16,0 5 8 16,2 19 21-16,-4 9 7 15,-3 10 13-15,0 8 2 0,-2 0-4 16,1 1-1-16,1-6-11 15,-2-9-9-15,-1-9-18 16,-2-5-5-16,-2-7-6 16,-2-5-3-16,-1-12-4 15,-1-6-15-15,3-8-21 16,-1-6-7-16,5-1-8 16,2 1 11-16,2 3 23 15,5 4 9-15,-1 5 13 16,-1 2 3-16,-4 9 7 15,5 6 5-15,-4 8 17 16,-1 8 8-16,1 12 6 16,-7 5-2-16,2 8-11 15,2 2-8-15,0-3-13 16,-1-7-5-16,2-10 8 16,-3-9-44-16,0-10-175 0,-1-6-110 15,10-17 167-15</inkml:trace>
  <inkml:trace contextRef="#ctx0" brushRef="#br0" timeOffset="125838.73">9601 11745 2096 0,'-6'0'771'0,"8"6"-535"16,4-3-121-16,9 0-3 15,2-3-10-15,6-1-56 16,5-1-19-16,0-2-12 16,-1 2-3-16,-2 2-114 15,-5 0-79-15,-8 1-206 16,-2 4 216-16</inkml:trace>
  <inkml:trace contextRef="#ctx0" brushRef="#br0" timeOffset="126022.64">9690 11914 1811 0,'0'3'703'15,"8"-2"-475"-15,3-1-14 16,5-1-32-16,2-2-34 16,3-2-68-16,1 0-28 15,0-2-9-15,-1 1-36 16,-1 0-192-16,-2-1-99 15,-8 0 147-15</inkml:trace>
  <inkml:trace contextRef="#ctx0" brushRef="#br0" timeOffset="126465.99">9993 11723 1667 0,'5'11'711'15,"-1"5"-367"-15,5 10-139 16,1-1-11-16,-4 3-53 16,-3 1-40-16,-1-1-51 15,0-2-15-15,1-6-13 16,1-3-5-16,-4-12-8 16,2-2-5-16,0-6-6 15,-2 2-4-15,0 0-8 16,3-17-2-16,9-40-4 15,0 24-6-15,1-5 1 16,3 3 3-16,-2 5 8 0,-1 3 9 16,3 18 6-16,2 7 5 15,-1 10 16-15,2 12 7 16,2 13 12-16,-3 3 11 16,2 4 2-16,1 2-1 15,-4-8-4-15,0-3-11 16,-2-8-20-16,-4-7-2 0,-3-9-17 15,-3-3-67 1,-4-5-181-16,-2-7 79 0,-10-12 53 16</inkml:trace>
  <inkml:trace contextRef="#ctx1" brushRef="#br0" timeOffset="51019.07">21932 16896 0,'0'0'0,"0"0"16,0 0 0,0 0-16,0 0 15</inkml:trace>
  <inkml:trace contextRef="#ctx0" brushRef="#br0" timeOffset="129238.76">12167 11831 1242 0,'-42'10'526'0,"41"-9"-292"15,4-1-45-15,14 3-26 16,8-1-34-16,20-2-45 16,8 0-25-16,14-6-38 15,-2 2-8-15,-3 1-6 16,-6-1 3-16,-12 2-102 0,-4 2-71 16,-10 0-117-16,-5 1 141 15</inkml:trace>
  <inkml:trace contextRef="#ctx0" brushRef="#br0" timeOffset="129437.75">12349 11995 1320 0,'13'17'556'0,"-4"-6"-275"16,7 4-80-16,8 1-6 15,-3-6-24-15,11 0-59 16,2-5-23-16,4-5-43 15,4 0-18-15,-4-9-11 16,-3 5-57-16,-9-3-161 16,-3 1-59-16,-11 3 129 15</inkml:trace>
  <inkml:trace contextRef="#ctx0" brushRef="#br0" timeOffset="129727.81">12461 11632 1744 0,'19'10'643'0,"7"2"-500"0,9 3-9 16,13 4-16-16,5 5-21 16,5 2-42-16,1 4-14 15,-2 4-8-15,-6 2 0 16,-13 7 0-16,-16 2-2 15,-18 2-12-15,-4 0-2 16,-17 2-3-16,-3 0 1 0,-16-4-3 16,-6-3-1-16,4-11-22 15,1-4-42-15,13-11-100 16,4-2-78-16,11-9 135 16</inkml:trace>
  <inkml:trace contextRef="#ctx0" brushRef="#br0" timeOffset="130224.39">14603 11473 1504 0,'-6'9'600'0,"12"-2"-365"15,1 0-9-15,4 11-51 0,1 5 5 16,2 6-52-16,0 4-31 16,1 4-52-16,1-1-18 15,-1 1-46-15,0-3-86 16,3-8 278-16,-1-4-166 16</inkml:trace>
  <inkml:trace contextRef="#ctx0" brushRef="#br0" timeOffset="130560.17">15055 11526 1428 0,'-19'22'645'0,"4"-5"-246"16,-4 6-170-16,-9 3-87 16,1-1-7-16,-4-1-44 15,1-5-13-15,7-4-23 16,0 1-9-16,11-2-8 15,1 0-2-15,8 0-13 16,3 2-7-16,7 6-7 16,0 5 2-16,3 8 7 15,-1 4 7-15,-4 2 10 16,4 1 1-16,2-1-3 0,0-1-4 16,-1 3-8-16,1-2-3 15,-6-2-6-15,-1-6-3 16,1-12-4-16,-2-4 7 15,-3-11-42-15,2-2-70 16,-4-9-164-16,2-1-97 16,-5-2 206-16</inkml:trace>
  <inkml:trace contextRef="#ctx0" brushRef="#br0" timeOffset="131116.94">15881 11651 1301 0,'15'-16'567'0,"-14"12"-262"16,-3 5-44-16,-12 6-48 16,-2 1-35-16,-10 12-78 15,-5 1-20-15,-3 3-31 16,-1 1-9-16,6 2 5 16,6-3 2-16,12-4 0 15,4 0-2-15,7-5-15 16,7 2-5-16,9 1-5 15,5-2-2-15,8-4-3 0,6-1-3 16,0-6-5-16,0 2-2 16,-5-4 16-16,-12-1-62 15,-3-2-205-15,-7-1 416 16,-16-4-213-16</inkml:trace>
  <inkml:trace contextRef="#ctx0" brushRef="#br0" timeOffset="131280.59">15736 12069 1658 0,'4'14'682'16,"6"-2"-393"-16,8-5-116 15,5-3 19-15,9 5-30 16,-1-5-27-16,4 0-56 16,-4-4-25-16,-10-3-22 15,-6-1-30-15,-5-3-157 16,-1 2-105-16,15 3 144 15</inkml:trace>
  <inkml:trace contextRef="#ctx0" brushRef="#br0" timeOffset="132778.94">16815 11917 815 0,'0'-1'425'0,"0"0"-103"15,0 0-23-15,0 1-55 16,10 7-24-16,12 22-39 0,28 47-25 15,-26-29-35-15,-3-1-19 16,-1-7-36-16,-2-4-18 16,7-14-28-16,-4-7-9 15,0-15-11-15,4-9-2 16,-10-14-4-16,0-10-5 16,-6-14 0-16,-7-6 2 15,-6-12 5-15,-6-1 1 16,-14-15-5-16,-3-3-3 15,-7-5-2-15,-6 0 3 0,10 20 13 16,1 10 5-16,13 25 14 16,3 9 6-16,2 14 27 15,2 4 13-15,4 7 3 16,11 2-5-16,6 7-27 16,12 0-16-16,9 2-13 15,12-1-1-15,24-2 1 16,8-4-2-16,26-2-2 15,-9-1 0-15,9-1-2 16,-5 1 0-16,-14 2-1 16,3 3 0-16,-9 3-1 15,-13 0 0-15,-11 0 1 16,-10-2 1-16,-15-3-54 16,-5 1-55-16,-10-3-149 15,-7 1-63-15,-14-1 188 0</inkml:trace>
  <inkml:trace contextRef="#ctx0" brushRef="#br0" timeOffset="133199.63">17283 11805 1266 0,'19'-6'554'0,"-1"4"-191"16,13 4-130-16,7 4-49 15,3 5 21-15,-1 4-59 16,-6 3-33-16,-2 5-57 16,-5 2-16-16,-8 5-14 15,-6 1-4-15,-12-2-7 16,-5-2-4-16,-16-5 1 15,-2 1 1-15,-5-5 2 16,-6-9-1-16,11-1-4 16,-2-6-2-16,2-2-2 15,18 8-2-15,-2-4 2 0,7 4 1 16,7-1 2-16,-4-1 1 16,15 1-1-16,2-5-1 15,11 1-1-15,-1-3-1 16,-1-2-1-16,-2 2 0 15,-5 2-34-15,-1 0-70 16,-5 0-187-16,-4-6 422 16,-4-1-174-16</inkml:trace>
  <inkml:trace contextRef="#ctx0" brushRef="#br0" timeOffset="133550.54">17793 11853 1499 0,'18'13'695'16,"-6"8"-270"-16,-3 8-191 16,-6 2-2-16,-2 7-58 15,-3-7-36-15,4-2-65 16,-1-1-25-16,-1-10-28 16,5-1-7-16,-4-10-8 15,1-2-4-15,-1-6-3 16,0-2-3-16,-1 2-3 15,0 0-1-15,6-16-2 0,15-39-1 16,-7 20 4-16,-1 1 2 16,6 5 5-16,1 5 1 15,-1 8 4-15,2 8 2 16,2 13 8-16,-3 9 5 16,2 14 15-16,1 8 7 15,-11 5 7-15,0-1-2 16,-4-1-12-16,-1-3-9 15,-1-7-7-15,0-5-14 0,-3-8-135 16,0-6-91-16,0-9 126 16</inkml:trace>
  <inkml:trace contextRef="#ctx0" brushRef="#br0" timeOffset="137764.34">20407 11714 972 0,'0'-5'524'0,"5"5"-147"15,0 11-48-15,0 7-27 16,1 15-71-16,2 4-45 16,1 3-67-16,0-2-24 15,0-10-34-15,5-7-15 0,0-12-27 16,8-9-9-16,3-10-11 15,-5-8-4-15,2-7-5 16,-2-2-4-16,-5 1-12 16,-1-1-1-16,-1 2 5 15,-2 6 5-15,-2 8 17 16,1 9 6-16,-1 10 5 16,2 9 3-16,3 7 10 15,0 1 3-15,4-4 6 16,1-4 1-16,5-7 4 15,0-3 3-15,-2-4-5 16,2-3-2-16,-4-1-14 16,-3-2-6-16,-9-1-5 15,-4 2-1-15,-1 1-1 16,-2 1-1-16,-1 0 4 0,0-1-39 16,0 0-100-16,4-13-66 15,6-16-197-15,18-44-51 16,-12 43 278-16</inkml:trace>
  <inkml:trace contextRef="#ctx0" brushRef="#br0" timeOffset="137902.67">21030 11711 860 0,'2'13'533'0,"1"0"-39"0,0 0-168 16,-1 2-24-16,4-4-72 16,-3-1-43-16,4-1-86 15,-2-1-34-15,-1-2-83 16,-1-1-89-16,-3-3-80 15,6 0 102-15</inkml:trace>
  <inkml:trace contextRef="#ctx0" brushRef="#br0" timeOffset="138092.07">21014 11524 1643 0,'-10'12'670'0,"12"-8"-361"15,4 1-89-15,-2 4-44 16,4 0-35-16,3 1-79 16,1 1-33-16,5 0-186 0,-2-3 369 15,7-3-204-15</inkml:trace>
  <inkml:trace contextRef="#ctx0" brushRef="#br0" timeOffset="138252.84">21273 11513 1695 0,'7'29'685'16,"-7"1"-415"-16,3 7-65 0,-3 11-52 15,0 4-49-15,5 6-67 16,4-3-17-16,9-11-13 16,4-6-40-16,-1-18-115 15,6-9-83-15,-2-20 127 16</inkml:trace>
  <inkml:trace contextRef="#ctx0" brushRef="#br0" timeOffset="138440.47">21224 11708 1729 0,'-5'-3'692'0,"2"5"-419"15,2-4-76-15,1 1-39 0,0 0-43 16,7-1-71-16,19-3-18 15,32-6-49-15,-26 0-81 16,-2 0 317-16,3 4-195 16</inkml:trace>
  <inkml:trace contextRef="#ctx0" brushRef="#br0" timeOffset="138793.66">21513 11424 1264 0,'-8'12'632'0,"11"8"-138"15,5 4-149-15,-6 11-83 16,-2 1-33-16,0 10-88 16,0 4-33-16,2 2-55 15,7 3-19-15,-3-15-20 16,4-7-5-16,0-15-6 16,-1-10-3-16,1-8-8 15,0-4-1-15,-1-8-1 16,-1-3 1-16,2-6 3 15,-2-3 1-15,3 3 1 16,1 0 4-16,-1 9 1 16,0 4 4-16,1 7 3 15,0 5 2-15,-1 10 14 16,0 9 13-16,-3 11 19 0,-3 3 4 16,-1 3-11-16,0-2-13 15,-2-13-15-15,0-7-44 16,0-18-197-16,5-4 283 15,-1-20-115-15</inkml:trace>
  <inkml:trace contextRef="#ctx0" brushRef="#br0" timeOffset="139220.75">22753 11596 1864 0,'15'11'706'0,"4"16"-507"0,0 13-11 16,-7 23-16-16,-3 12-21 16,-7 11-56-16,7 2-23 15,-1-2-39-15,6-1-12 16,-2-18-12-16,-4-6 0 15,8-24-25-15,-13-13-42 16,2-20-128-16,-3-11-92 16,-11-31-57-16,0-11 176 0</inkml:trace>
  <inkml:trace contextRef="#ctx0" brushRef="#br0" timeOffset="139431.13">22749 11597 1592 0,'32'-5'691'15,"8"2"-377"-15,2 5-117 16,-5-2-5-16,-4 6-49 16,-7 7-15-16,-2 5-38 15,-3 7-19-15,-12 1-34 16,-3 3-9-16,-18-1-13 16,-3 0-2-16,-10 0-1 15,-5-3-1-15,1-2-14 16,-3-2-19-16,-6-5-95 15,3-1-78-15,8-7-84 0,5-2 149 16</inkml:trace>
  <inkml:trace contextRef="#ctx0" brushRef="#br0" timeOffset="139700.16">23065 11724 1434 0,'14'2'641'16,"3"19"-272"-16,-3 4-84 15,-4 5-35-15,-2 4-42 0,-6-2-74 16,-2-4-34-16,0-7-54 16,0-7-15-16,0-13-22 15,0-5-6-15,-1-12-6 16,-1-4-1-16,1-4 0 16,2-3 2-16,2 0 0 15,1 2 0-15,4 1 0 16,0 3 6-16,5 4-40 15,2 6-48-15,4 6-146 16,-3 1-85-16,-3 15 187 16</inkml:trace>
  <inkml:trace contextRef="#ctx0" brushRef="#br0" timeOffset="140000.15">23412 11762 1241 0,'0'2'626'0,"-3"5"-176"15,2 5-191-15,-2 4-2 16,-3 5-57-16,4 2-38 16,2 0-68-16,6-1-27 15,11-5-40-15,1-4-8 16,1-11-11-16,5-5-2 16,-2-13-7-16,0-3-3 0,-2-6 0 15,-6-4 0-15,-6 1 3 16,-6 0 2-1,-12 3 3-15,-6 1 2 0,-7 9 2 16,-8 2-2-16,5 13 0 16,0 8-2-16,7 9-71 15,6 7-62-15,2-1-158 16,6 0 450-16,1-2-173 16</inkml:trace>
  <inkml:trace contextRef="#ctx0" brushRef="#br0" timeOffset="140447.6">23695 11288 1960 0,'0'6'743'15,"0"23"-488"-15,0 6-115 16,0 12-3-16,2 8-11 15,0 5-48-15,4 3-22 16,4 0-26-16,0-2-8 0,-2-10-9 16,1-7-3-1,-3-18-5-15,-3-9-2 16,-2-13-1-16,-1-4-2 0,-6-7-2 16,1-6-4-16,-1-10-3 15,3-4-1-15,5-4-1 16,6 4 2-16,11 8 1 15,4 4 3-15,8 9 4 16,4 4 1-16,-6 2 4 16,-3 6 4-16,-5 9 6 15,-4 5 3-15,0 8 10 16,-4 3 4-16,-15-3 9 16,-4 2 2-16,-3-3-7 15,-8 0-6-15,-1-8-14 16,-7-5-5-16,-5-7-23 15,0-6-24-15,2-4-88 16,1-4-62-16,11 1-132 16,9-1 432-16,7-1-131 15</inkml:trace>
  <inkml:trace contextRef="#ctx0" brushRef="#br0" timeOffset="140795.6">24447 11470 2124 0,'-18'12'759'0,"19"-5"-571"16,3-2-100-16,5 4 14 15,12 2 10-15,-1-5-40 16,9 1-24-16,9-4-32 15,-5-1-4-15,1 6-4 16,-7-3-1-16,-9 4-2 16,-8 1 0-16,-17 1 5 15,-9 5 3-15,-18 4 5 16,-7 5 0-16,-5 5-5 16,2 0-3-16,6-2-3 15,3-2-12-15,9-5-75 16,5-2-71-16,13-8-167 0,12-1-80 15,18-6 242-15</inkml:trace>
  <inkml:trace contextRef="#ctx0" brushRef="#br0" timeOffset="140965.72">24694 11749 1080 0,'0'2'631'15,"-16"14"-3"-15,-7 2-280 16,-7 4-121-16,-8 2-18 0,3-1-70 15,2-2-35-15,5-5-60 16,6-4-33-16,12-7-132 16,10-3-92-16,14-7-457 15,15-5 425-15</inkml:trace>
  <inkml:trace contextRef="#ctx0" brushRef="#br0" timeOffset="141239.87">25232 11248 1840 0,'-16'-12'708'0,"6"6"-492"0,1 6-7 16,8 11-27-16,1 10-31 15,7 14-56-15,1 4-18 16,0 13-27-16,1 2-9 16,1-1-15-16,-2-5-6 15,6-8-10-15,0-8 2 16,0-12-28-16,-1-4-50 0,-5-8-144 16,-5-10-101-16,-8 2 180 15</inkml:trace>
  <inkml:trace contextRef="#ctx0" brushRef="#br0" timeOffset="141473.84">24967 11697 1576 0,'20'1'681'16,"0"-1"-358"-16,20 0-116 15,6-1 9-15,11-1-49 16,7 0-33-16,7-4-52 15,-6 0-21-15,-1-1-37 16,-1 0-8-16,-9 3-7 16,0-1 4-16,-15 5-57 15,-11-3-56-15,-19 0-137 0,-9 7-104 16,-14 6 210-16</inkml:trace>
  <inkml:trace contextRef="#ctx0" brushRef="#br0" timeOffset="141831.73">25164 11899 1495 0,'15'9'594'0,"8"-6"-321"16,7 0-76-16,-2 0 30 31,-14-1-24-31,0 0-70 0,39 8-23 0,-7 3-23 16,-6 7-15-16,-29 1-17 15,-5 2-10-15,-12 2-24 16,-4-1-3-16,-11 2-4 16,2 3-2-16,-4-3-3 15,-1-4-2-15,0-7-2 16,5-4 0-16,10-5 1 16,7 0 1-16,13-1 0 15,8-2 0-15,7-2 3 16,7-1 4-16,-1-2 4 15,1-2 3-15,6 3-1 16,-5 1-1-16,-2 0-4 0,-3 4 1 16,-13-2-26-16,-7 0-88 15,-9-2 186-15,-3 7-98 16</inkml:trace>
  <inkml:trace contextRef="#ctx1" brushRef="#br0" timeOffset="88819.74">18803 18150 0,'0'0'0</inkml:trace>
  <inkml:trace contextRef="#ctx0" brushRef="#br0" timeOffset="167268.41">8115 14209 825 0,'-12'0'420'0,"-18"-2"-62"16,28-3-80-16,3 5-20 16,-2-1-26-16,-1 1-66 15,2 0-28-15,0 2-33 16,4 22-11-16,11 37-15 16,-4-28-9-16,4 0-22 15,4 0-9-15,0-11-19 16,-1-4-7-16,1-11-7 15,-1-6-2-15,0-5-4 0,-1-4-1 16,-1-11-1-16,0-4-2 16,-2-5 0-16,0-3 0 15,-6 5 4-15,0 5 0 16,-4 10 1-16,0 6 1 16,2 9 1-16,-1 6 1 15,0 10-6-15,1 1 6 16,2 7 28-16,7-1 12 15,3-7 23-15,6 0-2 16,0-6-19-16,-6-6-11 0,1-4-16 16,-5-7-5-16,-3-11-9 15,2-6-1-15,-6-10-2 16,1 3 15-16,2 1-59 16,1 3-50-16,-4 7-139 15,-6 4-119-15,-1 10 218 16</inkml:trace>
  <inkml:trace contextRef="#ctx0" brushRef="#br0" timeOffset="167509.31">8638 14268 1405 0,'30'31'632'15,"-23"-24"-303"-15,0 3-89 0,0 3 1 16,2 5-85-16,-2-2-52 15,2-1-64-15,-1-4-19 16,1-4-23-16,1-2-51 16,-3-5-133-16,-1-8-92 15,-6-7-210-15,-5-4 292 16</inkml:trace>
  <inkml:trace contextRef="#ctx0" brushRef="#br0" timeOffset="167678.69">8608 14128 1177 0,'-1'-3'529'0,"1"3"-225"16,4 2-82-16,-4-2-77 16,0 0-43-16,3 1-99 15,12 7-82-15,28 13-394 16,-21-20 324-16</inkml:trace>
  <inkml:trace contextRef="#ctx0" brushRef="#br0" timeOffset="168029.44">8941 14033 1613 0,'3'-3'660'0,"-3"12"-354"16,3 8-81-16,-3 14-26 15,-5 7-39-15,7 10-83 16,3 1-24-16,1-2-34 16,11-5-8-16,2-8-9 15,4-3-1-15,8-15-59 16,0-6-69-16,-5-10-162 15,-1-6-90-15,-5-8 225 16</inkml:trace>
  <inkml:trace contextRef="#ctx0" brushRef="#br0" timeOffset="168203.45">8968 14226 1219 0,'-7'6'596'15,"6"-2"-171"-15,-6-3-103 16,13 0-93-16,-1 0-41 15,-2-1-79-15,-3 0-36 16,0-1-41-16,22-3 1 16,37-8-120-16,-27 1-88 0,3-1 276 15,-2-3-151-15</inkml:trace>
  <inkml:trace contextRef="#ctx0" brushRef="#br0" timeOffset="168577.71">9188 13973 1468 0,'4'8'637'0,"2"19"-281"15,1 5-113-15,-2 13-48 16,1 4-36-16,-1 2-70 16,5 1-18-16,-1-9-27 15,0-8-10-15,-2-12-17 16,-1-11-8-16,-3-4-6 0,0-2-3 15,1-9-12 1,-2-3-9-16,3-9-18 0,2-4-2 16,3-6 10-16,0 1 10 15,4 2 20-15,0 2 2 16,-1 12 1-16,-2 1 15 16,1 10 13-16,-2 7 13 15,4 9 36-15,3 4 3 0,-3 3 9 16,0-1-9-16,-8-5-32 15,0 1-10-15,-1-9-78 16,0-1-110-16,2-11 86 16,4-9-8-16</inkml:trace>
  <inkml:trace contextRef="#ctx0" brushRef="#br0" timeOffset="169680.4">10503 14251 1078 0,'-30'36'511'0,"28"-27"-188"15,1-2-100-15,1-3-2 16,5 1-45-16,4-2-37 15,4-8-59-15,0-4-22 16,1-11-29-16,-1-9-7 0,1-6-14 16,-5-1-3-16,-2-2-1 15,-8 2-1-15,-8 4 3 16,-6 3 0-16,-3 12 0 16,-4 2 1-16,2 13-1 15,3 4 0-15,-1 14-7 16,0 6 7-16,7 15 24 15,1 8 7-15,11 10 20 16,12 4-6-16,5 2-20 16,6-2-8-16,0-6-7 15,-3-2-1-15,-1-6 2 16,3-1 0-16,-7-8-5 16,2-4 0-16,-6-7-4 15,-8-4 0-15,-6-4 1 16,-7-2 0-16,-10-4 2 15,-1-2 0-15,-8-6-24 0,-2-3-63 16,-11-15-192-16,-4-8-158 16,3-13 250-16</inkml:trace>
  <inkml:trace contextRef="#ctx0" brushRef="#br0" timeOffset="170014.13">10717 14099 1493 0,'-1'15'597'0,"-6"15"-327"16,1 0-111-16,1 0 5 15,4-2-31-15,5-6-67 16,5-6-22-16,8-8-27 16,3 1-7-16,5-7-6 15,0-2-2-15,3-9-3 16,4-9-3-16,-7-13 0 15,-1 3 1-15,-17-4 3 16,-5 2 2-16,-12 3 7 16,-7 0 2-16,-7 9 4 15,-8 4 2-15,2 14 0 16,2 8-1-16,4 11-7 16,4 7-3-16,9 2-8 0,4 2 0 15,10-7-115-15,7-4-105 16,9-13 141-16</inkml:trace>
  <inkml:trace contextRef="#ctx0" brushRef="#br0" timeOffset="170316.98">11020 14018 1389 0,'-14'-6'600'0,"5"24"-271"15,3 7-89-15,1 8-20 16,-1 6-42-16,8-4-79 15,6-4-31-15,3-12-43 16,8-3-9-16,3-10-10 16,0-4-1-16,3-6-5 15,-2-8 0-15,-6-5-2 16,-2-3 2-16,-10-2 0 16,-3 2 0-16,-9-1 5 15,-7 0 0-15,-9 2 4 16,-2 4-1-16,-2 6-3 15,3 7-5-15,6 7-30 16,2 5-33-16,13 10-107 16,3 1-88-16,16 1 160 15</inkml:trace>
  <inkml:trace contextRef="#ctx0" brushRef="#br0" timeOffset="170719.57">11324 14062 1696 0,'-10'-1'677'16,"-8"1"-432"-16,-2 0-54 0,0 8-50 15,-1 4-24-15,6 10-43 16,4 6-21-16,10 3-28 16,2 1-8-16,10-4-11 15,5-5-3-15,6-10-3 16,3-3-1-16,2-13-4 15,1-4-2-15,-1-17-39 16,1-10-34-16,-10-13-35 16,-6-7 0-16,-6-4 42 15,-2 1 37-15,-3 8 41 16,0 6 5-16,-6 16 14 16,-4 7 18-16,1 18 33 15,1 7 13-15,3 19-1 16,3 15-5-16,2 14-3 15,5 11-3-15,7 6-8 16,0-4-13-16,5-16-31 0,2-11 2 16,6-20-173-16,6-11-79 15,12-22 135-15</inkml:trace>
  <inkml:trace contextRef="#ctx0" brushRef="#br0" timeOffset="171154.14">12242 14024 1466 0,'0'-9'628'0,"0"2"-330"0,5 11-84 15,1 10 4-15,5 23-39 16,1 12-31-16,3 19-52 16,2 10-19-16,1 8-29 15,3 3-10-15,3-6-20 16,2-10-9-16,-9-21-2 16,1-14-9-16,-11-22-87 15,-6-11-54-15,-2-13-125 16,-3-9-60-16,-11-13-24 15,-8-6 4-15,-6-13 231 16</inkml:trace>
  <inkml:trace contextRef="#ctx0" brushRef="#br0" timeOffset="171383.91">12219 14080 1223 0,'16'-27'566'0,"9"16"-211"15,6 4-82-15,10 5-64 0,1 5-25 16,-3 10-50-16,-3 2-16 15,-10 10-28-15,-5 2-12 16,-2 3-25-16,-7-2-7 16,-13 0-18-16,-3-4-5 15,-10-3-8-15,-8-4-3 16,-4-5-56-16,-2 3-38 16,0-6-94-16,5-2-65 0,10-5-65 15,2-3 177-15</inkml:trace>
  <inkml:trace contextRef="#ctx0" brushRef="#br0" timeOffset="171731.51">12575 14131 1359 0,'9'7'623'0,"5"9"-234"16,1 2-86-16,-4 4-63 15,-2 4-39-15,-1-1-88 16,-2-4-35-16,0-4-46 15,-1-7-13-15,-1-8-12 16,0-4-5-16,-1-9-7 16,-1-8-2-16,1-3-2 15,-1-3 0-15,-1-6 2 0,2 1 1 16,4-1 2-16,-1 3 3 16,4 8 1-16,3 7 2 15,-2 8 0-15,0 5 0 16,-2 9 14-16,-2 2-74 15,-1 3-193-15,3 2-31 16,0-5 124-16</inkml:trace>
  <inkml:trace contextRef="#ctx0" brushRef="#br0" timeOffset="172022.87">12845 14126 995 0,'48'4'517'0,"-48"-4"-88"15,0 3-104-15,-4 5-57 16,-2 5-36-16,-6 9-72 16,9 5-20-16,7 4-42 15,5-5-21-15,4-8-38 16,0-2-13-16,0-12-17 16,2-2-4-16,2-7-5 15,2-4 0-15,1-8-4 16,-7-6-2-16,-4-6 2 15,-6-3 1-15,-8 0 6 16,-8 2 2-16,-4 5 2 0,-7 6 2 16,-3 14-4-16,5 5-1 15,4 14-6-15,9 2-4 16,10 5-101-16,3-1-76 16,16-1 113-16</inkml:trace>
  <inkml:trace contextRef="#ctx0" brushRef="#br0" timeOffset="172454.61">13109 13815 1714 0,'-4'17'712'16,"2"-8"-351"-16,3 6-197 15,4 8-4-15,0 6-24 16,2 13-36-16,1 11-59 16,1 5-12-16,3 1-17 15,0-5-4-15,-1-10-4 16,-2-8-1-16,-6-13-1 16,-3-5 0-16,-1-13-2 15,-4-1-4-15,-1-11-11 0,-2-7-5 16,5-7-2-16,3-3 4 15,8 0 7-15,4 1 4 16,8 4 3-16,3 2 3 16,4 7 1-16,1 3 3 15,-2 8 4-15,2 4 9 16,-8 7 11-16,-2 4 8 16,-10 7 18-16,-8 2-5 15,-7 4-6-15,-10-2-9 0,-8-4-17 16,-1-2-4-16,-8-8-13 15,4-6-36-15,2-7-100 16,1-7-58-16,14 2-157 16,6 0 382-16,12-6-66 15</inkml:trace>
  <inkml:trace contextRef="#ctx0" brushRef="#br0" timeOffset="172866.09">13709 14156 1716 0,'-1'-1'717'0,"-4"-3"-398"16,-4-3-163 0,-1-5-12-16,-4-6-61 0,-1-1-31 15,-3-1-35-15,-1 1-9 16,3 14-5-16,0 5-2 15,0 14-2-15,3 7-3 16,7 6-1-16,-3 2 2 16,11 1 3-16,2 0 2 15,3-7 4-15,6-1 1 16,-1-14-3-16,5-3-2 16,0-12-3-16,0-7-1 0,2-7 0 15,0-2 0-15,-3 1 2 16,1 2 1-16,-5 6 2 15,-2 5-1-15,-2 9 4 16,0 3 14-16,-2 10 23 16,0 5 8-16,-3 1 0 15,3 1-14-15,-1-4-25 16,1-8-44-16,1-9-135 16,-2-10-95-16,-4-11 146 15</inkml:trace>
  <inkml:trace contextRef="#ctx0" brushRef="#br0" timeOffset="173272.69">13835 13818 1806 0,'19'33'724'16,"-8"8"-445"-16,2 7-55 15,-2 10-38-15,-1 5-37 16,0-3-70-16,-6-5-26 15,3-17-35-15,0-9-8 16,1-12-5-16,-3-9-5 0,-4-8-15 16,-1-3-8-16,-2-5-14 15,-1-3-2-15,0-6 7 16,1 0 6-16,2 0 12 16,4-2 5-16,4-1 6 15,1 1 2-15,6 5 1 16,-2 3 3-16,3 7 9 15,4 5 11-15,-3 8 14 16,4 4 6-16,-10 7 1 16,-2 3-2-16,-9 4-3 15,-3 0-5-15,-7-3-6 16,-3-4-7-16,-6-8-11 16,-1-3-14-16,1-7-103 15,3-3-84-15,9-9-185 16,4-2-330-16,16-6 470 15</inkml:trace>
  <inkml:trace contextRef="#ctx0" brushRef="#br0" timeOffset="173424.72">14202 14158 1619 0,'12'18'747'0,"-1"2"-321"0,-2 3-173 15,-3 3-16-15,-1-3-87 16,-1-4-44-16,-2-10-45 15,3-9-53-15,-1-11-183 16,0-5-110-16,1-14 152 16</inkml:trace>
  <inkml:trace contextRef="#ctx0" brushRef="#br0" timeOffset="173590.14">14183 13968 1778 0,'4'6'714'0,"-2"0"-449"16,2-1-30-16,-1 4-62 16,-1-6-52-16,4 3-90 15,2-2-102-15,2-1-1 16,0 6 30-16</inkml:trace>
  <inkml:trace contextRef="#ctx0" brushRef="#br0" timeOffset="173809.49">14406 13913 1980 0,'2'17'756'16,"3"8"-538"-16,-6 6-56 0,5 16-17 15,1 4-40-15,2 4-57 16,2-1-15-16,1-17-15 15,-1-4-12-15,0-19-137 16,8-4-91-16,2-14 203 16,2-13-73-16</inkml:trace>
  <inkml:trace contextRef="#ctx0" brushRef="#br0" timeOffset="173977.44">14621 14055 1526 0,'-1'7'709'0,"4"21"-239"16,2 0-155-16,0 3-115 16,2 3-19-16,-1-8-81 15,-1-1-36-15,2-12-26 0,-2-6-64 16,3-10-153-16,-2-9-95 16,-1-12 142-16</inkml:trace>
  <inkml:trace contextRef="#ctx0" brushRef="#br0" timeOffset="174161.67">14596 13880 1567 0,'-5'13'680'0,"6"-2"-288"16,4 0-130-16,0-3-78 16,0-1-42-16,2-5-140 15,-2-4-112-15,7-1-389 16,4-12 332-16</inkml:trace>
  <inkml:trace contextRef="#ctx0" brushRef="#br0" timeOffset="174321.86">14871 13899 1751 0,'7'36'708'0,"1"12"-432"16,-3 5-35-16,-4 3-60 15,5 1-47-15,-4-12-79 16,8-8-23-16,6-14-44 0,-1-12-64 16,-2-13-174-16,0-9-87 15,-5-15 187-15</inkml:trace>
  <inkml:trace contextRef="#ctx0" brushRef="#br0" timeOffset="174889.41">14748 13992 1747 0,'5'11'726'16,"2"0"-414"-16,9-7-186 15,7-3-9-15,10-1-64 16,2-3-25-16,3 1-20 16,-1-4-4-16,-7 4-3 15,-3 0-1-15,-5 2-1 16,-8 4 0-16,-3 3 1 15,-6 4 1-15,-5 6 3 16,0 3-4-16,-4 8 20 16,4 3 10-16,3-2 17 15,1-1 7-15,7-6-20 16,1-5-10-16,4-4-18 16,2-4-4-16,-1-10-4 15,4-8-22-15,-2-10-55 16,-1-7-13-16,-1-3-3 15,-4-1 21-15,-3 5 58 0,-6 3 16 16,-2 10 14-16,-2 9 4 16,-2 15 20-16,1 10 9 15,-2 14 15-15,3 4 4 16,3 11-3-16,6 1 2 16,4 9-4-16,2-2 0 0,4 4-7 15,2 4-7-15,-6-8-14 16,-1-1-8-16,-9-10-12 15,-7-9-4-15,-11-10-3 16,-4-4-2-16,-9-16-6 16,-5-7-4-16,0-8-8 15,1-6-6-15,6-7-9 16,6-1-3-16,7-3-18 16,8-1-8-16,7 4-23 15,6-2-32-15,10 1-87 16,-2-2-59-16,8 2 158 15</inkml:trace>
  <inkml:trace contextRef="#ctx0" brushRef="#br0" timeOffset="177385.01">16391 14224 1448 0,'12'4'611'0,"-9"-3"-310"16,2 0-60-16,-2 0-36 15,-3-1-19-15,-1 0-64 16,0 0-23-16,0 0-51 16,-14 11-12-16,-44 36-73 0,27-27-63 15,2-6-174 1,1-1-207-16,14-8 304 0</inkml:trace>
  <inkml:trace contextRef="#ctx0" brushRef="#br0" timeOffset="177833.6">17630 13703 1452 0,'2'0'601'16,"8"6"-334"-16,5 4-30 15,1 6-27-15,1 6-21 16,1 8-63-16,-2 3-28 16,2 0-54-16,-1-1-12 15,2-1-187-15,5-4-117 0,9-8 164 16</inkml:trace>
  <inkml:trace contextRef="#ctx0" brushRef="#br0" timeOffset="178155.05">18100 13774 1665 0,'-4'5'669'0,"-10"5"-421"15,-1 4-39-15,-11 6-42 16,-3 5-42-16,3 1-62 16,-1-1-20-16,6-1-22 15,2-5-5-15,4 3-4 16,0 1 3-16,7 1 2 15,1 4 2-15,12 0 10 0,1 2 4 16,2-2 6-16,3 0 2 16,-1-3-9-16,0 0-8 15,-2 1-11-15,-1 2-3 16,-5-7-4-16,1 6 0 16,-1-11-9-16,-2-2-56 15,0-8-161-15,-3-8-307 16</inkml:trace>
  <inkml:trace contextRef="#ctx0" brushRef="#br0" timeOffset="182567.36">18590 13960 1490 0,'-8'0'596'0,"8"0"-395"15,1 2-29-15,11 1-44 16,4 1-26-16,9-3-36 15,5 0-17-15,3-2-27 16,1-1-8-16,-1 2-32 0,-3 1-71 16,-9 1-189-1,-10 3 179-15</inkml:trace>
  <inkml:trace contextRef="#ctx0" brushRef="#br0" timeOffset="182735.55">18643 14147 1172 0,'-9'8'550'0,"6"1"-189"16,6-2-162-16,5 1 4 0,6-2-30 16,5 0-29-16,7-5-59 15,5-2-24-15,7-5-36 16,3-2-14-16,-4-1-201 16,3 0 53-16,-2 6 53 15</inkml:trace>
  <inkml:trace contextRef="#ctx0" brushRef="#br0" timeOffset="183215.19">19495 13808 1584 0,'-31'18'598'0,"15"5"-408"15,3 6-71-15,7 12 11 0,8 11-11 16,6 8-34-16,5-1-21 15,10-5-32-15,-1-9-9 16,13-18-11-16,5-5-3 16,2-22-5-16,7-6-1 15,0-20-3-15,-4-13 0 16,-9-17-2-16,-12-6 2 16,-23 0 5-16,-8 4 3 15,-27 8 5-15,-3 7 1 16,-4 11 0-16,-5 7 5 0,5 22 3 15,2 8 0-15,0 16-4 16,10 9-5-16,6 2-103 16,4-3-94-16,20-7 37 15,11 0 41-15</inkml:trace>
  <inkml:trace contextRef="#ctx0" brushRef="#br0" timeOffset="183525.37">20259 13548 1584 0,'-29'25'629'0,"-6"11"-419"16,-1 12-84-16,1 1 12 15,7 14-30-15,6 4-18 0,18 8-40 16,8 3-20-16,16-1-22 16,7-4-4-1,6-11-3-15,3-10 10 0,9-16-136 16,4-10-100-16,5-21 141 15</inkml:trace>
  <inkml:trace contextRef="#ctx0" brushRef="#br0" timeOffset="183963.61">20429 14120 1979 0,'0'25'698'0,"6"11"-585"16,4-1-37-16,8 7 17 16,5-6-10-16,3-7-29 0,0-1-12 15,5-15-20-15,-4-4-7 16,0-8-10-16,-3-10 2 16,-7-12-6-16,-3-4-1 15,-5-18 2-15,-3-4-2 16,-11-13 0-16,-2-12 0 15,-15-14-1-15,-7-2 0 16,-9-5 2-16,-1 2 1 16,2 15 1-16,8 13-5 15,11 30 20-15,11 15 15 0,7 18 14 16,6 6 9-16,11 6-17 16,2 2-12-16,16 2-8 15,7-1 1-15,16-7-4 16,8-5-1-16,10-9-5 15,0-3-3-15,1-2-2 16,-7 0-1-16,-14 4 10 16,-5 1-26-16,-20 2-117 15,-11 5-74-15,-18 9-401 16,-9 9 383-16</inkml:trace>
  <inkml:trace contextRef="#ctx0" brushRef="#br0" timeOffset="184365.68">20773 13890 1718 0,'13'27'694'0,"3"4"-432"16,7 6-111-16,-1 4 19 16,-10 2-42-16,1-1-27 15,-9-9-47-15,-1-6-22 16,1-15-25-16,-3-6-6 15,2-12-5-15,-1-6-4 0,-2-13-7 16,2-3-3-16,2-6 3 16,4-5 1-16,4 6 10 15,1 4 2-15,-1 4 2 16,2 9 1-16,6 9 10 16,0 4 6-16,6 17 8 15,-2 1 12-15,0 16 11 16,-1 4 4-16,-2 4 0 15,-1 3-9-15,-7-5-21 16,-2-5-6-16,-7-6-4 16,-4-3 1-16,-4-10-103 15,-6-4-80-15,-4-12 16 16,3-10 46-16</inkml:trace>
  <inkml:trace contextRef="#ctx0" brushRef="#br0" timeOffset="184604.73">21374 13489 1865 0,'27'2'701'16,"2"17"-505"-16,6 8-34 0,-3 18 7 15,6 7-26-15,0 12-50 16,-2 2-18-16,-8 3-37 15,-5 4-6-15,-11 6-10 16,-7 2-6-16,-9 1-5 16,-9-3 13-16,-12-11-82 15,-1-9-94-15,-2-20-231 16,11-8 221-16</inkml:trace>
  <inkml:trace contextRef="#ctx0" brushRef="#br0" timeOffset="185122.33">22522 13861 1835 0,'4'18'654'0,"4"15"-520"16,4 8-28-16,0 11 22 15,-1 4-13-15,6-10-46 16,-2-7-22-16,3-19-27 16,-3-9-7-16,4-18-10 15,-3-9-3-15,0-17-4 0,1-10-3 16,-5-1 3-16,1 3 0 16,-2 9 1-16,0 13 2 15,-2 14 2-15,-1 8 2 16,5 18 5-16,-3 4-2 15,7 10 7-15,1-1 7 16,1-4 21-16,2-6 8 16,-8-11-1-16,-1-8-6 0,3-8-23 15,-7-8-7-15,3-9 3 16,-8-1-24-16,-3-9-118 16,1-2-83-16,-1-7-332 15,6-6 335-15</inkml:trace>
  <inkml:trace contextRef="#ctx0" brushRef="#br0" timeOffset="185606.41">23013 13661 1287 0,'7'11'567'0,"9"20"-230"16,-2 6-62-16,-3 15-18 16,-3 6-19-16,-5 12-69 15,2 5-35-15,1-5-60 16,3-1-25-16,-1-22-28 15,0-12-8-15,0-20-14 0,-2-8-5 16,-3-16-12-16,0-9-10 16,1-14-12-16,-1-5-1 15,3-1 12-15,-2 4 10 16,3 13 17-16,-2 7 5 16,4 11 5-16,1 9 5 15,3 9 8-15,2 4 3 16,6 8 11-16,0-1 1 0,8-4 1 15,1-4-4-15,3-11-13 16,5-3-6-16,1-13-11 16,0-7-3-16,-1-10 0 15,-7-3-1-15,-13-3-1 16,-10 1 1-16,-14 4 1 16,-4 2-1-16,-12 7 1 15,1 6 3-15,4 13 1 16,7 10 0-1,0 1-1-15,-1 20 1 0,-1 12-2 16,8 1 1-16,4-8-1 16,3-5-1-16,10-13-1 15,1-6 13-15,6-13-84 16,7-4-88-16,5-15 106 16</inkml:trace>
  <inkml:trace contextRef="#ctx0" brushRef="#br0" timeOffset="185905.76">23719 14079 1647 0,'2'23'687'0,"0"-1"-377"15,0 0-106-15,-2 0 14 16,1-6-59-16,1-4-42 16,5-9-82-16,0-7-25 0,7-10-33 15,3-8-32-15,-2-11-42 16,4-3-4-16,-4 3 20 15,0 4 33-15,2 9 45 16,-1 7 7-16,-4 10 25 16,1 4 16-16,2 12 34 15,-2 5 9-15,0 14 2 16,-7 7-4-16,-1 10-10 16,-2 2-1-16,-1-7-23 15,5-7-10-15,4-14-14 16,0-8-58-16,6-14-179 15,2-6 315-15,10-20-149 16</inkml:trace>
  <inkml:trace contextRef="#ctx0" brushRef="#br0" timeOffset="186540.26">24940 13943 1594 0,'-15'-13'638'16,"11"15"-381"-16,1 3-68 15,3 16-12-15,11 14-14 16,-6 11-35-16,5 5-28 16,-6-3-42-16,-3-25-14 15,0 1-20-15,2 7-8 0,0-10-12 16,-3-17-6-16,2-15-5 16,-3-7-2-16,0-11-9 15,1-5 0-15,4-3-2 16,3 0 2-16,5 6 10 15,-1 7 5-15,6 12 3 16,5 11 2-16,-2 10 3 16,2 9 2-16,-5 13 11 15,-4 4 3-15,-2 2 9 16,-2 0 3-16,-4-11-6 16,-1-8-5-16,-3-10-11 15,-1-8-5-15,0-8-5 16,-1-5-9-16,1-10-24 15,3-3-7-15,5-3-6 0,1 1 10 16,8 2 19-16,1 4 11 16,3 6 5-16,2 3 2 15,2 13 10-15,0 7 3 16,-1 13 13-16,-6 9 4 16,-2 5 2-16,1 2-4 15,-5-2-12-15,4-3 0 16,1-9-64-16,0-7-72 15,4-12-118-15,-1-5 132 16</inkml:trace>
  <inkml:trace contextRef="#ctx0" brushRef="#br0" timeOffset="186726.68">25632 14086 2057 0,'-2'-1'746'0,"3"1"-579"16,6 1-56-16,4-1-11 16,6 0-20-16,6-1-48 15,3-3-9-15,5 2-64 16,-1 2-69-16,-8 2-190 16,-6 6 182-16</inkml:trace>
  <inkml:trace contextRef="#ctx0" brushRef="#br0" timeOffset="186917.46">25676 14186 1322 0,'-10'10'658'0,"1"1"-117"15,7-1-325-15,1 1-15 16,3 0-30-16,6-1-37 16,6-2-77-16,3-4-27 0,5-4-48 15,1-3-71-15,5-7-82 16,-3-2 99-16</inkml:trace>
  <inkml:trace contextRef="#ctx0" brushRef="#br0" timeOffset="187290.21">25994 14043 1424 0,'-4'6'694'16,"8"13"-114"-16,2 9-379 15,-5 2-15-15,0 9-12 16,-1-1-31-16,0-4-73 16,-1-5-23-16,1-10-26 15,3-7-9-15,-1-11-16 16,2-5-12-16,0-13-21 0,-2-2-8 16,4-13 3-16,3 0 10 15,5-3 19-15,1-2 9 16,1 3 4-16,2 4-1 15,-2 7 5-15,3 7 7 16,5 12 17-16,0 5 9 16,7 16 14-16,2 9 2 15,-5 14 3-15,-2 5-2 0,-6 6-10 16,-1-5-7-16,-7-6-17 16,-2-9 7-16,-3-13-67 15,-2-7-80-15,7-9-18 16,1-3 53-16</inkml:trace>
  <inkml:trace contextRef="#ctx0" brushRef="#br0" timeOffset="187404.13">26645 14286 1915 0,'3'12'774'16,"-3"-4"-465"-16,-1-3-206 15,-5-5-107-15,-5-1 3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9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9130,'1'1'275,"-1"1"0,1-1 0,-1 0 0,1 0 1,0 0-1,0 0 0,0 0 0,0 0 0,0 0 0,0 0 0,0 0 0,0-1 0,0 1 1,0 0-1,0 0-275,23 9 676,-6-2-213,110 66 1476,-111-64-1706,0 1-1,-1 0 1,1 1-233,-12-7 45,0-1-1,-1 0 1,1 1 0,-1 0 0,0 0-1,0 1 1,0-1 0,-1 1 0,0 0-1,0 0 1,0 1-45,-1-3 14,-2 0-1,1 0 1,0 0-1,-1 0 1,0 0-1,0 0 1,0 0-1,0 0 1,-1 0 0,1 0-1,-1 0 1,0 0-1,-1 0 1,1 0-1,-1-1 1,1 1-1,-2 1-13,-3 7 35,-1 0-1,-1-1 0,0 1 0,-5 4-34,-7 7-150,0-1 1,-2-1 0,0 0-1,-1-2 1,-1-1 0,-1-1-1,-17 9 150,37-24-466</inkml:trace>
  <inkml:trace contextRef="#ctx0" brushRef="#br0" timeOffset="1">806 142 9690,'5'-1'3777,"2"1"-2033,1 8-351,0 8-121,-3 3-96,3 7-624,-1 4-296,-3-4-304,4 3-328,-2-9-1056,8-4-649,7-6-1783,6-5 2295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1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10722,'12'-34'4753,"-13"34"-2016,1 2-705,0 11-311,0 6-273,0 7-488,1 8-168,2 3-272,1 0-135,4 0-193,1-9-80,2-9 40,-2-7-352,-4-12-1329,-1-4 3106,-5-20-1689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1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24 13171,'-12'-5'5033,"6"1"-3497,4-4-480,0 5-439,2-1 47,0 4-120,0 0-112,0 0-136,15 8-32,2-1-72,33 18-152,-34-22-1344,0-3 3512,-1 4-2024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2.2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13699,'-8'10'5225,"6"-5"-3737,0-5-143,5 4-121,-3-4-336,0 0-488,12 1-128,13 3-192,35 4-32,-29-8-288,2 0-592,-5 1 560</inkml:trace>
  <inkml:trace contextRef="#ctx0" brushRef="#br0" timeOffset="1">36 258 13963,'-2'3'5345,"8"-3"-3753,6-1-119,3-5-49,9-2-336,-3 0-536,6 2-207,1 2-209,-2 2-609,0-2-1639,0-1-3153,1-4 3264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2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39 8706,'37'-39'3993,"-33"43"-985,0-2-575,4 10-49,-1 4-71,1 8-689,0 9-295,-3 6-521,-2 0-176,-3 1-296,0-4-88,4-6-128,1-9 72,3-9-936,-4-8-624,-7-16-313,-2-12 641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43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3 6753,'-1'0'584,"1"0"-1,0 0 1,-1 0-1,1 0 1,0 0-1,-1 0 1,1 0-1,0 1 1,-1-1-1,1 0 1,0 0-1,0 0 0,-1 0 1,1 0-1,0 1 1,-1-1-1,1 0 1,0 0-1,0 0 1,0 1-1,-1-1 1,1 0-1,0 1-583,-2 7 3910,5 19-4800,-2-21 2168,4 18-773,-2 0 0,-1 1 0,-1 17-505,-2-19 103,-2 28 23,3-85-654,4 6 119,1-1 1,1 1 0,1 1-1,10-26 409,-16 50 4,0 1-1,1 0 1,-1-1 0,0 1-1,1 0 1,0 0 0,-1 0-1,1 0 1,0 0 0,0 0-1,0 1 1,0-1-1,0 1 1,0-1 0,1 1-1,-1 0 1,0 0 0,1 0-1,-1 0 1,2 0-4,-2 0 23,0 1 0,1 0 0,-1-1 0,1 1 1,-1 0-1,0 1 0,1-1 0,-1 0 0,1 1 0,-1-1 0,0 1 0,0 0 0,1 0 1,-1 0-1,0 0 0,0 0 0,0 0 0,0 1 0,0-1 0,0 1 0,0-1 1,0 1-24,3 4 85,1 0 1,-1 0 0,-1 0 0,1 1 0,-1 0 0,0 0 0,0 0 0,-1 0 0,0 0-1,1 6-85,-1 0 142,0 0-1,0 0 1,-1 0-1,-1 0 0,0 13-141,-2-21-19,0-7-37,-1-7-137,2 0 70,0 1 0,1 0 0,0-1 0,1 1 0,0 0 0,0 0-1,1 0 1,0 0 0,0 0 0,2-2 123,-3 5-4,1 1 0,0 0 0,0 0 0,0-1-1,1 2 1,-1-1 0,1 0 0,0 1 0,0 0 0,0-1 0,0 2-1,1-1 1,-1 0 0,1 1 0,-1 0 0,1 0 0,2 0 4,-5 1 28,-1 1 1,1 0 0,0-1 0,0 1 0,-1 0 0,1 0-1,0 0 1,0 0 0,-1 0 0,1 0 0,0 1 0,0-1 0,-1 1-1,1-1 1,0 1 0,-1 0 0,1-1 0,0 2-29,1 0 64,-1-1 0,1 1 0,-1 1 1,0-1-1,0 0 0,0 1 0,0-1 1,0 1-1,0-1 0,0 1-64,2 6 209,1 1-1,-1-1 1,-1 1-1,1 0 1,0 7-209,-1 0 160,0 0 0,-1 0 0,0 1 0,-2 5-160,0-22-94,0-1 51,0 0 1,0 1-1,0-1 1,0 0-1,0 0 0,0 0 1,0 0-1,0 1 0,0-1 1,0 0-1,0 0 1,0 0-1,0 1 0,0-1 1,0 0-1,0 0 1,0 0-1,0 0 0,0 1 1,0-1-1,0 0 1,0 0-1,0 0 0,1 0 1,-1 1-1,0-1 0,0 0 1,0 0-1,0 0 1,0 0-1,0 0 0,0 0 1,1 1-1,-1-1 1,0 0-1,0 0 0,0 0 1,0 0-1,1 0 0,-1 0 1,0 0-1,0 0 1,0 0-1,0 0 0,1 0 1,-1 0-1,0 0 1,0 0-1,0 0 0,1 0 1,-1 0-1,0 0 0,0 0 1,0 0-1,0 0 1,1 0-1,-1 0 43,10-4-939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55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69 2697,'5'-7'2265,"-1"0"0,1 0 0,-1 0 1,-1-1-1,1 1 0,-1-1 0,0-2-2265,-3 4 2330,-1 4-1728,-2 5-270,-2 6-278,-11 20 47,0 0 0,2 1 0,-1 8-101,6-13 79,1 2-1,1-1 1,1 1 0,2 0-1,-1 15-78,3-2 157,2 1-1,1-1 0,4 20-156,11 35 585,3-2 1,25 71-586,-18-78 388,3-1 0,13 16-388,-23-58 80,3 0 0,2-2 0,1-1 0,30 36-80,-40-58 67,0-2 1,1 1 0,1-2 0,0 0-1,5 1-67,-22-16 3,0 0-1,0 0 0,0 0 0,0 0 1,0 0-1,0 0 0,0 0 0,0 0 0,0 0 1,0 0-1,0 0 0,0 1 0,0-1 0,0 0 1,0 0-1,0 0 0,0 0 0,0 0 1,0 0-1,0 0 0,0 0 0,0 0 0,0 0 1,0 0-1,0 0 0,0 0 0,0 0 0,0 0 1,0 0-1,0 0 0,0 0 0,0 0 1,0 0-1,0 0 0,0 0 0,0 0 0,0 0 1,0 1-1,0-1 0,0 0 0,0 0 0,0 0 1,0 0-1,0 0 0,0 0 0,0 0 0,0 0 1,0 0-1,0 0 0,0 0 0,0 0 1,0 0-1,0 0 0,0 0 0,0 0 0,0 0 1,0 0-3,-4-1 31,-27-9-512,5 1-2755,-19-9 3236,18 3-1054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56.5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149 189 9474,'17'-13'1788,"-2"0"1,5-5-1789,-19 16 129,0 1-1,1-1 1,-1 1 0,0-1 0,-1 1 0,1-1 0,0 1-1,0-1 1,-1 0 0,1 0 0,-1 1 0,1-1-1,-1 0 1,0 0 0,0 1 0,0-1 0,0 0 0,0 0-1,0 0 1,0 1 0,-1-1 0,1 0 0,-1 0 0,1 1-1,-1-2-128,-1-3 446,0-4 179,0 0 1,-1 0-1,0 0 1,-1 1 0,-2-4-626,5 11 86,0 0 1,0 0 0,0 0-1,-1 0 1,1 0 0,-1 0-1,1 1 1,-1-1 0,0 0-1,0 1 1,1-1 0,-1 1-1,0 0 1,0 0 0,-1 0-1,1 0 1,0 0 0,0 0-1,0 0 1,-1 1 0,1-1-1,0 1 1,-1 0 0,1-1-1,-2 1-86,0 1 76,0 0 0,0-1-1,1 1 1,-1 0-1,1 1 1,-1-1-1,1 1 1,-1-1-1,1 1 1,0 0 0,0 0-1,-1 1 1,2-1-1,-1 1 1,-1 1-76,-3 3 114,0 1 0,0 0 0,1 0 1,0 0-1,-1 4-114,1 0 79,0 0 0,0 1 0,1-1 0,1 1 0,0 0-1,1 0 1,1 0 0,0 0 0,0 1 0,1-1 0,1 1 0,0 0-79,1-6 47,0 1-1,0-1 0,0 0 0,1 1 1,0-1-1,1 0 0,0 0 1,0-1-1,1 1 0,0 0 1,0-1-1,1 0 0,0 0 1,0-1-1,0 1 0,1-1 1,0 0-1,0 0 0,1-1 0,0 0-46,3 2 95,1 0 0,0-1-1,0 0 1,0 0 0,1-2-1,0 1 1,0-2 0,1 1-95,-7-3-99,1 0 0,0 0 0,0-1 0,0 1 1,0-2-1,0 1 0,1-1 99,-3 0-543,0 0-1,1 0 0,-1-1 1,0 1-1,0-1 1,0-1-1,0 1 1,0-1-1,2-2 544,4-5-1391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56.8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35 263 10850,'-4'14'4633,"8"1"-1928,0 0-641,-1 2-103,-3 6-233,1 1-792,1-3-328,2-4-392,1-5-127,0-5-994,2-2-719,1-8-1105,3-10 1417</inkml:trace>
  <inkml:trace contextRef="#ctx0" brushRef="#br0" timeOffset="1">17 11 11690,'-16'-10'4810,"16"10"-2370,0 0-560,4 0-639,-4 0-49,0 0-672,2 0-216,16 0-1016,-1 2-576,39 24 792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57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14 9978,'-21'-10'7204,"18"7"-4727,14 5-971,31 7-103,-23-6-1028,0 1-1,0 2 1,5 1-375,-19-4 27,1-1 0,0 1 0,-1 0-1,1 0 1,-1 1 0,0 0 0,0 0 0,0 0 0,-1 0 0,1 1 0,-1 0-1,1 1-26,-1 1 16,1 0-1,-1 0 0,-1 1 0,1-1 0,-2 1 1,1 0-1,-1 0 0,0 0 0,1 7-15,-2-10 8,-1 0 0,1 1 0,-1-1 0,0 0 0,0 1 0,-1-1 0,0 0 0,0 1 0,0-1 0,-1 0 0,1 0 0,-1 0 0,0 0 0,-1 0 0,-2 4-8,-2-1 20,0 0 1,0 0 0,-1-1 0,0 1 0,-1-2 0,0 1 0,0-2 0,-7 5-21,-29 20 193,41-24 24,8-3 22,10-3 93,9-6 148,0 0 0,16-8-480,-12 4 704,14-2-704,-13 6 222,-21 6-587,0-2-1,0 1 0,1-1 0,-1 0 0,0-1 1,6-2 365,-10 4 421,-1 2-476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7:58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8946,'37'17'7945,"-27"-13"-7377,0 0-1,-1 1 0,0 0 0,5 4-567,4 5 583,-1 0 0,0 2 0,-1 0 0,-1 0 0,8 12-583,11 19 1423,18 35-1423,-20-26 285,-3 1-1,-2 1 1,-3 2 0,-2 0-1,-3 1 1,-3 1-1,6 47-284,-12-41 186,-4 1 0,-2 0 0,-3 0 0,-4-1-1,-2 1 1,-3-1 0,-6 14-186,-2-10 284,-5 8-284,9-42-379,-1-1-1,-18 34 380,24-57-3134,10-21 2053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19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1 6369,'-1'3'5764,"-6"0"-1707,-2 0-2236,-19 12-1060,9-3-532,5-2 11,-2-1 0,0-1-1,-3 0-239,14-5 74,1-2 6,0 1-1,0-1 0,0 1 0,1 1 0,-1-1 0,1 0 0,-1 1 0,1 0 0,0-1 0,0 1 0,-2 3-79,4-6 23,1 1 0,-1 0-1,0-1 1,0 1 0,1 0-1,-1-1 1,0 1 0,0-1-1,1 1 1,-1-1 0,0 0-1,0 1 1,-1-1-23,2 0 10,-1 0-1,1 0 1,0 0 0,-1 1-1,1-1 1,0 0 0,-1 0-1,1 0 1,0 0 0,-1 0-1,1 1 1,0-1 0,-1 0-1,1 0 1,0 1 0,0-1-1,-1 0 1,1 0 0,0 1-1,0-1 1,0 0 0,-1 1-1,1-1 1,0 0 0,0 1-1,0-1 1,0 0 0,0 1 0,-1-1-1,1 0 1,0 1 0,0-1-1,0 1 1,0-1 0,0 0-1,0 1 1,0-1 0,0 0-1,1 1 1,-1-1-10,2 13 365,0-1 0,1 0 0,2 4-365,-2-7 65,-1-1 1,0 1 0,0 0-1,-1 0 1,0 0-1,-1 2-65,14 135 951,-16-112-784,0-23-170,14-69-11633,-7 32 9629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07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29 3633,'49'6'2652,"-48"-6"-2398,1 0 0,0 0 0,-1 0-1,1 0 1,0 0 0,-1 0-1,1-1 1,0 1 0,-1-1 0,1 1-1,-1-1 1,1 1 0,-1-1-1,1 0 1,-1 0 0,1 0 0,-1 0-1,0 0 1,0 0 0,1 0 0,-1 0-1,0-1 1,0 1 0,0 0-1,0-1 1,0 1 0,-1-1 0,1 1-254,2-4 1268,0-1 844,-5 4 933,0 3-2820,1-1-1,-1 1 1,1-1 0,-1 1-1,0 0 1,1-1 0,-1 1 0,0 1-225,-23 15 216,2 1 1,-4 4-217,7-6 59,-155 124 848,168-134-779,0 1 0,0-1 0,1 1 1,0 0-1,-4 6-128,9-12 27,0 0 1,0 1-1,0-1 1,0 1-1,0 0 1,1-1-1,-1 1 1,1 0-1,-1-1 1,1 1-1,-1 0 1,1 0-1,0-1 0,0 1 1,0 0-1,0 0 1,0-1-1,0 1 1,0 0-1,1 0 1,-1-1-1,1 1 1,-1 0-1,1-1 1,0 1-1,0 0 1,-1-1-1,1 1 1,0-1-1,0 1 0,0-1 1,1 1-28,2 1 50,-1 0 0,0 0 0,1-1 0,0 1 0,0-1-1,0 0 1,0 0 0,0 0 0,4 1-50,7 1 144,0 0 0,4-1-144,-9-1 64,26 3 168,0-1 0,0-2 0,9-2-232,23 1 219,-60-1-648,1 1 0,-1 0 1,0 1-1,0 0 0,3 1 429,-10-3-1012,-2 0 22,-7 0-404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07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10498,'-4'8'4441,"16"-2"-1960,7 2-529,9-5 89,0 1-225,7-4-568,-1 0-224,-1 0-391,-1-3-153,0 2-248,-4 0-24,-7-3-512,3 1-440,-8-2-1097,11 1-799,0 0 1607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08.3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27 6697,'2'-1'755,"0"-1"0,0 1 0,0-1 0,1 1-1,-1 0 1,0 0 0,1 0 0,-1 0-1,1 1 1,1-1-755,-3 1 228,0-1 0,1 1 1,-1 0-1,0 0 0,1 1 0,-1-1 0,0 0 0,1 0 0,-1 1 0,0-1 1,1 1-1,-1-1 0,0 1 0,0-1 0,0 1 0,0 0 0,0 0 1,1-1-1,-1 1 0,0 0 0,-1 0 0,2 1-228,2 3 359,-1-1 0,0 1-1,0 0 1,0 1 0,-1-1 0,1 0-1,-1 1 1,0-1 0,-1 1-1,0 0 1,1 0-359,1 15 606,-1 0-1,0 8-605,-2-25 84,1 25 187,-1-1 0,-1 0-1,-2 0 1,-5 22-271,7-49 12,0-4-19,0-9-26,2-12-95,3-11 128,-1-1-40,0 5 23,2-1 0,1 1 0,4-10 17,-9 37 4,0-1-1,1 1 1,-1-1-1,1 1 1,0 0-1,1 0 1,-1 0-1,1 0 1,-1 0-1,1 0 1,1 1-1,-1 0 0,0-1 1,1 1-1,3-2-3,-6 4 10,0 1 0,0-1 0,0 1 0,0-1 0,0 1-1,0-1 1,0 1 0,0 0 0,1-1 0,-1 1 0,0 0-1,0 0 1,0 0 0,1 0 0,-1 0 0,0 0-1,0 0 1,0 1 0,1-1 0,-1 0 0,0 1 0,0-1-1,0 1 1,0-1 0,0 1 0,0-1 0,0 1 0,0 0-1,0 0 1,0-1 0,0 1 0,0 0 0,0 0 0,0 0-10,2 4 76,1-1 1,-1 1-1,1 0 1,-1 0-1,-1 0 1,3 4-77,0 6 161,0 0 1,-1 0-1,-1 1 0,0-1 1,-1 6-162,0-5 99,1-1 0,0 0 0,1 1 1,0-1-1,5 9-99,-9-23 4,8 12 29,-8-13-33,0 0 0,0 1 0,1-1 0,-1 0 0,0 0 0,0 0-1,0 0 1,1 1 0,-1-1 0,0 0 0,0 0 0,1 0 0,-1 0 0,0 0 0,0 0 0,1 1-1,-1-1 1,0 0 0,0 0 0,1 0 0,-1 0 0,0 0 0,0 0 0,1 0 0,-1 0-1,0 0 1,0 0 0,1 0 0,-1 0 0,0-1 0,0 1 0,1 0 0,-1 0 0,0 0 0,0 0-1,1 0 1,-1 0 0,0-1 0,0 1 0,1 0 0,-1 0 0,0 0 0,0-1 0,0 1 0,0 0-1,1 0 1,-1 0 0,0-1 0,0 1 0,0 0 0,0 0 0,0-1 0,4-6-38,-1 0 1,-1 0-1,1 0 0,-1-1 1,1-3 37,3-12-112,3-9-31,-3 11 90,0 1 0,1-1 1,2 1-1,0 1 0,3-4 53,-10 19 0,1 0 0,0 0 1,0 0-1,0 1 0,0-1 0,1 1 0,-1 0 0,1 0 1,0 1-1,0-1 0,0 0 0,-2 2 10,0 0 1,1 0-1,-1 0 1,1 0 0,-1 1-1,1-1 1,-1 1-1,1-1 1,-1 1-1,1 0 1,-1 0-1,1 0 1,-1 0-1,1 0 1,-1 1-1,1-1 1,-1 1-1,1-1 1,-1 1-1,1 0 1,0 1-11,0 0 41,1 0 1,-1 1 0,0-1-1,0 1 1,0 0-1,0 0 1,0 0 0,0 0-1,-1 1 1,0-1 0,1 1-1,-1-1 1,-1 1-1,1 0 1,0 0 0,-1-1-1,0 2-41,4 12 262,-1 0 0,-1 0 0,0 7-262,4 44 1133,-4 18-1133,-3-83 28,2 15-501,-2-18 405,0 0-1,1 1 1,-1-1 0,0 0-1,0 1 1,0-1 0,0 0 0,0 1-1,1-1 1,-1 0 0,0 0-1,0 1 1,1-1 0,-1 0-1,0 0 1,0 1 0,1-1 0,-1 0-1,0 0 1,1 0 0,-1 0-1,0 1 1,1-1 0,-1 0-1,0 0 1,1 0 0,-1 0 0,0 0-1,1 0 1,-1 0 0,0 0-1,1 0 1,-1 0 0,0 0 0,1 0-1,-1 0 1,0 0 0,1 0-1,-1 0 1,0 0 0,1-1-1,-1 1 1,0 0 0,1 0 0,-1 0 68,14-9-1205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09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10482,'7'38'5573,"1"5"-982,0 17-4591,-6-27 1047,-1-12-241,1 0 0,1 0 1,4 13-807,-6-29 74,0-1 1,1 0-1,0 0 1,0 0-1,0 0 1,0 0-1,1-1 1,-1 1-1,1-1 0,0 1 1,0-1-1,3 2-74,-5-4 14,0 1 0,0-1-1,1 0 1,-1 0 0,0 0-1,1 0 1,-1-1 0,1 1-1,-1 0 1,1 0-1,-1-1 1,1 1 0,-1-1-1,1 0 1,-1 1 0,1-1-1,0 0 1,-1 0 0,1 0-1,0 0 1,-1 0 0,1 0-1,0 0 1,-1-1-14,2 0 4,0 0 0,0-1 0,0 1 0,-1-1 0,1 0 0,-1 0 0,1 0 0,-1 0 0,0 0 0,0 0 0,0-1 0,1 0-4,3-6-1,0 0 0,0 0 0,0 0 0,-1-1 0,-1 0 0,4-10 1,-1-1 19,-2 0 0,4-20-19,-9 39 6,0 0-1,1 0 1,-1-1-1,1 1 1,0 0-1,-1 0 1,1-1-1,0 1 1,2-2-6,-3 4 0,0 0 0,0 0 1,0 0-1,0 0 0,0 0 1,0 0-1,0 0 0,1 0 1,-1 0-1,0 0 0,0 0 1,0 0-1,0 0 0,0 0 1,0 0-1,0 0 0,1 0 1,-1 0-1,0 0 0,0 0 1,0 0-1,0 0 1,0 0-1,0 0 0,0 0 1,1 0-1,-1 0 0,0 0 1,0 0-1,0 0 0,0 1 1,0-1-1,0 0 0,0 0 1,0 0-1,0 0 0,0 0 1,0 0-1,1 0 0,-1 0 1,0 0-1,0 1 0,0-1 1,0 0-1,0 0 0,0 0 1,0 0-1,0 0 0,0 0 1,0 0-1,2 7 47,-1-7-45,3 14 183,0 1 308,1 0-1,1 0 0,5 9-492,-9-21 78,0 1 0,0-1-1,0 1 1,0-1-1,1 0 1,-1 0-1,1 0 1,0-1 0,0 1-1,0-1 1,0 1-1,0-1 1,1 0-1,-1 0 1,1-1 0,-1 1-1,2 0-77,-4-2-8,0 0-1,1 1 0,-1-1 1,0 0-1,1 0 1,-1 0-1,0 0 1,1 0-1,-1 0 0,1 0 1,-1-1-1,0 1 1,1 0-1,-1-1 1,0 1-1,0-1 0,1 0 1,-1 1-1,0-1 1,0 0-1,0 0 1,0 1-1,0-1 1,0 0-1,0 0 0,0 0 1,0 0-1,0-1 9,3-3-394,0-1 0,-1 0 0,0 0-1,0 0 1,0-3 394,3-4-1051,-2 5-486,1-1 0,0 1 0,0 0 0,0 1 0,1-1 0,5-4 1537,0 4-1759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09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75 301 7442,'41'7'4000,"-32"9"-695,-6 1-360,-3 2-585,-1 2-335,-5-3-769,8-2-336,-7-10-864,-1-8-784,0-14-968,-2-8 952</inkml:trace>
  <inkml:trace contextRef="#ctx0" brushRef="#br0" timeOffset="1">0 0 12907,'8'8'5241,"2"3"-3041,0 4-215,2-2-345,-4 0-392,3-1-551,-3-4-641,1-1-1665,10-3 681,18-8 104</inkml:trace>
  <inkml:trace contextRef="#ctx0" brushRef="#br0" timeOffset="2">357 63 12619,'-1'40'5265,"-7"8"-3041,2 12-55,-3 7-385,6 7-416,9-5-687,4-11-257,10-19-368,2-11 32,4-20-632,1-8-497,-2-18-1415,-4-5 1408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09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2 345 17444,'-1'0'672,"3"3"432,4 2 672,-6-5-271,0 0-225,12 4-728,20 4-256,43-3-280,-28-13-456,-3-5-1544,-4-3 71,-4 3 881</inkml:trace>
  <inkml:trace contextRef="#ctx0" brushRef="#br0" timeOffset="1">398 0 10458,'6'47'7582,"3"55"-1382,-6-29-4631,4-1-1,2 0 1,12 39-1569,-13-87 172,-7-23-168,-1 1 0,1-1-1,0 0 1,0 0 0,0 1 0,0-1 0,0 0 0,0 0-1,0 0 1,0 0 0,0-1 0,0 1 0,0 0 0,2 0-4,-3-1-7,0 0 0,0 0 1,0 0-1,1 0 1,-1 0-1,0 0 1,0 0-1,0 0 0,0 0 1,1-1-1,-1 1 1,0 0-1,0 0 1,0 0-1,0 0 0,1 0 1,-1-1-1,0 1 1,0 0-1,0 0 1,0 0-1,0 0 1,0-1-1,1 1 0,-1 0 1,0 0-1,0 0 1,0-1-1,0 1 1,0 0-1,0 0 0,0 0 1,0-1 6,3-10-204,-1 4 40,3-4-149,1 0 0,5-8 313,8-15-252,-11 17 177,-5 9 57,1 0 0,-1 0 1,4-3 17,-6 9 4,0 1 0,0 0 0,0 0 0,0-1 0,0 1 0,0 0 0,0 0 0,1 0 0,-1 0 0,0 1 1,1-1-1,0 0-4,-2 0 9,1 1-1,0 0 1,-1 0 0,1 0 0,-1 0 0,1 0-1,-1 0 1,1 0 0,-1 0 0,1 0 0,-1 0 0,1 0-1,-1 1 1,1-1 0,-1 0 0,1 0 0,-1 0-1,1 1 1,-1-1 0,1 0 0,-1 0 0,1 1 0,-1-1-1,0 1 1,1-1 0,-1 0 0,1 1 0,-1-1 0,0 1-1,0-1 1,1 1 0,-1-1 0,0 1 0,0-1-1,1 1 1,-1-1-9,1 5 82,0 0-1,0-1 1,0 1 0,0-1-1,-1 1 1,0 0-1,0-1 1,0 1 0,-1 0-1,1-1 1,-2 3-82,0 11 191,1 0-37,0 0 0,1 0 1,0 0-1,2 0-154,-2-17-24,0 0-25,0-1 0,0 1 1,0-1-1,0 1 0,0-1 1,0 1-1,0-1 0,0 1 1,1-1-1,-1 1 1,0-1-1,0 1 0,0-1 1,1 1-1,-1-1 0,0 1 1,0-1-1,1 1 0,-1-1 1,0 0-1,1 1 0,-1-1 1,1 1-1,-1-1 0,0 0 1,1 1-1,-1-1 0,1 0 1,-1 0-1,1 0 0,-1 1 1,1-1-1,-1 0 0,1 0 1,-1 0-1,1 0 1,-1 0-1,1 0 0,0 0 1,-1 0-1,1 0 49,23-7-764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0.4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11859,'12'4'4937,"2"4"-2761,3 20-648,2 13 321,-7 19-297,-3 9-280,-2 6-543,-3 0-209,4-8-304,3-7-80,-1-16-248,-3-18-320,0-15-873,-9-14-687,-7-22-1425,2-8-2152,-10-23 3665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0.7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9730,'11'1'2020,"0"0"0,1 1 0,-1 0 0,10 4-2020,-8-1 1007,-1-1 0,0 2 0,0 0 0,1 1-1007,1 2 543,0 1-1,-1 0 1,0 0 0,0 2 0,-1 0 0,-1 0-1,1 2-542,-10-11 58,0-1-1,0 1 1,0 0-1,0-1 1,-1 1-1,0 0 1,1 0-1,-1 0 1,0 0-1,0 0 1,-1 0-1,1 1 1,0-1-1,-1 1-57,0-2 24,0 1-1,-1-1 0,1 0 0,-1 1 0,1-1 0,-1 0 0,0 0 0,0 1 1,0-1-1,0 0 0,0 0 0,0 0 0,-1 0 0,1 0 0,-1 0 0,1-1 0,-1 1 1,0 0-1,-1 0-23,-1 2-2,-1-1 0,0 0 0,0 0-1,0 0 1,-1-1 0,1 0 0,-1 0 0,1 0 0,-1 0 0,0-1 0,1 0 0,-1-1 0,0 1 0,0-1 0,-4 0 2,-11-2-1166,-1 0 1,1-1 0,-12-4 1165,24 5-685,-16-5-612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1.2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33 11843,'11'42'6210,"-6"-24"-4958,-1 1-1,-1-1 1,0 1 0,-2 5-1252,1 35 3903,-5 28-3903,0-98 175,0-12-173,0-7-16,2 1-1,2-1 0,0 0 1,2 0-1,1 1 0,4-8 15,-7 30-47,1 0 0,1-1 0,-1 1 0,2-2 47,-2 7-103,-1-1 0,0 1 0,1 0 1,-1-1-1,1 1 0,0 0 1,0 0-1,0 0 0,0 0 0,0 0 1,0 1-1,2-2 103,-3 2-104,0 1-1,-1 0 1,1-1 0,0 1-1,0 0 1,0 0 0,-1-1-1,1 1 1,0 0 0,0 0-1,0 0 1,0 0 0,-1 0 0,1 0-1,0 0 1,0 0 0,0 0-1,0 1 1,-1-1 0,1 0-1,0 1 1,0-1 0,0 0-1,-1 1 1,1-1 0,0 1 0,-1-1-1,1 1 1,0-1 0,-1 1 104,3 2-537,0 0 0,-1 0 1,0 0-1,0 0 0,0 1 0,1 0 537,11 24-1389</inkml:trace>
  <inkml:trace contextRef="#ctx0" brushRef="#br0" timeOffset="1">321 95 10722,'2'-4'3951,"-2"4"-3877,0 0 1,0 0-1,0 0 0,0 0 1,0 0-1,0 0 1,0 0-1,-1 0 1,1 0-1,0 0 0,0 0 1,0 0-1,0 0 1,0 0-1,0 0 0,0 0 1,0 0-1,0 0 1,0 0-1,0 0 1,0 0-1,0 0 0,-1 0 1,1 0-1,0 0 1,0 0-1,0 0 0,0 0 1,0 0-1,0 0 1,0 0-1,0 0 1,0 0-1,0 0 0,0 0 1,0-1-1,0 1 1,0 0-1,0 0 0,0 0 1,0 0-1,0 0 1,0 0-1,0 0 0,0 0 1,0 0-1,0 0 1,0 0-1,0 0 1,0 0-1,0 0 0,0-1 1,0 1-1,0 0 1,0 0-1,0 0 0,0 0 1,0 0-1,0 0 1,0 0-1,0 0 1,0 0-1,0 0 0,0 0 1,0 0-1,0 0-74,-1 0 1718,1 2-318,0 13-870,0 0-1,2 0 1,0 0-1,0 0 0,4 7-529,-5-15 135,2 0 0,-1 0-1,1 0 1,0 0 0,1 0-1,-1-1 1,1 1-1,1-1 1,-1 0 0,3 1-135,-5-3 54,0-2-17,0 0 0,0 0 0,0 1 0,1-1 0,-1-1 0,0 1 0,1 0 1,0 0-1,-1-1 0,1 0 0,0 1 0,0-1 0,-1 0 0,1 0 0,3 0-37,-5-1 8,1 0-1,-1 0 1,1 0-1,0 0 1,-1 0 0,1 0-1,-1 0 1,1 0-1,-1-1 1,1 1-1,-1-1 1,1 1-1,-1-1 1,1 0-1,-1 1 1,0-1-1,1 0 1,-1 0 0,0 0-1,0 0 1,0 0-1,0 0 1,0-1-1,0 1 1,0 0-1,0 0 1,0-1-1,0 1 1,0 0 0,-1-1-8,2-3 9,0 0 1,0 1 0,-1-1 0,1 0 0,-1 0-1,-1 0 1,1 0 0,-1 0 0,1 0 0,-2 0-1,1-1 1,0 1 0,-1 0 0,0 0 0,0 0 0,-1 1-1,1-1 1,-1 0 0,0 0 0,0 1 0,-1-1-1,1 1 1,-3-4-10,1 3 12,0 1 0,0-1 1,0 1-1,0 0 0,-1 0 0,1 0 0,-1 0 0,0 1 0,-1 0 0,1 0 1,0 0-1,-1 0 0,1 1 0,-1 0 0,0 1 0,0-1 0,0 1 1,0 0-1,-5 0-12,3 1-86,-1 0 1,1 1 0,0 0-1,-4 0 86,9 0-229,-1 0 0,0 0 0,1 0 0,-1 1 0,1-1 0,-1 1 0,1-1-1,0 1 1,0 0 0,-2 2 229,4-3-169,1-1 0,-1 1 0,1-1 0,-1 1 0,1 0-1,-1-1 1,1 1 0,0 0 0,-1 0 0,1-1 0,0 1 0,0 0 0,0 0 0,0-1-1,-1 1 1,1 0 0,0 0 0,0-1 0,0 1 0,1 0 0,-1 0 0,0-1 0,0 1-1,0 0 1,0 0 0,1-1 0,-1 1 0,0 0 0,1 0 0,-1-1 0,1 1 0,-1-1-1,0 1 1,1 0 0,0-1 0,-1 1 0,1-1 0,-1 1 0,1-1 0,0 1 0,0-1 169,22 14-2156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1.5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 15139,'-3'3'851,"1"1"0,0 0 0,0 0-1,0 0 1,0 0 0,1 0 0,0 0 0,-1 0-1,1 3-850,-1 7 558,1-1 0,0 7-558,0-3 721,0-3-390,-2 51 1833,3 48-2164,1-93 49,1-1-1,1 0 1,1 0-1,0 0 1,1 0-1,1-1 1,1 0 0,2 3-49,-7-19-13,-1 1 0,0 0-1,1-1 1,0 1 0,0-1 0,0 1 0,2 1 13,-4-4-3,0 0 0,0 0 0,0 0 0,0 0 0,0 0 0,0 0 0,1 0 0,-1 1-1,0-1 1,0 0 0,0 0 0,0 0 0,0 0 0,1 0 0,-1 0 0,0 0 0,0 0-1,0 0 1,0 0 0,1 0 0,-1 0 0,0 0 0,0 0 0,0 0 0,0 0 0,0 0-1,1 0 1,-1 0 0,0 0 0,0 0 0,0 0 0,0 0 0,0-1 0,1 1 0,-1 0-1,0 0 1,0 0 0,0 0 0,0 0 0,0 0 0,0 0 0,1-1 3,-1 0-14,0 0 0,1 0 0,-1 0 0,0 0 0,0-1 0,0 1 0,0 0 0,0 0 0,0-1 0,0 1-1,0 0 15,-5-35-191,-2-9 63,7 40 119,0 1 1,0-1 0,0 1-1,1-1 1,-1 1-1,1-1 1,0 1 0,1-3 8,-1 5-1,0 0 1,0 0 0,0 0 0,1 1-1,-1-1 1,0 0 0,1 1 0,-1-1 0,1 1-1,0-1 1,-1 1 0,1 0 0,0-1-1,0 1 1,0 0 0,-1 0 0,1 1-1,0-1 1,1 0 0,-1 1 0,0-1-1,0 1 1,0-1 0,0 1 0,0 0-1,0 0 1,1 0 0,-1 0 0,6 1 20,0 0 0,0 0 0,-1 0 0,1 1 0,0 0 0,-1 0 0,2 1-20,6 4 123,-1 0 1,0 1-1,0 0 1,-1 1-1,0 0 0,0 1 1,-1 1-1,1 1-123,-11-10 32,0 0 0,-1-1 0,1 1 1,0 0-1,-1 1 0,1-1 0,-1 0 0,0 0 0,0 1 0,0-1 1,0 1-1,0-1 0,0 1 0,-1-1 0,1 1 0,-1 0-32,0 0 18,0-1 0,-1 0 0,1 0 0,-1 0 1,1 0-1,-1 0 0,0 0 0,1 0 0,-1 0 0,0 0 0,0 0 0,-1-1 0,1 1 0,0 0 0,-1-1 0,1 1 0,-1-1 0,1 1 0,-1-1 0,0 0 0,1 1-18,-8 3 39,0 1-1,0-1 0,0 0 0,0-1 1,-1 0-1,1-1 0,-1 0 0,-7 1-38,9-2-225,-1 0 0,0-1 0,0 0 0,0-1 0,0 0 0,1 0 0,-1-1 0,0 0 0,0 0 0,-3-2 225,9 2-300,1 0 1,0 1-1,0-1 0,0 0 0,0 0 1,0-1-1,0 1 0,-1-1 300,2 1-256,0 1 0,1-1 0,-1 0 1,0 0-1,1 0 0,-1 1 0,1-1 0,-1 0 0,1 0 0,-1 0 0,1 0 0,0 0 0,-1 0 0,1 0 1,0 0-1,0 0 0,0 0 0,-1 0 0,1-1 256,5-19-2655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0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31 8178,'1'-2'305,"-1"1"0,1-1-1,0 1 1,0 0 0,0-1 0,-1 1 0,1 0 0,1 0 0,-1 0 0,0 0 0,0 0-1,0 0 1,0 0 0,1 0 0,-1 0 0,0 1 0,1-1 0,0 0-305,12-8 1905,-14 8 301,-4 3-856,-14 8-444,-22 16-909,23-15 160,0 1 0,-13 14-157,25-21 97,0 0-1,0 0 1,0 1-1,1 0 1,0 0-1,0 0 1,0 0-1,1 0 1,-3 8-97,6-12 33,-1 1 1,1-1 0,0 1 0,-1-1-1,1 1 1,0-1 0,0 1 0,1-1-1,-1 1 1,1-1 0,-1 0 0,1 1-1,0-1 1,0 1 0,0-1 0,0 0 0,0 0-1,0 1 1,0-1 0,1 0 0,0 0-1,-1 0 1,1-1 0,0 2-34,4 2 97,-1 0 0,1 0-1,0 0 1,1-1 0,-1 0 0,1 0 0,4 2-97,24 7 336,-25-10-240,-1 0 1,1 1-1,-1 0 1,0 0 0,0 1-97,-8-4-282,5 2 203,-4-3-1768,-1-3-3467,-1 1 3303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2.0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 10666,'0'-2'5145,"2"4"-520,2 8-3232,0 10 39,-6 13 216,-2 10-215,-2 6-689,-1 3-256,2 0-208,2-4-208,6-7-1120,2-8-697,6-6-487,-1-8 1008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2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16 11787,'-10'-3'4777,"25"4"-2257,6 1-992,18-2 129,12 1-17,2-2-496,8-3-247,5 1-425,2-2-176,-1 2-272,-5 4-496,-22 5-1185,-16 2-783,-5 6 1328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2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11226,'0'0'254,"0"1"0,0 0-1,0 0 1,0-1-1,1 1 1,-1 0 0,0-1-1,0 1 1,0 0-1,1-1 1,-1 1 0,0-1-1,1 1 1,-1 0-1,1-1 1,-1 1 0,1-1-1,-1 1 1,1-1 0,-1 1-1,1-1 1,-1 0-1,1 1 1,0-1 0,-1 0-1,1 1 1,0-1-1,-1 0-253,24 5 1249,-11-2-418,36 4 907,-26-3-1007,0 0 0,4 2-731,-20-4 116,-1 0 0,0 0 0,1 1 0,-1-1 0,0 2 1,-1-1-1,1 1 0,0-1 0,3 5-116,-6-5 44,-1 0 0,1 0 0,-1 0 0,0 1 0,1-1 0,-2 0 0,1 1 0,0 0 0,-1 0-1,1-1 1,-1 4-44,1 1 48,0 0-1,-1 1 0,0-1 0,0 1 0,-1 0-47,-1-1 22,0 1-1,0-1 1,0 0 0,-1 1 0,-1-1 0,1 0-1,-1 0 1,-1 0 0,1-1 0,-1 1 0,-3 3-22,-9 13 80,-2 0 1,-13 13-81,27-32 10,-3 3 83,0 0 1,0 0-1,0-1 1,-1 0-1,-1 0 1,1-1-1,-3 1-93,17-6 325,-1 0 0,1-1 0,-1 1-1,4-1-324,20-2-285,0-2-1,-1 0 1,26-8 285,-51 11-206,0 0-325,0 1 1,0-1 0,0 0 0,0 1 0,0 0 0,2 0 530,7 2-1087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13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2 8450,'0'0'104,"0"0"0,0 0 0,0 0-1,0 0 1,0 0 0,0 0 0,1 0 0,-1 0 0,0 0 0,0-1 0,0 1 0,0 0 0,0 0 0,0 0 0,0 0 0,0 0-1,0 0 1,0 0 0,1 0 0,-1 0 0,0 0 0,0 0 0,0 0 0,0 0 0,0 0 0,0 0 0,0 0 0,0 0-1,1 0 1,-1 0 0,0 0 0,0 0 0,0 0 0,0 0 0,0 0 0,0 0 0,0 0 0,1 0 0,-1 0 0,0 0-104,7 4 2163,11 9-551,-13-8-670,40 25 5753,33 18-6695,-65-41 409,-6-3-176,0 0 1,-1 1-1,1-1 1,-1 2-1,0-1-233,-4-3 35,-1-1 1,0 1-1,0-1 0,1 1 0,-1-1 1,0 1-1,0 0 0,0 0 0,-1 0 0,2 1-35,-2-2 7,0 0-1,0 1 1,0-1-1,0 0 1,0 0-1,0 0 1,0 0-1,0 0 0,0 0 1,0 0-1,-1 0 1,1 0-1,0 0 1,-1 0-1,1 0 0,-1 0 1,1 0-1,-1 0 1,0 0-1,0 0-6,-4 5 17,-1-1 0,1-1-1,-1 1 1,0-1 0,-1 0-1,1 0 1,-1-1-1,-4 2-16,-5 3 29,-29 13-1681,-42 13 1652,40-16-4199,41-17 2960</inkml:trace>
  <inkml:trace contextRef="#ctx0" brushRef="#br0" timeOffset="1">289 339 10930,'0'21'4729,"-23"-2"-2000,-1 4-1473,-12-5-16,-9 1-71,8-2-297,0-10-544,5-5-344,17-2-1248,8-9-697,14-8 1169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6.3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0 7442,'-70'35'3275,"67"-34"-2790,0 1 1,-1 0-1,1-1 0,-1 0 1,1 0-1,-1 0 0,0 0-485,-1 0 944,3 0 1396,3-1-996,8-1-538,9-1-356,209-5 1139,-182 5-1509,39-3 146,55 5-226,-129 1-2,-1 0-1,1 0 1,0 1 0,-1 1 0,8 2 2,-15-5-98,0 1 0,0 0 0,0 1 0,0-1 0,0 0 0,0 0 0,0 1 0,0-1 0,-1 1-1,1 0 1,0 0 98,-2-2-99,1 1 0,-1-1 0,0 1-1,1 0 1,-1-1 0,0 1-1,1-1 1,-1 1 0,0 0-1,0-1 1,1 1 0,-1 0 0,0-1-1,0 1 1,0 0 0,0 0-1,0-1 1,0 1 0,0 0-1,0-1 1,0 1 0,0 0 0,-1-1-1,1 1 1,0 0 0,0-1-1,-1 1 1,1 0 0,0-1-1,-1 1 1,1-1 99,-13 12-1426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6.7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3 8938,'-24'12'3817,"21"-2"-1953,10 1-232,14-4-279,13-5-169,11-3-296,8-4-168,10-5-248,5 1-87,-2 1-169,-11-1-64,-9 6-88,-14 3-88,-19 3-825,5 6-711,-13 0 936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7.0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11274,'7'25'4977,"-1"11"-2736,2 21-609,-2 7-135,-4 20-505,4 5-192,2 0-376,1 0-152,6-20-144,1-13-208,2-30-1208,2-18-809,4-32 1193</inkml:trace>
  <inkml:trace contextRef="#ctx0" brushRef="#br0" timeOffset="1">241 43 12027,'11'32'5305,"-3"8"-2841,-3 19-847,4 5-121,-2 13-568,-6 7-200,-1 1-392,3 0-136,-2-16-48,8-12-352,2-30-1408,6-11-817,15-32 1305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7.4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94 109 13243,'-7'0'2237,"-1"-2"-695,-1 2-1,0-1 1,0 1 0,-7 1-1542,15 0 59,-1-1 0,1 0 1,-1 0-1,1 1 0,-1-1 1,1 0-1,-1 1 0,1 0 0,-1-1 1,1 1-1,-1 0 0,1 0 1,0 0-1,0-1 0,-1 1 0,1 1 1,0-1-1,0 0 0,0 0 1,0 0-1,0 1 0,0-1 1,0 0-1,1 1 0,-1-1 0,0 1 1,1-1-1,-1 1 0,1-1-59,0 1 23,-1 0 0,1 0-1,0 0 1,0 0-1,0 0 1,0 0 0,0 0-1,0 0 1,1 0 0,-1 0-1,1 0 1,-1 0 0,1 0-1,0 0 1,-1 0-1,1-1 1,0 1 0,1 0-23,-1 0 9,1 0 0,0 0 0,0 0 0,0 0 0,0-1 0,0 1 1,1-1-1,-1 1 0,0-1 0,1 0 0,-1 0 0,2 1-9,2 0-1,0-1-1,0 0 1,0 1 0,0-2-1,1 1 1,-1-1-1,0 0 1,0 0 0,0-1-1,0 0 1,3 0 1,-1-2-5,0 1 1,-1-1-1,1-1 1,-1 1-1,0-2 1,0 1-1,0-1 1,0 1-1,-1-2 1,0 1-1,2-3 5,-1 1-2,0 0 1,-1-1-1,0 0 0,0-1 0,-1 1 0,0-1 1,0 0-1,2-8 2,-6 15 4,0 0 1,0 0 0,-1 0-1,1 0 1,-1 0 0,1-1-1,-1 1 1,0 0-1,0 0 1,0 0 0,0-1-1,0 1 1,-1 0 0,1 0-1,-1 0 1,1 0 0,-1 0-1,0 0 1,0-1-5,0 2 6,0-1 0,0 1 1,-1-1-1,1 1 0,-1 0 1,1-1-1,-1 1 0,1 0 1,-1 0-1,0 0 0,1 0 1,-1 0-1,0 1 0,0-1 1,0 1-1,0-1 0,0 1 1,1-1-1,-1 1 0,-2 0-6,-4 0 25,-1 0 0,1 0-1,-1 1 1,1 0 0,0 0-1,-1 1 1,1 0 0,-5 2-25,1 0-422,1 1 0,1 0 1,-1 0-1,1 1 0,-9 6 422,12-4-2113,7-8 1973,0 0-1,0 0 0,-1 1 1,1-1-1,0 0 0,0 0 1,0 1-1,0-1 0,0 0 1,0 1-1,0-1 0,0 0 1,0 1-1,0-1 0,0 0 1,0 0-1,0 1 0,0-1 1,0 0-1,0 1 0,0-1 1,0 0-1,0 0 0,0 1 1,0-1-1,0 0 1,1 1-1,-1-1 0,0 0 1,0 0-1,0 1 0,1-1 1,-1 0 140,15 10-2246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7.7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16 11002,'-2'-1'466,"1"-1"-1,0 1 0,-1 0 0,1-1 0,-1 1 1,1 0-1,-1 0 0,1 0 0,-1 0 0,0 1 1,0-1-1,1 0 0,-1 1 0,0-1 0,0 1 1,0 0-1,0-1 0,-1 1-465,1 0 179,0 0 1,0 1-1,-1-1 1,1 1-1,0-1 1,0 1-1,0 0 0,-1 0 1,1 0-1,0 0 1,0 0-1,0 0 1,1 1-1,-1-1 0,-1 2-179,-1 1 144,0 0-1,0 1 1,1-1-1,-1 1 1,1 0-1,1 0 0,-1 0 1,1 1-1,0-1 1,0 0-1,0 1 1,1 0-1,-1-1 1,1 5-144,-1 10 190,0-1 0,2 1 1,1 17-191,4 13 202,3 0 1,2-1 0,2 1-203,-5-18 49,24 81 145,12 21-194,-33-104-19,-5-16-582,-1 0 1,-1 1-1,2 13 601,-5-27-86,0-1 14,0 1 0,1-1 0,-1 0 0,0 1 1,0-1-1,0 0 0,0 1 0,0-1 0,0 0 1,0 1-1,0-1 0,0 0 0,0 1 0,0-1 0,0 1 1,0-1-1,0 0 0,0 1 0,0-1 0,-1 0 1,1 1-1,0-1 0,0 0 0,0 0 0,0 1 72,-9-11-1191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8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59 11274,'24'-5'5170,"9"3"-2442,9 6-992,-2-4-279,2 4-609,-2-1-216,8-1-512,0 2-872,-2 3 528</inkml:trace>
  <inkml:trace contextRef="#ctx0" brushRef="#br0" timeOffset="1">1176 31 9522,'-4'-2'1712,"-1"0"0,1 0 0,-1-1 1,1 0-1,-1 0-1712,1 0 633,1 1 0,-1 0 0,0 0 1,0 0-1,0 0 0,-2 0-633,4 2 144,0-1-1,-1 1 1,1 0 0,0 0 0,-1 0-1,1 0 1,0 1 0,-1-1-1,1 1 1,0-1 0,-1 1 0,1 0-1,0 0 1,0 0 0,0 0-1,0 0 1,0 0 0,0 1-144,-3 1 39,1 0 0,0 0 1,1 1-1,-1-1 0,0 1 1,1 0-1,-3 3-39,5-4 0,-1 0 0,0 0-1,1 0 1,-1 0 0,1 1 0,0-1 0,0 0 0,0 1 0,1-1-1,-1 0 1,1 1 0,0-1 0,0 3 0,0-1 2,1 0 0,0 0 1,0 0-1,0 0 0,1-1 0,-1 1 0,1 0 1,0-1-1,1 1-2,4 6-112,0 1 0,1-2 0,1 1 0,0-1 0,0 0 0,8 5 112,-12-10-324,1 0 0,0 0 0,0 0 0,1-1-1,-1 0 1,1-1 0,0 1 0,0-1 0,4 0 324,29 7-1129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0.8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8922,'2'1'315,"-1"-1"-1,1 0 1,0 0 0,-1 1-1,1-1 1,0 1 0,-1-1-1,1 1 1,0 0 0,-1-1-1,1 1 1,-1 0 0,1 0-1,-1 0 1,0 0 0,1 0-1,-1 1 1,0-1 0,0 0-1,0 1 1,0-1-1,0 0 1,0 1 0,0 0-1,0-1 1,-1 1 0,1 0-315,1 5 433,1 0-1,-1 0 1,-1 0 0,1 1 0,-1 4-433,0 2 314,-1 0 1,-1 0 0,0 0 0,-2 7-315,1-9 59,1 0-1,0 0 1,1 1-1,1 9-58,0-9 8,-1-11-25,0-3-9,-3-18-86,3 9 84,-1 1 0,2-1 0,-1 0 0,2 1 0,-1-1 0,1 1 0,0 0 0,1-1 0,2-3 28,0 0-2,1 1 1,0 0 0,1 0-1,0 1 1,0 0-1,7-6 2,-13 15 4,1 0 1,0 0-1,0 0 0,0 0 0,0 1 1,0-1-1,0 1 0,0-1 0,1 1 1,-1 0-1,0 0 0,1 0 1,-1 0-1,1 1 0,-1-1 0,3 0-4,-3 1 12,0 0-1,0 0 1,0 0-1,0 1 0,0-1 1,0 0-1,0 1 1,0-1-1,0 1 1,0 0-1,0 0 0,0 0 1,0 0-1,0 0 1,0 0-1,-1 0 0,1 1 1,-1-1-1,1 1 1,-1-1-1,1 1-11,3 4 36,-1 0 1,0 0-1,-1 0 0,1 0 1,-1 0-1,0 1 0,-1 0 1,1 0-1,-1-1 0,-1 1 0,1 0 1,-1 0-1,0 1 0,-1 3-36,2 6 148,0 0-1,2 3-147,-3-14 40,-1-1 17,-1-4-9,0-2-50,1 1 0,0 0 0,-1-1 0,1 1 0,0 0 0,-1-1 0,1 1 0,0-1 0,0 1 0,-1 0 0,1-1 0,0 1 0,0-1 0,0 1 0,0-1 0,0 1 0,0-1 0,0 1 0,0-1 2,0-9-7,1 1 0,0 0 0,1-1 0,0 1 0,1 0 0,-1 0 0,2 0 0,1-3 7,-3 7 1,1 0 0,-1 0 0,1 0 0,0 1 0,0-1 0,0 1 1,1 0-1,0 0 0,0 0 0,0 0 0,1 0-1,-3 3 10,-1 0 0,0 0-1,1 0 1,-1 1 0,0-1 0,1 1-1,-1-1 1,0 1 0,1-1 0,-1 1-1,1 0 1,-1-1 0,1 1-1,-1 0 1,1 0 0,-1 0 0,1 0-1,-1 1 1,1-1 0,-1 0 0,1 1-1,-1-1 1,1 1 0,-1-1 0,1 1-1,-1 0 1,0-1 0,0 1 0,1 0-1,-1 0 1,0 0 0,0 0 0,0 0-1,0 0 1,0 0 0,0 0 0,0 1-1,0-1-9,2 4 88,0 0 1,0 0-1,-1 0 0,0 1 0,0-1 0,0 0 0,0 1 0,-1-1 0,0 1 0,0 0 0,0 4-88,-1 12 292,0 0 0,-2 9-292,1-15 42,1-7-146,0 15-1649,0-23 1598,0-1 0,0 0 1,0 1-1,0-1 0,0 0 0,0 0 1,0 1-1,0-1 0,1 0 1,-1 0-1,0 1 0,0-1 1,0 0-1,0 0 0,1 1 0,-1-1 1,0 0-1,0 0 0,0 0 1,1 1-1,-1-1 0,0 0 1,0 0-1,1 0 155,6 0-2137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8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2 237 13067,'-1'-3'7431,"3"-1"-4806,7 0-3345,-5 2 1570,8-4-658,-1-1 0,-1 0 0,1-1 1,-1 1-1,4-6-192,-8 7 65,1 0-48,-1 0 0,1 0 1,-2-1-1,1 0 1,-1 0-1,0-1 1,0 1-1,-1-1 0,0 0 1,-1-1-1,0 1 1,0 0-1,0-1 0,-1 0 1,0-2-18,-2 10 3,1-1 0,-1 0 0,0 0 0,0 0 0,0 0 0,0 1 0,0-1 0,-1 0 0,1 0 0,0 0 0,-1 1 0,1-1 0,-1 0 0,0 0 0,0 1 0,1-1 0,-1 1 0,0-1 0,-1 0-4,1 1 5,0 0 0,0 0-1,-1 0 1,1 0-1,0 0 1,-1 1-1,1-1 1,-1 0-1,1 1 1,-1-1-1,1 1 1,-1-1-1,1 1 1,-1 0-1,1 0 1,-1 0-1,1 0 1,-1 0-4,-2 0 4,0 0 0,0 1 0,0 0 1,0-1-1,0 2 0,0-1 1,0 0-1,0 1 0,1 0 0,-1 0 1,1 0-1,-1 0 0,1 0 0,0 1 1,0-1-1,-2 3-4,1 0 15,1 0 0,0 0 1,0 0-1,0 1 0,0-1 0,1 1 0,0 0 1,0-1-1,0 1 0,1 0 0,0 0 1,0 0-1,1 1 0,-1-1 0,2 3-15,-1 2 34,1 0-1,0-1 1,0 1-1,2 0 1,-1 0-1,1-1 1,1 0-1,1 4-33,0-4 18,0-1 1,0 1-1,1-1 1,0 1-1,1-2 0,0 1 1,8 6-19,-12-11-94,0-1 0,1 0 0,-1 0 1,1-1-1,0 1 0,0-1 0,0 0 1,0 0-1,0 0 0,0-1 0,1 1 0,-1-1 1,1 0-1,-1 0 0,1-1 0,-1 1 0,1-1 1,-1 0-1,1 0 0,0-1 94,0 0-131,1 0 0,-1-1-1,0 0 1,0 0 0,3-2 131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9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11050,'6'0'5033,"-1"16"-2008,0 13-912,-1 18-409,0 10-240,0 12-496,2 2-263,4-6-457,4-2-112,0-17-88,4-7-392,2-17-1129,1-11-759,-1-15 1216</inkml:trace>
  <inkml:trace contextRef="#ctx0" brushRef="#br0" timeOffset="0.05">212 35 11987,'4'10'5433,"1"12"-2665,-3 19-799,4 11-329,1 13-608,0 4-280,2-4-479,-5-3-1,8-12-953,4-10-727,9-19-976,7-13 1151</inkml:trace>
  <inkml:trace contextRef="#ctx0" brushRef="#br0" timeOffset="1.05">507 178 13747,'-4'-1'973,"0"0"-1,0 1 1,0-1 0,0 1 0,-1 0-1,1 0 1,0 0-973,-2 0 517,1 1 0,-1 0-1,1 0 1,0 1 0,-3 0-517,3 0 166,-1 0 0,1 1 0,-1 0 0,1 0 1,0 0-1,0 1 0,1-1 0,-1 1 0,1 0 0,-3 3-166,6-6 26,0 1 0,0-1 0,0 1 0,0-1 0,0 1 0,0 0 0,0 0 0,0-1 0,1 1 0,-1 0 0,1 0 0,-1 0 0,1 0 0,0 0 0,0 0 0,0 0 0,0 0 0,0 1-26,1 0 24,-1 1-1,1-1 1,0 1 0,1-1-1,-1 0 1,0 1 0,1-1-1,0 0 1,0 0 0,0 0-24,4 5 33,1 0 0,0 0 0,0-1 0,0 0 0,1 0 0,8 5-33,-1-3 85,1 0-1,0 0-84,-8-5 119,1 0-1,-1 0 1,0 1-1,0 0 0,0 1 1,-1 0-1,0 0 1,0 1-1,0 0-118,-6-6 32,0 0 0,0 0 0,-1 0-1,1 0 1,0 0 0,-1 0 0,1 0 0,-1 0 0,1 1-1,-1-1 1,1 0 0,-1 0 0,0 0 0,0 1-1,1-1 1,-1 0 0,0 0 0,0 1 0,0-1 0,0 0-1,-1 0 1,1 0 0,0 1 0,0-1 0,-1 0 0,1 0-1,-1 0 1,1 0 0,-1 1 0,0-1 0,1 0 0,-1 0-1,0 0 1,1 0 0,-1-1 0,0 1 0,0 0 0,0 0-1,0 0 1,0-1 0,0 1 0,-1 0-32,-4 2 78,0 0 1,0 0 0,0 0-1,0-1 1,-1 0 0,1 0-1,-3-1-78,-16 4-181,-12 1 181,29-6-906,0 1 0,1-1 0,-1-1 0,-2 1 906,10 0-800,2 1 217,15 5-242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49.6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0 13683,'-57'8'5361,"61"-3"-3401,1-2-775,1 4 15,0 7-192,-2-6-312,0 0-248,11 23-448,5 4-496,4-9-1488,-8-25-3113,12-15 3256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0.1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10802,'7'7'3593,"10"6"-3561,7-2-40,2-2-600,-1-1-712,11-8 832</inkml:trace>
  <inkml:trace contextRef="#ctx0" brushRef="#br0" timeOffset="1">306 225 8450,'4'10'2696,"-1"0"0,-1 0-1,1 3-2695,-2-5 1091,0 0-1,-1 0 1,0 0-1,0 4-1090,0-2 656,0-9-578,0-9-65,1-9-19,1-1 0,1 1 1,4-16 5,-5 28 2,0-1 1,0 1-1,0 0 1,0 0-1,1 0 1,-1 1-1,1-1 0,1 0 1,-1 1-1,0 0 1,1 0-1,0 0 1,0 0-1,0 1 1,1-1-1,-1 1 1,1 0-1,0 1 1,0-1-3,-1 1 54,-1 1 0,1 0 0,0 0 1,0 0-1,0 0 0,-1 1 0,1-1 1,0 1-1,0 0 0,0 0 0,0 1 1,0-1-1,0 1 0,0 0 0,-1 0 0,1 0 1,0 0-1,0 1 0,-1 0 0,1-1 1,-1 1-1,0 0 0,1 1 0,-1-1 1,0 1-55,4 3 212,-1 0 0,0 0 0,-1 1 0,0 0 0,0 0 0,0 0 0,-1 0 0,0 1 0,0 0 0,-1 0 0,0 0 0,-1 0 0,1 0 0,-1 1 0,-1-1 0,0 0 0,0 1 0,-1 8-212,2 21-1668,-3-30-3293,-3-2 2218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0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11554,'16'0'4842,"-7"12"-2586,-1 7-400,-8 25-215,0 9-257,-2 12-488,2 6-336,5-16-384,4-4-80,10-19-376,0-9-520,4-18-1448,0-6-1369,-2-23 2193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1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12923,'-2'15'5129,"10"-6"-3137,7 2-887,12 1-121,3-4-280,14-4-360,9 0-48,-5-7-1064,2-1-937,-5-6 1089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1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11570,'4'13'2298,"-1"-1"0,0 1-1,-1 1 1,0 8-2298,0 55 1806,-2-26-572,0-40-1061,5 100 1063,-2-86-971,0-1 0,1 1 1,4 9-266,-1-16 124,-7-17-119,0-1-1,0 1 0,0 0 0,1-1 0,-1 1 0,0 0 0,1-1 0,-1 1 0,1 0 0,-1-1 1,0 1-1,1-1 0,-1 1 0,1-1 0,0 1 0,-1-1 0,1 0 0,0 1-4,0-2-32,0 0-1,1 1 1,-1-1-1,0 0 1,0 0 0,0-1-1,0 1 1,0 0-1,-1 0 1,1 0-1,0-1 1,0 1-1,-1 0 1,1-1-1,0 1 33,3-17-350,-1 0 0,-1 0-1,0 1 1,-1-15 350,1-1-60,-2 31 67,0 0-1,0 0 1,0 1-1,1-1 1,-1 0 0,0 1-1,1-1 1,-1 0 0,1 1-1,0-1-6,-1 2 5,0 0-1,0 0 1,0-1 0,1 1-1,-1 0 1,0 0-1,0 0 1,0 0-1,0 0 1,0 0-1,0 0 1,1 0 0,-1 0-1,0 0 1,0 0-1,0 0 1,0 0-1,0 0 1,1 0-1,-1 0 1,0 0-1,0 0 1,0 0 0,0 0-1,0 0 1,1 0-1,-1 0 1,0 0-1,0 0 1,0 0-1,0 0 1,0 0 0,1 0-1,-1 0 1,0 0-5,8 9 217,2 6 118,0-1 1,2 0 0,0-1-1,0 0 1,12 9-336,-16-16 87,-1 0-1,1-1 1,0-1-1,1 1 1,-1-1-1,1 0 1,0-1-1,0 0 1,0-1-1,0 0 1,0 0-1,2 0-86,-5-2 27,0 0 1,0 1-1,0-2 0,0 1 0,0-1 1,0 0-1,1 0-27,8-3 38,0-2 0,3-1-38,-7 3-27,5-5-410,0-2 163,-1 0 0,0-2 0,2-3 274,-11 10-98,0-1 0,0 1 0,0-1 0,-1 0-1,0-1 1,-1 1 0,0-1 0,3-6 98,-6 11-9,0 0-1,0 0 1,-1 0 0,1 0 0,-1 0 0,0 1-1,0-1 1,0 0 0,0 0 0,0 0 0,-1 0-1,1 0 1,-1 0 0,1 0 0,-1 0 0,-1 0 9,2 1 15,-1 1 0,0-1 0,0 0 0,-1 0 1,1 1-1,0-1 0,0 0 0,-1 1 1,1-1-1,-1 1 0,0 0 0,1-1 1,-1 1-1,0 0 0,0 0 0,0 0 0,1 0 1,-1 1-1,0-1 0,-1 0-15,1 1 35,1 0-1,-1 0 1,1 0-1,0 0 1,-1 0-1,1 0 1,-1 1-1,1-1 1,-1 0-1,1 1 1,0-1-1,-1 1 1,1 0-1,0-1 1,-1 1-1,1 0 1,0 0-1,0 0 1,0 0-1,0 0 1,0 0-1,0 0-34,-5 5 209,0 0 1,1 0-1,-2 5-209,3-6 108,0 1 5,0 0-1,0 1 1,1-1-1,0 1 0,0-1 1,0 1-1,1 0 1,0 0-1,-1 6-112,3-8 40,-1 0-1,1 0 1,0-1-1,0 1 1,0 0-1,1 0 1,0 0-1,-1 0 1,2-1-1,-1 1 1,1 0-1,-1-1 1,1 1-1,1-1 0,-1 1-39,2 0 15,-1 0 0,1 0 0,0 0 0,0-1 0,0 0-1,1 1 1,-1-2 0,1 1 0,0 0 0,0-1-1,0 0 1,1 0 0,-1-1 0,1 1-15,3 0-381,1 0 0,-1-1 0,1 0 0,0 0 0,-1-1 0,1 0 0,0-1 0,4 0 381,37-2-5711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1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197 116 11963,'1'-4'669,"-1"0"0,1-1 0,-1 1 0,1 0 1,-2-1-1,1 1 0,0-1 0,-1 1 1,0-1-1,0 1 0,0 0 0,0 0 1,-1-1-1,-1-2-669,2 4 140,-1 0 0,1 0-1,-1 0 1,0 1 0,0-1 0,0 0 0,0 1 0,0-1 0,-1 1 0,1 0-1,-1 0 1,1 0 0,-1 0 0,0 0 0,0 1 0,0-1 0,0 1-1,0 0 1,0 0 0,-3-1-140,1 1 30,0 1 0,0-1 0,-1 1 0,1 0-1,-1 0 1,1 1 0,0 0 0,-1-1 0,1 2 0,0-1 0,0 1-1,0 0 1,0 0 0,0 0 0,0 0 0,1 1 0,-4 2-30,4-2 16,1 0 0,0 0 1,0 0-1,0 0 0,0 0 0,1 0 1,-1 1-1,1-1 0,0 1 0,0 0 1,0 0-1,0-1 0,1 1 0,-1 0 1,1 1-1,0-1 0,1 0 1,-1 0-1,1 0 0,-1 1 0,1-1 1,1 4-17,0-1 13,0-1 0,0 0 0,0 0 0,1 1 0,0-1 0,1 0 0,-1-1 0,1 1 0,0 0 0,1-1 1,-1 0-1,1 1 0,0-1 0,0-1 0,1 1 0,0-1 0,1 2-13,5 2 18,0 0-1,1 0 1,0-1-1,0-1 1,1 0 0,0 0-1,6 0-17,-6-1 58,-8-4 4,1 1-1,0 0 1,0 1 0,-1-1 0,1 1 0,-1 0 0,0 0 0,0 1 0,0-1-1,0 1 1,0 0 0,1 3-62,-6-7 21,1 1 0,-1 0 0,0-1 0,1 1 0,-1 0 0,0 0 0,0-1 0,1 1 0,-1 0 0,0 0 0,0-1 0,0 1-1,0 0 1,0 0 0,0-1 0,0 1 0,0 0 0,-1 0 0,1-1 0,0 1 0,0 0 0,-1 0 0,1-1 0,0 1 0,-1 0 0,1-1 0,0 1 0,-1-1 0,1 1-1,-1 0 1,1-1 0,-1 1-21,-1 1 34,0 0 0,0 0 0,0 0 0,-1 0 0,1 0 0,0-1-1,-1 1 1,1-1 0,-2 1-34,-18 5-11,-1-1 1,1-1-1,-1-2 0,-13 1 11,24-2-1232,0-1 0,-1 0 0,-7-2 1232,20 1-193,-1 0 0,0 0 1,1 0-1,-1 0 1,0 0-1,1 0 0,-1 0 1,1 0-1,-1-1 1,0 1-1,1 0 0,-1 0 1,1-1-1,-1 1 0,1 0 1,-1-1-1,1 1 1,-1-1-1,1 1 0,-1-1 1,0 1 192,1-2-224,0 1 0,-1-1 0,1 1 0,0-1 0,0 1 0,0-1 0,0 0 0,0 1 1,0-1-1,0 0 224</inkml:trace>
  <inkml:trace contextRef="#ctx0" brushRef="#br0" timeOffset="1">374 275 12563,'5'0'738,"1"-1"1,-1 1-1,1-1 0,-1 0 1,0 0-1,0 0 1,1-1-1,-1 0 0,0 0 1,3-2-739,-4 1 349,1 0-1,0 0 1,-1 0 0,0-1 0,0 0-1,0 0 1,0 0 0,0 0-1,0-3-348,1-1 112,0 1-1,-1-1 0,-1 0 0,1-1 0,-1 1 0,-1-1 0,1 1 0,-1-1 0,-1 0 0,0 0 0,0 1 1,-1-8-112,0 12 7,0 0 1,0 0-1,-1 1 0,1-1 1,-1 0-1,0 1 1,0-1-1,0 1 1,-1-1-1,1 1 1,-1 0-1,0-1 1,0 1-1,0 0 1,0 0-1,-1 0-7,1 0 3,0 2 0,-1-1-1,1 0 1,0 0 0,-1 1-1,1-1 1,-1 1 0,0 0-1,1 0 1,-1 0 0,0 0-1,0 0 1,1 1 0,-1-1-1,0 1 1,0 0 0,0-1 0,0 1-1,0 1 1,0-1 0,-1 0-3,0 1 3,0 0 0,-1 0 0,1 0 1,0 0-1,0 1 0,0 0 0,0 0 0,0 0 1,0 0-1,0 0 0,1 1 0,-1 0 1,1 0-1,-2 2-3,1-1 25,0 0 1,0 1-1,1 0 1,0 0-1,0 0 1,0 0-1,1 1 1,0-1-1,0 1 1,-1 2-26,1 1 48,1-1 1,-1 1-1,1-1 1,1 1-1,0-1 1,0 1 0,0 0-1,1-1 1,0 1-1,1-1 1,0 1 0,0-1-1,1 0 1,4 8-49,-5-12-1,0 1-1,0-1 1,0 0 0,1 0 0,0 0 0,0-1 0,0 1-1,0-1 1,1 0 0,-1 1 0,1-2 0,0 1 0,0 0-1,0-1 1,0 1 0,0-1 0,1 0 0,-1-1 0,1 1-1,-1-1 1,1 0 0,0 0 0,-1 0 0,3-1 1,7 1-531,0-1 0,0-1 0,0 0 1,13-3 530,21-7-835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2.3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0 14475,'-11'10'5689,"-3"7"-3904,0 7-105,0 9-432,0 3-207,10 1-361,4 1-256,11-7-312,4-4-56,11-12-176,1-14-344,10-13-801,2-7-663,-3-16-376,3-3 1247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2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44 10418,'-3'5'623,"1"-1"0,0 1 0,1 0-1,-1 0 1,1 0 0,0 0 0,0 0 0,0 0-1,1 0 1,0 0 0,0 0 0,0 0 0,0 0-1,1 0 1,0 0 0,0 0 0,0 0 0,2 2-623,-2-4 151,0 0 1,0 0-1,1 0 1,-1 0-1,1 0 1,0-1-1,0 1 1,0-1-1,0 1 1,0-1-1,1 0 1,-1 0-1,1 1 1,-1-2-1,1 1 1,0 0-1,0-1 1,-1 1 0,1-1-1,1 0 1,-1 0-1,0 0 1,0 0-1,0 0 1,1-1-152,0 1-18,0-1 1,0 0 0,0-1 0,0 1-1,0 0 1,0-1 0,-1 0 0,1 0 0,0 0-1,0-1 1,-1 1 0,1-1 0,-1 0-1,1 0 1,-1 0 0,0 0 0,0 0 0,0-1-1,0 0 1,2-1 17,-1-1-261,0 1-1,-1-1 1,1 0 0,-1 0-1,0-1 1,0 1-1,-1 0 1,0-1 0,0 0-1,1-3 262,-3 7-110,1 0 0,-1 0 0,1-1 0,-1 1 0,0 0 0,0 0 0,0-1 0,0 1 0,-1 0-1,1-1 1,-1 1 0,1 0 0,-1 0 0,0 0 0,0 0 0,0 0 0,0-1 0,0 1 0,0 1 0,0-1 0,-1 0 0,1 0 0,-1 0-1,1 1 1,-1-1 0,0 1 0,0-1 0,-1 0 110,-7-3-98,0 0 0,-1 0 0,1 1 0,-1 1-1,0 0 1,0 0 0,-1 1 0,-5 0 98,10 0 13,-14-1 336,1 0 0,-8 2-349,20 0 276,0 1 1,-1 1-1,1 0 0,-1 0 0,1 1 0,-8 2-276,15-4 77,0 0 0,0 1 0,0-1 0,0 1 0,0-1 0,0 1 0,0-1 0,0 1 0,0 0 0,1-1-1,-1 1 1,0 0 0,0 0 0,0-1 0,1 1 0,-1 1-77,0-2 24,1 0-1,0 1 0,0-1 1,0 0-1,0 0 0,0 1 1,0-1-1,0 0 0,0 0 1,0 0-1,0 1 1,0-1-1,0 0 0,0 0 1,1 1-1,-1-1 0,0 0 1,0 0-1,0 0 0,0 1 1,0-1-1,0 0 1,0 0-1,1 0 0,-1 1 1,0-1-1,0 0 0,0 0 1,0 0-24,13 5 396,7-4-366,-1 0-1,1-2 1,0 0 0,0-1 0,6-2-30,-4 2 9,11-3 9,-6 1-16,1 1 1,0 1-1,0 1 1,16 3-3,-35-1 10,-1 0-1,1 1 1,-1 0 0,0 1 0,1-1 0,-1 2 0,4 1-10,-7-2 17,1 1 0,-1-1 1,0 1-1,0 0 1,0 0-1,-1 1 1,1-1-1,-1 1 1,0 0-1,-1 0 0,1 1-17,-1-2 56,-1 0 0,0 1 0,0 0-1,-1-1 1,1 1 0,-1 0 0,0 0 0,0 0-1,0 0 1,-1 0 0,0 0 0,0 0-1,0 2-55,-1 0 128,0 0 0,0-1 0,-1 1 0,1 0 0,-1-1 0,-1 0 0,1 1 0,-1-1 0,-2 2-128,5-7 29,0 0-1,-1 0 1,1-1 0,-1 1-1,1 0 1,-1-1 0,1 1-1,-1 0 1,1-1 0,-1 1-1,0 0 1,1-1 0,-1 1 0,0-1-1,1 1 1,-1-1 0,0 0-1,0 1 1,0-1 0,1 0-1,-1 1-28,0-2 9,1 1-1,0 0 0,0 0 1,-1 0-1,1 0 0,0 0 0,0 0 1,-1 0-1,1-1 0,0 1 0,0 0 1,0 0-1,-1 0 0,1 0 0,0-1 1,0 1-1,0 0 0,0 0 0,-1 0 1,1-1-1,0 1 0,0 0 0,0 0 1,0-1-1,0 1-8,-2-13 46,3 1-63,1-1 1,0 0-1,0 1 1,1 0-1,1 0 1,3-9 16,-4 13-16,1 0 1,0 0 0,0 1-1,0 0 1,1 0 0,0 0-1,0 0 1,1 1 0,0 0 0,6-5 15,-11 10-1,1 0 1,-1 0 0,0 0 0,0 0-1,1 1 1,-1-1 0,1 0 0,-1 1 0,1-1-1,-1 1 1,1-1 0,-1 1 0,1 0-1,-1 0 1,1 0 0,-1 0 0,1 0 0,1 0 0,-2 0-1,0 1 1,0-1-1,0 1 1,0-1-1,0 1 1,0 0-1,0-1 1,0 1 0,0 0-1,0 0 1,0 0-1,0 0 1,0 0-1,-1 0 1,1 0-1,0 0 1,-1 0 0,1 0-1,-1 0 1,1 0-1,-1 0 1,0 1-1,1-1 1,-1 1 0,4 23-149,1 5-1026,-5-27 999,1-1-1,0 0 1,0 0 0,0 0-1,0 0 1,0 0 0,0 0 0,0 0-1,1 0 1,-1 0 0,2 1 176,16 11-979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1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1002 6385,'5'5'924,"-1"0"-1,0 0 1,0 0-1,-1 1 1,1-1-1,-1 1 1,0 1-924,0-1 492,1 1 0,0-1 1,0 0-1,0-1 0,5 6-492,-2-4 448,0 0 0,1-1 0,0 0 0,0-1 0,1 0 0,-1 0 0,1-1 0,0 0 0,2 0-448,-7-2 67,0-1-1,0 0 1,0 0 0,0 0-1,1 0 1,-1-1 0,0 1-1,0-1 1,0 0 0,1-1-1,-1 1 1,0-1 0,0 0-1,0 0 1,0 0 0,0 0-1,0-1 1,0 0 0,0 1-1,0-1 1,-1-1 0,3 0-67,-4 0 11,1 1 1,-1-1-1,0 1 1,0-1-1,0 0 1,0 0-1,0 0 0,0 0 1,-1 0-1,1 0 1,-1-1-1,0 1 1,0 0-1,0-1 1,-1 1-1,1-1 1,-1 1-1,0-1-11,0-10 0,0 0 0,-1 0 0,0 0 0,-2 0 0,-15-92-1204,-23-76 1204,-50-114-361,74 247 847,-1 0 0,-3 1 1,-26-42-487,44 83 157,-1 1 1,1-1 0,0 1-1,1-1 1,-2-5-158,4 11 36,-1 0 1,1 0-1,0 0 0,0 1 0,0-1 1,0 0-1,0 0 0,0 0 1,0 1-1,0-1 0,0 0 0,0 0 1,1 0-1,-1 1 0,0-1 1,1 0-1,-1 0 0,0 1 1,1-1-1,-1 0 0,1 1 0,-1-1 1,1 0-1,-1 1 0,1-1 1,-1 1-1,1-1 0,0 1 0,-1-1 1,1 1-1,0-1 0,0 1 1,-1 0-1,1-1 0,0 1 0,0 0-36,4-2 140,1 1-1,0-1 1,-1 1-1,1 0 0,1 1-139,1-1 77,264-32 1031,36-5-995,-266 33-158,-7 0-1427,6-2 1472,-39 7-236,10-3-607,-12 3 819,1 0 0,-1 0 0,0 0 0,0 0 0,0 0 0,0 0 0,0 0 0,1 0 0,-1-1 1,0 1-1,0 0 0,0 0 0,0 0 0,0 0 0,1 0 0,-1 0 0,0 0 0,0 0 0,0 0 0,0-1 0,0 1 0,0 0 0,0 0 0,0 0 0,1 0 0,-1 0 0,0-1 0,0 1 0,0 0 0,0 0 0,0 0 0,0 0 0,0 0 0,0-1 0,0 1 0,0 0 0,0 0 0,0 0 0,0 0 0,0-1 0,0 1 0,0 0 0,0 0 0,0 0 0,0 0 0,0-1 0,-1 1 0,1 0 0,0 0 0,0 0 0,0 0 0,0 0 0,0 0 0,0-1 0,0 1 0,0 0 0,-1 0 0,1 0 24,-8-4-720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3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115 299 11474,'-2'-5'1017,"1"1"-1,-1-1 0,1 0 1,-1 1-1,-1 0 0,1-1 0,-1 1 1,0 0-1017,2 1 172,-1 1 0,0 0 1,0-1-1,0 1 0,0 0 1,-1 0-1,1 0 0,0 0 0,-1 1 1,0-1-1,1 0 0,-1 1 1,0 0-173,2 1 41,-1-1 0,1 1 1,-1 0-1,1 0 0,0 0 0,-1 0 1,1 0-1,-1 1 0,1-1 1,0 0-1,-1 1 0,1-1 1,0 1-1,-1-1 0,1 1 1,0-1-1,0 1 0,0 0 0,-1 0 1,1 0-1,0 0 0,0 0 1,0 0-1,0 0 0,1 0 1,-1 0-1,0 0 0,0 0-41,-2 4 96,0 0-1,0 0 1,0 0-1,1 0 1,0 1-1,-1 1-95,1 0 115,0 1 0,0 0-1,0 0 1,1 0-1,1 0 1,-1 0 0,1 4-115,1-9 36,-1-1 0,0 1 0,1-1 1,-1 1-1,1-1 0,0 1 0,0-1 1,0 1-1,0-1 0,1 0 0,0 2-36,-1-3 19,0 0 0,0 1 0,1-1-1,-1 0 1,0 0 0,1 0-1,-1 0 1,1 0 0,0 0-1,-1 0 1,1 0 0,0-1 0,-1 1-1,1 0 1,0-1 0,0 0-1,1 1-18,0-1 8,-1 0-1,1 0 0,0 0 0,-1 0 1,1 0-1,0-1 0,-1 1 0,1-1 1,0 0-1,-1 0 0,1 0 0,-1 0 1,1 0-8,2-2 1,-1 0-1,1 0 1,-1 0 0,0-1 0,1 0 0,0-2-1,5-4-43,-1-2 0,-1 1 0,0-1 0,5-9 43,-5 5-44,0-1 0,-1 1 0,-1-1 0,0 0 0,-2 0-1,0-1 1,1-5 44,-4 9 15,1 1 0,-2 0 0,0-1-1,0 1 1,-1-1 0,-1 1 0,0 0 0,-1 0-1,-5-13-14,4 16 86,0 8 75,3 2-136,0 1 1,1 0 0,-1 0-1,0 0 1,1 0-1,-1 0 1,1 0-1,-1 0 1,1 0-1,0 0 1,-1 0 0,1 0-1,0 1-25,-4 13 299,1 0-1,1 0 0,0 1 1,1 11-299,1 9 940,4 19-940,-2-30 210,1-1 1,1 0-1,1 0 1,2 4-211,-4-19-15,0-1 0,0 0 0,1-1 1,0 1-1,1-1 0,2 3 15,-4-5-112,1-1 1,-1 0-1,1 0 1,0-1 0,0 1-1,1-1 1,-1 0-1,1 0 1,0 0-1,3 1 112,3 0-187,0-1 0,1 0-1,0 0 1,-1-1-1,1-1 1,0 0-1,8 0 188,49-2-134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3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4 13755,'-4'-4'5305,"0"14"-3617,1 7-359,-1 22-169,-1 11-88,1 13-264,-6 5-272,10-5-327,7-3-81,1-16-64,1-13-393,7-15-1335,2-8-704,12-11 1255</inkml:trace>
  <inkml:trace contextRef="#ctx0" brushRef="#br0" timeOffset="1">239 422 12003,'2'0'607,"0"0"1,0 0 0,1-1-1,-1 1 1,0-1 0,0 1-1,0-1 1,0 0 0,1 0 0,0-1-608,0 0 513,1 0 1,-1 0 0,0-1 0,0 0 0,3-2-514,0-2 512,1-1 1,-1 0-1,0-1 0,1-4-512,0 1 251,-1 0-1,0 0 1,-1-1-1,2-5-250,-6 14 14,0 0 1,0 0-1,0 0 0,0 0 0,-1 0 0,1 0 1,-1 0-1,0 0 0,0 0 0,-1 0 1,1 0-1,-1 0 0,0 0 0,0 0 1,0 0-1,-2-4-14,2 7 0,0 0 1,0 0 0,1-1-1,-1 1 1,0 0 0,0 0-1,0 0 1,-1 0-1,1 0 1,0 0 0,0 0-1,0 0 1,-1 1 0,1-1-1,-1 0 1,1 1-1,0-1 1,-1 1 0,1-1-1,-1 1 1,1 0-1,-1 0 1,1-1 0,-1 1-1,1 0 1,-1 0 0,1 1-1,-1-1 1,1 0-1,-1 0 1,1 1 0,-1 0-1,-2 0-2,1 0 0,0 0 1,0 1-1,0-1 1,0 1-1,1 0 0,-1 0 1,0 0-1,1 0 1,0 1-1,-1-1 0,1 0 1,0 1-1,-1 1 2,-1 3 29,1 0 1,0 0-1,0 0 1,1 0-1,0 1 0,0-1 1,0 1-1,1-1 0,0 1 1,1 0-1,0 0 0,0-1 1,0 2-30,1 1 103,0 1 0,1-1 1,0 1-1,1-1 0,0 0 0,0 0 1,1 0-1,1-1 0,1 3-103,-4-9-8,-1 0 0,1 0 0,1 0 0,-1 0 0,0 0 0,1-1 1,-1 0-1,1 1 0,0-1 0,0 0 0,0 0 0,0 0 0,0-1 0,0 1 0,0-1 0,1 0 0,-1 1 0,3-1 8,-2 0-240,1-1 0,-1 1 0,1-1-1,-1 0 1,1 0 0,-1-1 0,1 0-1,-1 1 1,1-1 0,-1-1 0,0 1-1,0-1 1,1 1 0,-1-2 240,31-16-1310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4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 11634,'1'44'7853,"0"-26"-6181,1 1 0,1-2 0,0 1 0,5 12-1672,-7-27 119,0-1-1,0 1 1,0-1-1,0 1 1,1-1 0,-1 0-1,1 1 1,-1-1-1,1 0 1,2 1-119,-4-2 20,1 0 0,0-1 0,0 1 1,0 0-1,0-1 0,0 1 0,0-1 0,0 1 0,0-1 0,0 1 1,0-1-1,0 0 0,0 0 0,0 1 0,0-1 0,0 0 0,0 0 0,0 0 1,1 0-1,-1 0 0,0 0 0,0-1 0,0 1 0,0 0 0,0 0 0,0-1 1,0 1-21,3-3 14,0 1 1,-1-1 0,0 0-1,1 0 1,-1 0 0,0-1-1,-1 1 1,4-4-15,-5 5 3,12-17-36,0-1 0,-1 0 1,1-5 32,14-34-3167,-20 45 830,0 9 934</inkml:trace>
  <inkml:trace contextRef="#ctx0" brushRef="#br0" timeOffset="1">297 184 11378,'1'2'297,"0"-1"0,0 0 0,1 0 0,-1 0 0,0 0 0,0 0 0,1 0 0,-1-1 0,1 1 0,-1 0 0,1-1-1,-1 1 1,1-1 0,-1 1 0,1-1 0,-1 0 0,1 1 0,-1-1 0,1 0 0,0 0 0,-1 0 0,1 0 0,-1-1 0,1 1-1,0 0 1,-1-1 0,1 1 0,0-1-297,2 0 277,0-1 0,0 1 0,0-1 0,-1 0-1,1 0 1,0-1 0,-1 1 0,1-1 0,-1 1 0,3-4-277,-1 0 162,0-1 0,0 0 0,-1 0 0,0 0 0,0 0 0,-1 0 0,0-1 0,1-1-162,-2 2 25,0 1 0,-1-1 0,1 0 0,-1 0 0,0 1-1,-1-1 1,0 0 0,0 0 0,-1-6-25,1 11 3,0 1 0,0-1 0,-1 1 1,1 0-1,-1-1 0,1 1 0,-1-1 0,1 1 0,-1 0 0,0-1 0,0 1 0,0 0 1,0 0-1,0 0 0,0-1 0,0 1 0,0 0 0,0 0 0,0 1 0,-1-1 0,0-1-3,1 2 10,0 0 0,0-1-1,-1 1 1,1 0-1,0 0 1,-1 0 0,1 0-1,0 0 1,0 0 0,-1 0-1,1 0 1,0 1-1,0-1 1,-1 0 0,1 1-1,0-1 1,0 1-1,0-1 1,0 1 0,0 0-1,-1-1 1,1 1 0,0 0-1,0 1-9,-3 1 67,1 0 0,0 0 0,1 1 1,-1 0-1,1-1 0,-1 1 0,1 0 0,0 0 0,1 1 0,-1-1 0,1 0 0,0 0 0,0 1 0,-1 3-67,0 5 257,1 0 0,1 0-1,0 0 1,1 7-257,-1-10 142,2-1 0,-1 0 0,1 0 0,0 1 0,1-1 0,0-1 0,1 1 0,0 0 0,0-1 0,1 0 0,1 3-142,-2-7-12,-1 1 1,1-1-1,0 0 0,0 0 1,0 0-1,0 0 0,1-1 1,0 1-1,0-1 0,0-1 1,0 1-1,0-1 0,0 1 1,1-1-1,-1-1 0,1 1 1,-1-1-1,1 0 0,0 0 12,-1-1-22,-1 0 0,0 0 0,0 0 0,1 0 0,-1 0 1,0-1-1,0 0 0,0 0 0,0 0 0,0-1 0,0 1 0,0-1 0,3-1 22,21-14-52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4.6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14275,'12'1'5633,"3"19"-3656,-2 7-113,-9 11-360,0 14-231,1 11-473,2 3-264,5 1-264,1-6-72,1-15-112,0-7 56,-1-16-608,-2-9-672,4-6-969,3-4 1113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5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12 13019,'-12'-3'5337,"3"-1"-3289,10 0-967,6 3-17,7 1-272,7 1-128,10 2-240,4 0-168,1-2-432,-2 2-648,-7-2 2816,-5 4-1767</inkml:trace>
  <inkml:trace contextRef="#ctx0" brushRef="#br0" timeOffset="1">107 209 11186,'-12'13'4705,"17"-9"-2472,7 2-593,8-8-191,3 0-105,5 2-352,0-6-200,1 1-408,2 0-360,-6-3-1552,-1 0 1232,-3 8-264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5.9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60 9018,'-5'-5'2724,"-2"-4"1354,7 9-3966,0-1 1,0 1-1,0 0 0,0 0 1,0-1-1,0 1 0,0 0 1,0 0-1,0-1 0,0 1 0,0 0 1,0 0-1,0-1 0,0 1 1,0 0-1,0 0 0,0-1 1,1 1-1,-1 0 0,0 0 1,0 0-1,0-1 0,0 1 0,0 0 1,1 0-1,-1 0 0,0-1 1,0 1-1,0 0 0,1 0 1,-1 0-1,0 0 0,0 0 1,1 0-1,-1-1 0,0 1 0,0 0 1,0 0-1,1 0 0,-1 0-112,10-3 420,0 1 0,0-1 0,0 2 0,1-1 0,-1 2 0,3-1-420,17-1 493,38-6 153,22-1 83,6 3-729,113 9-484,-194-1-247,-15-2 686,1 0 1,-1 0-1,0 0 0,0 0 0,1 0 0,-1 0 0,0 1 1,0-1-1,0 0 0,1 0 0,-1 0 0,0 0 0,0 0 0,0 0 1,1 1-1,-1-1 0,0 0 0,0 0 0,0 0 0,0 0 1,0 1-1,1-1 0,-1 0 0,0 0 0,0 1 0,0-1 45,-1 1-77,1 0 0,-1 0 0,0-1-1,1 1 1,-1 0 0,0 0-1,0 0 1,0-1 0,1 1 0,-1-1-1,0 1 1,0 0 0,0-1 0,0 0-1,0 1 1,0-1 0,-1 1 77,-26 13-562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6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8202,'-2'1'450,"0"0"317,0 0-1,0 0 1,0 0-1,0 0 1,0 0-1,0 1 0,1-1 1,-2 2-767,3-2 120,-1-1 0,1 0 1,0 1-1,0-1 0,0 0 0,-1 1 1,1-1-1,0 0 0,0 1 1,0-1-1,0 1 0,0-1 0,0 0 1,0 1-1,0-1 0,0 1 0,0-1 1,0 1-1,0-1 0,0 0 0,0 1-120,0 0 155,1 0-1,-1 0 0,1-1 0,-1 1 1,1 0-1,0 0 0,-1 0 0,1-1 0,0 1 1,0 0-1,-1 0 0,2 0-154,18 13 1320,1-1 1,1-1-1,10 3-1320,-19-8 292,27 11 431,-26-12-480,1 0 1,-1 2-1,-1-1 1,1 2-1,2 2-243,-12-8 24,0 0-1,-1 1 1,0-1-1,0 1 1,0-1-1,0 1 0,0 0 1,-1 0-1,0 0 1,0 0-1,0 1 1,0-1-1,-1 1 1,1-1-1,-1 1 1,0-1-1,-1 1 0,1 0 1,-1 3-24,0 0 7,0 0 0,-1 0 0,0-1 1,-1 1-1,0-1 0,0 1 0,0-1 1,-1 0-1,0 1 0,0-2 0,-1 2-7,-9 12 21,0-1 1,0 0-1,-2-1-21,0 1 28,1 0 0,-8 15-28,16-24 14,1 1 0,1 0 0,0 0 1,0 0-1,1 1 0,1-1 1,-1 4-15,3-14 0,0-1 0,0 0 0,0 1 0,0-1 0,0 0 1,0 1-1,1-1 0,-1 0 0,0 1 0,0-1 1,0 0-1,0 1 0,0-1 0,1 0 0,-1 0 1,0 1-1,0-1 0,1 0 0,-1 0 0,0 1 0,0-1 1,1 0-1,-1 0 0,0 0 0,0 0 0,1 1 1,-1-1-1,0 0 0,1 0 0,-1 0 0,0 0 0,1 0 1,-1 0-1,0 0 0,1 0 0,-1 0 0,0 0 1,1 0-1,-1 0 0,0 0 0,1 0 0,-1 0 0,1 0 2,5 0 10,0 0 1,0-1-1,-1 0 0,6-1-12,4 0 26,58-9 130,-1 3 1,12 3-157,-57 4 7,-17 0-40,-1 1 0,1 0 0,-1 0 0,1 1 0,-1 1 1,1-1-1,-1 1 0,3 2 33,4 3-288,-15-6 340,-1 0 0,1-1-1,-1 1 1,1 0 0,0 0 0,-1 0 0,1-1 0,-1 1 0,0 0 0,1 0 0,-1 0 0,0 0 0,0 0 0,1 0 0,-1 0 0,0 0 0,0 0-52,0 24 356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6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99 154 9762,'-1'0'4897,"-1"0"-1768,1 0-1113,-6 18-183,5 8-617,4 40-216,2-40-432,0 2-160,-2-5-248,-1-5-64,2 0-152,1-4-320,8-7-1128,-4-2-128,2-10 823</inkml:trace>
  <inkml:trace contextRef="#ctx0" brushRef="#br0" timeOffset="1">0 1 13691,'20'-1'5353,"-4"1"-3593,4 4-647,3-1-193,-4-2-248,1 2-280,1-1-248,5 1-1320,0 1-793,10 4 1129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7.1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14155,'0'0'5369,"10"0"-4017,7-3-191,9-1-401,-1 0-216,3 0-264,-1-2-408,-3 7-1392,-3-1-705,-7 3 1169</inkml:trace>
  <inkml:trace contextRef="#ctx0" brushRef="#br0" timeOffset="1">28 162 10866,'6'1'4825,"4"-1"-2376,12 0-753,2-1-31,6-7-561,4 1-296,1 0-472,4 0-664,-7 0 304,4 3-80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7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0 12819,'-10'28'5441,"3"-2"-2745,-6-2-1047,8 5-337,3 1-272,2 0-416,7 6-199,-2-12-209,-7-10-232,7-10-873,-1-4-543,-7-12-1200,3-1 1487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2.0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18 9282,'5'27'6205,"6"13"-2831,-6-23-2116,2-1-603,-6-13-452,-3-8 7,-4-7 205,2 5-282,1 1-1,0-2 0,-1-3-132,-6-19 200,10 29-171,-1 0-1,1 0 1,0 0-1,-1-1 1,1 1-1,0 0 1,0 0-1,0-1 1,0 1-1,0 0 1,0 0-1,1-1 1,-1 1-1,0 0 1,1 0-1,-1-1 1,1 1-1,-1 0 1,1 0-1,-1 0 1,1 0-1,0 0 1,0 0-1,-1 0 1,1 0-1,0 0 1,0 0-1,0 1 1,0-1-1,0 0 1,1 0-29,-1 0 29,1 0 1,0 0 0,0 1-1,0-1 1,0 0 0,0 1 0,0-1-1,0 1 1,0 0 0,0-1-1,0 1 1,0 0 0,0 0 0,0 0-1,0 1 1,0-1 0,0 0-30,6 3 45,1 1 0,-1-1 0,0 1 0,0 1 0,6 3-45,38 31 34,-48-36-28,4 4-1,6 3 7,-1 2 0,3 2-12,-13-11 1,0 0 1,0 1 0,-1-1 0,1 0 0,-1 1 0,0-1 0,0 1 0,0 0 0,0 0 0,-1 0-1,1 3-1,-1-5 3,-1 1-1,0-1 0,0 0 1,0 0-1,0 0 0,0 0 1,-1 0-1,1 1 0,-1-1 1,1 0-1,-1 0 0,0 0 0,0 0 1,0 0-1,0 0 0,0-1 1,0 1-1,0 0 0,-1 0 1,1-1-1,-1 1 0,1-1 0,-2 1-2,-3 4 10,-1-1-1,0 0 1,-1-1-1,1 0 0,-2 1-9,-1 0 1,-1-1 0,1 0 0,-1-1 0,1 0 0,-1-1 0,0 0 0,-2 0-1,-9-1 11,1 0 0,-1-1 0,-3-1-11,25 1 0,0 0 0,0-1 0,-1 1 0,1 0-1,0 0 1,0 0 0,0 0 0,-1 0-1,1 0 1,0 0 0,0 0 0,0 0 0,-1 0-1,1 0 1,0 0 0,0 0 0,0 0-1,-1 0 1,1 0 0,0 0 0,0 0-1,0 0 1,-1 1 0,1-1 0,0 0 0,0 0-1,0 0 1,0 0 0,-1 0 0,1 0-1,0 1 1,0-1 0,0 0 0,0 0-1,0 0 1,0 0 0,-1 1 0,1-1 0,7 4-13,-1-2 15,0 0 0,0-1 0,1 0 0,-1 0 0,0-1 0,0 0 0,2 0-2,47-4 38,-50 3-37,170-12-649,-169 12 453,-2 1-229,0 0-1,0 0 1,1 0 0,-1 0 0,0 1 0,0 0 0,3 0 424,-6-1-105,-1 1 1,1-1 0,0 0-1,-1 0 1,1 0 0,-1 1-1,1-1 1,-1 0 0,1 1-1,-1-1 1,1 0 0,-1 1-1,1-1 1,-1 0 0,0 1-1,1-1 1,-1 1 104,0 0-63,0-1-1,0 1 1,0 0 0,0-1 0,0 1-1,0-1 1,0 1 0,0 0 0,-1-1-1,1 1 1,0-1 0,-1 1 0,1-1-1,0 1 1,-1-1 0,1 1 63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8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13 156 9698,'-3'-7'11746,"2"13"-9058,1 0-3087,-4 20 588,2-12-111,1 1 1,0 0 0,1-1 0,0 1 0,1 5-79,8-57-150,9-59-326,-15 84 468,1 1 0,0 0 0,1 0-1,0 1 1,1-1 0,0 1 0,0 0-1,1 0 1,1 1 0,-1 0 0,9-6 8,-14 12 5,1 1 1,-1 0 0,1 0-1,-1 1 1,1-1 0,0 0-1,0 1 1,0-1-6,-2 2 5,0 0 0,0 0 1,-1-1-1,1 1 0,0 0 0,0 0 0,0 0 0,0 0 0,0 0 1,0 0-1,-1 0 0,1 1 0,0-1 0,0 0 0,0 0 1,0 1-1,-1-1 0,1 0 0,0 1 0,0-1 0,-1 1 1,1-1-1,0 1 0,-1-1 0,1 1 0,0-1 0,-1 1 0,1 0 1,-1 0-1,1 0-5,3 4 37,-1 1 0,0-1 0,0 1 0,-1 0 1,0 0-1,0 0 0,0 0 0,1 6-37,1 14 338,0 17-338,1 1 280,-4-35-203,4 18 124,-5-25-189,1-1-1,-1 1 1,1-1-1,-1 0 0,1 1 1,0-1-1,-1 0 0,1 0 1,0 1-1,0-1 1,0 0-1,0 0 0,0 0 1,0 0-1,1 0-11,-2-1 0,1 1 0,0-1 0,-1 0-1,1 0 1,0 0 0,-1 1 0,1-1 0,0 0 0,-1 0 0,1 0-1,0 0 1,0 0 0,-1 0 0,1 0 0,0 0 0,-1-1 0,1 1 0,0 0-1,-1 0 1,1-1 0,0 1 0,-1 0 0,1-1 0,0 1 0,-1 0-1,1-1 1,-1 1 0,1-1 0,-1 1 0,1-1 0,-1 1 0,1-1-1,-1 0 1,0 1 0,1-1 0,-1 0 0,3-3-20,0 0 1,-1-1-1,0 1 1,1-3 19,-2 6-4,13-41-102,-11 32 105,1-1 0,0 1 0,0-1 0,1 1 0,1 1 0,-1-1 0,4-3 1,-8 12 10,1-1 1,-1 1-1,1-1 0,-1 1 1,1 0-1,-1 0 0,1 0 0,0 0 1,-1 0-1,1 0 0,0 0 1,0 0-1,0 1 0,0-1 1,0 1-1,0 0 0,0-1 0,0 1 1,0 0-1,0 0 0,0 0 1,0 0-1,0 0 0,0 1 1,0-1-1,-1 1 0,1-1 1,0 1-1,0 0 0,1 0-10,1 1 74,-1 0 0,0 0-1,1 0 1,-1 0 0,0 0 0,0 1 0,-1-1-1,1 1 1,0 0 0,-1 0 0,0 0 0,1 0-1,-1 0 1,-1 0 0,1 1 0,0-1-74,0 4 129,-1 0 1,1 0 0,-1 0 0,-1 0-1,1 0 1,-1 0 0,0 0-1,-1 0 1,1 0 0,-3 6-130,1-2-31,1 1 0,1-1 0,0 8 31,0-18-169,0 0 1,0 0-1,0 0 1,1 0-1,-1 0 1,0 0 0,1 0-1,-1 0 1,1-1-1,-1 1 1,1 0-1,0 0 169,0 1-4624,-2-3 3696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8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168 91 9554,'-24'-12'4232,"24"12"-4107,-1 0 0,1 0 0,0-1 0,-1 1 0,1 0 1,0-1-1,-1 1 0,1 0 0,0-1 0,0 1 0,0-1 1,-1 1-1,1 0 0,0-1 0,0 1 0,0-1 0,0 1 1,0 0-1,0-1 0,-1 1 0,1-1 0,0 1 1,0-1-1,0 1 0,1-1 0,-1 1 0,0 0 0,0-1 1,0 1-1,0-1 0,0 1 0,0-1-125,9-12 1777,-6 7-845,-2 5-815,-1 0-1,1 0 0,-1-1 1,1 1-1,-1 0 0,0-1 0,0 1 1,1 0-1,-1-1 0,0 1 0,0 0 1,0-1-1,0 1 0,-1 0 1,1-1-1,0 1 0,0 0 0,-1-1 1,1 1-1,-1 0 0,0 0 1,1-1-1,-1 1 0,0 0 0,1 0 1,-1 0-1,0 0 0,0 0 0,0 0 1,0 0-1,0 0 0,0 0 1,0 0-117,-1 0 67,0 1 1,0-1 0,-1 0 0,1 0 0,0 1 0,0-1 0,0 1 0,-1 0-1,1 0 1,0 0 0,0 0 0,-1 0 0,1 0 0,0 0 0,0 1-1,0-1 1,-1 1 0,1 0 0,0 0 0,-2 0-68,-1 2 32,0 0 0,0 1 1,1-1-1,-1 1 0,1 0 1,0 0-1,0 0 0,0 1 0,1 0 1,-1-1-1,1 1 0,0 0 1,1 0-1,-1 1 0,1-1 0,0 1-32,-5 14 37,1 0-1,0 0 0,-1 17-36,5-25 22,0-1 0,1 0 0,1 1 0,0-1 1,0 1-1,1-1 0,2 8-22,-2-14 12,0 1 0,1-1 0,-1 0 1,1 0-1,0 0 0,1 0 0,-1 0 1,1-1-1,0 1 0,0-1 0,1 0 1,-1 1-1,1-2 0,0 1 1,0 0-1,0-1 0,3 2-12,1 0-40,-1-1 0,2 0 0,-1-1 0,0 1 0,1-1-1,-1-1 1,1 0 0,0 0 0,8 0 40,-5-1-763,0-1-1,1 0 0,-1-1 1,0 0-1,0-1 1,12-3 763,17-7-1737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9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10 199 12035,'5'23'5401,"-5"-7"-2137,1 0-1215,1 3-249,-2 4-223,0-2-513,0 2-296,2-5-456,1-9-96,-1-7-1088,2-8-664,2-9-1041,0-7 1265</inkml:trace>
  <inkml:trace contextRef="#ctx0" brushRef="#br0" timeOffset="1">0 8 14339,'4'-4'5545,"4"2"-3856,4 0-65,7 2-432,-2 2-272,6 0-303,1 2-649,-7-4-1561,7 3-3952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8:59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25 14547,'3'-3'828,"1"0"-1,-1 1 1,1-1 0,0 1-1,0 0 1,1-1-828,-1 2 251,0 0 0,-1 0-1,1 0 1,0 0 0,0 0 0,0 1 0,0 0 0,-1-1 0,1 1 0,0 1 0,3 0-251,1 0 283,-1 1 0,0 0 0,0 0 0,0 1 0,0 0 0,-1 0 0,1 1 0,-1-1 1,0 1-1,0 1 0,4 3-283,-7-6 57,0 1 0,0 0 0,0 0-1,0 0 1,0 1 0,-1-1 0,0 0 0,1 1 0,-1 0 0,0 0 0,-1-1 0,1 1 0,-1 0 0,0 0 0,0 0 0,0 1 0,0-1 0,-1 0 0,1 0 0,-1 3-57,-2 6 38,0 0 0,-1 0 0,-1-1 0,0 0 0,0 0 0,-1 0 0,-1 0 0,0-1 0,-5 7-38,-1 2 39,5-9 2,0-1-1,-7 9-40,14-19 1,0 0 0,0 0 0,0 0 0,0 1 1,0-1-1,0 0 0,-1 0 0,1 0 0,0 1 0,0-1 0,0 0 0,0 0 0,1 0 0,-1 1 0,0-1 0,0 0 0,0 0 0,0 1 0,0-1 0,0 0 0,0 0 0,0 0 0,0 0 0,0 1 0,1-1 0,-1 0 0,0 0 0,0 0 0,0 0 0,0 1 0,0-1 0,1 0 0,-1 0 0,0 0 0,0 0 0,0 0 0,1 0 0,-1 0 0,0 1 0,0-1 0,0 0 0,1 0 0,-1 0 0,0 0 0,0 0 0,0 0 0,1 0 0,-1 0-1,10 3 27,11-1 14,-1-1-1,0-1 1,1-1-1,-1 0 1,4-2-41,11 0-25,20-2-391,31-2-4769,-52 4 3060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6.5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50 7378,'2'-5'1769,"-1"0"-620,1 0-1,-1 1 0,1-1 0,0 1 1,0-1-1,2-2-1148,-3 6 111,-1 0 1,1 1-1,-1-1 0,1 0 1,0 1-1,0-1 0,-1 0 1,1 1-1,0-1 0,0 1 1,-1-1-1,1 1 1,0 0-1,0-1 0,0 1 1,0 0-1,0 0 0,-1-1 1,1 1-1,0 0 1,0 0-1,0 0 0,0 0 1,0 0-1,0 0 0,0 0 1,0 1-1,0-1 1,-1 0-1,1 0 0,0 1 1,0-1-1,0 0 0,0 1 1,-1-1-1,1 1 1,0-1-1,0 1 0,0 0-111,1 1 125,0-1-1,0 1 1,0 0 0,0 0-1,0 1 1,0-1-1,-1 0 1,1 1-1,-1-1 1,1 1 0,-1-1-1,0 1 1,0 0-1,0-1 1,0 1-1,-1 0 1,1 0-1,-1 0 1,1 0-125,0 11 308,-1 0 0,0 0 1,-2 9-309,0 9 373,2-6-177,-1 3-14,1 1 1,2-1-1,0 0 1,6 22-183,-1-25 63,1 0 0,4 9-63,-10-30-113,0 0-1,1 0 0,-1 0 1,1-1-1,3 4 114,-5-6-157,0-1 1,0 0-1,0 1 0,1-1 1,-1 0-1,1 0 0,-1 0 1,1 0-1,-1 0 0,1 0 1,0 0-1,-1-1 1,1 1-1,0 0 0,0-1 1,-1 0-1,1 1 0,0-1 1,1 0 156,23-2-1181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6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13883,'-4'1'5209,"11"1"-3801,9-1-367,12-1-33,12 3-152,12-2-312,1 0-160,3 2-176,-3-3-400,-1 0-1768,5 0 904,-4-1 175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7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12 242 12107,'-1'-2'5774,"-1"6"-3015,-1 12-1656,1 1 0,0 16-1103,1-25 226,1-2-127,0-1 0,0 1 0,0-1 0,1 1 0,0-1 0,0 0 0,0 1 0,1-1 0,0 0 0,0 0 0,0 0 1,0 0-1,1 0 0,0-1 0,3 4-99,-4-5 8,0-1 0,0 0 0,1 1 0,-1-1 0,1 0 0,0-1 0,0 1 0,0 0 1,-1-1-1,2 1 0,-1-1 0,0 0 0,0 0 0,0 0 0,0-1 0,1 1 0,-1-1 0,0 1 0,1-1 1,-1 0-1,0-1 0,0 1 0,1 0 0,0-1-8,3-1-6,1 0-1,-2 0 1,1-1 0,0 0 0,0 0-1,-1-1 1,0 1 0,0-1 0,0-1-1,0 1 1,0-1 0,0-2 6,-2 4 6,-1 0-1,0 0 1,-1-1 0,1 1 0,-1-1 0,1 0-1,-1 1 1,0-1 0,0 0 0,-1 0 0,1-1-1,-1 1 1,0 0 0,0 0 0,0-1 0,-1 1-1,0-1 1,1 1 0,-1 0 0,-1-1 0,1 1-6,-1 0 17,-1 0-1,1 0 1,-1 0 0,0 1 0,1-1 0,-2 1 0,1-1 0,0 1 0,-1 0-1,1 0 1,-1 0 0,0 0 0,0 0 0,-3-2-17,0 1 17,-1 0 0,1-1 0,0 2 0,-1-1 0,0 1 1,0 0-1,-3-1-17,7 4-49,0-1 1,1 0 0,-1 1 0,1 0-1,-1 0 1,0-1 0,1 2-1,-1-1 1,0 0 0,1 0 0,-1 1-1,0-1 1,1 1 0,-1 0-1,-1 1 49,3-1 27,-1-1-1,1 1 0,-1 0 0,1 0 0,-1 1 0,1-1 0,0 0 1,0 0-1,0 1 0,-1-1 0,1 0 0,1 1 0,-1-1 1,0 1-1,0 0 0,0-1 0,1 1 0,-1-1 0,1 1 1,-1 0-1,1 0 0,0-1 0,0 2-26,0 24 357</inkml:trace>
  <inkml:trace contextRef="#ctx0" brushRef="#br0" timeOffset="1">455 1 13627,'-14'9'5665,"9"15"-3024,4 23-1529,-3 8 32,6 15-360,0-3-240,14-5-287,9-8-113,3-18-88,11-9-8,-2-19-609,-5-7-535,-4-10 2785,-4-10-1697</inkml:trace>
  <inkml:trace contextRef="#ctx0" brushRef="#br0" timeOffset="2">355 135 11330,'-1'-5'5210,"10"7"-1786,3 4-2191,3 2-193,15-2-368,-5-3-192,21-3-408,7 0-520,1-3-1408,5 2-569,-3 9 1281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7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81 8162,'-6'-9'1654,"0"0"1,0 0 0,-1 0 0,0 0-1,0 1 1,-5-4-1655,10 11 177,0-1 0,0 1 0,0-1-1,0 1 1,0 0 0,0 0 0,-1 0 0,1 0 0,0 0-1,0 0 1,-1 0 0,1 1 0,-1-1 0,1 1 0,0 0-1,-1 0 1,1 0 0,-1 0 0,1 0 0,-1 0-1,1 1 1,0-1 0,-1 1 0,1 0 0,0 0 0,-1 0-1,1 0 1,0 0 0,0 0 0,0 0 0,-2 2-177,0 0 84,0 1 0,0 0 0,1 0 0,-1 0 1,1 0-1,0 0 0,0 1 0,1-1 0,-1 1 0,1 0 1,0 0-1,0 0 0,1 0 0,-1 0 0,1 2-84,-2 5 71,2-1-1,-1 1 1,2-1-1,-1 1 1,2-1-1,0 7-70,-1-14 14,1 0 0,0 1-1,0-1 1,0 0 0,0 0-1,1 0 1,-1-1-1,1 1 1,0 0 0,0-1-1,1 1 1,-1-1 0,1 1-1,0-1 1,1 1-14,-2-2-2,0 0-1,0-1 1,0 1 0,1-1-1,-1 0 1,1 0 0,-1 0 0,1 0-1,-1 0 1,1 0 0,-1 0-1,1-1 1,0 0 0,-1 1-1,1-1 1,0 0 0,-1 0 0,1 0-1,0-1 1,-1 1 0,1-1-1,0 0 1,-1 1 0,2-2 2,3 0-35,-1-1 0,0 0 0,0-1 0,0 0 0,0 0 1,-1 0-1,1 0 0,-1-1 0,0 0 0,0 0 0,3-6 35,-2 4-33,-1 0 0,-1 0-1,0-1 1,0 1-1,0-1 1,-1-1-1,0 1 1,0 0 0,0-4 33,6-26 121,-12 55 335,0 1 0,1-1 0,1 15-456,1-20 145,0-1 1,1 1-1,1-1 0,2 10-145,-4-18-69,1 0 1,0 0 0,0 0-1,0 0 1,0-1-1,0 1 1,1 0-1,-1-1 1,1 1 0,0-1-1,0 1 1,0-1-1,0 0 1,0 0 0,0 0-1,0 0 1,1 0-1,-1 0 1,1-1 0,-1 1-1,1-1 69,-2-1-138,0 1 0,1-1-1,-1 0 1,0 0 0,0 1-1,0-1 1,0 0 0,0 0 0,0 0-1,0 0 1,1 0 0,-1-1-1,1 1 139,19-9-1137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8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14339,'4'28'6185,"0"0"-3296,0 12-1209,-4 9-95,1 11-625,2 1-304,4 3-360,3-4-112,4-16-88,2-4-24,2-19-136,1-5-712,2-16-1472,-4-4 175,-2-15 873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8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32 12739,'-12'-11'5593,"-1"11"-2344,7 3-1505,12-4-616,7-1-248,21-2-471,13 3-137,10-3-168,2-1-40,-9 2-16,-4-1-545,-13 5-1503,-8 6-264,0 20 1055</inkml:trace>
  <inkml:trace contextRef="#ctx0" brushRef="#br0" timeOffset="1">120 220 10890,'-8'6'4761,"4"-2"-2528,7-2-241,14 2-439,10-3-385,4-4-464,11-1-200,-5-8-336,2-2-72,-3 0-272,-6 1-568,-5 1-1553,-5 5 1481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2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3 10666,'-25'10'4385,"14"-4"-2632,7-5-633,8 0-432,7 3-80,13-4-32,7 0-200,11-4-168,7 4-40,14-1-72,1-3-24,5 3-16,-1-5-104,-20 2-408,-8 3-448,-16 1-1168,-16 0-33,-8-4 1169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9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12739,'5'11'5225,"0"12"-2953,-1 9-439,7 11-353,0 9-272,-2 4-488,6 0-239,1-6-249,0-10-64,1-16-280,4-7-441,-3-15-1367,1-8-768,0-15 1527</inkml:trace>
  <inkml:trace contextRef="#ctx0" brushRef="#br0" timeOffset="1">195 17 11594,'4'8'5522,"4"6"-2170,3 18-1135,-5 8-297,-3 14-583,1 5-337,1 4-472,2-1-136,4-11-200,-2-6-32,3-14-480,0-10-640,4-13-1465,1-7 3529,3-11-1392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19.6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129 131 10186,'31'-51'4052,"-29"48"-3589,0 0 1,-1 0 0,1-1-1,-1 1 1,0-1-1,1 1 1,-2-1 0,1 1-1,0-1 1,-1 0-1,1-2-463,-1 4 175,-1 1 0,1-1 0,0 1 0,-1-1 0,1 1 0,-1 0 0,1-1 0,-1 1 0,0 0 0,0-1 0,0 1 0,1 0-1,-1 0 1,0 0 0,0 0 0,0 0 0,-1 0 0,1 0 0,0 0 0,0 0 0,-1 0 0,1 1 0,0-1 0,-2 0-175,1 0 125,-1 0-1,1 0 1,-1 0 0,0 0 0,1 1 0,-1-1 0,0 1 0,0 0 0,1 0 0,-1 0-1,0 0 1,0 0 0,0 1 0,1-1 0,-2 1-125,-1 0 101,1 1-1,-1 0 1,1 0-1,0 0 1,0 0 0,0 1-1,0 0 1,0 0-1,0 0-100,-2 3 55,0 0 0,0 0 0,1 1 0,-1 0 0,1 0 0,1 0-1,-1 0 1,1 1 0,1-1 0,-1 4-55,1-3 15,1-1 0,0 1-1,1 0 1,0 0 0,0 0 0,0 0 0,1 0 0,1 0-1,-1 0 1,1-1 0,1 1 0,-1 0 0,1 0-1,1-1 1,-1 1 0,3 3-15,-2-6-13,-1 1-1,2-1 1,-1 0-1,1 1 1,-1-2 0,1 1-1,1 0 1,-1-1 0,1 0-1,-1 0 1,1 0-1,0-1 1,1 1 0,-1-1-1,0 0 1,1-1 0,0 1-1,0-1 1,0-1-1,0 1 1,3 0 13,-1-1-345,0 0-1,0-1 0,0 0 1,0 0-1,0-1 1,0 0-1,-1 0 1,1-1-1,2-1 346,39-14-1152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0.0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1 485 12883,'0'0'4707,"0"0"-2129,1 0-704,1 0-1699,0 1 0,0-1 0,0 0 0,0 0 0,0 0 0,0-1 0,0 1 0,0 0 0,0-1 0,0 1 0,0-1 0,0 0 0,0 1 0,0-1 0,1-1-175,3 0 75,0-1 0,0 1 0,0-2 0,0 1 0,0-1 0,0 1 0,-1-2 0,0 1 0,0-1 0,0 1 0,0-1 0,2-5-75,1-2 44,0 0-1,-1-1 1,3-8-44,-8 16 7,0 0 1,0 0-1,-1 0 1,1 0-1,-1 0 1,0 0-1,-1-1 1,1 1-1,-1 0 1,0-1-1,-1-1-7,1 6 2,0-1-1,0 1 1,0 0-1,-1 0 1,1 0-1,-1 0 1,1-1 0,-1 1-1,1 0 1,-1 0-1,0 0 1,0 0-1,1 0 1,-1 0-1,0 1 1,0-1-1,0 0 1,0 0-1,0 1 1,0-1 0,0 0-1,0 1 1,0-1-1,0 1 1,0-1-1,-1 1 1,1 0-1,0-1 1,0 1-1,0 0 1,-1 0-1,1 0 1,0 0 0,0 0-1,0 0 1,-1 0-1,1 0 1,0 1-1,0-1-1,-4 1 5,1 0 0,-1 0-1,1 1 1,-1-1 0,1 1 0,0 0-1,0 0 1,0 1 0,-2 1-5,0 0 25,1 1 0,0 0 0,0 0 0,1 1 0,0-1 0,-1 1 0,2 0 0,-1 0 0,1 1 0,0-1 0,0 1-25,0 2 66,0 0 0,0 0 0,1 0 0,0 1 0,0-1 0,1 1 0,0 7-66,1-13-2,0-1-1,1 1 0,-1-1 0,1 1 0,-1 0 0,1-1 0,0 1 1,0-1-1,0 0 0,1 1 0,-1-1 0,1 0 0,0 0 1,0 0-1,0 0 0,0 0 0,1 0 0,-1-1 0,1 1 1,-1-1-1,1 1 0,0-1 0,0 0 0,0 0 0,0-1 1,1 1-1,-1 0 0,0-1 0,1 0 0,-1 0 0,1 0 3,1 0-216,1-1 0,-1 0 0,0 0 0,0 0 0,1-1 1,-1 1-1,0-1 0,0 0 0,5-2 216,7-4-4,0 0 1,3-2 3,-20 9 15,44-20-15</inkml:trace>
  <inkml:trace contextRef="#ctx0" brushRef="#br0" timeOffset="1">383 1 11386,'4'7'5530,"-4"9"-1898,-8 14-1487,4 7-193,-4 12-551,2 2-265,9 6-616,-3-1-208,5-4-192,3-3-32,-1-17-8,4-4-80,-5-18-968,2-6-649,3-10-1591,5-9 95,-4-5 1881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0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11018,'-5'24'5225,"6"13"-1664,-1 5-1152,-1 16-625,1 4-320,4 2-599,2 1-249,4-8-328,-8-6-96,5-11-56,2-10-136,6-8-824,2-5-609,4-12 2466,6-5-1281</inkml:trace>
  <inkml:trace contextRef="#ctx0" brushRef="#br0" timeOffset="1">360 248 13491,'-29'5'7081,"19"-4"-6318,-1 1 0,1 0 0,-1 1 0,1 0-1,0 0 1,0 1 0,0 1 0,-2 1-763,11-5 37,-1-1 1,0 1-1,1 0 1,-1 1-1,1-1 1,0 0-1,-1 0 1,1 1-1,0-1 1,0 0-1,0 1 1,0-1-1,0 1 0,0 0 1,0-1-1,0 1 1,1 0-1,-1-1 1,1 1-1,-1 0 1,1 0-1,0 0 1,0-1-1,0 1 1,0 0-1,0 0 0,0 0 1,0-1-1,0 1 1,1 0-1,-1 0 1,1 0-1,-1-1 1,1 1-1,0 0 1,0-1-1,-1 1 1,1-1-1,0 1 0,1-1 1,-1 1-1,0-1 1,0 0-1,1 1 1,-1-1-38,17 14 29,0 0 1,0-2-1,1 0 1,12 5-30,-1 1 154,3 3-154,-30-20 42,0 0 0,0 1 0,0-1 0,-1 1 1,1-1-1,-1 1 0,1 0 0,-1 0 0,0 0 0,0 0 0,0 0 1,0 3-44,-1-5 33,-1 1 0,0 0 0,0-1 0,0 1 0,1-1 0,-1 1-1,-1 0 1,1-1 0,0 1 0,0 0 0,-1-1 0,1 1 0,0-1-1,-1 1 1,0-1 0,1 1 0,-1-1 0,0 1 0,0-1 0,0 0-1,0 1 1,0-1 0,0 0 0,0 0 0,0 0 0,-1 0 0,1 0-1,-1 1-31,-3 1 49,0 0 0,0 0 0,0 0 0,0-1 0,-1 1 0,1-1 0,-1-1 0,-4 2-49,-3 0-147,0-1 0,0-1 0,-4 1 147,12-2-167,3 0-99,-1 0 0,0 0 1,1 0-1,-1 0 0,0 0 1,1 0-1,-1-1 0,1 1 0,-1-1 1,0 0-1,-1 0 266,4 1-99,0 0-1,0-1 1,-1 1-1,1 0 1,0 0 0,0 0-1,-1 0 1,1-1-1,0 1 1,0 0 0,-1 0-1,1-1 1,0 1-1,0 0 1,0 0 0,0-1-1,-1 1 1,1 0-1,0 0 1,0-1-1,0 1 1,0 0 0,0-1-1,0 1 100,3-9-1396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0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6 11739,'-55'3'5305,"54"-2"-2353,1 0-991,13-1-377,4 0-312,15-4-384,9 3-231,9-4-489,8 5 56,-3 0-1008,-7 0-1009,-11 14 1177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1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13451,'0'8'5681,"0"-3"-3112,7-2-937,2-3-80,10-3-415,2-2-265,5-5-504,2 2-160,-4 2-592,-1 0-680,-3 5 2376,1 1-1376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2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87 7586,'39'-50'4717,"-26"35"-559,-8 12-2247,0 2-1139,-4 0-620,0 1 0,1-1-1,-1 1 1,0 0 0,1 0 0,-1 0-1,0 0 1,0 0 0,1 0-1,-1 0 1,0 0 0,0 0 0,1 1-1,-1-1 1,0 1 0,0-1 0,0 1-1,1-1 1,-1 1 0,0-1 0,0 1-1,0 0 1,0 0 0,0-1 0,0 1-1,0 0 1,-1 0 0,1 0-1,0 0 1,0 1-152,2 2 248,0 1-1,0-1 0,0 1 0,-1 0 1,1 0-1,0 4-247,1 3 343,0 1 0,-1 0 0,-1 1 0,0 7-343,2 56 690,-3-36-414,1-6-83,-2-31-143,-1-6-32,-1-12-139,1-6 51,2 0-1,0 0 1,3-13 70,-1 19-50,0 0-1,1 0 1,6-13 50,-5 13-25,0 0 0,0-5 25,-3 10 2,-2 4 5,1 1 1,0-1 0,0 1 0,1-1 0,-1 1-1,1 0 1,0 0 0,0 0 0,1-2-8,-3 6 2,0 0 0,1 0 0,-1 0 0,0-1 1,0 1-1,1 0 0,-1 0 0,0 0 0,0 0 0,0-1 0,1 1 0,-1 0 1,0 0-1,1 0 0,-1 0 0,0 0 0,0 0 0,1 0 0,-1 0 1,0 0-1,0 0 0,1 0 0,-1 0 0,0 0 0,1 0 0,-1 0 1,0 0-1,0 0 0,1 0 0,-1 0 0,0 1 0,0-1 0,1 0 1,-1 0-1,0 0 0,0 0 0,1 0 0,-1 1 0,0-1 0,0 0 1,0 0-1,0 0 0,1 1 0,-1-1 0,0 0-2,9 15 101,-3-2-24,-1 0-1,-1 1 0,0 0 1,-1 0-1,0 0 1,-1 0-1,-1 0 1,0 1-1,-1-1 0,-1 10-76,1-22 13,-1-1-1,1 1 0,-1 0 0,1 0 1,-1 0-1,0-1 0,0 1 1,0 0-1,0-1 0,0 1 0,-1 0-12,-1 3 33,2-1 11,3-10-165,-2 3 93,0 0 1,0 0-1,1 0 0,0-1 1,-1 1-1,1 0 0,0 1 1,0-1-1,1 0 0,-1-1 28,3-5-48,6-14-63,1 1 0,0 1 1,6-7 110,-13 21-13,1 0 0,0 0 0,1 0 1,0 0-1,0 1 0,1 0 0,-1 0 0,1 1 1,0 0-1,1 0 0,-1 0 0,2 1 13,-6 2 7,-1 1-1,1 0 0,0 1 1,0-1-1,0 0 0,0 1 1,0 0-1,0-1 0,0 1 1,0 0-1,0 1 0,0-1 1,0 0-1,0 1 1,0 0-1,-1-1 0,2 2-6,0 0 29,0 0-1,0 0 1,0 0-1,-1 1 1,1-1-1,-1 1 1,0 0-1,0 0 1,0 1-1,0-1 0,0 1-28,5 8 151,0 1-1,0 0 0,-2 0 0,0 1 0,0-1 0,1 8-150,3 9 323,-2 1 1,0 0-1,-3 0 0,2 23-323,-7-51-75,1 10 274,1-8-707,-1-5-1004,6-11 792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4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31 8610,'-7'-5'4001,"-9"5"-1529,11 1-327,6 3-513,10 0-296,27-1-471,8-2-137,7-8-120,5 3-48,-3-4-80,1 2-88,0 6-128,-14-6-56,-7 2-16,-6 0-392,-13 4-1472,-7 3-433,-15 10 1009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4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9738,'-16'12'4769,"15"1"-1384,2 7-1009,2 5-647,-3 6-209,4 8-496,-5 0-216,1 5-440,5 0-159,0-5-1,5-6-376,3-6-929,-2-9-687,1-6-1009,6 3 1577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5.6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64 11018,'-3'0'1584,"-6"-3"2076,7 2-2046,6-1-329,4 0-601,0 0-1,0 1 0,1 0 0,7 0-683,19-1 772,79-17 631,-71 11-988,26-2 511,65 2-926,-82 5 15,-36 2-918,-1 1-1,5 2 904,-13-1-2306,-7 0 2203,0-1 0,0 0 1,0 0-1,0 0 0,0 1 1,0-1-1,0 0 0,0 0 0,0 0 1,-1 1-1,1-1 0,0 0 1,0 0-1,0 0 0,0 0 0,0 1 1,0-1-1,-1 0 0,1 0 1,0 0-1,0 0 0,0 0 0,0 0 1,-1 0-1,1 1 0,0-1 1,0 0-1,0 0 0,-1 0 103,-15 8-1649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2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7170,'5'68'7471,"-3"2"-3510,-1-2-2399,-1-65-1520,0-3-35,1 1 0,-1 0 1,0-1-1,0 1 0,0 0 1,0-1-1,0 1 1,0 0-1,0-1 0,0 1 1,0-1-1,-1 1 0,1 0 1,0-1-1,0 1 1,0 0-1,-1-1 0,1 1 1,0-1-1,-1 1 0,1-1-7,-1 0 2,1 0-1,0-1 1,-1 1-1,1-1 1,0 1-1,0-1 0,-1 1 1,1-1-1,0 1 1,0-1-1,0 0 1,0 1-1,0-1 1,0 1-1,-1-1 0,1 1 1,0-1-1,1 1 1,-1-1-1,0 0 1,0 1-1,0-1 1,0 1-1,0-1-1,1-7-1,1-1 0,0 1 1,0 0-1,0 0 0,1 0 0,3-5 1,-2 4 1,0 0 21,1 0 0,0 0 0,0 1 1,1-1-1,1 1 0,-1 0 0,1 1 0,1-1 0,-1 1 0,7-4-22,-12 9 59,1 0-1,-1 0 1,1 0-1,-1 1 1,1-1-1,0 0 1,0 1-1,0 0 1,-1 0-1,1 0 1,0 0-1,1 0 1,-1 1-1,0-1 1,0 1-1,0 0 1,0 0-1,0 0 1,0 0-1,1 0 1,-1 1-1,0 0 1,0-1-1,0 1 1,0 0-1,0 0 1,0 1-1,2 1-58,1 0 112,-1 0 0,1 0 0,-1 1 0,0 0 0,0 0 0,-1 0 0,1 1 0,-1-1 0,0 1 0,0 0 0,0 1 0,-1-1 0,0 0 0,0 1-1,0 0 1,-1 0 0,1 0 0,-1 0 0,-1 0 0,1 0 0,-1 2-112,-1-6-3,1 8 132,0 1 1,-1 8-130,0-17-90,-1 1 1,1 0-1,0-1 0,-1 1 1,0 0-1,0-1 0,0 1 1,0-1-1,0 1 0,0-1 1,0 0-1,-2 3 90,2-5-174,1 0 0,0 1 1,0-1-1,0 0 0,-1 0 0,1 0 1,0 1-1,0-1 0,-1 0 0,1 0 0,0 0 1,-1 0-1,1 0 0,0 1 0,-1-1 0,1 0 1,0 0-1,-1 0 0,1 0 0,0 0 0,-1 0 1,1 0 173,4-5-1218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5.9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 10794,'-3'-1'918,"-16"1"2560,18 0-3348,1 0 1,0 0 0,-1 0-1,1 0 1,-1 0-1,1 0 1,-1 0-1,1 0 1,-1 0 0,1 1-1,0-1 1,-1 0-1,1 0 1,-1 0 0,1 1-1,0-1 1,-1 0-1,1 0 1,0 1 0,-1-1-1,1 0 1,0 1-1,-1-1 1,1 0-1,0 1 1,0-1 0,-1 1-1,1-1 1,0 1-1,0-1 1,0 0 0,0 1-1,0-1 1,-1 1-1,1-1 1,0 1-131,1 1 203,-1 0 0,0 0 1,1 0-1,0 0 0,-1 0 1,1 0-1,0 0 0,0-1 0,0 1 1,0 0-1,1-1 0,0 2-203,18 18 960,-12-14-614,59 53 1366,12 12-759,-66-58-861,-1-1 0,0 2-1,-1-1 1,6 13-92,-12-18 18,3 3 2,-1 1 1,0 0-1,-1 0 1,-1 1-1,2 8-20,-5-17 3,0 2 1,0 0-1,-1 0 1,1 0-1,-1 6-3,-1-10 0,0 0 0,0 0-1,-1 0 1,1 0 0,-1 0 0,0 0-1,1 0 1,-2 0 0,1 0 0,0 0-1,0-1 1,-1 1 0,0 1 0,-3 2-9,0 1 1,0-1 0,-1 0-1,1 0 1,-1 0-1,-1-1 1,-3 2 8,-2 4-7,11-9 7,-1-1 0,1 1 1,-1-1-1,1 0 1,-1 1-1,1-1 0,-1 0 1,0 0-1,1 0 1,-1-1-1,0 1 0,-1 0 0,-4 2-1,10-3-4,3-2 7,118-17 53,-76 9-90,0 3 0,0 2 0,21 1 35,-64 5-35,-3-2-117,1 1 1,0 0-1,0 0 0,0 1 0,0-1 1,0 0-1,-1 1 0,1 0 1,0 0-1,-1 0 0,1 0 0,0 0 1,0 1 151,-3-2 20,0 0 1,1 1-1,-1-1 1,0 0-1,1 1 1,-1-1-1,0 1 1,0-1-1,1 0 1,-1 1-1,0-1 1,0 1-1,0-1 1,1 1-1,-1-1 1,0 1-1,0-1 1,0 0-1,0 1 1,0-1-1,0 1 1,0-1-1,0 1 1,0-1-1,0 1 1,-1-1-1,1 1 1,0-1-1,0 1-20,-14 27 52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6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12299,'-1'26'5065,"-3"-9"-2793,4 12-671,0 3-65,0 4-296,4 3-480,-8-11-264,-2-2-328,4-7-336,3-11-936,4-4-624,1-11-1209,0-2 1689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6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 11899,'10'-4'4873,"3"1"-2921,4 1-184,2-1-503,-4-1-289,3 4-520,5-2-120,-1-1-1576,13 3 2408,13-9-1176</inkml:trace>
  <inkml:trace contextRef="#ctx0" brushRef="#br0" timeOffset="1">411 119 12331,'-2'4'5273,"0"-1"-2921,9-3-1183,-7 0-177,0-2-552,15 0-192,13-4-376,32 2-408,-34 7-1305,-3 10 777,-17 10 336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7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8 190 8458,'-8'-5'4105,"8"5"-1257,2 0-807,8 1-425,7-1-360,9-7-511,4 1-265,8-6-328,2 2-24,-6 2-1257,2 0-327,-12 8 808</inkml:trace>
  <inkml:trace contextRef="#ctx0" brushRef="#br0" timeOffset="1">349 1 11098,'0'12'4985,"10"4"-2176,-6 7-801,0 6-343,4 4-345,-6 0-504,-1-1-248,-2-5-320,2-10-464,-1-5-1480,0-13-704,8-14 1231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7.6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1 103 10778,'3'1'748,"0"-1"-1,0 1 0,1 0 1,-1 1-1,0-1 0,0 0 1,0 1-1,0 0 0,0 0 1,0 0-1,1 1-747,-2-1 394,1 1-1,-1 0 1,1-1-1,-1 1 0,0 0 1,0 1-1,0-1 1,0 0-1,0 3-393,0-1 191,0 1-1,-1 0 1,0-1-1,0 1 1,0 0-1,0 0 0,-1 0 1,0-1-1,-1 1 1,1 0-1,-1 0 1,0-1-1,-1 2-190,-1 2 174,3-7-156,-1-1 1,0 1 0,1-1-1,-1 1 1,1 0-1,-1-1 1,1 1-1,0 0 1,0-1-1,-1 1 1,1 0 0,0 0-1,1-1 1,-1 1-1,0 0 1,1 1-19,-2-6-193,1 0 0,-1 0 0,1 1 1,0-1-1,0 0 0,0 0 0,0 0 0,0 0 1,1-1 192,-1-6-155,2-10 73,0 0-1,2-9 83,-2 23 2,-1 0 1,1 0-1,0-1 0,0 2 0,0-1 1,1 0-1,0 0 0,0 1 0,1 0 1,-1 0-1,1-1-2,0 3 19,-1-1 1,1 1-1,0 0 0,0 1 1,0-1-1,0 1 0,1-1 1,2 0-20,-6 3 15,0 0 0,0-1-1,-1 1 1,1 0 0,0 0 0,0 0 0,0 0 0,0 0 0,0 0 0,-1 0 0,1 0 0,0 0 0,0 0 0,0 1 0,0-1 0,-1 0-1,1 1 1,0-1 0,0 0 0,-1 1 0,1-1 0,0 1 0,-1-1 0,1 1 0,0-1 0,-1 1 0,1 0 0,-1-1 0,1 1 0,-1 0-1,1-1 1,-1 1 0,1 0 0,-1 0 0,0-1 0,1 1 0,-1 0 0,0 0 0,0 0 0,0-1 0,1 1 0,-1 0-15,1 5 94,0 0 1,-1 0 0,1 0-1,-1 0 1,0 2-95,-4 63 528,5-63-470,2-9-51,5-11-59,-7 11 47,72-118-614,-70 115 612,3-6-3,0 0 0,1 0 1,5-4 9,-10 12 10,-1 0 0,1 0 0,0 0 0,0 1 1,0-1-1,0 1 0,0-1 0,0 1 1,0 0-1,0 0 0,1 0 0,-1 0 0,0 0 1,1 1-1,-1-1 0,1 1 0,-1-1 0,1 1 1,0 0-11,-1 0 18,0 1 1,0-1-1,0 1 1,-1-1-1,1 1 1,0 0-1,-1-1 1,1 1-1,-1 0 1,1 0-1,-1 0 1,1 1-1,-1-1 1,0 0-1,1 0 1,-1 1-1,0-1 1,0 1-1,1 0-18,2 5 128,0 0 0,0 0 0,2 7-128,-6-13 14,6 17 349,0-1 0,1 12-363,-5-17 106,2 1 0,-1-1 1,2 1-1,-1-1 1,2 0-1,2 5-106,-7-16-212,0 1 0,0 0-1,1-1 1,-1 1 0,0 0 0,1-1-1,-1 0 1,1 1 0,-1-1-1,1 0 213,5 1-828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8.1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217 159 7498,'1'0'319,"1"0"0,-1 0 0,0 0 0,0 0 0,1 0 0,-1-1 1,0 1-1,0 0 0,1-1 0,-1 1 0,0-1 0,0 1 0,0-1 0,0 1 1,0-1-1,0 0 0,0 0 0,0 1 0,0-1 0,0 0 0,0 0 0,0 0 1,0 0-1,-1 0 0,1 0 0,0 0 0,-1 0 0,1-1-319,0 0 287,-1-1-1,1 0 0,-1 1 1,1-1-1,-1 0 1,0 1-1,0-1 0,0 0 1,-1 1-1,1-1 1,-1 0-1,1 1 0,-2-2-286,0-4 264,0 1 0,0 0 0,-1 1 0,0-1 0,-1 0 0,1 1 0,-1 0 0,-1 0 0,1 0 0,-1 0 0,0 1 0,0-1 0,-6-3-264,9 7 45,0 1-1,-1 0 1,1 0 0,0 0 0,-1 0 0,1 0 0,0 0 0,-1 1-1,1-1 1,-1 1 0,1 0 0,-1-1 0,1 1 0,-1 1 0,0-1 0,1 0-1,-1 0 1,1 1 0,0 0 0,-3 0-45,-2 2 64,-1 0-1,1 1 1,-1 0-1,1 0 1,-4 4-64,4-3 28,0 0-1,1 0 1,0 0 0,0 1 0,0 0 0,1 0 0,-1 1 0,1-1 0,1 1 0,0 0 0,0 1 0,0-1-1,1 0 1,-3 9-28,4-8 13,0 0-1,1 0 0,0 0 0,0 0 0,1 1 1,0-1-1,0 0 0,1 0 0,0 1 0,0-1 1,1 0-1,0 0 0,1 0 0,0-1 1,0 1-1,0-1 0,1 1 0,1-1-12,1 3 14,1 0 0,0-1 0,1 0 0,0 0 0,0-1 0,1 0 0,0 0 0,1-1 0,0 0 0,0-1 0,0 0 0,4 1-14,-6-3-319,0 0 0,1 0 0,-1-1 0,1-1 0,-1 0-1,1 0 1,0 0 0,0-1 0,4 0 319,26-4-984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8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20 227 12579,'3'17'5337,"0"7"-2833,1 0-375,-3 0-425,0-3-344,2-5-607,0-5-201,-1-11-1168,1-3-537,-2-16-1439,-1-6 1520,4-6 415</inkml:trace>
  <inkml:trace contextRef="#ctx0" brushRef="#br0" timeOffset="1">0 2 11554,'6'-2'4930,"4"9"-2450,2-6-576,0 3-415,0 6-305,1-9-544,1-1-672,-2 7-1488,-3-7 1072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29.1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12163,'8'-1'1454,"0"0"0,1 1 1,-1 0-1,0 1 0,0 0 0,3 1-1454,48 12 2105,-47-11-1309,-4-1-512,-1 0 12,-1 0 0,1 0 0,4 3-296,-10-5 30,1 1 1,-1 0-1,1 0 0,-1 0 1,1 0-1,-1 0 1,0 0-1,0 0 0,1 0 1,-1 1-1,0-1 1,0 0-1,0 1 0,0-1 1,-1 1-1,1-1 0,0 1-30,0 1 18,-1-1-1,1 1 1,-1 0-1,0 0 1,0-1-1,0 1 0,0 0 1,0 0-1,-1-1 1,1 1-1,-1 0 0,0-1 1,0 1-1,0 0 1,0-1-1,0 1 1,0-1-1,-1 1-17,-4 7 61,-1 0 0,0 0 0,-4 4-61,9-12 10,-8 9 24,0-1 0,0 0-1,-1-1 1,-1 0-34,-27 24 179,39-33-174,0 0 0,0 0 1,-1 1-1,1-1 0,0 0 1,0 0-1,0 0 0,-1 0 1,1 0-1,0 1 0,0-1 1,0 0-1,0 0 0,0 0 1,-1 0-1,1 1 0,0-1 0,0 0 1,0 0-1,0 0 0,0 1 1,0-1-1,0 0 0,0 0 1,0 0-1,0 1 0,0-1 1,0 0-1,0 0 0,0 1 1,0-1-1,0 0 0,0 0 1,0 1-1,0-1 0,0 0 1,0 0-1,0 0 0,0 1 1,0-1-6,13 2 216,47-2 168,5-4-384,-48 4 24,14-3-34,-5 1 161,10 2-151,-27 0-323,0 0 0,-1 2 0,1-1 0,0 1 0,-1 0-1,1 1 324,18 7-668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32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23 8850,'-3'34'4209,"3"-34"-1865,7-3-527,5 3-113,12-1-520,4-6-191,9 0-289,8-2-88,-6 1-104,-7 1-80,-4 2-184,-6 1-72,-5 1-56,6 1-344,-8 2-1416,-3 0-761,-2 5 1281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33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10746,'0'11'4537,"4"-3"-2368,11-3-385,11 2-208,6-4-215,8-3-305,3 0-176,-9-2-232,-3 0-96,-6 0-208,-2 2-95,-6 0-121,0 4-8,-11 2-488,-6-4-409,-7 5-1151,0-2-673,1 11 1593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3.0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1 9178,'-23'6'4617,"-22"35"-1112,36-35-1961,9-4-864,4 2-104,12-2-64,8-2-152,10 0-167,7-3-9,3-1-56,0 0-24,-6 0-88,-4 3-184,-18-2-745,-7 2-687,-15-2 944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47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 7370,'0'-23'7017,"0"22"-6835,0 1 0,0-1 1,1 0-1,-1 0 1,0 1-1,0-1 0,0 0 1,1 1-1,-1-1 0,0 0 1,1 1-1,-1-1 0,1 0 1,-1 1-1,1-1 0,-1 1 1,1-1-1,-1 1 1,1-1-1,-1 1 0,1-1 1,0 1-1,-1-1 0,1 1 1,0 0-1,0-1-182,-1 1 75,1 0 0,-1 0-1,1 0 1,-1 0 0,1 1 0,-1-1-1,1 0 1,-1 0 0,1 0 0,-1 0-1,1 0 1,-1 1 0,1-1 0,-1 0-1,1 1 1,-1-1 0,0 0 0,1 1 0,-1-1-1,0 0 1,1 1 0,-1-1 0,0 1-1,1-1 1,-1 0 0,0 1 0,0-1-1,1 1 1,-1-1 0,0 1 0,0-1-1,0 1-74,5 17 798,6 61 1960,0 64-2758,-10-126 92,0 32 72,-1-40-156,1-8-21,-1-2-17,-1-10-72,0-1 0,-1 1-1,-1-5 103,-2-19-199,4 8-190,1-17 389,1 19-105,-1 12 80,1 1 0,0-1 0,1 1 0,0-1 0,1 1 0,0 0 0,1 0 0,4-9 25,-6 18 11,-1 0 0,1 1 0,-1-1 0,1 1 0,0-1 0,0 1 0,0 0-1,0 0 1,0 0 0,0 0 0,1 0 0,-1 0 0,1 1 0,-1-1 0,1 1 0,0-1 0,-1 1 0,1 0-1,0 0 1,0 1 0,0-1 0,0 0 0,0 1 0,0 0 0,0 0 0,0 0 0,0 0 0,0 0 0,0 0 0,0 1-1,0 0 1,0-1 0,0 1 0,-1 0 0,1 0 0,0 1 0,0-1 0,-1 1 0,1-1 0,-1 1 0,1 0-1,-1 0 1,0 0 0,2 1-11,1 4 80,0 1-1,0 0 0,-1-1 1,0 2-1,0-1 1,0 0-1,-1 1 1,-1-1-1,1 1 0,-2 0 1,1 4-80,2 22 403,-1-1 1,-2 15-404,0-14 228,1 55 68,-2-113-407,1 0 0,1 0 0,1 0 0,3-9 111,-3 18-21,1-1 0,1 1 0,1 1 0,0-1 0,2-3 21,-6 14 5,0-1 1,0 1-1,0-1 1,0 1 0,1 0-1,0 0 1,-1 0-1,1 0 1,0 0-1,1 1 1,-1-1 0,0 1-1,1 0 1,-1 0-1,1 0 1,0 1-1,-1-1 1,1 1 0,0 0-1,0 0 1,1 0-6,-3 1 21,1-1 1,-1 1 0,0 0 0,1 1-1,-1-1 1,1 0 0,-1 1-1,0-1 1,1 1 0,-1-1 0,0 1-1,0 0 1,1 0 0,-1 0-1,0 1 1,0-1 0,0 0 0,0 1-1,-1-1 1,1 1 0,0 0 0,0 0-1,-1-1 1,0 1 0,1 0-1,-1 0 1,0 0 0,0 1 0,0-1-1,0 0 1,0 0 0,0 2-22,2 8 155,0 0 0,0 0 1,-2 0-1,1 1 0,-1 9-155,-1-14 49,5 52 432,0-6-978,-3-20-3477,-2-30 2635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47.9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50 12795,'-76'-45'5425,"62"42"-2769,6 2-759,13 2-361,11 4-304,17 2-431,9-2-153,11-4-240,4-1-88,8-4-128,-1 0-64,-3 4-48,-10-1 104,-24 10-896,-8 1-648,-19-1-1625,-6 6-3632,-19-1 4456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48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10458,'9'16'4809,"2"1"-1824,2 3-697,-2 7-375,-1 2-281,-2 10-560,-2 5-263,-2 2-441,-2 1-128,1-9-136,2-4-8,0-16-848,1-8-513,-1-16-991,-2-8 1152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49.1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31 11242,'-10'-9'4227,"8"7"-3459,0 0 0,0 0 0,0 0 0,0 0 1,0 0-1,0-1-768,2 3 46,0-1 1,0 1-1,0 0 1,0 0-1,0 0 1,0 0-1,0 0 1,0 0-1,0-1 1,0 1-1,0 0 1,0 0-1,0 0 1,0 0-1,0 0 1,0 0-1,0 0 1,0-1-1,0 1 1,0 0-1,0 0 1,0 0-1,0 0 1,1 0-1,-1 0 1,0 0-1,0 0 1,0-1-1,0 1 1,0 0-1,0 0 1,0 0-1,0 0 1,0 0-1,1 0 1,-1 0 0,0 0-1,0 0 1,0 0-47,8-2 885,9 2-245,-16 0-527,15 1 179,0 1 0,0 0 0,0 1 0,0 1 0,5 2-292,-10-2 80,0 0-1,-1 0 0,1 1 1,-1 1-1,0 0 1,0 0-1,-1 1 0,1 1-79,-7-6 15,0 1 0,0 0 0,-1 0 0,1 0 0,-1 0 0,1 0 0,-1 0 0,0 1-1,0-1 1,-1 1 0,1 0 0,-1-1 0,0 1 0,0 0 0,0 0 0,0 0-1,-1 0 1,1 0 0,-1 0 0,0 0 0,0 0 0,-1 0 0,1-1 0,-1 1 0,0 2-15,-3 3 28,0 0 0,0 0 1,-1 0-1,0 0 1,-1-1-1,0 0 1,0 0-1,-5 4-28,6-6 11,-1 0 0,0-1 0,0 0-1,0 0 1,-1-1 0,0 0 0,0 0 0,0 0 0,0-1 0,-6 2-11,9-4 15,-15 5 23,18-6-22,0 1-1,0-1 1,1 0-1,-1 1 0,0-1 1,0 1-1,1-1 1,-1 1-1,0-1 1,1 1-1,-1-1 1,0 1-1,1 0 0,-1-1 1,1 1-1,-1 0 1,0 0-16,1 0 11,0-1 1,0 0-1,1 0 1,-1 1-1,0-1 1,0 0-1,0 1 1,0-1-1,0 0 1,0 1-1,0-1 1,1 0-1,-1 0 1,0 1-1,0-1 1,0 0-1,0 0 1,1 1-1,-1-1 1,0 0-1,0 0 1,1 0 0,-1 1-1,0-1 1,1 0-1,-1 0 1,0 0-1,0 0 1,1 0-1,-1 0 1,0 0-1,1 0 1,-1 1-1,0-1 1,1 0-1,-1 0 1,0 0-1,1 0 1,-1-1-12,16 2 206,-13-1-164,6 0 33,91-2 769,-77 0-863,0 0 0,0-2 0,5-2 19,-24 4-1347,-9 2-404,-8 1 501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49.5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24 10050,'-13'-4'1242,"-15"-4"9043,-22-3-10285,120 18 3601,-31-3-3175,122 11 1080,69-6-1506,-214-9-296,-14 0-611,-4 0-285,-24 0-3049,0-1 2491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0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10930,'0'0'112,"0"0"1,0 0-1,0 0 0,0 0 0,0 0 0,0 0 0,0 0 1,0 0-1,-1 0 0,1 0 0,0 0 0,0 1 0,0-1 1,0 0-1,0 0 0,0 0 0,0 0 0,0 0 0,0 0 1,0 0-1,0 0 0,0 0 0,0 0 0,0 0 0,0 0 1,0 0-1,0 0 0,0 1 0,0-1 0,0 0 0,0 0 1,0 0-1,0 0 0,0 0 0,0 0 0,0 0 0,0 0 1,0 0-1,0 0 0,0 0 0,0 0 0,0 0 0,0 0 0,0 0 1,1 1-1,-1-1 0,0 0 0,0 0 0,0 0 0,0 0 1,0 0-1,0 0 0,0 0 0,0 0 0,0 0-112,7 1 2520,11-2-1600,-15 1-154,16-2 341,-1 2 0,1 0 1,-1 1-1,9 2-1107,-21-2 87,1 0-1,-1 1 1,0 0-1,1 0 0,-1 0 1,0 1-1,0 0 1,-1 1-1,1-1 0,-1 1 1,1 0-1,-1 0 1,4 5-87,1 3 31,0 1-1,-2 0 1,1 1 0,-2 0 0,1 0-1,-2 0 1,0 1-31,1 2 13,-2-7-5,-1 1-1,-1 0 1,0-1 0,2 9-8,-4-14-1,-1 0 0,1 0 0,-1 1 0,0-1-1,0 0 1,-1 0 0,1 0 0,-1 0 0,0 0 0,0 0-1,-1 1 2,-2 2-9,0 0-1,0 0 0,0-1 1,-1 0-1,0 0 0,0 0 1,-1 0-1,0-1 0,0 0 0,0 0 1,-6 3 9,-32 24 16,-22 10-16,64-42 3,-3 3 16,12-3-2,-5-1-15,255 3 312,-240-3-264,0 1 0,0 1 0,0 1 0,-1 0 0,1 1 1,-1 1-1,0 0 0,1 2-50,-15-6-83,1 0 0,-1 0 0,0 0 0,0 1 0,0-1 0,0 0 0,-1 1 0,1 0 0,0-1 0,-1 1 0,1 0 0,0 2 83,-1-3-124,-1 0 0,1 0 0,-1 0 0,0 0 0,1 0 0,-1 0 0,0 0 0,0 0 0,0 0 0,0 0 0,0 0 0,0 0 0,0 0 0,0 0 0,-1 0-1,1 0 1,0 0 0,-1 0 0,1 0 0,0 0 0,-1 0 0,1 0 0,-1 0 0,0 0 0,1 0 0,-1 0 0,0 0 124,-11 13 423,7 3-210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0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56 131 13019,'2'5'5113,"2"5"-3081,4 2-679,0 6 7,0 6-168,-3 2-440,2 4-200,-3-2-320,0-3-79,0-3-290,0-9-471,-3-13-1304,-1-5-713,-3-10 1481</inkml:trace>
  <inkml:trace contextRef="#ctx0" brushRef="#br0" timeOffset="1">1 31 11050,'5'4'4905,"6"-1"-2144,2-7-865,7 0-423,1 3-313,2-6-544,1 6-64,0-1-1552,0-4 3120,-6-6-1847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1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14115,'38'50'5593,"-32"-50"-3600,-4-4-673,8-2-280,8 6-232,5 0-344,6 5-136,4 7-544,-3-5-600,-6-1-1592,1 5-1793,-5 6 2577</inkml:trace>
  <inkml:trace contextRef="#ctx0" brushRef="#br0" timeOffset="1">90 202 12595,'5'4'5209,"4"-3"-3097,3-1-127,2-1-593,12-1-320,5 0-560,-4 0-176,7 2-856,-11 0-1008,2 7 992</inkml:trace>
  <inkml:trace contextRef="#ctx0" brushRef="#br0" timeOffset="2">411 69 11923,'4'22'5537,"-1"-3"-2345,1 7-1319,-4 5-129,0 5-640,-1 2-263,0 0-513,1-5-56,0-12-904,-3-6-649,1-15-1127,-1-11 1240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1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62 10146,'4'7'3481,"1"-1"-1,-1 1 1,6 6-3481,-5-8 628,-2 0 1,1 0 0,0 0 0,-1 1-1,0 0-628,-2-3 97,0-1 1,0 1-1,0-1 0,-1 1 0,1 0 0,-1-1 0,0 1 0,0-1 0,0 1 0,0 0 0,0-1 1,-1 1-1,1 0 0,-1 2-97,0-3 25,0 0 1,0 0-1,1 0 1,-1 0-1,-1 0 1,1 0-1,0-1 1,0 1-1,-1 0 1,1-1-1,-1 1 1,0 0-26,2-2-1,0 0 1,-1 1-1,1-1 0,0 0 0,-1 0 1,1 1-1,-1-1 0,1 0 1,0 0-1,-1 0 0,1 0 1,-1 0-1,1 1 0,-1-1 1,1 0-1,-1 0 0,1 0 1,-1 0-1,1 0 0,-1 0 1,1-1-1,-1 1 1,1 0-19,-1 0 0,0-1 0,1 1-1,-1-1 1,1 1 0,-1-1 0,1 1 0,-1-1 0,1 0 0,-1 1 0,1-1-1,0 1 1,-1-1 0,1 0 0,0 1 0,-1-1 0,1 0 0,0 0 0,0 0 19,-3-9-158,1-1 0,0 0 0,1 1 0,0-1 0,1 0-1,0 0 1,0 0 0,1 1 0,1-1 0,0 0 158,-1 8 8,0 0-1,-1 0 1,1 1-1,1-1 1,-1 1 0,0-1-1,1 1 1,-1-1-1,1 1 1,0 0-1,0 0 1,0 0-1,0 0 1,0 0-1,0 0 1,0 0 0,1 1-1,-1-1 1,1 1-1,-1 0 1,1 0-1,-1 0 1,1 0-1,0 0 1,0 0-1,-1 1 1,1-1-1,0 1 1,0 0 0,0 0-1,0 0 1,-1 0-1,3 0-7,0 1 58,0 0-1,-1 0 0,1 0 1,0 0-1,0 1 1,-1 0-1,1 0 1,-1 0-1,1 0 1,-1 1-1,0 0 1,0 0-1,0 0 0,-1 0 1,1 0-1,-1 1 1,1 0-1,0 1-57,-1 0 67,-1-1 1,0 0-1,0 1 0,0 0 0,-1-1 0,1 1 1,-1 0-1,0 0 0,-1 0 0,1 0 0,-1-1 1,0 1-1,0 0-67,0 3 115,-1 0 0,0 0 1,-1 0-1,0 0 0,0-1 0,-1 1 1,-1 3-116,4-11 5,0 1 0,0-1 1,0 0-1,0 1 1,-1-1-1,1 1 0,0-1 1,0 1-1,0-1 1,0 0-1,-1 1 0,1-1 1,0 0-1,-1 1 1,1-1-1,0 0 1,-1 1-1,1-1 0,0 0 1,-1 1-1,1-1 1,0 0-1,-1 0 0,1 0 1,-1 1-1,1-1 1,-1 0-6,1 0-4,0-1 1,-1 1 0,1-1 0,0 1-1,-1-1 1,1 1 0,0-1 0,-1 1-1,1-1 1,0 1 0,0-1-1,0 1 1,-1-1 0,1 1 0,0-1-1,0 1 1,0-1 3,-3-28-323,3 28 305,1-5-62,-1-1 0,1 1 0,0 0-1,0 0 1,0 0 0,1 0 0,0 0 0,0 0 0,1 1 0,0-1 0,3-4 80,2-3-51,0 1 0,1 0-1,1 1 1,4-4 51,-12 13 9,0-1-1,1 1 0,-1 0 0,1 0 1,-1 1-1,1-1 0,0 0 0,-1 1 1,1 0-1,0-1 0,2 1-8,-3 0 20,-1 1 0,1 0 0,0 0 0,0 0 0,0 0 0,-1 0 0,1 0 0,0 0 0,0 0-1,-1 1 1,1-1 0,0 1 0,-1-1 0,1 1 0,0 0 0,-1-1 0,1 1 0,-1 0 0,1 0 0,-1 0 0,1 1-20,0 0 78,0 0 0,1 0 0,-1 1 0,0-1 0,-1 1 0,1 0 0,0-1 1,-1 1-1,0 0 0,1 0 0,-1 0 0,0 0 0,0 3-78,2 7 551,-1 0 0,0 11-551,0-4 337,0 15-3651,0-24 2108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2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192 56 8842,'-1'-5'980,"0"0"-1,-1 0 1,1 0 0,-1 0-1,0 0 1,-1 0 0,-1-3-980,3 7 157,1 0 0,-1 0-1,0 0 1,0 1 0,0-1 0,0 0 0,0 0 0,0 0 0,0 1 0,0-1 0,0 1 0,0-1-1,0 1 1,0-1 0,0 1 0,0-1 0,0 1 0,-1 0 0,1 0 0,0-1 0,0 1 0,0 0-1,-1 0 1,1 0 0,0 1 0,0-1 0,-1 0 0,1 0 0,0 1 0,0-1 0,0 0 0,0 1-1,0-1 1,0 1 0,0 0 0,0-1 0,0 1 0,-1 0-157,-3 3 202,0-1 1,1 1 0,-1 0-1,1 0 1,0 1-1,0-1 1,0 1-1,1 0 1,-2 2-203,-5 11 355,0 0 1,0 3-356,9-17 37,-11 23 75,2 1 0,0 1 0,3 0-1,0 0 1,1 1 0,2-1 0,2 1 0,0 0 0,3 27-112,3 4 185,4-1 1,2 0 0,2-1 0,10 25-186,-7-34 245,2 0-1,2-2 1,14 25-245,-23-53 45,1 0 0,1 0 0,1-2 1,1 0-1,0 0 0,1-1 0,1-1 0,1 0 0,5 3-45,-16-16-601,-7-7-115,-7-7-499,7 9 1049,-11-15-782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3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66 12403,'4'24'4513,"-1"12"-3505,0 6-120,-2 5-256,0 1-8,3-6-256,2-10-128,2-5-128,1-7-296,0-15-1424,-1-5-1337,0-24 1753</inkml:trace>
  <inkml:trace contextRef="#ctx0" brushRef="#br0" timeOffset="1">324 1 12147,'0'20'5025,"0"3"-2833,-6 9-968,6 10-207,-5 10-297,-3-3-216,-1 3-360,-1-6-64,1-9-232,2-5-312,7-6-1017,-4-8-687,0-4 1280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2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229 120 8962,'-6'-13'1973,"3"6"-501,0 1 0,0-1 0,-1-3-1472,3 5 446,-1 1 1,1-1-1,-1 1 0,-1 0 0,1 0 0,-1 0 0,1 0 0,-1 0 1,0 0-1,0 1 0,-1-1 0,1 1 0,-1 0 0,0 0 1,-1-1-447,2 2 78,-1 0 1,1 0-1,0 1 1,-1-1 0,1 1-1,-1 0 1,1 0-1,-1 0 1,0 1 0,1-1-1,-1 1 1,0 0-1,0 0 1,1 0 0,-1 0-1,0 1 1,1-1-1,-1 1 1,-3 1-79,3 0 37,0 0-1,1 0 1,-1 1-1,1-1 1,-1 1-1,1 0 1,0 0-1,0 0 1,0 0-1,1 0 1,-1 1-1,1-1 1,-1 1-37,-3 7 55,0 0 0,0 1-1,1 0 1,0 0 0,1 0 0,1 0 0,-1 1 0,2-1 0,0 1-1,1 0 1,0 0 0,1-1 0,0 1 0,1 0 0,1 8-55,0-12 55,0 0 1,1 0 0,0 0 0,0-1 0,1 1 0,0-1-1,1 0 1,0 1-56,-2-5 37,-1 0 0,1 0 0,0 0-1,0-1 1,1 1 0,-1-1 0,1 1-1,0-1 1,0-1 0,0 1 0,0 0-1,0-1 1,1 0 0,-1 0 0,1 0 0,0 0-37,6 0-73,-1 0 0,0-1 1,1 0-1,-1-1 1,1 0-1,-1 0 0,10-3 73,5-3-1212,-2-3 524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3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0 231 12875,'11'17'5441,"-3"6"-2993,1 3-303,-8 2-753,1 0-392,0-5-656,0-3-544,8-8-1336,-3-8-648,1-18 1159</inkml:trace>
  <inkml:trace contextRef="#ctx0" brushRef="#br0" timeOffset="1">27 20 9658,'10'-20'4969,"-6"20"-1232,4 2-928,3 2-1089,0-2-440,3 5-680,-4-6-424,-2 7-1560,6 8 1024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3.5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 11795,'-4'0'1646,"4"0"-1295,-1-1-1,0 1 1,0 0 0,1 0 0,-1 0 0,0 0 0,1 0 0,-1 0 0,0 0-1,1 1 1,-1-1 0,0 0 0,1 0 0,-1 0 0,0 1 0,1-1-1,-1 0-350,12 5 3325,-5-4-2998,-1 1 0,1-1 0,-1 0 0,1-1 1,-1 1-1,1-1 0,0 0-327,17 0 517,-11 1-360,0 0 0,0 1 0,0 1-1,0-1 1,0 2 0,0 0-157,-8-3 14,-1 1 1,1 0 0,-1 0 0,1 0-1,-1 0 1,0 0 0,0 1 0,0 0-1,0-1 1,-1 1 0,1 0-1,-1 0 1,0 1 0,1-1 0,-1 0-1,-1 1 1,1-1 0,0 1 0,-1 0-1,1 3-14,-1-3 5,0 1-1,0-1 0,-1 1 1,1 0-1,-1-1 1,0 1-1,-1-1 0,1 1 1,-1 0-1,0-1 0,0 1 1,0-1-1,-1 0 1,1 1-1,-1-1 0,0 0 1,-1 1-5,-5 8 20,-1 0 0,0 0 0,-1-1 0,-5 4-20,-4 6 40,16-19-30,1 1-1,0-1 1,-1 1 0,1-1-1,1 1 1,-1 0 0,0 1-10,2-4 2,-1-1 0,1 1 0,0 0 0,0 0 0,-1-1 1,1 1-1,0 0 0,0 0 0,0 0 0,0-1 0,0 1 0,0 0 1,0 0-1,0 0 0,0 0 0,0-1 0,1 1 0,-1 0 0,0 0 0,0-1 1,1 1-1,-1 0 0,1 0 0,-1-1 0,0 1 0,1 0 0,-1-1 1,1 1-1,0-1 0,-1 1 0,1-1 0,-1 1 0,1-1 0,0 1 0,0-1 1,-1 1-1,1-1 0,0 0 0,0 0 0,-1 1 0,1-1 0,0 0-2,4 1 8,0 0-1,0-1 0,1 0 0,-1 0 0,0 0 0,0 0 1,3-2-8,38-8 34,-28 5-17,9-1-1328,-2-1 0,21-10 1311,-39 14-919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3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11642,'-1'-2'305,"1"1"-1,1 0 0,-1-1 1,0 1-1,0-1 0,0 1 1,1 0-1,-1-1 0,1 1 1,0-2-305,-1 3 90,0 0-1,1-1 1,-1 1 0,0 0 0,0-1 0,1 1 0,-1 0 0,1-1 0,-1 1 0,0 0 0,1-1 0,-1 1 0,1 0 0,-1 0 0,0 0 0,1-1 0,-1 1 0,1 0 0,-1 0 0,1 0 0,-1 0 0,1 0-90,2 0 193,0 1 1,0 0-1,0 0 0,0 0 0,0 0 0,0 0 0,0 0 0,0 1 0,0 0 0,-1-1 0,1 1-193,10 8 524,1 0-1,-2 0 1,0 2 0,0-1-1,-1 1 1,7 11-524,8 11 886,-3 2-1,2 4-885,10 24 531,-3 1 0,-4 1 0,-1 1 0,-4 2 0,-3 1 0,-2 7-531,-9-37 107,-3 1 0,-1-1 0,-2 1 1,-1 0-1,-4 20-107,1-40 33,-2 1 0,0-1 1,-2 0-1,0 1 1,-1-2-1,-1 1 1,-1-1-1,-1 0 0,-1-1 1,0 0-1,-5 3-33,12-17-83,0 0 0,0-1 0,-1 0-1,0 1 1,0-1 0,0-1-1,-2 2 84,6-5-65,-1 1-1,1-1 1,-1 1-1,1-1 0,-1 0 1,1 0-1,0 1 0,-1-1 1,1 0-1,-1 0 1,0 1-1,1-1 0,-1 0 1,1 0-1,-1 0 1,1 0-1,-1 0 0,1 0 1,-1 0-1,1 0 0,-1 0 1,1 0-1,-1 0 1,0 0-1,1 0 0,-1-1 1,1 1-1,-1 0 0,1 0 1,-1 0-1,1-1 1,-1 1-1,1 0 0,0-1 1,-1 1 65,0-1-164,1 0 1,-1-1-1,0 1 1,1 0-1,-1 0 1,1-1-1,0 1 1,-1 0-1,1-1 1,0 1-1,0 0 1,0-1-1,0 1 1,0 0-1,0-2 164,4-24-958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4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13995,'8'0'5433,"12"5"-3680,9-1-521,7 3 168,8-4-152,-1 2-183,11-1-513,-1 0-232,-3 4-200,2 1 128,-19 3-968,-12 0-729,-17-1-551,-11-1 824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4.6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12323,'8'14'5249,"6"9"-2873,-2 1-183,1 14-537,-4-2-288,-2 14-543,-3 1-217,-3 0-320,4 1-72,1-12-16,-1-6-280,2-14-1136,2-10-809,11-16 1113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5.0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11474,'0'-9'4881,"-1"0"-2776,17 5-577,3 1-23,7 7-257,13 3-144,12 5-328,7-3-152,6 0-256,-3 2-95,-8-3-153,-3 0-8,-15-3-545,-8-2-431,-23-3-1304,-13 0-921,-20-2 1921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5.6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9626,'0'1'318,"-1"0"1,1 0-1,-1 1 0,1-1 1,0 0-1,-1 0 0,1 0 1,0 0-1,0 0 0,-1 1 1,1-1-1,0 0 0,0 0 1,1 0-1,-1 1 0,0-1 1,0 0-1,0 0 0,1 0 1,-1 0-1,1 0 0,-1 0 1,1 1-319,13 29 2343,-9-23-1917,0 0 1,1 0-1,0-1 1,0 0-1,1 0 1,-1-1-1,1 0 0,5 3-426,13 9 1905,27 13-1905,-32-20 320,0 1 1,-2 0 0,1 2 0,4 5-321,-17-14 37,-1 0 0,-1 0 0,1 1 0,-1-1 1,0 1-1,0 0 0,0 2-37,-3-6 8,1 1 0,-1 0 0,0 0 0,-1 0 0,1 0 0,0 0 0,-1 0 0,0 0 1,1 0-1,-1 0 0,0 0 0,-1 0 0,1 0 0,-1 0 0,1 0 0,-1 0 0,-1 3-8,-1 1 13,0 0 1,-1 0-1,0-1 1,0 1-1,0-1 1,-1 0-1,0 0 1,-1 1-14,-14 12 64,-14 12-64,16-16 17,16-13-14,-9 7 10,2 0-1,-1 0 1,1 1 0,-6 10-13,13-18 3,0 1-1,0 0 1,1 0 0,-1-1 0,1 1 0,0 0 0,0 0 0,0 1 0,0-1 0,0 0 0,1 0 0,-1 0 0,1 0-1,0 1 1,0-1 0,0 0 0,1 0 0,-1 1 0,1-1 0,0 0 0,-1 0 0,2 3-3,0-3 8,0 0 0,0 0 0,0-1 0,0 1 0,0-1 1,1 1-1,-1-1 0,1 0 0,-1 1 0,1-1 0,0 0 1,0-1-1,0 1 0,0-1 0,0 1 0,2 0-8,7 2 43,0 0 0,0-1-1,12 1-42,34 4 222,11-2-222,18 1 146,-83-7-316,0 1-1,-1 0 0,1-1 0,-1 1 1,1 0-1,-1 1 0,2 0 171,-4-2-127,-1 0-1,1 1 1,-1-1-1,0 0 1,1 1-1,-1-1 1,1 0-1,-1 1 1,0-1-1,1 1 1,-1-1-1,0 0 1,0 1-1,1-1 1,-1 1-1,0-1 1,0 1-1,1-1 1,-1 1-1,0-1 1,0 1 127,0 0-270,0 0 1,0 0-1,-1 0 1,1 0-1,0 0 1,0-1-1,-1 1 0,1 0 1,-1 0-1,1 0 1,-1-1-1,1 1 1,-1 0-1,1 0 0,-1-1 1,0 1-1,0 0 270,-19 14-2313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5.9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95 128 8322,'4'11'5049,"6"3"472,-6 5-2976,9 8-897,-10-2-88,-3 7-463,5 1-297,-9-5-528,8-3-48,1-14-856,-2-3-449,0-13-1327,-3-9-265,0-3 1665</inkml:trace>
  <inkml:trace contextRef="#ctx0" brushRef="#br0" timeOffset="1">1 0 10690,'16'0'4993,"5"2"-2240,0-2-889,-1 0-295,4 0-681,4 0-312,8-2-608,4 5-704,-1-2-1649,-2 3 1545</inkml:trace>
  <inkml:trace contextRef="#ctx0" brushRef="#br0" timeOffset="2">322 56 13699,'-4'6'5353,"2"-5"-3601,2 3-183,0-4-361,23 1-312,37 32-440,-35-33-504,-2 2-1360,-2-1-784,-5 7 1167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6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1 113 8778,'0'-1'4593,"8"2"-712,12 0-2137,2 2 24,9-3-319,3 0-273,5-5-568,1-2-208,-6 2-1592,-6 0 3304,-14 10-1896</inkml:trace>
  <inkml:trace contextRef="#ctx0" brushRef="#br0" timeOffset="1">393 0 12051,'1'13'5617,"-1"7"-2096,-1 4-1793,1 7-184,0 6-512,0 3-279,3-7-433,-3-2-128,0-10-1225,2-9-759,5-17 1072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18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249 14 13419,'0'-1'-14,"0"1"217,0-1 0,0 0 0,0 0-1,0 0 1,-1 0 0,1 1 0,0-1 0,0 0 0,0 0 0,-1 0 0,1 1 0,0-1-203,-1 0 74,1 1 1,0 0-1,-1 0 0,1-1 1,-1 1-1,1 0 0,0 0 1,-1 0-1,1 0 0,-1-1 1,1 1-1,-1 0 0,1 0 1,-1 0-1,1 0 0,-1 0 1,1 0-1,0 0 0,-1 0 1,1 1-1,-1-1 0,1 0 1,-1 0-1,1 0 0,0 0 1,-1 0-1,1 1 0,-1-1 1,1 0-75,-6 3 77,0 0 1,1 0-1,0 0 0,-1 0-77,-7 6 49,-1 1 0,2 0-1,-1 0 1,1 1 0,1 1-1,0 1-48,-2 2 24,0 2-1,2 0 1,0 1-1,1 0 0,0 0 1,2 1-1,0 0 1,1 0-1,-4 20-23,5-3 35,1 1 0,1 0 0,2 0 1,2 0-1,1 1-35,5 34 67,2 1 1,5 5-68,-2-24 19,2-1 1,20 50-20,-19-67 28,1-1-1,3 0 1,0-1-1,15 18-27,10 14 131,-45-70-576,-5-7-1494,0-1 1,-2-7 1938,-3-14-1098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5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10178,'-33'42'3617,"41"-38"-2945,5-2-576,8-2-16,5-1 0,8-2-8,6-1-24,0-2-8,-3-1-64,-13-1-1064,0 4-1305,-16 3 1513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7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35 9826,'0'0'690,"-3"-7"2647,3 7-3199,0 0-1,0 0 1,0 0-1,0-1 1,0 1-1,0 0 0,0 0 1,0 0-1,0 0 1,0 0-1,0-1 1,0 1-1,0 0 1,0 0-1,0 0 1,0 0-1,0 0 1,0-1-1,0 1 0,0 0 1,0 0-1,0 0 1,0 0-1,0 0 1,1 0-1,-1-1 1,0 1-1,0 0 1,0 0-1,0 0 1,0 0-1,0 0 1,0 0-1,0 0 0,1 0 1,-1 0-1,0 0 1,0-1-1,0 1 1,0 0-1,0 0 1,0 0-1,1 0 1,-1 0-138,0 0 1569,0 1-376,5 8-892,-1-1 1,0 1 0,0 0 0,-1 0 0,0 0 0,1 9-302,-4-14 29,0-1 0,0 0 0,0 1 0,0-1 0,-1 1 0,1-1 0,-1 0 0,0 1 0,0-1 0,0 0 0,-1 0 0,1 0 0,-1 0 0,0 0 0,-1 2-29,-7 15 77,10-20-81,0 0 0,0 1-1,0-1 1,0 0 0,0 0 0,0 0 0,0 0 0,0 0 0,0 0 0,0 0 0,0 0 0,0 1 0,0-1 0,0 0 0,0 0 0,-1 0 0,1 0 0,0 0-1,0 0 1,0 0 0,0 0 0,0 0 0,0 1 0,0-1 0,0 0 0,0 0 0,0 0 0,0 0 0,-1 0 0,1 0 0,0 0 0,0 0 0,0 0 0,0 0-1,0 0 1,0 0 0,0 0 0,0 0 0,-1 0 0,1 0 0,0 0 0,0 0 0,0 0 0,0 0 0,0 0 0,0 0 0,0 0 0,-1 0 0,1 0 0,0 0 0,0 0-1,0 0 1,0 0 0,0 0 4,-1-1-23,1 0 0,0 0-1,0 1 1,-1-1 0,1 0-1,0 0 1,0 0 0,0 1-1,0-1 1,0 0 0,0 0-1,0 0 1,0 0 23,2-31-296,3-17 296,-4 45-8,-1 0 0,1 0 0,0 0 1,0 0-1,1 0 0,-1 0 0,1 1 0,0-1 1,0 1-1,0-1 0,0 1 0,0 0 0,1-1 0,0 1 1,-1 1-1,1-1 0,0 0 0,1 1 0,0-1 8,-1 1 5,0 0 0,1 1-1,-1 0 1,0 0 0,1 0-1,-1 0 1,1 0-1,-1 1 1,1 0 0,-1-1-1,1 1 1,-1 1-1,1-1 1,-1 0 0,1 1-1,-1 0 1,1 0 0,-1 0-1,0 0 1,1 0-5,-1 1 31,0-1 1,0 0-1,0 1 1,0 0-1,0 0 1,0 0-1,-1 0 0,1 0 1,-1 0-1,1 1 1,-1-1-1,0 1 1,0 0-1,0-1 1,-1 1-1,1 0 1,0 0-1,-1 0 0,0 1 1,0-1-1,0 0 1,0 0-1,0 4-31,0 0 86,-1-1-1,0 1 0,0 0 0,0 0 1,-1-1-1,0 1 0,0 0 1,-1 0-1,0-1 0,0 1 1,-1 1-86,-5 15 201,8-23-203,0 0 1,0 0-1,0 0 1,0-1-1,0 1 1,0 0-1,0 0 1,0 0-1,0 0 1,0 0-1,0 0 1,0 0-1,0 0 1,0 0-1,0 0 1,0 0-1,0 0 1,0 0-1,0 0 1,0 0-1,0 0 1,0-1-1,0 1 1,0 0-1,0 0 1,0 0-1,0 0 1,0 0-1,0 0 1,0 0-1,0 0 1,0 0-1,0 0 1,0 0-1,0 0 1,0 0-1,0 0 1,0 0-1,-1 0 1,1 0-1,0 0 1,0 0-1,0-1 1,0 1-1,0 0 1,0 0-1,0 0 1,0 0-1,0 0 1,0 0-1,0 0 1,0 0-1,0 0 1,0 0-1,0 0 1,-1 0-1,1 0 1,0 0-1,0 0 1,0 0-1,0 0 1,0 0-1,0 0 1,0 0-1,0 0 1,0 1-1,0-1 1,0 0-1,0 0 2,0-11-447,6-6 354,0-1 1,2 1-1,0 1 0,2-4 93,-9 17-1,1 0-1,0-1 1,1 1-1,-1 0 1,0 0-1,1 0 1,0 1-1,-1-1 1,1 0-1,0 1 1,0 0-1,1 0 1,-1 0-1,3-2 2,-3 3 12,1 0 0,-1 0 0,0 1 0,0-1 0,0 1 0,1-1 0,-1 1 0,0 0 0,1 0 0,-1 1 0,0-1 0,0 1 0,1-1 0,0 1-12,2 2 65,1-1 1,-1 1-1,0 0 1,-1 0 0,1 1-1,0-1 1,-1 1-1,0 0 1,0 1-1,0-1 1,-1 1-1,1 0 1,-1 1-1,0-1 1,0 1-66,0 2 179,1 1 0,-1-1 0,-1 0 1,0 1-1,0 0 0,-1 0 0,1 3-179,-1 5 347,0 0 0,0 0 0,-2 6-347,0-21-210,0 1 0,0-1 0,-1 0 0,1 0 0,0 0 0,-1 0-1,0 0 1,1 0 0,-1 0 0,0 0 0,0 0 0,0 0 0,-1 1 210,-8 10-798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7.5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204 171 4065,'2'-5'1610,"0"0"-1,0 0 1,0 0 0,1 0-1,0 0 1,3-3-1610,-2 1 1390,0 1-1,-1-1 1,2-3-1390,1-3 1324,-3 6-678,0 1-1,0-1 0,-1 0 1,0 1-1,1-3-645,-3 8 73,0-1-1,0 1 1,1 0-1,-1-1 0,0 1 1,0 0-1,0 0 1,-1-1-1,1 1 1,0 0-1,0-1 1,-1 1-1,1 0 1,-1 0-1,1-1 1,-1 1-1,1 0 1,-1 0-1,0 0 1,1 0-1,-1 0 0,0 0 1,0 0-1,0 0 1,0 0-1,0 0 1,0 0-1,0 0 1,0 1-1,0-1-72,-4-1 66,1 0 1,-1 0-1,0 0 0,1 1 0,-1 0 0,0 0 0,0 0 0,0 1 0,0-1 1,1 1-1,-5 1-66,2-1 56,-1 1 0,1 1 0,0-1 1,-1 1-1,1 1 0,0-1 1,-4 3-57,2 0 40,1-1 0,-1 1 0,1 1 0,0 0 0,0 0 0,1 0 0,0 1 0,0 0 0,0 1 0,1-1 0,0 1 0,0 1-40,2 0 23,0 0-1,0 0 1,1 0-1,0 0 1,0 0 0,1 1-1,0-1 1,1 1 0,0 0-1,1-1 1,0 1 0,0 0-1,1-1 1,0 1-1,1 0 1,0-1 0,3 9-23,-1-7 19,-1-1 1,1 0 0,1-1-1,0 1 1,0-1 0,1 0-1,0 0 1,1 0-1,0-1 1,0 0 0,0-1-1,1 1 1,1-1 0,-1-1-1,1 0 1,0 0-20,0-1-182,0 0 1,1 0-1,-1-1 1,1-1-1,0 0 0,0 0 1,0-1-1,1 0 1,-1 0-1,0-1 1,1-1-1,-1 0 1,1 0-1,-1-1 1,3-1 181,31-8-958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19:57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2 283 14995,'0'16'5721,"1"2"-3888,1 5-129,-2 1-183,1 0-241,-1-5-688,1-5-152,1-7-976,-2-2-672,0-7-1377,0 0 1425</inkml:trace>
  <inkml:trace contextRef="#ctx0" brushRef="#br0" timeOffset="1">1 1 13315,'13'4'5713,"2"1"-2984,1 0-857,-3-1-136,-1 0-503,0-4-233,-4 3-1360,0 1-880,-6 1 791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06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235 68 6241,'12'-17'1463,"15"-24"5983,-27 41-7112,5-8 2060,-6 6-548,-6 6 709,-10 9-2351,1 0 1,1 1-1,-7 7-204,-1 2 180,-20 14-180,10-9 88,0 1 0,-8 12-88,38-37 11,-1 0 1,1 1-1,0 0 1,0-1 0,0 1-1,-1 3-11,3-7 9,1 0-1,-1 0 0,1 1 0,-1-1 1,1 0-1,0 0 0,-1 0 0,1 1 1,0-1-1,0 0 0,0 1 0,0-1 1,0 0-1,0 0 0,0 1 0,1-1 1,-1 0-1,0 0 0,1 1 0,-1-1 1,1 0-1,-1 0 0,1 0 0,-1 0 1,1 1-1,0-1 0,0 0 0,-1 0 1,1 0-1,0-1 0,0 1-8,3 2 51,0-1 0,0 0-1,0 0 1,1 0 0,-1 0 0,0-1-1,2 1-50,36 6 336,-34-6-277,35 4 304,1-2 1,19-2-364,9 1-227,-67-3 36,-3 0 64,-1 0 0,0 0 0,1 0 0,-1 0 0,0 0 1,1 0-1,-1 1 0,0-1 0,0 0 0,0 1 0,1-1 0,-1 1 0,0-1 1,1 1 126,0 5-747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07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9450,'-6'6'4513,"11"-2"-920,4 0-1481,10 1-271,4 0-105,7 2-528,4 0-200,1-1-383,0-2-137,-3-4-232,-7 0-88,-6-4-168,-7 3-528,-8 1-1473,3 5 3426,-17 10-1658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08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 7930,'-3'-2'8190,"2"2"-3968,0 9-2205,6 31-699,0 1 70,-1 28-1388,-3-45 218,0 22 666,6 38-884,-2-67 75,-3-17-67,-1-4-13,3-27-64,-3 9 33,1 0-1,1 0 1,1 1-1,4-13 37,-5 21-4,1 1 0,1 1 0,0-1 0,0 0 0,1 1 0,1 0 0,-1 1 0,7-7 4,-9 13 1,-1 0 0,1 0 1,1 0-1,-1 1 0,0 0 0,1 0 1,-1 0-1,1 0 0,0 1 1,0 0-1,0 0 0,1 0 1,0 0-2,-3 1 4,0 1 0,0-1 0,1 1 0,-1 0 1,0 0-1,0 0 0,0 0 0,0 1 0,0-1 1,0 1-1,0-1 0,0 1 0,0 0 0,0 0 0,0 1 1,-1-1-1,1 1 0,0-1 0,-1 1 0,1 0 1,-1 0-1,1 0 0,1 2-4,0 1 15,0 0 1,0 1 0,0 0-1,-1 0 1,0 0-1,0 0 1,0 0 0,1 7-16,3 11 140,3 22-140,-2-6 102,-2-16 12,-2 0 0,1 16-114,-5-40 0,0 0 0,0 0 0,0-1 0,1 1 0,-1 0 0,0 0 0,0 0-1,0 0 1,0 0 0,0 0 0,0 0 0,0 0 0,0 0 0,0 0 0,0 0 0,0 0 0,0 0 0,0 0 0,0 0 0,1 0 0,-1 0 0,0 0 0,0 0 0,0 0 0,0 0 0,0 0 0,0 0 0,0 0 0,0 0 0,0 0 0,0 0 0,0 0 0,0 0 0,0 1 0,0-1 0,1 0 0,-1 0 0,0 0 0,0 0 0,0 0 0,0 0-1,0 0 1,0 0 0,0 0 0,0 0 0,0 0 0,0 0 0,0 0 0,0 0 0,0 0 0,0 1 0,0-1 0,0 0 0,0 0 0,0 0 0,0 0 0,0 0 0,0 0 0,0 0 0,0 0 0,0 0 0,0 0 0,0 0 0,0 0 0,0 0 0,0 1 0,0-1 0,0 0 0,0 0 0,0 0 0,2-4-16,2-8-43,-1 0 0,-1 1 0,2-11 59,3-16-145,-3 23 55,1 0 0,3-4 90,1-2-60,-6 13 54,0 0 0,1 0 1,1 0-1,-1 1 0,1-1 1,0 1-1,1 1 1,-1-1-1,4-2 6,-6 7 9,-1 0 0,0 0 0,1 0 1,-1 0-1,1 0 0,0 1 0,-1-1 0,1 1 0,0 0 0,0 0 1,0 0-1,0 0 0,0 1 0,0-1 0,0 1 0,0-1 0,0 1 1,0 0-1,0 1 0,0-1 0,0 0 0,1 1 0,-1 0 0,0-1 1,-1 1-1,1 0 0,0 1 0,1 0-9,0 0 34,0 0-1,-1 1 1,1 0 0,-1 0-1,1 0 1,-1 0-1,0 0 1,-1 1 0,1 0-1,0-1 1,-1 1 0,2 4-34,2 3 164,-1 1 1,-1 0-1,4 11-164,-1 7 306,-2 0-1,-1 0 0,0 1-305,3 29-1304,-5-53-472,3-7 183,-3-1 1327,4 1-846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09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16 10578,'-18'-10'4217,"9"4"-2480,6 6-369,9 2 56,8 4-168,17 2-415,7-1-161,21-2-288,5-3-80,2-8-72,-2 4-24,-17-1-72,-11 3-8,-16 1-536,2 3-592,-18-2-1121,2 2 1193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09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11642,'9'18'5130,"1"8"-2850,0 13-600,-3 2-143,-2 14-561,-5-1-224,7 3-360,-3-2-128,7-9-152,1-4-440,-6-17-1392,10-8-593,-3-11 1193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22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29 7242,'-26'-7'2066,"-11"-5"3940,28 7-3524,9 5-2440,0 0 0,0 0 1,0 0-1,0 0 0,0 0 0,0 0 1,0 0-1,0 0 0,0 0 1,0 0-1,-1 0 0,1 0 0,0 0 1,0-1-1,0 1 0,0 0 1,0 0-1,0 0 0,0 0 1,0 0-1,0 0 0,0 0 0,0 0 1,0 0-1,0 0 0,0 0 1,0-1-1,0 1 0,1 0 0,-1 0 1,0 0-1,0 0 0,0 0 1,0 0-1,0 0 0,0 0 1,0 0-1,0 0 0,0 0 0,0 0 1,0 0-1,0 0 0,0 0 1,0-1-1,0 1 0,0 0 0,0 0 1,1 0-1,-1 0 0,0 0 1,0 0-1,0 0-42,1 0 198,1 0-1,0-1 1,-1 1 0,1 0 0,0 0 0,-1 0-1,1 0 1,0 0 0,-1 1 0,1-1-198,93 20 1877,-76-15-1661,0 2-1,0 0 1,15 8-216,-29-13 23,0 1 0,-1 0-1,1 0 1,-1 0 0,1 1-1,-1-1 1,0 1 0,-1 0 0,1 0-1,-1 0 1,0 1 0,3 4-23,-4-6 10,0 1 1,-1 0 0,0 0-1,0 0 1,0 0 0,0 0-1,0 0 1,-1 0 0,1 0-1,-1 0 1,0 0-1,-1 0 1,1 0 0,-1 0-1,0 0 1,0 0 0,-1 3-11,-1 2 17,-1-1 1,0 0 0,0 0 0,-1-1-1,0 1 1,0-1 0,0 0 0,-1 0-1,0-1 1,-1 1 0,0-1 0,-2 1-18,-17 12 76,0-2 1,-26 13-77,21-13 32,27-15-21,2-1-4,1-1 0,0 1 0,-1 0 0,1-1 0,0 1-1,0 0 1,0 0 0,0 0 0,0 0 0,0 0 0,0 0 0,0 0 0,0 0 0,0 0 0,0 1 0,0-1-1,0 1-6,1-2 4,0 1 0,0-1-1,0 0 1,0 0 0,0 1-1,1-1 1,-1 0 0,0 1-1,0-1 1,0 0 0,0 0-1,0 1 1,0-1 0,0 0-1,1 0 1,-1 1 0,0-1-1,0 0 1,0 0 0,0 0-1,1 1 1,-1-1-1,0 0 1,0 0 0,1 0-1,-1 0 1,0 1 0,0-1-1,1 0 1,-1 0 0,0 0-1,1 0 1,-1 0 0,0 0-4,13 2 78,-9-1-39,18 1 155,0-1 0,0 0 0,11-3-194,67-7 507,-42 2-229,-33 5-356,38-5 771,-47 6-3214,-18 2 1562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24.0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77 7770,'-14'-35'3822,"10"29"-904,2 10-311,2 10 1297,0-12-3538,2 32 650,-1 3 339,-2 25-1355,-1 89 1227,2-144-1192,-1 1 18,-1-17-78,1-33-33,1-1 0,2 1 0,2 0 0,1 1 1,6-13 57,-11 51 0,2-6 3,0 1 0,0 0 0,0-1 0,1 1 0,1 0-3,-3 7 2,-1-1 0,1 1 0,0 0 0,-1-1 0,1 1 0,0 0 0,0 0 0,0-1 0,0 1 0,0 0 0,0 0 0,1 0 0,-1 0-1,0 1 1,0-1 0,1 0 0,-1 0 0,0 1 0,1-1 0,-1 1 0,1-1 0,-1 1 0,1 0 0,-1 0 0,1-1 0,-1 1 0,1 0 0,-1 0 0,1 0 0,0 1-2,3 0 20,-1 0-1,0 1 1,1-1 0,-1 1-1,0 0 1,0 1-1,0-1 1,0 1 0,0 0-1,0 0 1,-1 0-1,1 0 1,-1 0 0,0 1-1,1 2-19,3 2 117,-1 1 0,-1-1 0,0 1 0,0 1-1,-1-1 1,3 8-117,4 20 464,-2 1-1,-1 0 1,0 14-464,-7-45 46,2 14 51,-3-20-91,0 0 0,0 0 0,0-1 0,0 1 0,0 0 0,0 0 0,0 0 0,0 0 0,0 0 0,0 0-1,-1 0 1,1 0 0,0 0 0,-1 0 0,1 0-6,-1-4-5,-1-21-58,1 1 1,1 0-1,1 0 0,2-8 63,1 8-67,2 0 1,0 0-1,2 1 0,8-17 67,-13 32-11,0 0 0,0 1 0,1-1 0,0 1 0,1 0 0,3-4 11,-7 8 3,1 1 0,-1-1 0,1 0-1,0 1 1,0-1 0,0 1 0,0 0-1,0 0 1,0-1 0,0 1 0,0 1-1,0-1 1,1 0 0,-1 0 0,0 1-1,0 0 1,1-1 0,-1 1 0,0 0-1,1 0 1,-1 0 0,0 0 0,1 1-3,0-1 16,-1 1 0,1 0 1,-1 0-1,0 0 1,0 0-1,1 0 0,-1 0 1,0 1-1,0-1 0,0 1 1,0-1-1,0 1 0,-1 0 1,1 0-1,0 0 0,-1 0 1,1 0-1,-1 0 1,1 2-17,2 4 119,0 1 0,-1 0 0,0 0 0,1 7-119,0 5 243,0 0 0,-1 0-1,-1 10-242,0 64 484,-2-42-327,0-49-175,0 1-39,0 0 0,0 0 1,0 0-1,1 0 0,0 1 0,0-1 1,0 0-1,0 0 0,1-1 0,0 1 0,1 1 57,-3-5-54,0-1 0,0 0 0,0 0 0,1 0-1,-1 0 1,0 1 0,0-1 0,1 0-1,-1 0 1,0 0 0,0 0 0,0 0 0,1 0-1,-1 0 1,0 0 0,0 1 0,1-1 0,-1 0-1,0 0 1,0 0 0,1 0 0,-1 0-1,0 0 1,0 0 0,1-1 0,-1 1 0,0 0-1,0 0 1,1 0 0,-1 0 0,0 0 0,0 0-1,1 0 1,-1-1 54,7-4-1540,0-8-270,10-4 793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6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0 5257,'-12'13'2737,"13"-2"-345,6-2-903,6-1-217,6 2 32,7-4-24,3 4-239,7-5-329,0 2-168,2-7-296,1-3-472,-9-5-1376,-6-1-841,-14 1 1313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26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10 8930,'-7'-2'677,"-12"-4"7297,18 5-5860,4 1-429,12 1-562,50 6-22,-31-3-341,36 0-760,154-13 617,-223 9-627,0 0 0,0 0 0,0 0 0,0 0 0,0 0 0,0 0 0,0 0 0,0 0 0,0 0 0,0 1-1,0-1 1,1 1 10,-2-1-37,0 0-1,0 0 1,1 0 0,-1 0-1,0 0 1,0 1-1,0-1 1,0 0-1,0 0 1,0 0 0,0 0-1,0 1 1,0-1-1,0 0 1,0 0-1,0 0 1,0 1-1,0-1 1,0 0 0,0 0-1,0 0 1,0 0-1,0 1 1,0-1-1,0 0 1,0 0-1,0 0 1,0 0 0,0 1-1,0-1 1,0 0-1,0 0 1,0 0-1,0 0 1,0 1 0,-1-1-1,1 0 38,-2 2-549,0 1-1,0-1 0,-1 0 1,1 0-1,-1 0 1,-1 1 549,-15 10-1318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27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8058,'3'-1'3921,"4"9"-1185,1 9-391,2 8-273,-2 12-280,-2 3-495,0 3-233,1 5-464,-2 0-160,2-3-240,-1-5-80,-2-11-344,3-5-480,-2-15-1496,1-6-777,-6-8 1705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36.4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6241,'-3'18'7111,"4"2"-3645,9 21-1638,-5-22-446,8 48 824,-4 1 0,0 30-2206,-7-36 488,-1-59-449,0-7-48,1-9-41,1-6-1,1 1 0,0-1 0,1 1 0,4-9 51,5-7-56,14-26 56,-24 50 0,2 1-1,-1 1 1,1-1 0,1 1 0,-1 0-1,9-7 1,-12 12 6,0 0 0,0 0-1,0 1 1,1-1 0,-1 1-1,1 0 1,0 0 0,-1 0-1,1 1 1,0-1-1,0 1 1,0 0 0,0 0-1,1 0 1,-1 1 0,0 0-1,0-1 1,3 2-6,-5-1 11,0 0 0,-1 1-1,1-1 1,0 1 0,0-1 0,0 1 0,0 0-1,-1 0 1,1 0 0,0 0 0,-1 0 0,1 0-1,-1 0 1,1 1 0,-1-1 0,1 0 0,-1 1-1,0-1 1,0 1 0,0 0 0,0-1 0,0 1-1,0 0 1,0 0 0,0 0-11,1 5 95,0 1 0,0-1 0,0 1 0,-1 0 0,0 5-95,1 21 291,-2 0-1,-1 1 1,-1-1-1,-2 0 1,-8 28-291,9-51 42,2-12-120,2-9-290,3-24 47,2 1 0,1 0 0,7-20 321,-9 38-46,0 0 0,0 0 0,2 1-1,0 0 1,0 0 0,5-5 46,-9 15 8,0-1 0,1 1 0,0 0 0,0 1 0,0-1 0,0 1 0,0-1 0,1 1 0,1-1-8,-2 3 21,-1-1 1,1 1 0,-1 0-1,1-1 1,0 1-1,0 1 1,0-1 0,-1 1-1,1-1 1,0 1 0,0 0-1,0 1 1,4 0-22,-5-1 51,1 1 0,-1 1 1,1-1-1,-1 0 0,1 1 1,-1 0-1,0-1 0,0 1 0,0 1 1,0-1-1,0 0 0,0 1 1,-1-1-1,1 1 0,-1 0 0,0 0 1,1 0-1,-2 0 0,1 0 1,0 1-1,1 2-51,2 6 203,0 1 0,-1 0 0,-1 0 0,0 0 0,1 5-203,11 104 976,-3-19-821,-13-97-1498,-2-9-929,2 2 2216,0-1 70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37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10674,'-5'0'4113,"12"4"-2577,5 1-335,16 3 167,9 0-168,12-7-456,14 2-215,-5-11-329,-3 1-80,-7 2-552,-12-3-689,-6 10 9,-2 6 424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37.9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9578,'7'16'4097,"9"-7"-1849,8-1-375,13-5-65,12-3-159,0-6-433,-2-3-224,-1-6-408,-11-1-80,2 4-1224,-2 3-832,-7 2 968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38.5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10 11442,'0'0'37,"1"-2"552,1 1-1,0 0 0,-1 1 1,1-1-1,0 0 1,-1 0-1,1 1 1,0-1-1,0 1 0,0-1 1,1 1-589,-2 0 35,-1 0 1,0 0-1,0 0 1,0 0 0,0 0-1,0 0 1,0 0-1,0 0 1,1 0-1,-1 0 1,0 0-1,0 0 1,0 0-1,0 0 1,0 0 0,0 1-1,0-1 1,0 0-1,1 0 1,-1 0-1,0 0 1,0 0-1,0 0 1,0 0-1,0 0 1,0 0 0,0 1-1,0-1 1,0 0-1,0 0 1,0 0-1,0 0 1,0 0-1,0 0 1,0 0-1,0 1 1,0-1 0,0 0-1,0 0 1,0 0-1,0 0 1,0 0-1,0 0 1,0 1-1,0-1 1,0 0-1,0 0 1,0 0 0,0 0-36,-1 3 223,-1 0 1,1 0 0,-1 0 0,1-1 0,-1 1-1,0-1 1,0 1 0,0-1 0,0 1 0,-2 0-224,-2 3 233,-26 29 1073,-17 25-1306,41-49 105,0 1-1,1 0 0,0 0 0,0 1 0,1 0 0,1 0 0,-3 12-104,7-20 22,0-1 1,1 1-1,-1-1 1,1 1 0,0 0-1,0-1 1,0 1-1,1 0 1,-1-1-1,1 1 1,0 0-1,1-1 1,-1 0 0,1 1-1,0-1 1,0 0-1,0 0 1,2 3-23,1-1 10,0 0 0,0 0-1,0-1 1,0 0 0,1 0 0,0 0 0,0-1 0,1 0 0,-1 0 0,1 0 0,1 0-10,9 3 9,1 0 0,-1-2 0,1 0 0,0-1 0,0 0 0,14 0-9,27 0 77,26-3-77,-83-1 2,105-2 154,-80 0-391,0-1-1,24-6 236,-25 1-1137,-26 8 1043,1 0 0,-1-1 0,1 1 0,-1 0 0,1-1 0,-1 1 0,1 0 0,-1-1 0,1 1 0,-1 0 0,1-1 0,-1 1 0,0-1 0,1 1 0,-1-1 0,1 1 0,-1-1 0,0 1 1,0-1-1,1 0 94,0-13-1233</inkml:trace>
  <inkml:trace contextRef="#ctx0" brushRef="#br0" timeOffset="1">396 115 6889,'13'8'4089,"-4"6"-184,5 6-992,-6 16-753,-7 0-279,2 12-497,-3 4-224,-6 4-392,10 4-192,-4-3-287,0-8-97,-4-10-88,-1-10-280,6-17-801,2-7-527,9-13-1433,2-8-2064,14-14 3345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38.9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10866,'7'20'4031,"-1"0"1,3 18-4032,-5-15 1918,-1 0 0,0 8-1918,-3 7 1079,-1 0-1,-1 0 0,-3 4-1078,1-18 275,3-16-194,-1 1 1,1 0 0,1 0-1,0 0 1,0-1-1,1 4-81,2-19-65,21-68-464,4-13 137,-21 69 356,1 1 1,1 0-1,6-10 36,-10 21 3,-1 1 1,1-1 0,0 1-1,1 0 1,0 0 0,0 1-1,5-5-3,-9 9 6,-1 0 0,1 0 0,0-1 0,0 1 0,0 1 1,0-1-1,0 0 0,0 0 0,0 1 0,1-1 0,-1 1 0,0 0-6,-1 0 10,0 0 0,0 0 0,0 0 0,0 0 0,0 0 0,0 1 0,0-1 0,0 0 0,0 1 0,0-1 0,0 1 0,0-1 0,0 1 0,0-1 0,0 1 0,0 0 0,-1-1 0,1 1 0,0 0 0,-1 0 0,1 0 0,0 0 0,-1-1 0,1 1 0,-1 0 0,1 0 0,-1 1-10,4 7 81,-1 0 1,-1-1-1,1 2 0,-1-1 0,-1 0 1,0 0-1,0 7-81,-1 19 495,-2 13-495,2-42 39,-5 43 263,2-28-87,2 0 0,0 1-215,1-12 76,0-14-88,2-9-41,7-14-76,2 1 0,1 1 1,1 0-1,14-19 129,-17 27-48,1 1 0,1-1-1,1 2 1,6-6 48,-14 15 2,0 1 0,1 0 0,0 0 0,0 0 0,1 1 0,-1 0 1,1 0-1,0 1 0,0 0 0,0 0 0,0 0 0,7 0-2,-11 2 12,-1 1 1,1 0-1,0-1 1,-1 1 0,1 1-1,0-1 1,-1 0-1,1 1 1,-1-1-1,1 1 1,-1 0-1,1 0 1,-1 0 0,1 0-1,-1 0 1,2 1-13,0 1 38,0 0 0,-1 0 0,0 0 0,0 0 0,0 1 0,0-1 0,0 1 1,0 0-1,0 2-38,4 6 165,-1 2 1,-1-1 0,0 0-1,-1 1 1,2 10-166,-1 3 181,0 2 0,-2-1-1,-1 0 1,-1 0 0,-2 1-1,-2 14-180,3-29-1177,0-11-585,3-7-1159,1-5 1088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40.7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10474,'6'8'4425,"3"3"-2688,6 5-201,-1-3 16,2-1-232,3-1-151,1-3-265,0-4-144,1 1-320,-8-5-104,-9-5-1176,-4-1-144,-25-19 504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41.2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45 8794,'-25'-44'3689,"25"49"-1809,4 8-160,4 21-79,-1 8-81,-1 18-376,-3 4-199,1-2-321,2-3-120,5-15-224,0-8-112,-1-20-440,-2-8-448,-6-14-1481,-2-12-799,-6-9 1735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41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89 8362,'6'2'7257,"4"-2"-3333,14-5-1925,-13 2-1886,126-34 1283,-36 9-1049,-97 27-340,21-5 97,13-2-104,-32 7 12,1 0 0,-1 1 0,0 0 1,0 0-1,1 0 0,-1 1 0,0 0 0,6 1-12,-10-1 6,-1 0 0,1 0-1,0 0 1,0 0-1,0 0 1,-1 0 0,1 1-1,0-1 1,-1 0-1,1 1 1,-1-1-1,0 1 1,1 0 0,-1 0-1,0-1 1,0 1-1,1 2-5,1 3 25,0 1 0,-1-1 0,0 1 0,0 0-25,-2-8 1,6 36 225,-1-1-1,-1 1 0,-3 0 0,-1 3-225,1 8 334,1-23-68,1 0 0,6 20-266,-3-16 270,1 24-270,-6-39-75,1 18-1359,-2-29 1119,0 0 0,0-1 0,0 1 0,-1 0 0,1 0 0,0 0 0,-1-1 0,0 1-1,1 0 1,-1-1 0,0 1 0,0 0 0,0-1 0,0 1 0,0-1 315,-10 8-1784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6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 6673,'0'-1'163,"0"1"0,0-1-1,0 1 1,0-1 0,0 1-1,0-1 1,0 1 0,0-1-1,0 1 1,0-1 0,1 1-1,-1-1 1,0 1 0,0-1-1,1 1 1,-1 0 0,0-1-1,1 1 1,-1 0 0,0-1-1,1 1 1,-1 0 0,0-1-1,1 1 1,-1 0 0,1-1-1,-1 1 1,1 0 0,-1 0-1,0 0 1,1 0 0,-1-1-1,1 1 1,-1 0 0,1 0-1,-1 0 1,1 0 0,-1 0-1,1 0 1,-1 0 0,1 0-1,-1 0 1,1 1-163,3-1 357,1 1 0,-1 0 0,1 0 0,3 2-357,-4-1 305,22 6 229,-1 1 0,-1 2 1,1 0-1,-2 1 1,0 2-1,0 0 0,0 3-534,-16-11 102,0 0 0,0 1 0,0-1 0,-1 2 0,0-1-1,3 6-101,-7-10 17,-1-1-1,1 1 1,-1-1-1,0 1 0,0 0 1,0 0-1,0 0 1,0 0-1,0 0 1,-1 0-1,0 0 0,1 0 1,-1 0-1,0 0 1,-1 0-1,1 0 1,0 0-1,-1 0 0,0 0 1,1 0-1,-1 0 1,-2 2-17,-4 8 48,0-1 0,-1 0 0,-1-1 1,0 1-1,-1-2 0,0 1 0,-1-1 0,-8 6-48,-11 7 74,-1-2-1,-25 13-73,42-26-194,6-3 136,0 0 0,-1-1 0,-2 1 58,9-4-412,-1 0 0,0 0 0,0-1 0,0 1 0,-1-1 0,1 0 0,0 1 412,8-2-1656,9-2 577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0:42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85 10570,'-6'-7'4713,"12"11"-1920,7-1-873,10 1-303,6 1-201,9-6-336,8-3-184,3-10-248,4 2-103,-9-8-217,0 4-16,-7 3-1152,-9 0-841,0 16 1041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8:00:33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9378,'0'-4'3673,"2"5"-2057,4 13-1544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8:06:52.5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1 1 11106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45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19 3265,'-5'1'1218,"-6"0"2282,11-1-3313,-1 0 0,1 0 0,0 0 0,0 0-1,0 0 1,-1 0 0,1 0 0,0 0 0,0-1-1,-1 1 1,1 0 0,0 0 0,0 0 0,0 0-1,0 0 1,-1 0 0,1-1 0,0 1 0,0 0-1,0 0 1,0 0 0,-1-1 0,1 1 0,0 0 0,0 0-1,0 0 1,0-1 0,0 1 0,0 0 0,0 0-1,0-1 1,0 1 0,0 0 0,0 0 0,0-1-1,0 1 1,0 0-187,0 0 730,0 0-150,0 0-113,1 0-58,14 6-152,1-1 1,0 0-1,13 1-257,-22-5 28,-1 0-1,1-1 1,0 0 0,-1 0-1,1-1 1,0 0-1,-1 0 1,1 0 0,3-2-28,19-3 57,147-17 143,-159 22-110,0 0 0,15 1-90,-26 0 22,1 1-1,0 0 0,0 0 0,-1 0 1,1 1-1,-1 0 0,1 0 0,3 3-21,-5-2-479,-11-3-3573,-10-2 3133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46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29 4385,'-4'-2'453,"-1"-1"758,1-1-1,0 1 1,0-1-1,0 0 0,0 0-1210,4 4 85,1 0-1,-1 0 1,0 0-1,0 0 0,0 0 1,0 0-1,0 0 1,0 0-1,1 0 0,-1 0 1,0 0-1,0 0 1,0 0-1,0 0 1,0 0-1,0 0 0,0 0 1,0 0-1,1 0 1,-1 0-1,0 0 0,0 0 1,0 0-1,0 0 1,0-1-1,0 1 1,0 0-1,0 0 0,0 0 1,0 0-1,0 0 1,1 0-1,-1 0 0,0 0 1,0-1-1,0 1 1,0 0-1,0 0 1,0 0-1,0 0 0,0 0 1,0 0-1,0 0 1,0-1-1,0 1 0,0 0 1,0 0-1,0 0 1,0 0-1,0 0 1,0 0-1,0 0 0,-1-1 1,1 1-1,0 0 1,0 0-1,0 0 0,0 0 1,0 0-1,0 0-84,12 4 2009,-10-3-2444,5 1 480,-1 0-1,1 0 1,0 1 0,-1 0-1,1 1 1,-1-1-1,0 2-44,-1-2 17,0 0 0,1 0 0,-1 0-1,1-1 1,-1 1 0,1-1 0,0-1 0,0 1-1,0-1 1,4 1-17,55 3 196,1-2 0,57-5-196,15 0 308,-37 2-35,6 1 281,75 10-554,-116-2 89,1 3 0,-2 3 0,28 12-89,-58-16 38,0-1 1,1-1-1,0-3 0,35 3-38,249-4 230,-96-5 22,-21 8 262,2 10-514,-98-5 209,175 16 147,-174-21-284,72 5 30,-172-13-98,67 2 87,43-5-91,-44-2 17,-4 1 33,33-9-50,-57 6 10,45-9 53,0 4 0,42 2-63,-76 9 44,-1-3 1,37-7-45,-64 7 146,1 1 0,-1 1 1,22 2-147,3 3 447,30 7-447,-31-5 204,27-1-204,-25-2 284,16 5-284,-24-1 113,-1-2 0,1-3 0,0-1 0,12-3-113,-54 3-9,5-1-13,1 0 1,0 1-1,8 1 22,-10 2-1157,-6 2-1240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0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281 1 3745,'0'0'1990,"0"0"-213,0 0-211,0 0-78,0 0-101,0 0-107,0 5 896,-1 3-1972,-1 0 0,1 0 0,-1 0 0,-1-1 0,1 1 0,-1 0-1,-1 0-203,-1 2 188,-6 13 129,-1-1 1,0 0 0,-6 5-318,-6 10 174,-51 88 71,61-103-235,-2-1 0,0 0 1,-15 14-11,23-25-262,8-9 94,-1 0 0,0 0 0,1-1 0,-1 1 0,1 0 0,-1 0 0,0 0 0,0-1 0,1 1 0,-1 0 1,0 0-1,0-1 0,0 1 0,0-1 0,0 1 0,0-1 0,0 0 0,0 1 0,0-1 0,0 0 0,0 1 168,1-1-34,-1 0 0,1 0 0,0-1 0,0 1 0,0 0 0,0 0 0,0 0 1,-1 0-1,1 0 0,0 0 0,0 0 0,0 0 0,0-1 0,0 1 0,0 0 0,0 0 0,0 0 0,0 0 0,-1 0 1,1-1-1,0 1 0,0 0 0,0 0 0,0 0 0,0 0 0,0 0 0,0-1 0,0 1 0,0 0 0,0 0 1,0 0-1,0 0 0,0-1 0,0 1 0,0 0 34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1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9810,'2'0'415,"-1"1"1,0-1-1,1 0 0,-1 1 0,0-1 0,0 1 1,0 0-1,1-1 0,-1 1 0,0 0 0,0 0 1,0-1-1,0 1 0,0 0 0,0 0 0,0 1-415,11 18 1405,-4-4-306,32 46 2000,4-2-3099,-7-9 1133,25 47-1133,-59-94-294,3 6 570,-6-6-5008,-1-4 3361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2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4 11394,'-6'-4'4169,"3"7"-3353,0 8-87,1 15-81,0 6 0,0 16-32,-2 5-136,1 3-128,2-3-32,1-7-88,5-8-40,0-8-104,-1-4-152,-1-10-736,-2-1-520,1-10-1361,2-1 1569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2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2 10754,'0'0'103,"0"0"-1,-1 0 1,1 0-1,0-1 1,0 1 0,0 0-1,-1 0 1,1 0-1,0 0 1,0 0-1,-1 0 1,1 0-1,0-1 1,0 1-1,-1 0 1,1 0 0,0 0-1,0 0 1,-1 0-1,1 0 1,0 0-1,0 0 1,-1 1-1,1-1 1,0 0-1,0 0 1,-1 0-1,1 0 1,0 0 0,0 0-1,-1 0 1,1 1-1,0-1 1,0 0-1,0 0 1,-1 0-1,1 0 1,0 1-1,0-1 1,0 0 0,0 0-1,0 0 1,-1 1-1,1-1 1,0 0-1,0 0 1,0 1-1,0-1-102,-9 20 362,6-11-62,-10 23 90,2 0 0,1 1-1,2 0 1,1 0 0,-3 34-390,10-62 32,-3 31 556,2 26-588,1-52 65,1-1 0,0 1 0,1-1 0,0 1 1,0-1-1,1 0 0,0 0 0,4 9-65,-5-15 7,0 0-1,0-1 1,0 1-1,0-1 1,0 1 0,1-1-1,-1 0 1,1 1-1,0-1 1,0-1-1,-1 1 1,1 0-1,0-1 1,1 1 0,-1-1-1,0 0 1,0 0-1,0 0 1,1-1-1,-1 1 1,1-1-7,0 1 1,0-1 0,1 0 1,-1 0-1,0 0 0,1 0 0,-1-1 0,0 0 1,0 0-1,0 0 0,1 0 0,-1 0 1,0-1-1,-1 0 0,1 0 0,2-1-1,-2 0 15,-1-1 0,1 1 0,0-1 0,-1 0 0,0 0 0,0 0 0,0 0 0,0 0 0,-1-1 0,1 1-1,-1-1 1,-1 0 0,1 0 0,0 0 0,-1 0 0,0 0 0,0-3-15,-1 5 18,1 0 0,-1 1 0,0-1 0,0 1 0,-1-1 0,1 0 0,0 1 0,-1-1 0,1 1 0,-1-1 0,0 1 0,0-1 0,0 1 0,0 0 0,-1-1 0,1 1 0,-1 0 0,1 0 0,-1 0 0,0 0 0,1 0 0,-1 0 0,0 1 0,0-1 0,0 1 0,-1-1 0,1 1 0,0 0 0,-1-1 0,1 1 0,0 1 0,-1-1 0,1 0 0,-1 0-18,0 1-9,0-1 0,0 1 1,0-1-1,0 1 0,0 0 1,0 0-1,0 0 0,0 1 1,0-1-1,0 1 0,0-1 1,1 1-1,-1 0 0,0 0 1,0 0-1,1 1 0,-1-1 1,1 1-1,-1-1 0,1 1 1,-1 0-1,0 1 9,2-1-203,-1-1 0,0 1 0,1 0 0,0 0 0,-1 0 0,1 1 0,0-1 0,0 0 0,0 0 0,0 1 0,0-1 0,1 0 0,-1 1 0,1-1 0,0 1 0,0-1 0,-1 2 203,2 10-2233,1-1 965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3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4 5353,'-4'-3'6681,"2"6"-3913,4 14-3168,1 3 935,1 18 19,-3 1 1,-2 23-555,-1 38 711,4 0 0,12 77-711,-11-144-259,-3-32 225,0-1 1,0 0-1,0 0 0,0 0 1,0 0-1,0 1 1,0-1-1,0 0 0,0 0 1,0 0-1,0 0 0,0 1 1,0-1-1,0 0 1,0 0-1,0 0 0,0 1 1,0-1-1,0 0 0,0 0 1,0 0-1,0 0 0,1 0 1,-1 1-1,0-1 1,0 0-1,0 0 0,0 0 1,0 0-1,0 0 0,1 0 1,-1 1-1,0-1 1,0 0-1,0 0 0,0 0 1,1 0-1,-1 0 0,0 0 1,0 0-1,0 0 0,0 0 1,1 0-1,-1 0 1,0 0-1,0 0 0,0 0 1,0 0-1,1 0 0,-1 0 1,0 0-1,0 0 1,0 0-1,0 0 0,1 0 1,-1 0-1,0 0 0,0 0 1,0-1-1,0 1 0,0 0 1,1 0-1,-1 0 1,0 0 33,7-6-766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6.8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11034,'6'15'3945,"11"11"-2897,2 2 9,2 4 87,-4-1 32,3-2-488,0-1-248,0-2-360,-1-3-568,-5-8-1544,-2-5 1360</inkml:trace>
  <inkml:trace contextRef="#ctx0" brushRef="#br0" timeOffset="1">382 54 7378,'6'-2'1259,"-4"1"-846,-1 1 1,1-1-1,-1 0 1,0 1-1,1-1 1,-1 0-1,0 0 1,0 0 0,0 0-1,1-1-413,-2 3 81,0-1 0,0 0 0,0 0 0,0 0 0,0 0 1,0 0-1,0 0 0,0 0 0,0 1 0,0-1 0,0 0 0,0 0 0,1 0 0,-1 0 0,0 0 0,0 0 0,0 0 0,0 0 1,0 1-1,0-1 0,0 0 0,0 0 0,0 0 0,0 0 0,1 0 0,-1 0 0,0 0 0,0 0 0,0 0 0,0 0 1,0 0-1,0 0 0,0 0 0,1 0 0,-1 0 0,0 0 0,0 0 0,0 0 0,0 0 0,0 0 0,0 0 0,1 0 0,-1 0 1,0 0-1,0 0 0,0 0 0,0 0 0,0 0 0,0 0 0,0 0 0,0 0 0,1 0 0,-1 0 0,0 0 0,0 0 1,0 0-1,0-1 0,0 1 0,0 0-81,-3 13 1528,2-11-1464,-1 1-1,1 0 1,-1-1-1,0 0 1,0 1-1,0-1 1,0 0 0,0 0-1,-2 1-63,-13 11 122,-1 0-1,0-1 0,-1-2 1,-11 6-122,4-3 102,0 0 1,-14 13-103,39-26 14,0-1 1,0 1-1,-1 0 1,1 0-1,0 0 0,0 0 1,1 0-1,-1 0 1,0 0-1,0 0 0,0 0 1,1 0-1,-1 1 1,1-1-1,-1 0 0,1 1 1,-1-1-1,1 0 1,0 0-1,-1 1 0,1-1 1,0 1-1,0-1 1,0 0-1,0 1 0,0-1 1,1 0-1,-1 1-14,1 2 78,1 0 0,0 1 0,0-1 0,0 0 0,1 0 0,0 0 0,1 1-78,2 4 125,5 8 152,-1 1 0,0 0 1,-1 0-1,-1 1 1,-1 1-1,0-1 0,-2 1 1,0 0-1,-1 0 1,-2 1-1,1 1-277,-3-17 71,0 0 0,0 0 0,-1 0-1,0 0 1,0 4-71,0-7-28,1-1 0,0 0-1,-1 0 1,1 0-1,-1 0 1,1 0-1,-1 1 1,0-1 0,1 0-1,-1-1 1,0 1-1,0 1 29,1-2-65,-1 0 0,1 0 0,-1 1 0,1-1 0,-1 0 0,1 0 0,0 0 0,-1 1 0,1-1 0,-1 0 0,1 0 0,-1 0 0,1 0-1,-1 0 1,1 0 0,-1 0 0,1 0 0,-1 0 0,1 0 0,-1 0 0,1 0 0,-1-1 0,1 1 0,-1 0 0,1 0 0,-1 0 0,1-1 0,-1 1 65,-5-6-1852,3-3 740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4.1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0 362 8666,'1'-20'5862,"0"20"-5790,-1-1 0,0 1 0,1 0 0,-1-1 0,0 1-1,1 0 1,-1-1 0,0 1 0,1 0 0,-1-1-1,1 1 1,-1 0 0,0 0 0,1 0 0,-1-1 0,1 1-1,-1 0 1,1 0 0,-1 0 0,1 0-72,1-1 182,10-3 11,0 1 1,0 0-1,1 0 0,5 1-193,-3 0 102,14-2 86,0 2 1,17 1-189,1 0 70,366-30-5,65-2-19,1 32-44,-86 1-3,-60-1-10,107-3 34,-1-12-3,-138 1 0,146-11 15,205-25 26,-431 47-46,-88 2 11,0-4-26,-43 0 10,19 5-10,-46 4 17,0 3-17,44 2 23,-81-7-15,-1-2 0,0-1 0,8-1-8,35-11 33,48-16-33,-7 1 32,-48 16-3,-13 3 61,24-9-90,-64 17 15,1 0 1,-1 1 0,1 0-1,-1 1 1,4 0-16,6-1 43,-11-2 74,-6 4 57,0 7-151,1 10-20,-1-1 1,0 1 0,-1 2-4,0-11 1,0 0-3,-1 1 1,0-1 0,0 0-1,-2 4 2,1-4 6,0-1 1,1 1-1,0 3-6,1 104 439,9 49-439,-2-97 81,-3-27 38,0 25-119,0 113-652,-5-177-423,-4-3 439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5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12 163 7362,'-1'1'1373,"-5"4"838,6-4-2144,0-1 0,0 0 0,0 0 0,0 0 1,0 0-1,-1 0 0,1 0 0,0 0 0,0 0 0,0 0 1,0 0-1,0 0 0,0 0 0,0 0 0,0 0 0,0 0 1,-1 0-1,1 0 0,0 0 0,0 0 0,0 0 1,0 0-1,0 0 0,0 0 0,0 0 0,0 0 0,-1 0 1,1 0-1,0 0 0,0 0 0,0 0 0,0 0 0,0 0 1,0 0-1,0 0 0,0 0 0,0 0 0,0 0 1,-1 0-1,1 0 0,0-1 0,0 1 0,0 0 0,0 0 1,0 0-1,0 0 0,0 0 0,0 0 0,0 0 0,0 0 1,0 0-1,0-1 0,0 1 0,0 0 0,0 0 1,0 0-1,0 0 0,0 0 0,0 0 0,0 0 0,0 0 1,0-1-1,0 1 0,0 0 0,0 0 0,0 0-67,5-3 703,27-11-22,-12 6-330,0 0-1,1 1 0,6-1-350,2 2 283,0 1-1,0 1 0,21 0-282,89 4 69,-54 2-20,176-4 21,256 4-3,427-17 48,-298-7 124,-533 19-217,541-27 80,-522 23-84,183-3 23,-48 1-11,-60 4 257,179 18-287,191 24 412,-488-34-265,-12-1 55,57 9-202,-124-9 4,48 6 42,0 2-1,54 18-45,-73-18-727,-32-10-336,-6-6 439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6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6 5281,'0'-1'1184,"-4"-3"3160,4 4-4276,-1 0 1,1 0 0,0 0 0,0 0 0,0 0 0,0 0 0,0 0 0,0 0 0,-1 0 0,1 0 0,0 0 0,0 0 0,0 0-1,0 0 1,0 0 0,-1 0 0,1 0 0,0 0 0,0 0 0,0 0 0,0 0 0,0 0 0,0 0 0,0 1 0,-1-1 0,1 0 0,0 0-1,0 0 1,0 0 0,0 0 0,0 0 0,0 0 0,0 0 0,0 1 0,0-1 0,0 0 0,-1 0 0,1 0 0,0 0 0,0 0 0,0 0-1,0 1 1,0-1 0,0 0 0,0 0 0,0 0 0,0 0 0,0 0 0,0 1 0,0-1 0,0 0 0,0 0 0,0 0 0,1 0 0,-1 0-1,0 0-68,-2 20 456,1-1 0,1 1 0,1-1 0,1 0 0,2 9-456,0 4 492,44 294 1882,-45-311-2482,-1 1 0,-1-1 0,0 0 1,-1 1-1,-1 0 108,1-14-397,0-2 311,0 0-1,0 0 1,0 0 0,0 0 0,0 0-1,0 0 1,0 0 0,0 0 0,0 0-1,0 0 1,0 0 0,0 0 0,0 0 0,1 0-1,-1 0 1,0 0 0,0 0 0,0 0-1,0 0 1,0 0 0,0 0 0,0 0 0,0 0-1,0 0 1,0 0 0,0 0 86,1-2-722,5-7-565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7.0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4129,'7'-3'2774,"-4"2"-2376,-1 0-1,0 0 1,0 0-1,1 0 1,-1 1-1,1-1 1,-1 1-1,0 0 1,1 0-1,-1-1 1,1 1-1,-1 1 1,1-1-1,0 0-397,-2 1 112,-1 0 0,1-1 0,-1 1 0,1-1 0,-1 1 0,0 0 0,1-1 0,-1 1 0,0 0 0,0-1 0,1 1 1,-1 0-1,0-1 0,0 1 0,0 0 0,0 0 0,0-1 0,0 1 0,0 0 0,0 0-112,0 4 449,12 86 2815,3 23-1708,-2-8-803,-8-83-646,-2 0 1,-1-1-1,0 1 0,-2 0 0,-1 0-107,0-14-579,1 0-1,0 0 0,0 4 580,0-13-102,0-1 27,0 1 0,-1 0 0,1 0-1,0-1 1,0 1 0,0 0 0,0-1 0,0 1-1,0 0 1,0-1 0,0 1 0,0 0 0,0 0 0,0-1-1,0 1 1,0 0 0,0-1 0,0 1 0,0 0-1,0-1 76,10-11-1006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7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0 6273,'-30'7'2362,"29"-7"-2067,1 1 1,0-1-1,-1 0 0,1 0 0,-1 1 0,1-1 0,0 0 1,0 1-1,-1-1 0,1 0 0,0 1 0,0-1 0,-1 1 1,1-1-1,0 1 0,0-1 0,0 0 0,0 1 1,0-1-1,0 1 0,-1-1 0,1 1 0,0-1 0,0 1 1,0-1-1,1 0 0,-1 1 0,0-1 0,0 1 1,0-1-1,0 1 0,0-1 0,1 1-295,-1 3-836,15 144 3391,-9-76-1968,1 7 77,-2 18-664,-5-91-46,0 8 179,0-1-1,2 6-132,-2-15-140,1 0 0,0-1 0,0 1 0,0-1 0,0 1 0,1-1 0,-1 1 0,1-1 1,0 0-1,2 3 140,-4-5-85,0-1 0,1 1 0,-1-1 0,0 0 0,1 1 0,-1-1 0,1 1 0,-1-1 0,1 0 0,-1 1 0,1-1 0,-1 0 0,1 0 0,-1 1 0,1-1 0,-1 0 0,1 0 85,18 0-901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7:58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38 7994,'4'-32'2863,"-6"27"-1868,-1 5-286,3 0-632,-1 1-1,1-1 1,0 1-1,-1-1 1,1 1-1,-1-1 1,1 1-1,0-1 0,0 1 1,-1 0-1,1-1 1,0 1-1,0-1 1,0 1-1,-1 0-76,1 17 1159,0-1-1,1 1 0,2 6-1158,1 31 1206,7 173 1044,-7-159-2006,6 62-107,-10-113-357,-2-10-1105,2-8 1227,0 0 1,-1 0-1,1 0 0,0 0 0,0 1 1,0-1-1,0 0 0,0 0 0,0 0 0,0 0 1,0 0-1,0 0 0,0 0 0,-1 0 1,1 0-1,0 0 0,0 1 0,0-1 1,0 0-1,0 0 0,0 0 0,0 0 1,-1 0-1,1 0 0,0 0 0,0 0 0,0 0 1,0 0-1,0 0 0,0 0 0,-1 0 1,1 0-1,0 0 0,0 0 0,0 0 1,0 0-1,0 0 0,0-1 0,-1 1 1,1 0-1,0 0 0,0 0 0,0 0 98,-2-1-1396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1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33 3649,'-7'-6'8799,"-1"2"-5422,8 4-3333,-1 0 1,0-1-1,1 1 0,-1 0 1,1 0-1,-1 0 0,0 1 1,1-1-1,-1 0 1,1 0-1,-1 0 0,0 0 1,1 0-1,-1 1 0,1-1 1,-1 0-1,1 1 0,-1-1 1,1 0-1,-1 1 0,1-1 1,0 0-1,-1 1 1,1-1-1,-1 1 0,1-1 1,0 1-1,-1-1 0,1 1 1,0 0-45,-15 22 493,-12 25-122,25-44-335,0 1-1,0 0 1,1-1 0,0 1 0,0 0-1,0 0 1,0 0 0,1-1 0,0 1-1,0 0 1,0 2-36,0-2 26,0-1-18,1-1 1,-1 1-1,1 0 1,0 0-1,0 0 1,0 0 0,0-1-1,1 1 1,0-1-1,-1 1 1,1-1-1,1 1 1,-1-1 0,3 3-9,-4-5 1,0 1 1,1-1 0,-1 0-1,1 0 1,-1 1 0,1-1-1,0 0 1,-1 0 0,1 0-1,0-1 1,0 1 0,0 0-1,0-1 1,0 1-1,0-1 1,0 0 0,0 1-1,0-1 1,0 0 0,0 0-1,0 0 1,0-1 0,0 1-1,-1 0 1,1-1 0,0 1-1,0-1 1,0 0 0,1 0-2,2-1 13,-1-1 0,1 0 0,-1 0 0,0 0 1,0 0-1,0-1 0,0 1 0,-1-1 0,1 0 1,-1 0-1,0 0 0,0-1 0,0 1 0,-1-1 1,1 0-1,-1 1 0,1-6-13,-1 5 16,-1 1-1,0-1 1,0 1-1,-1-1 0,1 0 1,-1 1-1,0-1 1,0 0-1,0 0 1,-1 1-1,0-1 1,0 0-1,0 1 1,0-1-1,-1 1 1,1-1-1,-1 1 1,0 0-1,-3-4-15,1 2 43,0 1 0,-1-1 0,0 1 0,0 0 0,0 0 0,0 1-1,-1-1 1,0 1 0,0 0 0,-6-2-43,8 4-4,1 0 0,-1 1 0,1 0 0,-1 0 0,0 0 1,0 0-1,1 0 0,-1 1 0,0 0 0,0 0 0,0 0 0,0 0 0,1 0 0,-1 1 1,0 0-1,0 0 0,1 0 0,-1 0 0,0 0 0,1 1 0,-1 0 4,4-2-64,-1 0-1,1 1 0,-1-1 1,1 0-1,-1 1 0,1-1 1,-1 1-1,1-1 0,0 1 1,-1-1-1,1 1 0,0-1 1,-1 1-1,1-1 0,0 1 1,0 0-1,-1-1 0,1 1 1,0-1-1,0 1 0,0 0 1,0-1-1,0 1 1,0 0 63,0 1-231,0-1-1,0 1 0,1 0 0,-1-1 0,0 1 0,1 0 0,0-1 1,-1 1-1,1 0 233,12 16-1054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1.8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59 5105,'1'-1'298,"0"1"0,0-1 0,-1 1 0,1-1 0,0 0 0,-1 1 0,1-1 0,0 0 0,-1 0 0,1 1 0,-1-1 0,1 0 0,-1 0 0,1 0 0,-1 0 0,0 0 0,0 0 0,1 0 0,-1 1 0,0-1 0,0 0 0,0 0 0,0 0 0,0 0 0,0 0 0,0 0 0,0-1-298,0 2 50,0 0 1,0 0-1,-1 0 1,1-1-1,0 1 1,0 0-1,0 0 1,0 0-1,0 0 1,0-1 0,0 1-1,0 0 1,0 0-1,-1 0 1,1 0-1,0 0 1,0 0-1,0-1 1,0 1-1,0 0 1,-1 0-1,1 0 1,0 0-1,0 0 1,0 0-1,-1 0 1,1 0-1,0 0 1,0 0-1,0 0 1,0 0-1,-1 0 1,1 0 0,0 0-1,0 0 1,0 0-1,0 0 1,-1 0-1,1 0 1,0 0-1,0 0-50,-9 4 653,6-3-349,-1 0-204,0 1 0,0 0 0,0 0 0,1 0 0,-1 0 0,1 0-1,0 1 1,-2 0-100,4-1 19,-1 0 0,0 0-1,1 0 1,0 0 0,-1 0 0,1 0 0,0 0-1,0 0 1,0 1 0,0-1 0,0 0-1,1 1 1,-1-1 0,1 1 0,0-1-19,-1 3 17,1-1 0,0 0 1,0 0-1,0 1 1,0-1-1,1 0 0,0 0 1,0 0-1,0 0 1,0 0-1,1 0 0,-1 0 1,1 0-1,0 0 1,0-1-1,1 1 0,-1-1 1,1 1-1,0-1 1,0 0-18,-1 0 5,1-1 0,-1 0 0,1 0 1,0 0-1,0-1 0,0 1 1,0-1-1,0 1 0,0-1 0,0 0 1,0 0-1,0-1 0,1 1 1,-1 0-1,0-1 0,1 0 0,-1 0 1,0 0-1,1 0 0,-1-1 1,0 1-1,0-1 0,1 0 1,-1 0-1,0 0 0,0 0-5,2-1 48,0-1 1,-1 1-1,1-1 0,-1 0 0,1 0 0,-1-1 1,0 1-1,0-1 0,0 0 0,-1 0 0,0 0 1,1-1-1,-1 1 0,-1-1 0,1 1 0,-1-2-48,0 3 40,-1 0-1,0 0 0,1 0 1,-2 0-1,1 0 0,0-1 1,-1 1-1,1 0 0,-1 0 0,0-1 1,0 1-1,0 0 0,-1-1 1,1 1-1,-1 0 0,0-1 1,1 1-1,-1 0 0,-1 0 0,1 0 1,-1 0-1,1 0 0,-1 0 1,0 0-1,0 1 0,0-1 1,0 0-40,-2 0 36,0-1 0,0 0 0,-1 1 0,1-1 0,-1 1 1,0 1-1,0-1 0,0 1 0,0-1 0,0 1 1,0 1-1,-3-1-36,6 1-85,-1 1 1,1-1 0,-1 1-1,0 0 1,1-1-1,-1 1 1,0 1 0,1-1-1,-1 0 1,1 1-1,-1-1 1,1 1 0,-1 0-1,1 0 1,-1 0-1,1 0 1,-1 0 0,1 0-1,0 1 1,0-1-1,0 1 1,0 0 0,0-1-1,0 1 1,0 0 0,1 0-1,-2 2 85,3-4-129,-1 0-1,1 1 1,-1-1-1,1 1 1,0-1-1,-1 1 1,1-1-1,0 1 1,0 0-1,-1-1 1,1 1-1,0-1 1,0 1-1,0-1 1,0 1-1,0 0 1,0-1-1,0 1 1,0-1-1,0 1 1,0 0-1,0-1 1,0 1-1,0-1 1,0 1-1,1 0 1,-1-1-1,0 1 1,0-1-1,1 1 1,-1 0 129,6 10-1332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2.2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0 7562,'-1'0'542,"0"0"1,0 0 0,1 1-1,-1-1 1,0 0 0,0 0-1,1 0 1,-1 1-1,0-1 1,1 0 0,-1 1-1,0-1 1,1 0 0,-1 1-1,0 0-542,-7 10 2014,5-4-2132,1 0 0,-1 0 0,1 4 118,1-8 397,0 1-347,-2 6 94,0 0 0,1 1 0,1-1 0,0 1 0,0-1 0,1 1 0,1 9-144,1 0 144,2 0-1,0 0 1,1 0 0,1 0-144,1-5-1816,-6-15 1673,-1 1 0,0 0 0,1-1 0,-1 1 0,1-1 0,-1 1 0,1-1 0,-1 1 0,1-1 0,-1 1 0,1-1-1,-1 1 1,1-1 0,-1 0 0,1 1 0,0-1 0,-1 0 0,1 0 0,0 0 0,0 1 143,5-1-1503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2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11466,'3'10'4329,"1"-8"-3024,0 0-529,2 4 176,-6-6-64,0 0-112,3 13-143,1 14-297,5 31-56,-9-31-88,0 1-56,0-6-96,0 1-136,0-4-696,0-6-649,3-4 857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7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230 23 8034,'5'-5'2442,"0"0"0,-1 1 0,2 0 0,-1-1-2442,-117 83 3653,6-3-3759,100-71 118,1 0 0,-1 1 1,-2 3-13,6-6 5,1-1 0,0 0 0,0 1 1,0-1-1,0 1 0,1-1 0,-1 1 1,0-1-1,0 1 0,1-1 1,-1 1-1,1 0 0,0-1 0,-1 1 1,1 0-1,0 1-5,0-2 6,0 0 1,0 0-1,1 0 0,-1-1 0,0 1 1,1 0-1,-1 0 0,0 0 1,1-1-1,-1 1 0,1 0 1,-1 0-1,1-1 0,0 1 0,-1-1 1,1 1-1,-1 0 0,1-1 1,0 1-1,0-1 0,-1 0 1,1 1-1,0-1 0,0 1 1,0-1-1,-1 0 0,1 0 0,1 1-6,2 0 53,1 0-1,0-1 0,0 1 0,4-1-52,36 1 524,19-4-524,0-1-309,-58 4-114,1 1 0,-1-1 0,0 1 0,0 0 0,0 0 0,2 1 423,-7-2-91,-1 0-1,0 0 0,1 0 0,-1 1 1,0-1-1,1 0 0,-1 0 1,0 0-1,1 0 0,-1 0 1,0 1-1,1-1 0,-1 0 1,0 0-1,1 0 0,-1 1 1,0-1-1,0 0 0,1 1 1,-1-1-1,0 0 0,0 0 1,1 1 91,-2 10-1229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3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8514,'-2'7'3625,"2"4"-1969,4 1-152,-1 9 17,1 3-225,-1 4-232,-2 4-560,2-2-168,-1 0-192,1-6-48,1-7-120,-1-4-240,1-4-832,-2-2-616,2-2 984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3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0 6513,'-1'1'400,"0"-1"0,1 1 0,-1 0 0,0-1-1,0 1 1,1 0 0,-1 0 0,1-1-1,-1 1 1,0 0 0,1 0 0,0 0 0,-1 0-1,1 0 1,-1 0 0,1-1-400,-5 20 1946,1-2-608,-4-1-444,1-2-66,1 0-1,-5 14-827,10-24 56,0-1 0,0 1 0,1-1 0,-1 1 0,1-1 0,0 1 0,0-1 0,0 0 0,1 1 0,0-1 0,0 1 0,1 3-56,0-3 25,0 0 1,0-1-1,0 1 0,1 0 1,0-1-1,0 0 0,0 1 1,1-1-1,1 1-25,-4-4 1,1 1 0,-1-1 0,0 0 0,1 0 0,-1 0 0,1 0 0,0 0 0,-1 0 0,1 0 0,0 0 0,-1-1 0,1 1 0,0-1 0,0 1 0,0-1 0,0 0 0,-1 1 0,1-1 0,0 0 0,0 0 0,0-1 0,0 1 0,0 0 0,-1-1 0,1 1 0,0-1 0,0 0-1,1 0 1,0-1 1,-1 0 0,1 0-1,0 0 1,-1 0 0,0 0 0,0-1-1,0 1 1,0-1 0,1-1-2,3-5 10,-1 1 0,4-9-10,-4 7 5,-1 0 0,-1-1 1,1 0-1,-2 1 0,1-1 1,-1-3-6,-1 8 10,-1-1 1,1 1 0,-1 0 0,-1 0 0,1 0-1,-1 0 1,0 0 0,0 0 0,-1 0 0,0 0-1,0 0 1,0 1-11,1 3 6,0 0-1,0 0 0,-1 0 1,1 0-1,0 1 0,-1-1 1,1 0-1,-1 1 0,1-1 1,-1 1-1,0 0 1,0-1-1,0 1 0,1 0 1,-1 0-1,0 0 0,-1 0-5,0 0-5,-1 1 0,1-1 0,0 0 0,0 1 0,-1 0 0,1 0 0,0 0 0,-1 0 0,1 0 0,0 1 0,-1-1 5,0 1-294,0 0 0,-1 0 0,1 1 1,0-1-1,0 1 0,0 0 0,0 0 0,0 0 1,1 1-1,-1-1 0,1 1 0,-1 0 1,1 0-1,0 0 0,0 0 0,-2 4 294,3 3-1000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3.9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0 10186,'0'13'4177,"-1"5"-2497,-2 12-655,-1 6-137,-3 2-168,2-1-96,5-7-360,0-2-136,7-4-128,2-4-104,-1-6-856,1-5-632,1-4 944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4.3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26 10570,'-4'32'3584,"1"-10"-2227,1 0 0,1 3-1357,1-19 230,0 1 1,0-1-1,1 0 1,0 0 0,1 1-1,-1-1 1,1 0-1,0 0 1,2 3-231,-3-7 30,0-1-1,-1 1 1,1-1 0,0 0 0,0 1 0,0-1 0,0 0-1,0 1 1,1-1 0,-1 0 0,0 0 0,0 0 0,1 0-1,-1 0 1,1 0 0,-1-1 0,1 1 0,-1 0-1,1-1 1,-1 1 0,1-1 0,0 0 0,-1 1 0,1-1-1,0 0 1,-1 0 0,2 0-30,-1 0 16,1-1-1,-1 0 1,0 1-1,0-1 1,1 0-1,-1 0 1,0 0-1,0 0 1,0 0-1,0 0 1,0-1-1,0 1 1,0-1-1,-1 1 1,1-1-1,0 0 1,-1 0-1,0 0 1,1-1-16,2-4 23,0 1 1,-1-1-1,0-1 1,0 1-1,0 0 1,-1-1-1,-1 1 1,1-1-1,-1 1 1,0-1-1,-1 0 1,0 0-24,0 3 12,0 1 1,0 0 0,-1-1-1,1 1 1,-1 0-1,0 0 1,0-1 0,-1 1-1,1 0 1,-1 0-1,0 0 1,0 1-1,0-1 1,0 0 0,-1 1-1,0-1 1,0 1-1,0 0 1,0 0 0,0 0-1,0 0 1,-1 0-13,2 2-96,0 0 1,1 1-1,-1-1 1,0 0-1,0 0 1,1 1 0,-1-1-1,0 1 1,0 0-1,0-1 1,0 1-1,0 0 1,0 0-1,0 0 1,0 0-1,0 1 1,1-1 0,-1 0-1,0 1 1,0 0-1,0-1 1,0 1-1,1 0 1,-1 0-1,0 0 1,1 0-1,-1 0 1,1 0 0,-1 0-1,1 1 1,-1-1-1,1 0 1,-1 2 95,-7 15-816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6.1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6305,'0'0'2841,"0"0"-1201,0 0 177,0 0-401,2 1-312,-2-1-1792,0 0 528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6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13123,'4'3'4201,"-2"-7"-5450,9 4-951,1-4 1216</inkml:trace>
  <inkml:trace contextRef="#ctx0" brushRef="#br0" timeOffset="1">160 3 11634,'-4'2'4593,"6"-2"-3048,0-2-585,-2 2-848,0-2 544,0 1-640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7.2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0 151 9058,'9'21'4177</inkml:trace>
  <inkml:trace contextRef="#ctx0" brushRef="#br0" timeOffset="1">458 0 14371,'5'26'5337,"-6"-17"-4049,1 0-783,-3-3-337,4-1-56,-1-4-784,-1-1-841,1-1 953</inkml:trace>
  <inkml:trace contextRef="#ctx0" brushRef="#br0" timeOffset="2">695 83 13459,'1'13'5041,"-1"-2"-3625,4-3-1280,3-4-624,9-1 328</inkml:trace>
  <inkml:trace contextRef="#ctx0" brushRef="#br0" timeOffset="3">986 24 12755,'-4'34'5537,"-4"-25"-2736,4 0-1913,4-5-1488,1-4-945,5-4 945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7.5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13635,'13'20'5041,"-13"-14"-3953,0-2-1008,0-4-1000,-1-1-736,-1 0 1032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07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70 11723,'8'14'4769,"3"-4"-2729,-13-10-2840,5-3-1409</inkml:trace>
  <inkml:trace contextRef="#ctx0" brushRef="#br0" timeOffset="1">226 1 14723,'7'67'5625,"-11"-59"-4832,0-4-1730,1-5-4680,3-8 3633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5.1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30 5425,'-17'-8'13743,"17"9"-13702,0-1 0,-1 0 1,1 1-1,0-1 0,0 0 0,-1 1 0,1-1 1,0 1-1,0-1 0,0 0 0,0 1 0,0-1 1,-1 1-1,1-1 0,0 0 0,0 1 0,0-1 0,0 1 1,0-1-1,0 0 0,0 1 0,1-1 0,-1 1 1,0-1-42,1 12 230,6 6-22,11 14-51,-17-31-137,0 1-1,0-1 0,0 1 1,0-1-1,0 1 0,0-1 1,1 0-1,-1 0 0,0 0 1,1 0-1,-1 1 0,1-2 1,-1 1-1,1 0 0,0 0 1,0 0-20,4 1 96,-6-11 84,1-2-175,0-1-1,1 1 1,0 0 0,1 0 0,2-8-5,-4 18-3,0-1 0,-1 0 0,1 0 0,0 1 0,0-1 0,0 1 0,1-1 0,-1 1 0,0-1 0,0 1 0,1 0 0,-1-1-1,1 1 1,-1 0 0,1 0 0,0 0 0,-1 0 0,1 0 0,0 1 0,0-1 0,0 0 3,4 0-10,0 0 0,-1 0 0,1 0 0,0 1 0,5 0 10,-4 0-2,39 1 116,36 6-114,-50-4 73,-26-2-23,1 0 1,-1 0 0,0 0 0,0 1 0,0 0 0,0 0 0,0 1 0,0 0 0,-1 0-1,1 0 1,-1 0 0,0 1 0,0 0 0,0 0 0,-1 1 0,1-1 0,-1 1-1,0 0 1,0 0 0,-1 0 0,1 1 0,-1-1 0,-1 1 0,1 0 0,-1 0 0,2 4-51,-3-7 145,0 0 0,1 0 0,-1 0 0,1 0 0,0 0 0,0-1 0,0 1 0,1 0-145,-3-3 14,0-1 1,-1 0-1,1 1 0,0-1 1,0 1-1,-1-1 0,1 0 1,0 1-1,0-1 0,0 0 1,0 1-1,0-1 1,0 0-1,0 1 0,0-1 1,0 0-1,0 1 0,0-1 1,0 0-1,0 1 1,1-1-1,-1 0 0,0 0-14,10-20-24,-10 20 31,21-35 1,-19 34-6,-1 0 0,1 0 0,0 0 0,-1 1-1,1-1 1,0 1 0,0-1 0,0 1 0,0 0 0,0 0 0,0 0 0,0 0-1,1 0 1,-1 0 0,1 0-2,2 0 7,1 0-1,-1 1 1,1 0-1,-1 0 1,2 0-7,-1 0 5,30 0 27,-17 1-3,1-1 1,-1 0-1,1-2 0,-1-1 0,7-1-29,-25 4 2,7-3 43,0 1 0,0 0 0,0 1 0,0 0 0,0 0 0,0 1 0,1 0 0,2 1-45,0 3 159,-10-4-187,-1 1-1,0-1 1,1 0-1,-1 0 1,0 0 0,0 0-1,1 1 1,-1-1 0,0 0-1,0 0 1,1 1-1,-1-1 1,0 0 0,0 0-1,0 1 1,1-1 0,-1 0-1,0 0 1,0 1-1,0-1 1,0 0 0,0 1-1,0-1 1,0 0 0,0 1-1,0-1 1,0 0-1,0 1 1,0-1 0,0 0-1,0 1 1,0-1 0,0 0-1,0 1 29,-2-1-3725,0 0 2321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7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8730,'-3'6'3817,"3"-2"-1545,7 2-864,5-2-119,10 1 143,2 2-152,6-3-472,9 0-167,-4 1-361,-2 2-96,-3-1-696,-16 1-673,5 6 753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5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0 8682,'-1'0'4017,"-5"3"-1561,1 2-991,-7 9-369,-36 36-112,34-27-184,-2 1-112,1 0-280,2-2-128,-6 0-104,4-1-39,6-1-217,0-3-401,7-8-1295,2-1-697,4-16 1393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5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9554,'-5'5'4521,"6"-1"-1560,3 3-1465,3 4 0,7 7-375,-6 1-217,6 1-392,0 3-176,4-4-168,0 1-40,-2-1-56,-2-6-216,-6-3-968,-3-5-665,4 4 993</inkml:trace>
  <inkml:trace contextRef="#ctx0" brushRef="#br0" timeOffset="1">319 40 12883,'9'15'4985,"-5"-6"-3361,3 4-496,-3 7-151,-2 0-169,1 5-296,2 1-160,1-6-232,-1 0-216,0-8-872,-2-4-697,-2-10 953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03.6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 4025,'-2'0'3463,"-2"-1"4089,4 6-5362,5 3-1842,0 0 0,0 1 0,0-2 0,1 1 0,0-1 0,1 1 0,2 1-348,-7-7 59,1 0 0,-1 0 1,1 0-1,-1 0 1,1-1-1,-1 1 1,1-1-1,0 0 1,0 0-1,-1 0 1,1 0-1,0 0 1,0 0-1,0-1 1,0 0-1,0 1 1,0-1-1,0 0 1,3-1-60,-1 1 71,-5 0-65,1 0 0,-1 0 0,1 0 0,-1 0 0,1 0 0,-1 0 0,0-1 0,1 1 0,-1 0 0,1 0-1,-1 0 1,0-1 0,1 1 0,-1 0 0,0 0 0,1-1 0,-1 1 0,0 0 0,1-1 0,-1 1 0,0 0 0,0-1 0,1 1 0,-1-1-6,5-11 79,-5 10-75,0 1 0,1-1-1,-1 1 1,1-1 0,0 1 0,-1-1 0,1 1 0,0-1 0,0 1 0,0 0-1,0-1 1,0 1 0,0 0-4,7-4 3,0 0-1,0 1 0,8-2-2,-1-1-7,-10 5 2,0-1-1,0 1 1,0 1-1,0-1 1,0 1-1,0 0 1,1 0 0,-1 0-1,0 1 1,0 0-1,2 0 6,2 1 1,1 0 1,-1 0-1,0 1 0,0 0 1,0 1-1,0 0 0,6 4-1,-2-1 71,0 1-1,0 0 1,-1 1-1,8 6-70,-18-12 79,1 1 0,0 0 1,-1-1-1,0 1 0,0 0 0,1 1-79,3 5 389,19-24 791,-10 6-1186,5-3 1,1 1-1,1 0 6,-8 4 9,0 2-1,1-1 1,0 2 0,0 0 0,0 1-1,0 0 1,1 1 0,-1 1 0,16 0-9,35 3 49,-61-2-65,1 0 1,-1 0-1,1-1 0,-1 0 0,0 1 1,0-2-1,1 1 0,-1-1 0,0 0 1,0 0 15,0 0-2094,-5 2 1822,-9 2-4541,-17 4 2259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04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2 6865,'-2'-1'10403,"-1"1"-7315,-3 8-2321,-2 8-325,-2 0 0,-10 13-442,8-11 224,0-1 0,-5 12-224,6-9 43,4-9-228,1 1 0,0-1 0,1 1 0,0 0-1,1 0 1,-3 13 185,7-22-1951,1-6-141,-1-10 823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04.5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7322,'3'0'3872,"4"1"-839,-1 9-1161,2 7-7,-1 10-425,8 4-280,-6 5-447,3-1-169,3-2-272,-5-6-56,2-10-640,2-1-617,-7-13 2122,4-5-1201</inkml:trace>
  <inkml:trace contextRef="#ctx0" brushRef="#br0" timeOffset="1">229 131 7338,'5'2'1533,"1"-1"1,-1 1 0,0-1 0,0-1 0,4 1-1534,-3-1 738,-1 1 0,1 0 0,-1 0 0,4 1-739,-8-1 64,0-1-1,1 1 0,-1-1 1,0 1-1,0-1 0,0 1 1,0 0-1,0-1 0,0 1 1,0 0-1,0 0 0,-1 0 1,1 0-1,0 0 0,0 0 1,-1 0-1,1 0 0,0 0 1,-1 0-1,1 0 0,-1 1-62,1 0 37,-1 0-1,0 0 0,0 0 0,1 0 1,-1 0-1,-1 1 0,1-1 0,0 0 0,0 0 1,-1 0-1,1 0 0,-1 0-36,-1 3 41,0 1 1,0-1-1,-1 0 1,0 0-1,0 0 1,0-1-1,0 1 1,-1-1-1,0 1-41,-3 4 267,7-9-258,0 0 0,0 0-1,0 0 1,0 0 0,0 0-1,-1 0 1,1 0 0,0 0-1,0 0 1,0 1 0,0-1-1,0 0 1,0 0 0,0 0-1,0 0 1,0 0 0,0 0-1,0 1 1,0-1 0,0 0-1,0 0 1,0 0 0,0 0-1,0 0 1,0 1 0,0-1-1,0 0 1,0 0 0,0 0-1,0 0 1,0 0 0,0 0-1,0 1 1,0-1 0,0 0-1,0 0 1,0 0 0,0 0-1,0 0 1,0 0 0,1 1-1,-1-1 1,0 0 0,0 0-1,0 0 1,0 0 0,0 0-1,0 0 1,0 0 0,1 0-1,-1 0 1,0 0 0,0 0-1,0 0 1,0 0 0,0 0-1,1 0 1,-1 0 0,0 0-1,0 0 1,0 0-9,1 0 186,2 1-57,12 0-84,-1-1 1,0-1-1,0 1 0,7-3-45,-21 3 2,8-1-58,0-1 1,0 0 0,0 0 0,-1-1 0,1 0 0,-1 0 0,1-1 0,5-4 55,-3 3-337,8-7-663,-4-2 381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4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4 6401,'-11'-3'7860,"11"3"-7661,0 0-1,-1 0 1,1 0-1,0 0 1,-1 0-1,1 0 1,0 0-1,0 0 1,-1 0-1,1 0 1,0 0-1,-1 0 1,1 0-1,0 1 1,0-1-1,-1 0 1,1 0-1,0 0 1,0 0-1,0 1 1,-1-1-1,1 0 1,0 0-1,0 1-198,-1 1 192,0 0-1,1 1 1,-1-1-1,1 1 1,0-1-1,-1 1 1,1-1-1,0 0 1,0 1-1,1 0-191,-1 5 124,0 1 0,1-1-1,0 0 1,1 1 0,0-1-1,0 0 1,4 8-124,-5-13 15,1 0 1,-1 0-1,1 0 1,0 0-1,0-1 1,0 1-1,0-1 1,1 1-1,-1-1 1,3 2-16,-4-3-3,0 0 1,0-1 0,0 1 0,0-1-1,1 0 1,-1 1 0,0-1 0,0 0-1,1 1 1,-1-1 0,0 0 0,1 0-1,-1 0 1,0 0 0,0 0-1,1-1 1,-1 1 0,0 0 0,0-1-1,1 1 1,-1-1 0,0 1 0,0-1-1,0 1 1,0-1 0,0 0 0,0 1-1,0-1 1,0 0 0,0 0 2,14-11-36,-1 1 14,0 1 0,0 0 0,1 1 0,12-6 22,-4 5 0,2 1 0,-1 2 0,12-3 0,-20 7 23,0 0-1,1 1 1,-1 1 0,0 0-1,0 2 1,3 0-23,-17-1 26,1 1-1,0-1 1,-1 1 0,1 0 0,-1 0 0,1 0 0,-1 0 0,0 0-1,1 0 1,-1 1 0,0-1 0,0 1 0,0 0 0,0-1 0,0 1 0,0 0-1,0 0-25,4 6 204,-1 0 0,0 0 0,0 0-1,0 2-203,10 17 597,-14-27-587,-1 1 0,1 0 0,0 0 0,-1-1 0,1 1 0,0-1 1,-1 1-1,1 0 0,0-1 0,0 1 0,-1-1 0,1 0 0,0 1 0,0-1 1,0 0-1,0 1 0,-1-1 0,1 0 0,0 0 0,1 0-10,0 0 3,0 0 0,0 0-1,0 0 1,0 0-1,0-1 1,0 1 0,0-1-1,0 0 1,1 0-3,4-2-10,0-1 0,-1 0 0,1 0 0,3-4 10,1 0 20,-1 1 0,1-1 0,0 2-1,8-4-19,-15 8-43,0 1 0,0-1 0,0 1 0,0 0 0,0 0 0,1 1 0,-1-1-1,0 1 1,1 0 0,-1 0 0,0 0 0,0 0 0,1 1 0,-1 0 0,0 0 0,0 0 43,3 5-618,-5-3-1112,-3-2-4739,0-1 4373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5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6 13155,'-6'-2'4729,"-2"-1"-3961,-5 3-432,-8 7-224,-33 34-32,30-8-40,5 2-16,3-2-24,-3-3-72,6-7-672,6-4-568,-1-11 792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5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10722,'9'8'4737,"-1"6"-2376,3 5-961,2 4-240,-3 3-391,3 2-177,-3 0-312,4-1-104,-1-7-504,2-2-793,-1-8 745</inkml:trace>
  <inkml:trace contextRef="#ctx0" brushRef="#br0" timeOffset="1">209 139 8282,'26'-1'8269,"-14"2"-7881,0 1 1,0 0-1,2 1-388,-12-3 56,0 1 0,0-1 0,0 1 0,0 0 0,-1-1 0,1 1 0,0 0 0,-1 0 0,1 0 0,0 0 0,-1 1 0,0-1 0,1 0 0,-1 1 0,0-1 0,1 1 0,-1-1 0,0 1 0,0-1 0,0 1 0,0 0 0,-1 0 0,1-1 0,0 1 0,0 1-56,-1 0 39,0-1 0,1 0 0,-1 1 0,0-1 0,0 0 0,0 1 0,-1-1-1,1 1 1,-1-1 0,1 0 0,-1 1 0,0-1 0,1 0 0,-1 0 0,-1 0-1,1 1 1,0-1 0,-1 0-39,-15 20 367,12-17-162,1 0-1,-1 1 1,1-1 0,0 1 0,1 0 0,0 0 0,0 0 0,0 1 0,0-1-1,1 2-204,1-6 33,1-1-1,0 0 0,0 0 0,0 0 1,0 0-1,0 0 0,0 0 0,0 0 0,0 1 1,0-1-1,0 0 0,0 0 0,1 0 0,-1 0 1,1 0-1,-1 0 0,1 0 0,-1 0 1,1 0-33,0 1 52,1-1 0,-1 1 0,1-1 0,0 1 0,-1-1 1,1 0-1,0 0 0,0 0-52,0 0 61,0 0 0,0 0 0,-1 0-1,1 0 1,-1 1 0,1-1 0,-1 0 0,1 1 0,-1-1 0,1 1-1,0 1-60,-2-2 18,0-1-1,1 1 0,-1-1 0,0 1 1,0-1-1,1 1 0,-1-1 1,0 1-1,0 0 0,0-1 0,0 1 1,0-1-1,0 1 0,0 0 0,0-1 1,0 1-1,0-1 0,0 1 0,0 0 1,-1-1-1,1 1 0,0-1 1,0 1-1,0-1 0,-1 1 0,1-1-17,-1 1-7,0 0 0,0 0 1,0 0-1,0 0 0,0 0 0,0 0 0,0-1 0,0 1 0,0 0 0,-1-1 0,1 1 0,0-1 7,-4 2-272,0-1 1,-1 1-1,1-1 0,0-1 0,-4 1 272,6-1-89,0 0 1,0 0-1,0 0 1,0 0-1,0 0 0,0-1 1,0 0 88,-1 0-96,1-1-1,0 1 1,0-1 0,0 0 0,-2-2 96,4 4-15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13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4713,'1'18'6733,"0"3"-3724,1 1-3025,-1-1 0,-1 1 0,-3 18 16,-3 32 522,3-1-1,4 18-521,-1-61 95,28 465 974,-6-173-469,-20-281-537,2 57 493,-3 4-556,-2 9 430,5 0 1,5 0-1,21 98-430,-25-178 81,-1 0 1,-1 0-1,-1 0 0,-1 0 1,-4 21-82,0-24 177,1 0 0,1 0 0,1-1 0,1 1 0,5 25-177,-1-16 230,-1 7-230,-3-41 8,-1-1 1,0 1-1,0-1 1,0 1 0,0-1-1,0 1 1,0 0-1,0-1 1,-1 1-1,1-1 1,0 1-1,0-1 1,0 1 0,0-1-1,-1 1 1,1-1-1,0 1-8,-1 0 5,1 0 0,-1 0 0,1 0 0,0-1-1,-1 1 1,1 0 0,0 0 0,0 0 0,0 0 0,-1 0-1,1 1-4,-4 129 90,3-96-32,1-23-8,0 0-1,-1 0 0,0 0 0,-1 2-49,2-11 32,-1 0 1,1-1-1,0 1 1,0 0 0,0-1-1,0 1 1,1 1-33,0 13 208,-7 63 434,7-76-588,-2-1 59,-1-2-159,1 1 1,0 0-1,0 0 1,0-1-1,1 1 0,-1 0 1,0 0-1,1 1 46,-2 4-3288,2-8 2399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15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12 209 2673,'0'0'1,"-1"-1"319,1 0 1,0 0-1,0-1 1,-1 1-1,1 0 1,0 0-1,0 0 1,0 0-1,0 0 1,0 0-1,0 0 1,0 0 0,1 0-1,-1 0 1,0 0-1,0 0 1,1 0-1,-1 0 1,1 0-1,-1 0 1,1 0-321,-1 1 249,0-1 0,0 1 0,0 0 0,0-1 0,0 1 0,0-1 0,0 1 0,0 0 1,0-1-1,0 1 0,0 0 0,0-1 0,-1 1 0,1 0 0,0-1 0,0 1 0,0 0 0,0-1 0,-1 1 1,1 0-1,0 0 0,0-1 0,-1 1 0,1 0 0,0 0 0,-1-1 0,1 1 0,0 0 0,0 0 1,-1 0-1,1 0 0,0-1 0,-1 1 0,1 0 0,-1 0-249,-6-7 2640,7 7-2631,0 0-1,0-1 1,0 1 0,0 0 0,0 0-1,0-1 1,0 1 0,1 0-1,-1-1 1,0 1 0,0 0 0,0-1-1,0 1 1,0 0 0,1 0-1,-1-1 1,0 1 0,0 0-1,0 0 1,1 0 0,-1-1 0,0 1-1,0 0 1,1 0 0,-1 0-1,0 0 1,0-1 0,1 1 0,-1 0-1,0 0 1,1 0 0,-1 0-1,0 0 1,1 0-9,17-7 86,0 0 0,11-1-86,-14 4 30,6-1 62,1 1 1,-1 0 0,1 2 0,-1 1 0,1 1-1,15 1-92,26 0 168,240 1 42,-250-1-192,18-4 9,0-2 0,11-5-27,90-6 26,109 12 15,-116 4-18,251-27 41,-68 0 14,-30 5 44,-256 16-100,0 2 0,0 4 0,0 2 0,46 8-22,-106-10 0,179 25 104,30-6-104,-58-8 21,-108-5-16,-1 2 1,20 6-6,-3 1 10,0-3 0,1-3 1,17 0-11,53 2 4,67 5 17,-163-13-13,-1 2 0,13 4-8,22 3 8,99 8 12,-120-17-15,1-2 1,18-2-6,122-7 24,-36 2-8,-78 4-11,-19 0-1,6-2-4,14-6 4,38-4 19,45-5 20,-62 7-25,-38 8-18,25 2 0,-22 1 0,4-2 0,-61 2 0,1 1 0,-1 1 0,1-1 0,-1 1 0,1 0-1,-1 1 1,6 1 0,24 5 4,-9-3 22,-21-3-20,1-1 1,-1 0-1,1 0 0,-1 0 1,1-1-1,-1 0 0,4 0-6,-8 0 1,1-1 0,-1 1 0,1 0-1,0 0 1,-1 0 0,1 1 0,-1-1 0,1 1-1,-2-1-1,0 0 0,0 1 0,0-1 1,0 1-1,0-1 0,0 1 0,0-1 1,0 1-1,-1-1 0,1 1 0,0 0 1,0-1-1,-1 1 0,1 0 0,0 0 1,-1 0-1,1-1 0,-1 1 0,1 0 1,-1 0-1,1 0 1,-1 1 0,0-1-1,0 0 1,-1 0-1,1 1 1,0-1 0,0 0-1,-1 0 1,1 0 0,0 1-1,-1-1 1,-1 4 7,-4 28 4,1 1 1,1 1-1,2-1 1,1 0-1,2 1 1,2 4-12,31 375-2,-12-122 4,0 34 14,-13-184-9,-3-36-4,4 58 11,-9-158-14,8 98 7,16 65-7,-12-108 0,47 243 25,-11-43 8,-40-216-21,2-1-1,12 30-11,-10-35 11,-8-23-4,1 1 0,1 0 0,7 11-7,-12-23-75,-1-1 1,1 0-1,-1 1 0,0-1 1,0 1-1,0 0 0,-1-1 1,0 5 74,0-4-646,-2-5-106,-2-6-671,-4-8 328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8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23 5761,'-1'-3'1275,"-6"-9"2001,7 11-3010,0 1 0,0-1-1,-1 1 1,1-1-1,0 1 1,-1-1 0,1 1-1,-1 0 1,1-1 0,-1 1-1,1 0 1,0-1 0,-1 1-1,1 0 1,-1-1-1,0 1 1,1 0 0,-1 0-1,0 0-265,1 0 1317,0 0-167,1 1-92,9 16-185,-1 1 0,0 0 0,1 7-873,-8-18 99,0-1 1,-1 1-1,0 0 0,0 0 0,0 0 1,-1 0-1,0 0 0,0 0 0,-1 0 1,-1 2-100,2-1 50,-3 6 61,1 0 0,-5 13-111,4-21 10,1-7-9,-1-10-8,3 3 2,1-1 1,-1 0-1,2 0 1,-1 1-1,1-1 1,0 1-1,1-1 1,0 1 0,2-4 4,0 1 3,1-1 0,1 1 0,0 0 0,0 0 0,1 1 0,1-1-3,-5 7 4,-1 1 0,1-1 0,0 1 0,0 0 0,1-1 0,-1 2 0,1-1 1,-1 1-1,5-2-4,-7 3 4,0 0 1,0 0 0,1 1 0,-1-1-1,0 1 1,0-1 0,1 1-1,-1 0 1,0 0 0,0 0 0,1 0-1,-1 1 1,0-1 0,0 0 0,1 1-1,-1 0 1,0-1 0,0 1 0,0 0-1,0 0 1,0 0 0,0 1 0,1 0-5,1 1 19,-1 1 0,1-1 0,-1 1 0,1 0 0,-1 1 0,-1-1 0,1 0 0,0 1 0,0 2-19,4 10 203,5 19-203,-6-19 66,-3-9-31,0 1 0,-1-1 0,0 1 0,-1 1-35,-1-7 9,-1-3-5,0-8-221,3-5 197,0 0 1,2 1-1,-1-1 1,1 0-1,2-2 20,-4 11 0,-1 0 0,1 0-1,0 1 1,0-1-1,0 1 1,0-1 0,1 1-1,0 0 1,-1 0-1,1 0 1,0 0 0,0 1-1,1-1 1,2-1 0,-5 3 2,1 1 1,-1-1-1,0 1 0,0-1 1,1 1-1,-1-1 1,0 1-1,0 0 0,1 0 1,-1 0-1,0 0 0,1 0 1,-1 0-1,0 0 1,1 0-1,-1 1 0,0-1 1,1 0-1,-1 1 0,0-1 1,0 1-1,1-1 1,-1 1-1,0 0 0,0-1 1,0 1-1,0 0 0,0 0 1,1 1-3,2 2 13,-1-1 1,1 2-1,-1-1 0,1 0 1,-1 1-1,1 3-13,1 3 48,0 0 0,-1 0 0,0 0 0,0 3-48,-2-5-108,0-1 0,1 1 1,0-1-1,0 0 1,1 0-1,0 0 0,1 0 1,0-1 107,-4-6-259,0 0 1,0 0 0,-1 0-1,1 0 1,1 0-1,-1-1 1,0 1-1,0 0 1,0-1-1,0 1 1,0-1 0,1 1-1,-1-1 1,1 1 258,8 1-1195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16.8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0 124 8618,'1'1'2974,"5"-2"-1748,13-4-1183,-9 3 396,21-2 189,0 0 0,0 2 0,3 1-628,33-1 582,266-13 946,125-10-857,-225 2 898,21 9-1569,17 17 318,-38-1-182,-2-12 4,-202 8-115,188-15 279,-144 14-63,71 8-241,-35 4 56,374 19 464,-391-27-370,100 1 444,33 11-594,-144-4 66,139 11 31,0-11-33,-140-10-26,265 4 250,220 22 301,-196-25-61,-206-7 401,39-11-929,-122 13 178,-52 3-225,-25 2-74,7-1-88,-10 1 167,0 0-1,0 0 1,1 0 0,-1 0-1,0 0 1,0 0 0,0-1-1,1 1 1,-1 0-1,0 0 1,0 0 0,0 0-1,0 0 1,1 0 0,-1-1-1,0 1 1,0 0-1,0 0 1,0 0 0,0-1-1,0 1 1,1 0 0,-1 0-1,0 0 1,0-1 0,0 1-1,0 0 1,0 0-1,0 0 1,0-1 0,0 1-1,0 0 1,0 0 0,0 0-1,0-1 1,0 1 42,-3-10-688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19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0 592,'5'8'152,"-1"-2"-128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19.7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45 3649,'-1'0'172,"0"0"0,0 0 0,0 0 0,0 0 1,0-1-1,0 1 0,0 0 0,0 0 0,0-1 0,0 1 1,1-1-1,-1 1 0,0-1 0,0 1 0,0-1 0,1 0 1,-1 1-1,0-1 0,1 0 0,-1 0 0,0 1 0,1-1 1,-1 0-1,1 0 0,-1 0 0,1 0 0,0 1 1,-1-1-1,1 0 0,0-1-172,-1-1 749,0-1 0,0 0-1,1 0 1,0 0 0,-1 0 0,1 1-749,-2 29 3577,3 110-2217,11 34-339,12 36-1021,-5-46 82,-2 82-82,-16 200 155,-2-332-127,3 88 38,33 286 86,-23-393-36,-7-55-53,0-7 21,2 0 1,1 0-85,3 12 66,-3-13-32,-4-15-14,-1 1 0,2 8-20,1 26 130,-1 12-130,-6-53 24,0 0 0,0 0 0,0-1 0,0 1 1,-1-1-1,0 1 0,-1-1 0,-1 3-24,3-6-84,1-3 33,0 0 0,0 0 0,0 0 0,0-1 0,0 1 0,0 0 0,0 0 0,0 0 0,0 0 0,0 0 0,-1 0 0,1 0 0,0 0 0,0-1 0,0 1 0,0 0 0,0 0 0,0 0 0,-1 0 0,1 0 0,0 0 0,0 0 0,0 0 0,0 0 0,0 0 0,-1 0 0,1 0 0,0 0-1,0 0 1,0 0 0,0 0 0,0 0 0,0 0 0,-1 0 0,1 0 0,0 0 0,0 0 0,0 0 0,0 1 0,0-1 0,0 0 0,-1 0 0,1 0 0,0 0 0,0 0 0,0 0 0,0 0 0,0 0 0,0 0 0,0 1 0,0-1 0,0 0 0,0 0 0,0 0 0,-1 0 0,1 0 0,0 0 0,0 1 0,0-1 0,0 0-1,0 0 1,0 0 0,0 0 0,0 0 0,0 1 51,-8-13-1427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20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12 6209,'-1'0'207,"1"0"-1,0 0 0,-1 0 0,1 0 1,0 0-1,0 0 0,-1 0 1,1 0-1,0 0 0,0 0 0,-1 0 1,1 0-1,0 0 0,0 0 1,-1 0-1,1 0 0,0-1 0,0 1 1,-1 0-1,1 0 0,0 0 0,0 0 1,0 0-1,-1-1 0,1 1 1,0 0-1,0 0 0,0 0 0,0-1 1,-1 1-1,1 0 0,0 0 1,0-1-1,0 1 0,0 0 0,0 0 1,0-1-1,0 1 0,0 0 0,0 0 1,0-1-1,0 1 0,0 0 1,0 0-1,0-1 0,0 1 0,0 0 1,0 0-1,0-1 0,0 1 1,0 0-207,0-3 968,7 44-499,-2 0-1,-1 31-468,1 97 1108,5 122-467,23 230-348,-13-203 321,-10 79-104,-7-178-457,-2-67-4,4 101 11,2-188-52,3 1 0,4 7-8,-1-7 2,-12-60-10,2 22-328,-3-28 306,0 0 0,0 0 0,0 0 1,0 0-1,0 0 0,0 0 1,0 0-1,0 0 0,0 0 0,0 0 1,0 0-1,0 1 0,0-1 1,0 0-1,0 0 0,0 0 0,0 0 1,0 0-1,0 0 0,0 0 1,0 0-1,0 0 0,0 0 0,0 0 1,0 0-1,0 0 0,0 0 0,0 0 1,-1 0-1,1 0 0,0 0 1,0 0-1,0 0 0,0 0 0,0 1 1,0-1-1,0 0 0,0 0 1,0 0-1,0 0 0,0 0 0,0 0 1,0 0-1,-1 0 0,1 0 1,0 0-1,0 0 0,0-1 0,0 1 1,0 0-1,0 0 0,0 0 0,0 0 1,0 0-1,0 0 0,0 0 1,0 0-1,0 0 0,0 0 0,0 0 1,-1 0-1,1 0 0,0 0 1,0 0 29,-4-4 539,2 0 239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21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4609,'-4'0'1597,"4"-1"-1331,3 2 2305,-1 2 5942,1 22-8011,-1 0 1,-1 0 0,-2 5-503,1-11 237,0 22 543,6 26-780,-1 0 281,0 81 93,6 71-143,7-22-143,14 241 20,-27-339-55,5-1 0,22 97-53,5 13 46,-28-144-17,-4 0 1,-2 19-30,-5-18 137,-7 30-137,-2 29 84,11-124-84,-1 131 56,2-110-27,1 0 0,1 0-1,1 0 1,0 0 0,3 2-29,-3-10 13,-1-7-20,-1 0-1,0 1 1,0-1-1,-1 0 0,0 0 1,0 1-1,0-1 0,-1 3 8,0-9-14,0 0 0,0 0-1,0 0 1,0 0-1,0 0 1,0 0 0,0 0-1,0 0 1,-1 0 0,1 0-1,0 0 1,0 0-1,0 0 1,0 0 0,0 0-1,0 0 1,0 0 0,0 0-1,0 0 1,0 0-1,0 0 1,0 0 0,0 0-1,0 0 1,0 0 0,0 0-1,-1 0 1,1 0 0,0 0-1,0 0 1,0 0-1,0 0 1,0 0 0,0 0-1,0 0 1,0 0 0,0 1-1,0-1 1,0 0-1,0 0 1,0 0 0,0 0-1,0 0 1,0 0 0,0 0-1,0 0 1,0 0-1,0 0 1,0 0 0,0 0-1,0 0 1,0 0 0,0 0-1,0 0 1,0 1-1,0-1 1,0 0 0,0 0-1,0 0 1,0 0 0,0 0-1,0 0 1,0 0-1,0 0 1,0 0 14,-1-6-490,0-13 19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22.6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8 5329,'-3'-8'4782,"4"9"162,2 8-1852,1 5-3866,3 51 2580,-2 10-1806,0 6 591,17 116 137,2 28-310,-16-111-236,5 66 75,6 18 10,31 242 114,-34-331-226,0 92-155,-12-86 727,-10 93-727,0-131 162,2-12-12,-5 15-150,2-32 46,-3 21 93,20-98-4502,0-3 3180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23.6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18 4449,'2'-4'858,"-1"3"-619,-1 1 0,1-1 1,-1 0-1,0 0 0,1 1 1,-1-1-1,0 0 1,1 0-1,-1 1 0,0-1 1,0 0-1,0 0 0,0 0 1,0 0-240,-2 0 1704,2 1-1597,0 0 0,0 0 0,-1 0 0,1 0 0,0 0 0,0 0 1,0 1-1,0-1 0,-1 0 0,1 0 0,0 0 0,0 0 0,0 0 0,0 1 0,0-1 0,0 0 0,-1 0 0,1 0 0,0 0 0,0 1 0,0-1 0,0 0 0,0 0 0,0 0 0,0 0 0,0 1 0,0-1 0,0 0 0,0 0 0,0 0 0,0 1-107,-2 21 901,2 0-1,0 10-900,1 31 925,-3 71 712,5-1-1,14 67-1636,24 95 997,-4-35 650,-11 5-1647,-13 185 751,-11-390-664,4 6-87,-3-26 20,-2-6 34,-1 0-1,-3 16-53,0-10 160,2 19-160,1-25 117,-4 32-117,3-31 49,1-23-153,0 0 0,-1 0 0,-1 3 104,2-15-31,0 0 0,0 0-1,0 0 1,0-1 0,0 1 0,0 0-1,-1 0 1,1 0 0,0 0-1,0-1 1,0 1 0,0 0 0,0 0-1,-1 0 1,1 0 0,0 0-1,0 0 1,0 0 0,0-1-1,-1 1 1,1 0 0,0 0 0,0 0-1,0 0 1,0 0 0,-1 0-1,1 0 1,0 0 0,0 0 0,0 0-1,-1 0 1,1 0 0,0 0-1,0 0 1,0 0 0,-1 0 0,1 0-1,0 1 1,0-1 0,0 0-1,0 0 1,-1 0 0,1 0-1,0 0 1,0 0 0,0 0 0,0 1-1,0-1 1,-1 0 0,1 0-1,0 0 1,0 0 0,0 0 0,0 1-1,0-1 1,0 0 0,0 0-1,0 0 1,0 1 0,0-1-1,0 0 1,0 0 0,-1 0 0,1 0-1,0 1 1,1-1 31,-3-2-378,1 0 0,0 0-1,0 0 1,0 0 0,0 0 0,1 0-1,-1-2 379,-2-24-2743,-1-6 1076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28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82 4793,'-38'30'2505,"37"-29"-2218,0-1 0,1 1-1,-1 0 1,0-1 0,0 1 0,0-1 0,0 1 0,0-1 0,0 1 0,0-1 0,1 0 0,-1 1 0,0-1 0,0 0 0,-1 0 0,1 0 0,0 0 0,0 0 0,0 0 0,0 0 0,0 0 0,0 0 0,0 0 0,0-1 0,0 1 0,0 0 0,0-1-287,0 1 805,1-1 274,4-1-744,69-16 175,-29 8-389,244-52 2,-245 53-111,1 3 0,20-1-12,-41 6 4,0 1 0,0 0 0,0 2 0,0 1 0,13 4-4,-22-4-33,-10-1-27,0-1 0,-1 0 0,1 0 0,0-1-1,-1 1 1,1-1 0,0 0 0,0 0 0,2 0 60,-3-2-643,-7 2 265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29.2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13 5225,'-9'3'2039,"8"-3"-1529,0 1 0,0-1-1,0 0 1,1 1 0,-1-1 0,0 1 0,0-1 0,0 1-1,0-1 1,0 1 0,1 0 0,-1-1 0,0 2-510,0-2 54,1 1 0,0-1 1,0 1-1,-1 0 0,1-1 1,0 1-1,0 0 0,0-1 0,0 1 1,0 0-1,0-1 0,0 1 1,0 0-1,0-1 0,0 1 0,0 0-54,0-1 9,0 1 0,1-1 0,-1 0 0,0 0 0,0 1 0,0-1 0,0 0-1,0 1 1,0-1 0,1 0 0,-1 0 0,0 1 0,0-1 0,0 0-1,1 0 1,-1 1 0,0-1 0,0 0 0,1 0 0,-1 0 0,0 0-1,0 1 1,1-1 0,-1 0 0,0 0 0,1 0 0,-1 0 0,0 0-1,1 0 1,-1 0 0,0 0-9,48 16 187,-27-8-126,14 2-61,-26-8 8,-1-1 0,1-1 0,-1 1-1,1-1 1,-1 0 0,6-2-8,85-10 79,39-12-79,35-6 52,-127 24-24,1 3 1,33 1-29,-73 2-36,-4 0-130,0 0-1,0 1 1,0-1 0,0 0 0,0 1-1,1 0 167,0 1-425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0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65 9010,'-70'-10'3285,"69"10"-3181,0 0 1,0 0 0,0 0 0,0-1 0,0 1 0,0 0 0,0 0 0,0-1-1,1 1 1,-1 0 0,0-1 0,0 1 0,0-1 0,0 1 0,1-1 0,-1 0-105,1 1 152,0 0 0,0 0 0,0 0 0,0-1 0,1 1 1,-1 0-1,0 0 0,0 0 0,0 0 0,0 0 0,1-1 1,-1 1-1,0 0 0,0 0 0,0 0 0,1 0 0,-1 0 1,0 0-1,0 0 0,0 0 0,1 0 0,-1 0 0,0 0 1,0 0-1,1 0 0,-1 0 0,0 0 0,0 0-152,232-6 1166,-4-11-979,75-3-516,-253 17-4120,-53 4 3300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8.9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19 812 8986,'13'19'1496,"-8"-12"-580,0 0-1,0 1 1,-1-1-1,0 1 1,0 0-1,0 4-915,2-1 551,-1 0 0,1 0 0,1-1 0,0 0-1,1 0 1,3 4-551,-5-7 122,1-1-1,-1 1 1,1-1-1,0 0 1,1-1-1,0 1 0,-1-2 1,1 1-1,1-1 1,-1 0-1,5 1-121,-12-5 6,1 1 0,-1-1 0,1 0 0,-1 1 0,1-1 0,0 0 0,-1 0 0,1 0 0,-1 0 0,1 0 0,0-1 0,-1 1 0,1 0 0,-1-1 0,1 1 0,-1-1 0,1 1 0,-1-1 0,1 0-1,-1 0 1,0 0 0,1 0 0,-1 0 0,0 0 0,0 0 0,0 0 0,0 0 0,0 0 0,0-1 0,0 1 0,0 0 0,0-1 0,0 1 0,-1-1-6,2-3 2,0 0 1,-1-1-1,1 1 1,-1 0 0,-1-1-1,1 1 1,-1-1-1,0 1 1,0-2-3,0-37-19,0 21-8,-1-1-1,-2-7 28,1 15-7,0-4-2,-2 0-1,0 0 0,-7-19 10,-20-35-13,11 27 11,-37-80 11,37 87 13,-38-77 10,47 91 133,0-1-1,2 0 1,-2-13-165,9 32 148,1 1 0,-1-1 0,1 1-1,1-1 1,0 1 0,0-1 0,1-4-148,-1 9 71,1 1-1,-1-1 0,1 1 1,0-1-1,0 1 1,0 0-1,0-1 1,0 1-1,1 0 0,-1 0 1,1 0-1,-1 0 1,1 0-1,0 0 1,0 0-1,0 0 0,0 1 1,0-1-1,0 1 1,0 0-1,1-1 1,-1 1-1,1 0-70,12-4 154,0 1 0,0 0 0,0 1 1,0 0-1,1 2 0,-1 0 0,2 0-154,12-1 115,260-32 255,-172 17-338,-77 14-64,1 1-1,19 3 33,-11 0-1647,-56-1-125,1 0-1,-1 0 1,0 1 0,-1 1 1772,-25 7-2665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1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292 68 5697,'1'-13'5322,"-1"12"-5152,0-1-1,1 1 1,-1-1 0,0 1 0,0-1-1,0 1 1,0-1 0,-1 1-1,1-1 1,0 1 0,0-1-1,-1 1 1,1-1 0,-1 0-170,0 0 125,-1 0 0,1 0 0,0 0-1,-1 0 1,1 0 0,-1 0 0,1 1 0,-1-1 0,0 1 0,0-1 0,0 1-1,0-1 1,0 1 0,0 0 0,0 0 0,0 0-125,-2 0 44,1 0 0,-1 0 0,1 1 0,-1-1 1,0 1-1,1 0 0,-1 0 0,0 0 0,1 0 0,-3 1-44,1 0 17,-1 0 0,1 0 0,0 1-1,0-1 1,0 1 0,0 0 0,0 1 0,0-1-1,1 1 1,-1 0 0,1 0 0,-1 0 0,1 1 0,0-1-1,1 1 1,-1 0 0,1 0 0,-1 1 0,1-1 0,1 1-1,-1-1 1,0 1 0,1 0 0,0 0 0,0 0-1,0 5-16,-1 3 42,1 0 0,1 0-1,0 0 1,0 1 0,2-1-1,0 2-41,4 30 273,3 7-273,-8-52 0,41 220 605,5 21-123,-42-210-429,-1 0 1,-1 0-1,-2 0 0,-1 1 0,-1-1 1,-2 0-1,-1-1 0,-1 1 0,-2-1 0,-1 0 1,-1-1-1,-7 13-53,-62 106 155,53-101-115,24-42-39,-1 0 0,-1 0 1,1 0-1,-1-1 0,1 1 1,-1-1-1,-1 1 0,1-2 1,-1 1-1,1 0 0,-6 2-1,30-8-257,22-9 147,-33 8 99,0 1 0,0-1 0,0 1 0,0 1 0,0 0 0,4 0 11,-10 1 1,0 1 0,1-1 0,-1 1 1,0-1-1,0 1 0,0 0 0,0 0 0,0 1 0,0-1 0,0 1 0,0-1 1,0 1-1,0 0 0,-1 0 0,1 0 0,-1 0 0,0 1 0,0-1 0,1 1 1,0 1-2,4 7 40,0 1 0,-1 0 0,0 1 0,-1 0 0,0 0 0,-1 0 0,0 1-40,1 5 62,6 19 40,-1 1 0,-3 0-1,-1 1 1,-2 0-1,-1 37-101,-2-36 28,3 154 236,0-139-54,2 0-1,8 27-209,4-6 358,7 12-358,-14-55-532,1 0 1,2-1-1,14 22 532,-17-38-1407,-10-16 1334,0-1 1,0 1 0,0-1 0,-1 1-1,1-1 1,0 1 0,0-1-1,0 0 1,0 1 0,0-1 0,0 0-1,0 0 73,-1 0-13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5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94 5417,'-41'2'2557,"39"-2"-2166,0 0 0,-1 0 1,1 0-1,0 0 1,0 0-1,0 0 0,0-1 1,0 1-1,-1-1-391,2 0 73,1 1 0,0 0 0,0 0 1,0 0-1,0 0 0,0 0 0,0-1 0,0 1 0,0 0 0,-1 0 0,1 0 0,0 0 1,0-1-1,0 1 0,0 0 0,0 0 0,0 0 0,0-1 0,0 1 0,0 0 0,0 0 1,0 0-1,0 0 0,0-1 0,0 1 0,1 0 0,-1 0 0,0 0 0,0-1 1,0 1-1,0 0 0,0 0 0,0 0 0,0 0 0,0 0 0,1-1 0,-1 1 0,0 0 1,0 0-1,0 0 0,0 0 0,0 0 0,1 0 0,-1 0 0,0 0 0,0-1 0,0 1 1,0 0-1,1 0 0,-1 0-73,5-3 428,0 1-1,0-1 1,1 1 0,-1 0 0,0 0-1,4 0-427,56-9 369,0 2 0,8 3-369,188-21 156,-152 15-115,-59 8-355,-1 3-1,40 4 315,-88-3 38,7 2-1320,-8-2 1217,1 0 1,-1 0-1,0 1 1,0-1-1,0 0 1,0 0-1,0 0 0,0 1 1,0-1-1,0 0 1,0 0-1,0 1 1,0-1-1,0 0 1,0 0-1,0 0 1,0 1-1,0-1 1,0 0-1,0 0 1,0 0-1,0 1 1,0-1-1,-1 0 1,1 0-1,0 0 1,0 0-1,0 1 0,0-1 1,0 0-1,0 0 1,-1 0-1,1 0 1,0 1-1,0-1 1,0 0-1,-1 0 1,1 0-1,0 0 1,0 0-1,0 0 1,-1 0 64,-10 9-875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5.7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11106,'0'0'4537,"0"0"-2680,7 2-1329,-1-1-120,5 0-456,-3 2-608,-3 0-1409,1-1 1337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36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10130,'10'86'3833,"-15"-83"-2713,5-1-184,0 2-207,0-4-209,0 0-1280,0 0 551</inkml:trace>
  <inkml:trace contextRef="#ctx0" brushRef="#br0" timeOffset="1">61 164 10090,'9'48'3897,"-2"-44"-2705,-2 2-520,1 2-528,0-2 4153,15 7-3344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5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67 5401,'-36'-25'2539,"36"25"-2430,-1 0 0,0-1-1,1 1 1,-1 0-1,0 0 1,0 0-1,1 0 1,-1-1 0,0 1-1,0 0 1,1 0-1,-1 0 1,0 0-1,1 1 1,-1-1 0,0 0-1,0 0 1,1 0-1,-1 1 1,0-1-1,1 0 1,-1 0 0,0 1-1,1-1 1,-1 1-1,0-1 1,1 1-1,-1-1 1,1 1 0,-1-1-1,1 1 1,-1-1-1,1 1-108,-6 4 1401,2-3-960,4-2-360,-1 0 0,1 0-1,-1 1 1,0-1 0,1 0 0,-1 0-1,1 1 1,-1-1 0,0 0 0,1 1-1,-1-1 1,1 0 0,0 1 0,-1-1-1,1 1 1,-1-1 0,1 1 0,-1-1-1,1 1 1,0 0 0,0-1-1,-1 1 1,1-1 0,0 1 0,0 0-1,-1-1 1,1 1 0,0-1 0,0 1-1,0 0 1,0-1 0,0 1 0,0 0-1,0-1 1,0 1 0,0 0 0,1-1-1,-1 1 1,0-1 0,0 1-1,0 0 1,1-1 0,-1 1-81,2 5 58,0 0 0,0 0 0,1-1 0,0 1 0,0-1 0,0 0 0,1 0 0,-1 0 0,1 0 0,1-1 0,3 5-58,-6-7 16,0 0-1,1-1 1,-1 1-1,1 0 0,-1-1 1,1 1-1,0-1 0,-1 0 1,1 0-1,0 0 1,0 0-1,0 0 0,0-1 1,0 1-1,0-1 0,0 0 1,0 0-1,0 0 1,0 0-1,0-1 0,-1 1 1,1-1-1,0 0 0,0 1 1,2-2-16,-3 1-13,1 0 0,-1-1 0,0 1 0,0 0 0,0-1 0,0 0 0,0 1 0,0-1 0,0 0 0,-1 0 0,1 0 0,-1 0 0,1 0 0,-1 0 0,0 0 0,0-1 0,0 1 0,0 0 0,0-1 0,0 1 0,-1-1 0,1 1 0,-1-1 0,0 1 0,1-1 0,-1 1 0,0-1 0,-1 1 0,1-3 13,-1 0-23,0 1-1,0-1 1,0 1 0,0-1 0,-1 1 0,0 0 0,0 0 0,0-1-1,0 2 1,-1-1 0,1 0 0,-1 0 0,0 1 0,0-1 0,-4-2 23,3 3 23,0 0 1,0 0 0,-1 0-1,1 1 1,-1-1 0,0 1 0,0 0-1,-3 0-23,6 1 9,0 1 0,0-1 1,0 1-1,0 0 0,0 0 0,0 0 0,0 0 0,0 0 0,0 0 0,0 0 0,0 1 0,0-1 1,0 1-1,0-1 0,1 1 0,-1 0 0,0 0 0,0 0 0,1 0 0,-1 0 0,0 0 1,1 0-1,-1 1 0,1-1-9,-2 2-20,1 1-1,-1-1 1,1 1 0,0-1 0,0 1 0,1-1 0,-1 1 0,1 0 0,0 0-1,0 0 1,0 0 0,0 0 0,1 3 20,-1-3-267,1 1 1,0 0-1,0-1 0,1 1 1,-1 0-1,1-1 0,0 1 0,0 0 1,0-1-1,1 0 0,1 5 267,10 10-1001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6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5 7082,'0'0'94,"0"0"0,0 0 1,0-1-1,0 1 1,0 0-1,0 0 1,0 0-1,0 0 1,1 0-1,-1 0 1,0 0-1,0 0 1,0 0-1,0 0 1,0 0-1,0 0 1,0 0-1,1 0 1,-1 0-1,0 0 1,0 0-1,0 0 1,0 0-1,0 0 1,0 0-1,0 0 1,1 0-1,-1 0 1,0 0-1,0 0 1,0 0-1,0 0 1,0 0-1,0 0 1,0 0-1,0 0 1,1 0-1,-1 0 1,0 1-1,0-1 1,0 0-1,0 0-94,0 7 1902,-7 15-1109,3-11 36,2-4-622,1-1 0,0 1 0,0-1 0,1 1 0,-1-1 1,2 1-1,-1 0 0,1 4-207,-1-9 14,1 0-1,-1 0 1,1 0 0,0 0 0,-1 0 0,1 0 0,0 0-1,0 0 1,0 0 0,0 0 0,1 0 0,-1-1 0,0 1 0,1 0-1,-1-1 1,1 1 0,0-1 0,-1 0 0,1 0 0,0 1-1,0-1 1,0 0 0,0 0 0,0-1 0,0 1 0,0 0-1,0-1 1,2 1-14,-2 0 4,1-1-1,-1 0 0,1 0 0,0 0 1,-1 0-1,1 0 0,0 0 1,-1-1-1,1 1 0,-1-1 1,1 1-1,-1-1 0,1 0 1,-1 0-1,0 0 0,2-1-3,-3 0 8,1 1 1,-1 0-1,1 0 0,-1-1 0,0 1 0,1-1 1,-1 1-1,0-1 0,0 0 0,0 1 0,0-1 1,0 0-1,-1 0 0,1 1 0,0-1 0,-1 0 1,0 0-1,1 0 0,-1 0 0,0 0 0,0 0 1,0-1-9,0-3 44,0 0 0,-1 0 0,0 0 0,0 0 0,-1 0 0,1 1 0,-1-1 0,0 0 0,-1 1 0,0-1-44,2 3 37,-1 1 0,1-1 0,-1 0-1,0 1 1,0 0 0,0-1 0,0 1-1,0 0 1,-1 0 0,1 0 0,-1 0 0,1 1-1,-1-1 1,0 0 0,1 1 0,-1 0-1,0 0 1,0 0 0,0 0 0,-2 0-37,-1 0 37,0 1 0,0 0 0,0 0 0,0 1-1,0-1 1,0 1 0,1 1 0,-1-1 0,0 1 0,0 0 0,-3 2-37,7-3-59,0 0 0,-1 0 1,1 1-1,0-1 0,0 1 1,0-1-1,0 1 0,0 0 1,1 0-1,-1 0 0,1 0 0,-2 2 59,2-3-147,0 1 0,1 0 0,-1 0-1,0 0 1,1 0 0,0-1 0,-1 1 0,1 0-1,0 0 1,0 0 0,0 0 0,0 0-1,0 0 1,1 0 0,-1 0 0,0-1-1,1 1 1,0 1 147,0-1-393,-1 0-1,1 0 0,0 0 1,0 0-1,0-1 1,1 1-1,0 1 394,12 10-1666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6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7 7274,'-3'3'584,"0"-1"0,0 0 0,0 1 1,1-1-1,0 1 0,-1 0 1,1 0-1,0 0 0,0 0 1,0 0-1,1 1 0,-1-1 0,0 3-584,-3 8 1263,1 1-1,-2 7-1262,6-20 36,0-1-1,-1 1 0,1 0 0,0-1 0,0 1 0,0 0 0,0 0 1,1-1-1,-1 1 0,0 0 0,1-1 0,-1 1 0,1-1 0,-1 1 1,1 0-1,0-1 0,0 1 0,0-1 0,0 0 0,0 1 0,0-1 0,0 0 1,0 1-1,0-1 0,2 1-35,0 0 32,0 0 1,1 0-1,-1 0 1,1 0-1,-1 0 0,1-1 1,0 0-1,0 1 1,0-2-1,0 1 0,0 0-32,-2-1 9,0 0-1,-1 0 0,1-1 0,0 1 0,-1 0 1,1-1-1,0 1 0,-1-1 0,1 0 1,-1 0-1,1 1 0,-1-1 0,1 0 1,-1 0-1,0 0 0,0 0 0,1-1 1,-1 1-1,0 0 0,0 0 0,0-1 0,0 1 1,0-1-1,0 0-8,2-3 21,0 0 0,-1 0-1,1-1 1,-1 1 0,0-1 0,1-4-21,-2 6 18,-1 0 0,0 0 0,0-1-1,0 1 1,0 0 0,-1 0 0,1 0 0,-1 0-1,0 0 1,0 0 0,-1 1 0,1-1 0,-1 0 0,0 0-1,0 1 1,0-1 0,0 1 0,-1 0 0,1 0-1,-1 0 1,0 0 0,-2-2-18,5 4 6,-1 1 0,0-1 1,-1 0-1,1 0 0,0 0 0,0 1 0,0-1 1,0 1-1,-1-1 0,1 1 0,0-1 0,0 1 0,-1 0 1,1-1-1,0 1 0,-1 0 0,1 0 0,0 0 1,-1 0-1,1 0 0,0 0 0,-1 1-6,-3 0-66,0 0 1,1 1-1,-1 0 0,1 0 1,-3 1 65,-6 4-519,13-7 517,-14 7-1109,13-6 982,0-1 0,1 1 1,-1 0-1,1 0 0,-1-1 1,1 1-1,0 0 1,-1 0-1,1 0 0,0 0 1,0 0-1,-1 0 0,1 0 1,0 0-1,0 0 129,-2 16-1139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7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9922,'-5'4'3993,"6"1"-2489,3 11-600,-1 2-167,-2 6-193,2 3-184,-2-4-112,4-1-184,1-3-64,1-7-760,0 0-601,0-2 833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8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15 3049,'0'0'244,"0"-1"0,0 1 0,0 0 1,0 0-1,0 0 0,0 0 0,0 0 0,0 0 1,0-1-1,0 1 0,0 0 0,0 0 1,0 0-1,0 0 0,0 0 0,0 0 0,0 0 1,0 0-1,-1-1 0,1 1 0,0 0 0,0 0 1,0 0-1,0 0 0,0 0 0,0 0 1,0 0-1,0 0 0,-1 0 0,1 0 0,0 0 1,0 0-1,0 0 0,0 0 0,0 0 1,0 0-1,-1 0-244,-5 1 3793,-6 5-2509,11-5-1203,0 0 0,1 0-1,-1 0 1,0 1-1,0-1 1,0 0 0,1 1-1,-1 0-80,-9 17 345,-12 21-106,21-38-232,0 0 1,0 0 0,1 0 0,-1 1 0,1-1-1,0 0 1,-1 0 0,1 0 0,0 0 0,0 0 0,1 0-1,-1 1 1,0-1 0,1 0 0,-1 0 0,1 0-1,-1 0 1,1 0 0,0 0 0,0 0 0,0-1-1,0 1 1,0 0 0,1 0 0,0 0-8,2 3-3,0-1 0,1 0-1,-1 0 1,1 0 0,0 0 0,0-1 0,2 1 3,-5-3-3,0 0 0,0 0 0,0 0 0,0 0 0,1 0 0,-1 0 0,0 0 0,0-1-1,1 0 1,-1 1 0,0-1 0,1 0 0,-1 0 0,1 0 0,-1 0 0,0-1 0,1 1 0,-1 0 0,0-1 0,0 0 0,1 0 0,-1 1 0,0-1 0,0-1 0,0 1 0,0 0 0,0 0-1,0-1 1,0 1 0,-1-1 0,1 0 0,0 1 0,-1-1 0,1 0 3,1-2 1,-1 0 0,1 0 0,-1 0 0,0 0 0,0 0 0,-1 0 0,1 0 0,-1 0 0,0-1 0,0 1 0,0-1 0,-1 1 0,1-1-1,-1 1 1,0-1 0,-1 1 0,1-1 0,-1 1-1,0-1 28,0 1 0,0 0 0,-1 0 0,1 0-1,-1 0 1,0 0 0,0 1 0,0-1 0,-1 0 0,0 1-1,1 0 1,-1-1 0,0 1 0,-1 0 0,1 1 0,0-1-1,-1 0 1,1 1 0,-1 0 0,0 0 0,0 0 0,0 0-1,0 1 1,0 0 0,0-1 0,-1 1 0,1 1 0,0-1-1,0 1 1,-1 0 0,1 0 0,0 0 0,-1 0 0,1 1-1,0-1 1,-1 1 0,1 0 0,-1 1-28,2-1-22,1 1 1,-1-1 0,1 0-1,0 1 1,0 0-1,0-1 1,0 1 0,0 0-1,0 0 22,1-1-141,0 0 0,0 0 1,0 0-1,1 0 0,-1 1 0,0-1 0,0 0 1,1 0-1,-1 0 0,1 1 0,-1-1 0,1 0 1,0 1-1,0-1 0,-1 0 0,1 1 0,0-1 1,0 1 140,4 5-821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8.6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8570,'6'3'3721,"-6"2"-1673,0 5-600,-2 10-343,-1 4-241,0 5-472,-1 3-136,6-4-184,-2 0-40,5-4-232,2-3-384,-2-8-1033,3-6 1025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29.4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 8434,'0'0'120,"0"0"0,0 0 0,0 0 0,0 0 1,0 0-1,0 0 0,-1 0 0,1 0 0,0 0 1,0 0-1,0 0 0,0 0 0,0 0 0,0 0 0,0 1 1,0-1-1,0 0 0,-1 0 0,1 0 0,0 0 0,0 0 1,0 0-1,0 0 0,0 0 0,0 0 0,0 1 1,0-1-1,0 0 0,0 0 0,0 0 0,0 0 0,0 0 1,0 0-1,0 0 0,0 1 0,0-1 0,0 0 0,0 0 1,0 0-1,0 0-120,4 5 2098,7 2-1097,-11-6-855,16 8 3362,18 6-3508,-23-10 439,1 1-1,-1-1 1,0 2 0,7 5-439,-17-12 9,-1 1 0,1-1 1,0 1-1,0 0 1,0 0-1,0 0 0,-1-1 1,1 1-1,0 0 1,-1 0-1,1 0 0,0 0 1,-1 0-1,0 0 1,1 0-1,-1 0 0,1 0 1,-1 0-1,0 1 1,0-1-1,0 0 0,0 0 1,0 0-10,0 0 5,0 1 0,-1-1-1,1 0 1,-1 0 0,1 0 0,-1 1 0,0-1 0,1 0 0,-1 0 0,0 0 0,0 0 0,0 0-1,0 0 1,0 0 0,0-1 0,-1 2-5,-4 2 8,-1 0 0,0 0 0,0-1 0,-1 0 0,-5 2-8,-3 0 15,0-1-1,-1-1 0,-1 0-14,-26 5 320,62-4 131,31-1-203,0-3 0,0-1 0,22-5-248,31-1-489,-52 8-3695,-58-1 3212</inkml:trace>
  <inkml:trace contextRef="#ctx0" brushRef="#br0" timeOffset="1">2 427 10930,'-1'-4'4377,"9"2"-2408,11 2-1017,-2-2-104,12 0-40,12 2-208,2-4-200,9-2-199,1 0-73,-2-6-88,-3 6-8,-9 2-120,-5 0-193,-20 4-887,-7 1-680,-7 0 1112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8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63 7450,'32'5'3384,"-31"-7"-1375,2-4-25,-3 4-456,0 0-239,0 2-553,0 0-216,0 0-192,0 0-56,0 0-64,0 8-40,-2 10-56,1 36-16,1-30-48,0-5-40,1 1-592,5-4-672,-1-8 792</inkml:trace>
  <inkml:trace contextRef="#ctx0" brushRef="#br0" timeOffset="1">216 0 12115,'-1'2'4625,"2"0"-3201,5 5-8,-6-7-256,0 0-159,1 23-457,4 38-232,-5-32-200,0 0-24,2-3-288,0-2-368,-2-4-1233,6-6-247,6 2 1120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9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10738,'5'0'4321,"-4"2"-2336,-1-2-1777,0 0-88,0 0-584,0 0-761,0 0 801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49.8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5665,'1'49'2905,"1"-45"-577,2 0-1383,1 0-521,-5-4-184,0 0-208</inkml:trace>
  <inkml:trace contextRef="#ctx0" brushRef="#br0" timeOffset="1">1 278 6209,'4'6'2633,"-4"0"-1385,8 2-792,-8-8-320,5-2-216,2 1-1608,-7 0 1232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0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 7810,'-15'46'2776,"18"-35"-2944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8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8810,'-2'0'3577,"1"0"-2201,0 0 24,-1 0-304,2 0-175,0 0-409,0 0-232,14 8-232,10 3-32,37 9-16,-28-14-168,-9-7-512,-4-4-321,-3 3-999,-10-4-905,-8 6 1897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8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 7666,'3'-2'828,"1"1"0,-1-1-1,0 1 1,1 0 0,-1 0 0,1 0 0,0 0 0,1 0-828,32-2 1158,-30 3-667,12-3 111,13 1 80,-30 2-626,1 0 0,-1 1-1,0-1 1,0 1-1,1-1 1,-1 1-1,0 0 1,0 0-1,0 0 1,0 0 0,0 0-1,2 1-55,-2-1 37,-1 0-1,1 1 0,-1-1 1,1 0-1,-1 1 0,0-1 1,1 0-1,-1 1 1,0 0-1,0-1 0,0 1 1,0 0-1,0-1 0,0 1 1,-1 0-1,1 0 1,0 0-1,-1 0 0,0 0 1,1 0-1,-1 0 1,0 0-1,0-1 0,0 1 1,0 2-37,-2 1 60,1 1 0,-1 0 0,0-1 0,0 1 0,-1-1 1,0 0-1,0 0 0,0 0 0,-1 1-60,-13 22 170,13-20-243,-1 0 0,0 0 0,-1-1 0,1 0 0,-2 0 0,-3 4 73,2-4-1097,0 0 0,-1 0 0,-5 2 1097,-6 4-1026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9.1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0 7506,'-6'4'3440,"0"0"-1495,0 3-513,-4 10-280,-3 6-63,-10 10-209,-1 7-136,-2 2-464,2 2-152,7-8-248,5-9-416,10-8-1105,1-12 1065</inkml:trace>
  <inkml:trace contextRef="#ctx0" brushRef="#br0" timeOffset="1">44 39 10970,'2'6'4281,"6"2"-2864,-1 3-465,-1 6-40,2 2-112,0 8-152,3-2-152,0-4-256,-2-1-80,0-11-88,-1 5-152,-2-8-880,-2-4-704,0 6 968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8:59.5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8450,'0'0'3761,"0"0"-1593,7 5-632,1 0-175,0 9-201,32 36-416,-35-34-200,-1 0-416,1-4-360,1-1-1144,-2-3 2888,-3 0-1512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00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32 8842,'1'-5'568,"0"3"-230,-1 0 0,0 0 0,1 0 1,-1 0-1,0 0 0,0 0 0,0-1-338,0 2 38,0 1-1,0 0 0,0 0 0,-1 0 0,1-1 1,0 1-1,0 0 0,0 0 0,0 0 1,0 0-1,0 0 0,0-1 0,0 1 1,-1 0-1,1 0 0,0 0 0,0 0 0,0 0 1,0 0-1,-1-1 0,1 1 0,0 0 1,0 0-1,0 0 0,0 0 0,-1 0 1,1 0-1,0 0 0,0 0-37,-10 3 975,1 3-666,1 0 0,-1 1-1,1 0 1,0 1 0,0 0-1,1 0 1,0 0 0,1 1-1,0 0 1,0 0 0,1 1 0,0-1-1,0 1 1,1 0 0,-2 8-309,5-12 10,-1-1-1,1 1 1,0 0 0,1-1 0,-1 1 0,1 0 0,0-1 0,1 1 0,-1 0 0,1-1 0,0 1 0,0 0 0,1-1-1,0 0 1,0 1 0,0-1 0,1 0 0,-1 0 0,1 0 0,0 0 0,1-1 0,-1 1 0,1-1 0,0 0 0,0 0-1,0 0 1,1 0 0,-1-1 0,1 0 0,0 0 0,0 0 0,0-1 0,0 1 0,1-1 0,-1 0 0,0-1-1,1 1 1,0-1 0,4 0-10,-2 0-15,0-1 1,1 0-1,-1 0 0,1-1 0,-1 0 0,0-1 0,0 1 0,0-2 0,0 1 0,0-1 1,0 0-1,-1-1 0,1 0 0,-1 0 0,0-1 0,0 0 0,0 0 0,-1 0 0,0-1 0,1-1 15,2-3-2,0 0 0,0-1 0,-1 0-1,0 0 1,-1-1 0,-1 0 0,1-1-1,-2 1 1,0-1 0,-1 0 0,3-13 2,-6 21 26,0 0 0,0 0 0,-1-1 1,0 1-1,0 0 0,-1 0 1,1 0-1,-1 0 0,0 0 0,0 0 1,-1 0-1,0 1 0,0-1 0,0-1-25,1 4 23,0 0 1,0 0 0,-1 0 0,1 0 0,0 1 0,-1-1 0,1 0 0,-1 1-1,0-1 1,1 1 0,-1-1 0,0 1 0,0 0 0,0 0 0,0 0 0,0 0 0,0 0-1,0 0 1,0 1 0,-1-1 0,1 1 0,0-1 0,0 1 0,0 0 0,-1 0 0,1 0-1,0 0 1,0 0 0,-1 1 0,1-1 0,0 1 0,-2 0-25,-2 1 123,0 0 1,0 1 0,0 0-1,1 0 1,-1 1-1,-4 3-123,-30 26 559,39-33-554,-8 10 66,-1-1 0,2 1 0,-1 1 0,1-1 0,1 2 0,0-1 0,0 1 0,1 0 0,1 0 0,-1 4-71,4-10 14,0 0 0,1-1 0,0 1-1,0 0 1,0 0 0,1 0 0,-1 0 0,2 3-14,-1-6 3,0 0 0,1 0 0,0 0 0,0 0 0,0 0 0,0 0 0,0 0 0,0 0 0,1 0 0,-1-1 0,1 1 0,0 0 0,0-1 0,0 1 0,0-1 0,1 1-3,2 1-8,0 0 0,1 0 0,0-1 0,0 1 0,0-1 1,0-1-1,0 1 0,0-1 0,1 0 0,-1 0 0,1-1 0,-1 0 1,1 0-1,0 0 0,-1-1 0,1 0 0,0 0 0,0-1 1,-1 0-1,4-1 8,0 0-36,-1 0-1,0-1 1,0 0 0,0-1 0,0 0 0,0 0 0,-1-1 0,0 0-1,0 0 1,0-1 0,-1 0 0,1 0 0,-1-1 0,0-1 36,1-2-4,-1 0 0,0-1 1,0 0-1,-1 0 0,-1-1 1,0 0-1,0 0 0,-2 0 0,1 0 1,-1 0-1,-1-1 0,0 0 1,-1 1-1,0-10 4,-1 20 12,0 0 0,-1 0 1,1 0-1,0 0 0,-1-1 1,1 1-1,-1 0 0,0 0 1,0 0-1,1 0 0,-1 0 0,-1 1 1,1-1-1,0 0-12,0 1 8,0 0 1,0 0-1,0 0 0,0 0 1,-1 0-1,1 1 0,0-1 1,0 0-1,0 1 0,-1-1 1,1 1-1,0 0 0,-1-1 1,1 1-1,-1 0 0,1 0 1,0-1-1,-1 1 0,1 0 1,-2 1-9,0-1 12,1 1 0,-1-1 0,0 1 0,1 0 0,-1 0 0,0 0 0,1 0 0,-1 0 0,1 1 0,0-1 0,-1 1 0,1-1 0,0 1 0,0 0 0,0 0 0,0 0 0,0 0 0,1 0 0,-2 2-12,-1 3 48,-1 0 0,1 1-1,1-1 1,-1 1-1,-1 7-47,1-3 59,0-1 0,1 1 1,0 0-1,1 0 0,1 0 0,0 0 0,0 1-59,1-11 6,1 1 0,-1-1 1,0 1-1,1 0 1,-1-1-1,1 1 0,0-1 1,0 0-1,0 1 0,1 1-6,-1-3 0,-1 1-1,2-1 1,-1 0-1,0 0 1,0 0-1,0 1 1,0-1-1,1 0 1,-1-1-1,0 1 0,1 0 1,-1 0-1,1 0 1,-1-1-1,1 1 1,-1-1-1,1 1 1,0-1-1,-1 0 1,4 1-13,-1-1 0,1 0 0,-1 0 0,0-1 0,1 1 0,-1-1 0,0 0 0,1 0 0,-1-1 0,0 1 0,0-1 0,0 0 0,0 0-1,2-1 14,5-4-93,0 0-1,-1-1 0,0 0 1,4-5 93,-4 4-40,-1-1 0,0-1 0,0 1 0,-1-2 0,-1 1 0,0-1 1,0 0-1,-1 0 0,-1-1 0,0 0 40,-4 9 29,0 1 1,0-1-1,0 1 0,-1-1 1,1 1-1,-1-1-29,0 3 11,0 1-1,0-1 1,0 1 0,0 0-1,0-1 1,0 1 0,-1 0-1,1-1 1,0 1-1,0 0 1,0-1 0,0 1-1,0-1 1,-1 1 0,1 0-1,0 0 1,0-1-1,0 1 1,-1 0 0,1-1-1,0 1 1,-1 0 0,1 0-11,-1 0 22,1-1 1,-1 1-1,1 0 1,-1 0-1,0 0 1,1 0-1,-1 0 1,1 0-1,-1 1 1,1-1-1,-1 0 1,0 0-1,1 0 1,-1 0-1,1 1 1,-1-1-1,1 0 1,-1 1-1,1-1 1,-1 0-23,-3 3 125,1 0 1,0 0 0,-1 0 0,1 0-1,0 1 1,0-1 0,1 1-1,-3 2-125,1 1 245,0 0 0,0 1 0,1-1 1,-2 5-246,5-10 39,-1 0 0,0 1 1,1-1-1,-1 1 1,1-1-1,0 1 1,0-1-1,0 1 1,0-1-1,0 1 0,1 0 1,-1-1-1,1 0 1,-1 1-1,1-1 1,0 1-1,0-1 1,0 0-1,0 1 0,1-1 1,-1 0-1,1 0 1,-1 0-1,1 0-39,1 1-162,0-1 0,0 1 0,0-1 0,0 0 0,0 0 1,0 0-1,0 0 0,1-1 0,-1 1 0,1-1 0,-1 0 0,1 0 0,-1 0 0,1-1 0,0 1 0,2-1 162,20 1-889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1.2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11 5169,'-44'9'1627,"-23"7"5376,65-16-6541,2 0-381,-1 0-1,1 0 0,0 0 0,0 0 0,0 0 0,-1 0 1,1 0-1,0 0 0,0 0 0,0 0 0,-1 1 0,1-1 1,0 0-1,0 0 0,0 0 0,-1 0 0,1 0 0,0 0 1,0 0-1,0 1 0,0-1 0,-1 0 0,1 0 0,0 0 1,0 0-1,0 1 0,0-1 0,0 0 0,0 0 0,0 0 1,-1 1-1,1-1 0,0 0 0,0 0 0,0 0 1,0 1-1,0-1-80,0 0 713,0 0-125,1 0-129,3 0-321,0 1 0,0-1 1,0 1-1,5 0-138,9 3 94,17 1-3,1-2-1,0-1 1,0-2 0,3-2-91,86-15 46,-44 5-22,190-13 98,-259 24-108,1 0 1,-1 1 0,0 1-1,1 0 1,-1 0 0,0 1-1,0 1 1,9 2-15,-21-5-18,0 0-1,1 1 1,-1-1 0,0 0 0,0 0-1,1 0 1,-1 0 0,0 0 0,0 0-1,0 0 1,1 1 0,-1-1 0,0 0-1,0 0 1,0 0 0,1 0 0,-1 1-1,0-1 1,0 0 0,0 0 0,0 1-1,0-1 1,1 0 0,-1 0 0,0 1-1,0-1 1,0 0 0,0 0 0,0 1-1,0-1 1,0 0 0,0 0 0,0 1-1,0-1 19,-7 9-1477,-16 6-2832,21-14 3485,-10 6-818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30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66 7546,'-6'56'5934,"-3"34"-1742,12-105-4095,0-1 1,1 0 0,0 1 0,2 0-1,-1 0 1,2 0 0,0 1-1,5-7-97,-8 15 129,0 0-1,1 1 1,0-1 0,0 1-1,0 0 1,1 0-1,-1 0 1,1 1 0,0 0-1,1 0 1,4-2-129,-8 5 83,0-1 0,1 1 0,-1 0 0,1 0 0,-1 0 0,1 0 1,0 1-1,-1 0 0,1-1 0,0 1 0,-1 1 0,1-1 0,0 0 0,-1 1 0,1 0 1,0 0-1,-1 0 0,1 0 0,-1 1 0,0-1 0,1 1 0,-1 0 0,2 1-83,4 5 198,0-1 0,-1 2 0,0-1-1,-1 1 1,0 0 0,0 0 0,-1 1 0,0 0-1,0 0 1,0 5-198,-4-12 42,-1-1 0,0 1-1,0 1 1,0-1 0,0 0 0,-1 0-1,1 0 1,-1 0 0,0 1 0,0-1 0,0 0-1,0 0 1,-1 0 0,1 0 0,-1 1-1,0-1 1,0 0 0,0 0 0,0 0-1,0 0 1,-1 0 0,0 1-42,-2 5-94,1-4-954,-1-8-3326,3 2 2978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1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57 7794,'-1'0'4579,"1"0"-2704,1-1-1022,6-1 411,31-1-463,95-9 217,-114 10-931,255-25 576,-159 19-336,47 7-327,-154 1 22,-6 0-14,0 0-1,0 0 1,0 0-1,0 0 1,0 0-1,0 1 1,0-1-1,0 1 1,1 0-8,-32-2-2795,3-1 1874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2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11 245 8586,'-11'0'3809,"11"4"-1937,0-4-776,3 0 1,-3 0-289,0-1-88,9-3-296,19-11-160,41-34-160,-25 20-48,-1-5-32,-2 0-8,-8 7-144,-3 2-264,-10 10-848,-9 2 1392,-11 10-416</inkml:trace>
  <inkml:trace contextRef="#ctx0" brushRef="#br0" timeOffset="1">135 375 9786,'4'-17'3729,"13"-5"-2577,4-4-616,8-6-24,2-2-152,9-9-184,5 2-64,10-4-160,1 9-256,-9 5-904,-4 3-768,-20 12 1160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2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6 221 8194,'-5'8'3376,"9"-8"-1783,5-1-393,10-7-72,6-7-175,12-7-409,11-4-264,4-14-344,6 3-360,-4-1-1273,-9-4 1145</inkml:trace>
  <inkml:trace contextRef="#ctx0" brushRef="#br0" timeOffset="1">215 208 8474,'-5'18'3545,"3"-10"-1945,6-5-328,11-10-424,2-5-191,14-9-409,1-4-472,12-7-1009,3-4 873,4 3-96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6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74 6793,'-17'-3'4301,"16"3"-4253,1 0 1,0 0 0,0 0-1,0 0 1,-1 0 0,1 0 0,0 0-1,0 0 1,0 0 0,0 0-1,0 0 1,-1 0 0,1-1 0,0 1-1,0 0 1,0 0 0,0 0-1,0 0 1,0 0 0,-1-1 0,1 1-1,0 0 1,0 0 0,0 0-1,0 0 1,0-1 0,0 1 0,0 0-1,0 0 1,0 0 0,0 0-1,0-1-48,0 1 122,1-1 0,-1 1-1,0-1 1,1 0-1,-1 1 1,0-1 0,1 1-1,-1-1 1,1 1-1,-1 0 1,1-1 0,-1 1-1,1-1 1,0 1-1,-1 0-121,9-5 429,-1 1 0,1 0 0,0 0 0,0 1-1,0 0 1,2 1-429,60-12 846,-70 14-833,70-10 446,2 4 0,52 2-459,143 16 134,-247-11-213,13 2-1284,6 2 1363,-33-3-1180,-7 1 493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6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9442,'0'1'5427,"2"5"-2611,167-1-78,-67-9-2222,3-4-516,-17 0 108,63-3-20,-120 8-817,30 2 729,-43 4-1379,-18-3 1350,0 0-1,0 0 0,0 0 1,0 0-1,0 0 0,0 0 1,0 0-1,0 0 0,0 0 1,0 0-1,0 0 0,0 0 1,0 0-1,0 0 0,0 0 1,0 0-1,0 0 1,-1 0-1,1 0 0,0 0 1,0 0-1,0 0 0,0 0 1,0 0-1,0 0 0,0 0 1,0 1-1,0-1 0,0 0 1,0 0-1,0 0 0,0 0 1,0 0-1,0 0 0,0 0 1,0 0-1,0 0 0,0 0 1,0 0-1,0 0 0,0 0 1,0 0-1,0 0 0,0 0 1,0 0-1,0 0 1,0 1-1,0-1 0,0 0 1,0 0-1,0 0 0,0 0 1,0 0-1,0 0 0,0 0 1,0 0-1,1 0 0,-1 0 1,0 0-1,0 0 0,0 0 1,0 0-1,0 0 0,0 0 1,0 0-1,0 0 0,0 0 1,0 0 29,-12 3-2739,-21 0 1198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7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0 10706,'0'0'80,"0"0"0,0 0 0,1 0-1,-1 0 1,0 0 0,0 0 0,0 0-1,0 0 1,0 0 0,0 0 0,0 0-1,0 0 1,0 1 0,0-1 0,0 0-1,0 0 1,1 0 0,-1 0-1,0 0 1,0 0 0,0 0 0,0 0-1,0 0 1,0 0 0,0 0 0,0 0-1,0 0 1,0 0 0,0 0 0,0 1-1,0-1 1,0 0 0,0 0 0,0 0-1,0 0 1,0 0 0,0 0 0,0 0-1,0 0 1,0 0 0,0 0 0,0 0-1,0 1 1,0-1 0,0 0 0,0 0-1,0 0 1,0 0 0,0 0 0,0 0-1,0 0 1,0 0 0,0 0 0,0 0-1,-1 0 1,1 0 0,0 0 0,0 0-1,0 1 1,0-1 0,0 0 0,0 0-1,0 0 1,0 0 0,0 0 0,0 0-1,0 0 1,0 0 0,0 0 0,-1 0-80,-5 6 729,4-5 489,-5 7-1041,-1 1-1,1 0 1,0 0-1,1 0 1,0 1 0,-4 8-177,10-18 5,-1 2-5,0 0-1,0 0 0,0 0 0,0 0 0,1 0 1,-1-1-1,1 2 0,-1-1 0,1 0 0,-1 0 0,1 0 1,0 0-1,0 0 0,0 0 0,0 0 0,1 0 1,-1 0-1,0 0 0,1 0 0,0 0 0,-1 0 0,1 0 1,0 1 0,1 0-43,-2-2 32,0 0 0,1-1 0,-1 1 0,0-1 0,1 1 0,-1-1-1,1 1 1,-1-1 0,1 1 0,-1-1 0,1 1 0,0-1 0,-1 0 0,1 1 0,-1-1 0,1 0 0,0 1-1,-1-1 1,1 0 0,0 0 11,0 1-38,0-1 0,1 1 0,-1-1 0,0 1 0,0 0 0,0-1 0,0 1 0,0 0-1,1 0 1,-1 0 38,0 0-11,-1-1 0,0 1-1,1 0 1,-1-1 0,0 1-1,1-1 1,-1 1 0,0 0-1,0-1 1,1 1 0,-1 0-1,0-1 1,0 1 0,0 0-1,0-1 1,0 1 0,0 0-1,0-1 1,0 1 0,0 0-1,0-1 1,-1 1 0,1 0-1,0-1 1,0 1 0,-1 0 10,-12 19-260,11-17 150,0 0 1,0-1-1,0 1 0,1 0 1,-1 1-1,1 0 111,0-3-111,1-1 0,0 1 0,-1 0 0,1 0 0,0 0 0,0 0 1,0 0-1,0 0 0,0 0 0,0 0 0,0 0 0,0-1 0,0 1 0,0 0 0,1 0 1,-1 0-1,0 0 0,0 0 0,1 0 0,-1-1 0,1 1 0,-1 0 0,1 0 0,-1-1 0,1 2 111,3-1-1613,-4-5 769</inkml:trace>
  <inkml:trace contextRef="#ctx0" brushRef="#br0" timeOffset="1">319 29 8338,'2'0'3288,"-7"10"-2279,-11 4-137,-13 14-128,-7 6 24,-7 3 48,5 5-47,-5-3-249,2 0-152,22-6-528,3-13-696,20-6 551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17.6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4 10674,'1'1'169,"-1"-1"0,1 0-1,-1 1 1,1-1 0,-1 1 0,1-1-1,-1 1 1,0-1 0,1 1 0,-1-1-1,0 1 1,1-1 0,-1 1 0,0 0-1,0-1 1,0 1 0,0-1 0,1 1-1,-1 0 1,0-1 0,0 1 0,0-1-1,0 1 1,0 0 0,0-1-1,-1 1 1,1 0 0,0 0-169,-1 1 313,-1 0 1,1-1 0,0 1-1,-1 0 1,0 0-1,1-1 1,-3 2-314,-1 2 393,-43 36 1902,26-23-1727,1 1-1,1 1 1,-11 14-568,27-27-497,5-4-476,0-2 818,0-1-1,0 0 0,0 0 1,0 0-1,0 0 0,0 0 0,0 0 1,0-1-1,0 1 0,0 0 1,1-1 155,4-1-694,1-1 1,-1 0-1,0 0 1,-1-1 0,4-2 693,5-3-948,170-99-3282,-166 98 4531,-2 1 912,1 1 0,-1 0 0,2 1-1213,-18 7 110,1 0 0,-1-1 1,0 1-1,1 0 0,-1 0 0,1 0 1,-1 0-1,0 0 0,1 0 1,-1 0-1,0 0 0,1 0 0,-1 0 1,1 0-1,-1 0 0,0 0 1,1 0-1,-1 0 0,0 0 0,1 0 1,-1 1-111,0 4 1280,-9 8-103,-15 14-190,-2 0 1,-1-2-1,-1-1 1,-16 9-988,1-1 840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20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308 94 7842,'6'-6'915,"-3"5"-610,-1-1 1,0 0 0,0 0-1,0-1 1,0 1 0,1-1-306,-3 3 106,0-1 1,1 0 0,-1 1-1,0-1 1,1 0-1,-1 0 1,0 1 0,0-1-1,0 0 1,1 0-1,-1 1 1,0-1 0,0 0-1,0 0 1,0 1 0,0-1-1,-1 0 1,1 0-1,0 1 1,0-1 0,0 0-1,-1 0 1,1 1 0,0-1-1,-1 0 1,1 0-107,-3-4 531,-1-1 1,1 1 0,-1 0-1,0 0 1,0 0 0,-4-2-532,6 5 79,0 1 1,0-1-1,0 1 1,0 0-1,0 0 1,-1 0-1,1 0 1,0 0-1,-1 0 1,1 0-1,-1 1 1,1 0-1,-1-1 1,1 1-1,-1 0 1,1 0-1,-1 0 1,-2 1-80,-5 1 37,-1 0 1,0 1 0,0 1-1,1-1 1,0 2 0,0 0-1,0 0 1,-8 6-38,7-4 39,0 1-1,0 1 1,0 0 0,1 1 0,1-1-1,-9 12-38,9-8 74,1 1-1,0-1 1,0 1 0,2 1-1,0 0 1,0 0-1,1 0 1,1 0 0,-1 12-74,3-15 67,0 1 1,1 0-1,1-1 1,0 1 0,0 0-1,2 0 1,-1-1-1,2 1 1,-1-1 0,2 1-1,0-1 1,1 2-68,-2-7 21,1 0 1,0-1-1,0 1 1,1-1-1,0 0 0,0 0 1,0 0-1,1-1 1,0 0-1,0 0 1,0 0-1,0-1 0,1 0 1,0 0-1,0-1 1,0 0-1,3 1-21,7 2 17,1-1-1,0 0 0,0-2 1,0 0-1,0-1 1,13-1-17,-4 0 36,0-1 0,-1-2 1,1-1-1,-1-1 0,0-1 1,0-1-1,0-1 0,-1-2 1,0-1-1,0 0 0,-1-2 0,-1-1 1,9-7-37,-17 11 54,-1-1 0,-1-1 0,0 0 0,0 0 0,7-11-54,-15 16 30,-1 0-1,0 1 1,0-1-1,0-1 1,-1 1-1,0 0 1,0-1-1,-1 0 1,0 0 0,0 1-1,0-1 1,-1 0-1,0-1 1,-1 1-1,1-1-29,-2-2 33,1 1 1,-2-1-1,1 0 0,-1 1 0,-1 0 0,0-1 0,0 1 1,-1 0-1,0 0 0,0 1 0,-1-1 0,0 1 0,0 0 0,-1 0 1,0 1-1,-1 0 0,0 0 0,0 0 0,0 1 0,-7-4-33,4 2-66,-1 1-1,0 1 0,0 0 1,-1 1-1,0 0 0,0 0 0,0 2 1,0-1-1,-1 2 0,1-1 1,-1 2-1,0-1 0,1 2 1,-1 0-1,-9 1 67,4 1-526,1 2 1,-1-1-1,0 2 0,1 0 1,0 2-1,-5 2 526,-36 21-1128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20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83 10474,'-3'4'4153,"26"-10"-2609,11-2-335,15 0-385,3 1-120,14 4-328,-7-1-200,5 4-128,-3 2-168,-18 3-552,2-1-232,-22 1-424,-7-3-185,-16-9-719,-16-1-601,-3-8-160,-1 0 249,-9-5 1808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29:21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16 3985,'-20'-12'2752,"8"9"305,10 3-784,4 5-401,0 9-96,0-8-319,-1 2-241,6 40-656,-1 9-240,6 13-232,-1-17-40,2-8-168,1-2-456,-4-9 3905,1 1-2673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0.0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40 7050,'-42'-37'3008,"41"34"-1440,1 3-79,4 7-73,-4-7-128,0 4-335,7 21-57,14 36-248,-9-36-96,1 1-208,2 0-104,-2-4-152,1-4-392,-1-2-1136,0-5-737,1-10 1209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6:50.4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0 0 10586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0:45.3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43 4673,'-10'1'9641,"14"0"-7282,27 1-2579,-17-1 290,-8 0-26,1-1 0,0 0 0,-1 0 0,1-1 0,-1 0 0,1 0 1,0 0-45,91-16 489,1 5 0,0 4 0,51 5-489,21 2 372,345 7 201,-316 5-286,160 5 106,-103-8-199,-30 0 877,38-11-1071,27-8 847,-115 5-425,57-12 143,-66 4-190,-146 13-319,0 1 0,0 1-1,0 1 1,-1 1-1,1 1 1,0 1 0,10 4-56,3 6-182,-33-15-816,-3-1-719,-1 0 654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0:58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11 5385,'-2'-4'6594,"-2"-2"218,2 7-5221,0 7-1163,-2 34 526,1 18-954,2-50 73,1 21 107,0-1 1,2 0-1,1 0 0,2 6-180,-2-22 29,0 0-1,1 0 1,1 0-1,0-1 1,1 1-1,0-1 0,1-1 1,0 1-1,4 3-28,-8-11-319,1-1 0,-1 0-1,1-1 1,0 1 0,-1-1-1,2 1 1,-1-1-1,0 0 1,1-1 0,-1 1-1,4 0 320,7 3-1225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0:58.4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11202,'0'0'243,"1"0"-1,-1 0 1,0 1 0,1-1-1,-1 0 1,0 0-1,1 0 1,-1 1-1,0-1 1,1 0-1,-1 1 1,0-1-1,1 0 1,-1 1-1,0-1 1,0 0-1,1 1 1,-1-1-1,0 0 1,0 1-1,0-1 1,0 1 0,0-1-1,1 0 1,-1 1-243,3 14 750,-2-11-21,5 33 1469,-2-14-1148,1-1-1,4 13-1049,-7-29 71,1 1 1,0 0-1,0-1 0,0 0 1,1 1-1,0-1 1,0-1-1,0 1 0,1 0 1,2 0-72,-6-4 2,1-1 1,-1 0-1,1 1 1,-1-1-1,1 0 1,0 0-1,-1 0 0,1-1 1,0 1-1,0 0 1,0-1-1,0 1 1,0-1-1,0 1 1,0-1-1,0 0 1,-1 0-1,2 0-2,0 0 3,0-1-1,0 1 1,0-1-1,0 0 1,0 0-1,0 0 0,0-1 1,0 1-1,-1 0 1,1-1-1,0 0-2,3-3 2,0 1 0,-1-1 0,0 0 0,0 0 0,-1-1 0,1 0 0,-1 1 0,0-1 0,2-6-2,-3 6 5,-1 1-1,0-1 1,-1 1 0,1-1 0,-1 0-1,0 0 1,0 0 0,-1 1-1,0-1 1,0 0 0,0 0 0,-1 0-1,0 0 1,0 0 0,-1 1-1,1-1 1,-1 0 0,0 1-1,-1 0 1,1-1 0,-1 1 0,0 0-1,0 0 1,-1 0 0,0 1-1,0-1 1,0 1 0,0 0-1,0 0 1,-1 0 0,0 1 0,0 0-1,0 0 1,0 0 0,0 0-1,-1 1 1,1 0 0,-1 0-1,1 0 1,-1 1-5,3 0-8,-1 0-1,1 1 1,0 0 0,-1-1-1,1 1 1,0 1-1,-1-1 1,1 0 0,0 1-1,-1 0 1,1-1-1,0 1 1,0 1 0,0-1-1,0 0 1,0 1-1,0-1 1,0 1 0,0 0-1,0 0 1,1 0-1,-1 1 1,1-1 0,0 0-1,0 1 1,-1 0-1,2-1 1,-1 1 0,0 0-1,0 0 1,1 0 0,0 0-1,0 0 1,-1 1 8,2-2-178,0 0 1,-1-1 0,1 1-1,0 0 1,0 0 0,0-1-1,0 1 1,0 0-1,0-1 1,1 1 0,-1 0-1,0-1 1,1 1 0,0 0-1,-1-1 1,1 1-1,0-1 1,0 1 0,0-1-1,0 1 1,0-1 0,0 0-1,0 1 1,0-1-1,0 0 1,1 0 0,-1 0-1,1 0 178,20 10-1417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0:58.9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1 10962,'-16'12'4666,"-12"11"194,1 2-3404,22-20-1379,1 0 0,0 0 0,0 1-1,1-1 1,-1 1 0,1 0 0,0-1 0,1 2 0,-1-1 0,1 1-77,0 1 52,0 0-1,1 0 1,0 0 0,1 0-1,-1 0 1,1 0 0,1 0-1,0 1 1,0-1 0,0 0-1,1 0 1,0-1 0,1 1 0,0 0-1,0-1 1,1 2-52,-1-4-34,0 0 0,0 0 1,1 0-1,-1-1 0,1 1 0,0-1 1,0 0-1,0 0 0,1-1 0,-1 1 1,1-1-1,0 0 0,0 0 0,0 0 1,1-1-1,-1 0 0,0 0 0,1 0 1,0-1-1,-1 1 0,1-1 0,0-1 1,0 1 33,4-1-623,-1 0 1,1-1-1,0 0 1,-1 0 0,1-1-1,6-2 623,25-9-1449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0:59.6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153 275 7290,'0'-3'1139,"0"-1"0,0 1 1,-1-1-1,1 1 1,-1-1-1,0 1 1,0 0-1,0-1 1,-1-1-1140,1 3 228,0 1 0,0-1 1,-1 0-1,1 0 1,0 1-1,-1-1 0,1 1 1,-1-1-1,1 1 0,-1 0 1,0 0-1,1 0 1,-1 0-1,0 0 0,0 0 1,0 0-1,-2 0-228,0-1 123,0 1 0,0 0-1,0 0 1,0 1 0,0-1 0,0 1-1,-1 0 1,1 0 0,-2 1-123,3-1 61,1 1 0,-1-1-1,1 1 1,0 0 0,-1 0 0,1 0 0,0 0 0,-1 0 0,1 0 0,0 1 0,0-1-1,0 1 1,0-1 0,0 1 0,1 0 0,-1 0 0,0 0 0,1 0-61,-4 5 90,1-1 0,0 1 0,1 0 0,-1 0 0,1 0 0,1 1 0,-1-1 0,1 4-90,1-7 14,0 0-1,1-1 1,-1 1 0,1 0 0,0 0 0,0-1 0,1 1 0,-1 0-1,1-1 1,0 1 0,0 0 0,0-1 0,0 1 0,0-1 0,1 1 0,0-1-1,0 0 1,1 3-14,-1-4 1,-1-1-1,1 1 0,0-1 0,-1 0 1,1 1-1,0-1 0,0 0 0,0 0 1,0 0-1,0 0 0,0 0 0,0-1 1,0 1-1,0-1 0,0 1 1,0-1-1,0 0 0,1 0 0,-1 0 1,0 0-1,0 0 0,0 0 0,2-1 0,0 0-2,-1 1 0,1-1-1,-1 0 1,1-1-1,-1 1 1,1 0 0,-1-1-1,0 0 1,0 0-1,0 0 1,0 0 0,3-3 2,-2 0 1,-1 0 0,1 0 0,-1-1 0,0 1 0,0-1 0,0 0 0,-1 0 0,2-6-1,-3 6 8,1 0 0,1 0 0,-1 1 0,1-1 0,0 0 0,1 1 0,1-2-8,-3 3 16,10-8 8,-12 11-22,0 1 1,0 0 0,0 0 0,0 0-1,1 0 1,-1-1 0,0 1 0,0 0 0,0 0-1,0 0 1,1 0 0,-1 0 0,0 0-1,0 0 1,0 0 0,1 0 0,-1 0 0,0 0-1,0 0 1,1 0 0,-1 0 0,0 0-1,0 0 1,0 0 0,1 0 0,-1 0 0,0 0-1,0 0 1,0 0 0,1 0 0,-1 0-1,0 0 1,0 0 0,0 0 0,1 0 0,-1 1-1,0-1 1,0 0 0,0 0 0,0 0 0,0 0-1,1 1 1,-1-1 0,0 0 0,0 0-1,0 0 1,0 0 0,0 1 0,0-1 0,0 0-1,0 0 1,0 1 0,0-1 0,1 0-1,-1 0 1,0 0 0,0 1 0,0-1 0,0 0-1,-1 0-2,4 18 315,3 14 295,10 21 2,-16-52-655,0-1 1,0 1-1,1-1 1,-1 1-1,0-1 1,0 1 0,0-1-1,1 1 1,-1-1-1,0 1 1,1-1-1,-1 1 1,0-1 0,1 1-1,-1-1 1,1 0-1,-1 1 1,1-1-1,-1 0 1,1 1 0,-1-1-1,1 0 1,-1 0-1,1 1 1,-1-1-1,1 0 1,-1 0-1,1 0 1,-1 0 0,1 0-1,-1 0 1,1 0-1,0 0 1,-1 0 42,3 0-335,0-1 1,-1 0 0,1 0-1,-1 0 1,1 0-1,-1 0 1,1-1 334,7-4-371,17-6-451</inkml:trace>
  <inkml:trace contextRef="#ctx0" brushRef="#br0" timeOffset="1">342 0 11098,'-3'12'5089,"4"3"-1712,1 11-2201,-2 9 129,-3 6-305,2 3-168,2 1-376,4-2-168,5-6-152,-2-4-40,2-10-72,2-4-264,2-10-800,0-2-568,-2-11-1297,2-6 1721</inkml:trace>
  <inkml:trace contextRef="#ctx0" brushRef="#br0" timeOffset="2">507 157 11218,'5'13'4721,"3"11"-2704,-3 4-25,5 6-567,-1-1-321,4-5-528,3-3-272,0-6-312,-1-10-456,-2-12-1377,-2-5-631,-3-10 1344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0:59.9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 9578,'-9'-1'4825,"6"1"-1640,5 1-1137,0 2-167,-2-3-713,0 0-264,0 0-528,0 0-432,12 6-1680,3 2-785,30 8 1361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0.5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11050,'-7'2'9389,"3"3"-6270,0 12-4268,3-7 2165,-4 32-460,2 1 0,1 0-1,3 0 1,3 26-556,-3-61 1,1 0 0,-1 1 1,2-1-1,-1 0 0,1 0 0,0 0 0,1 0 0,1 3-1,-3-9-174,-1 1 0,1 0 0,0 0 0,0-1 0,0 1 0,0-1 0,1 0 0,-1 0 0,0 0 0,1 0 0,0 0 0,0 0 0,-1-1 0,1 1 0,0-1 0,0 0 0,0 1 0,0-2 0,1 1 0,-1 0 0,0-1 0,3 1 174,16-1-1281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0.8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12011,'-11'1'4694,"11"-1"-4651,0 0 0,0 0-1,0 0 1,0 0 0,0 1 0,-1-1-1,1 0 1,0 0 0,0 0 0,0 0-1,0 0 1,0 0 0,0 0 0,0 0-1,0 0 1,0 0 0,0 0-1,0 0 1,0 0 0,0 0 0,0 0-1,0 0 1,0 0 0,0 1 0,0-1-1,0 0 1,0 0 0,0 0 0,0 0-1,0 0 1,0 0 0,0 0-1,0 0 1,0 0 0,0 0 0,0 0-1,0 0 1,0 0 0,1 0 0,-1 0-1,0 0 1,0 0 0,0 0 0,0 0-1,0 1 1,0-1 0,0 0 0,0 0-1,0 0 1,0 0 0,0 0-1,0 0 1,0 0 0,0 0 0,0 0-1,0 0 1,0 0 0,0 0 0,1 0-1,-1 0 1,0 0 0,0 0 0,0 0-1,0 0 1,0 0 0,0 0-1,0 0 1,0 0-43,20 5 2304,-15-3-2094,8 0 22,0 0 0,-1-1 1,1 0-1,0-1 0,9-1-232,6 0 60,142-4-1960,-168 5 1853,0 0 0,0 0 0,-1 0 0,1 0 1,0 0-1,0 0 0,-1 0 0,1 1 0,0-1 0,0 1 0,-1-1 0,2 1 47,-2 0 4,-1-1-1,1 1 0,-1 0 0,1-1 0,-1 1 1,0-1-1,1 1 0,-1 0 0,0-1 0,1 1 0,-1 0 1,0-1-1,0 1 0,1 0 0,-1 0 0,0-1 1,0 1-1,0 0 0,0 0 0,0-1 0,0 1 1,0 0-1,0-1 0,-1 1 0,1 0 0,0 0 1,0-1-1,-1 1 0,1 0 0,0 0-3,-22 52 852,20-45-665,0 0 0,1 0-1,0 1 1,0-1 0,1 0-1,0 0 1,0 0-1,1 1 1,0 0-187,0-7 19,-1 0 0,1 1 0,-1-1 0,1 1 0,0-1 0,0 0 0,0 0 0,0 0 0,0 1-1,0-1 1,1 0 0,-1 0 0,1-1 0,-1 1 0,1 0 0,0 0 0,0-1 0,0 1 0,0-1 0,0 0 0,0 1 0,0-1 0,0 0 0,0 0 0,1 0 0,-1-1-1,0 1 1,1-1 0,-1 1 0,1-1 0,-1 0 0,2 1-19,-1-2-34,1 1 0,0-1-1,-1 1 1,1-1 0,-1 0-1,1 0 1,-1-1 0,0 1 0,1-1-1,-1 1 1,0-1 0,0 0 0,0 0-1,0-1 1,0 1 34,9-9-398,-1 0 0,9-11 398,-11 13-159,-2-1 57,0 1 1,0-1 0,4-10 101,-1 4 37,-10 15-35,1 1 1,-1 0-1,0-1 0,0 1 1,0 0-1,1-1 0,-1 1 1,0 0-1,0-1 1,1 1-1,-1 0 0,0-1 1,1 1-1,-1 0 0,0 0 1,1 0-1,-1-1 1,0 1-1,1 0 0,-1 0 1,1 0-3,-1 0 4,1 0 1,-1 0-1,0 0 1,0 0-1,1 0 1,-1 1-1,0-1 1,0 0-1,0 0 1,1 0-1,-1 1 1,0-1-1,0 0 1,0 0-1,0 1 1,1-1-1,-1 0 1,0 0-1,0 1 1,0-1-1,0 0 1,0 0-1,0 1-4,4 23 260,-4-20-208,6 63 531,5 45-15,-6-83-434,0 0 0,10 25-134,-4-20 58,2 5 226,6 34-284,-17-60 83,0-1-1,0 1 0,-1 0 1,-1-1-1,0 1 1,-1 0-1,-1-1 1,0 3-83,2-13 35,-1 1 0,0 0 0,0-1 0,0 0-1,0 1 1,0-1 0,0 1 0,-1-1 0,1 0 0,-1 0 0,1 0 0,-1 0 0,0 0 0,0 0 0,0-1 0,0 1 0,0 0 0,0-1-35,-2 1 51,1 0 1,0-1-1,0 0 1,0 0-1,-1 0 1,1 0-1,-1 0 1,1-1 0,-1 1-1,1-1 1,-1 0-1,1 0 1,-4-1-52,0 0 43,-1 0-1,1-1 1,0 1 0,0-2 0,0 1 0,1-1 0,-1 0 0,0-1 0,1 1-1,0-1 1,0-1 0,0 1 0,1-1 0,-1 0 0,0-2-43,2 4-2,1-1 1,0 0-1,0 0 0,0 0 1,1 0-1,0-1 0,-1 1 1,2-1-1,-1 1 0,0-1 1,1 0-1,0 0 1,0 0-1,0 1 0,1-1 1,0 0-1,-1 0 0,2 0 1,-1 0-1,1 0 0,-1 0 1,1 0-1,1-2 2,1 1-148,-1 0 0,1 0 0,-1 1 0,2-1 0,-1 1 0,0 0 0,1 0 0,0 0 148,6-6-722,0 1 0,1 0 0,1-1 722,35-23-1056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1.3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69 7146,'2'-8'2818,"-1"5"-1539,0 0 0,-1-1 0,1 1 0,-1-1 0,1 1 0,-1-2-1279,0 4 173,0 0 1,0 0 0,-1 0-1,1 0 1,0 0 0,0 0 0,-1 0-1,1 0 1,-1 0 0,1 0-1,-1 0 1,1 0 0,-1 1-1,1-1 1,-1 0 0,0 0-1,1 0 1,-1 1 0,0-1-1,0 0 1,0 1 0,0-1-1,0 1 1,0-1-174,-2 0 127,0-1 1,-1 1-1,1 0 1,-1 0-1,-3-1-127,0 0 115,4 1-71,-1 0 1,1 0-1,-1 1 0,1-1 0,-1 1 1,1-1-1,-1 1 0,1 0 0,-1 1 1,1-1-1,-1 1 0,1-1 0,-1 1 0,1 0 1,-1 0-1,1 0 0,0 1 0,-2 0-44,2 0 24,0-1-1,1 1 1,0 0-1,-1-1 1,1 1-1,0 0 1,0 0-1,0 1 1,0-1-1,1 0 1,-1 1-1,0-1 0,1 1 1,0-1-1,0 1 1,-1 0-1,1-1 1,1 1-1,-1 0 1,0 0-1,1 0 1,0 0-1,-1 0 1,1-1-1,0 1 1,1 0-1,-1 0 1,0 0-1,1 0 0,-1 0 1,1 0-1,0-1 1,0 1-1,0 0 1,2 2-24,0 0 34,-1 0 1,1 0 0,1-1-1,-1 1 1,1-1-1,0 0 1,0 0-1,0 0 1,0 0 0,3 1-35,9 6 101,0-2 1,10 5-102,22 13 165,-42-23-123,0 0-1,-1 0 1,0 1 0,0-1-1,0 1 1,2 4-42,-6-8 29,0 0 0,0 0-1,0 1 1,0-1 0,0 0 0,-1 1 0,1-1 0,-1 0-1,1 1 1,-1-1 0,1 1 0,-1-1 0,0 1-1,0-1 1,0 1 0,1-1 0,-2 1 0,1 0-29,0-1 33,0 0 0,-1 1 0,1-1 0,-1 0 0,0 0 0,1 0 0,-1 0 0,0 0 0,0 0 0,1 0 0,-1 0 0,0 0 0,0 0 0,0 0 0,0 0 0,0-1 0,0 1 0,-1 0 0,1-1 0,-1 1-33,-4 2 92,-1 0 0,0-1-1,0 0 1,0 0 0,0-1 0,0 0 0,-2 0-92,-15 1-935,-13-2 935,22 0-983,7-1 37,7 2 870,1-1 0,0 0 0,0 0-1,0 0 1,0 0 0,0 0-1,0 0 1,0 0 0,-1 0 0,1 0-1,0 0 1,0 0 0,0 0 0,0 0-1,0 0 1,0 0 0,-1 0 0,1 0-1,0 0 1,0 0 0,0 0-1,0-1 1,0 1 0,0 0 0,0 0-1,-1 0 1,1 0 0,0 0 0,0 0-1,0 0 1,0 0 0,0 0 0,0 0-1,0-1 1,0 1 0,0 0-1,0 0 1,0 0 0,0 0 0,-1 0-1,1 0 1,0 0 76,7-3-1355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2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12 167 10618,'3'-2'8884,"8"4"-9293,-8-1 1250,5 0-728,0 0 0,0 0 1,0-1-1,0 0 0,0 0 1,0-1-1,0 0 0,1-1-113,-6 2 14,0-1 0,-1 0-1,1 1 1,-1-1-1,0 0 1,1 0-1,-1 0 1,0-1 0,1 1-1,-1 0 1,0-1-1,0 0 1,0 1 0,2-3-14,-1 0 16,0 0 1,-1-1-1,1 1 1,-1-1-1,1 0 1,-1 1-17,0-3 17,1 0 13,0-1 0,-1 1 0,0-1 1,0 1-1,-1-1 0,0 0 0,0-2-30,-1 8 12,0 1 0,0-1-1,-1 1 1,1-1 0,0 1 0,-1-1 0,1 1 0,-1-1 0,1 1 0,-1 0-1,0-1 1,1 1 0,-1 0 0,0 0 0,0-1 0,0 1 0,0 0-1,0 0 1,0 0 0,-1 0 0,1 0 0,0 1 0,0-1 0,-1 0 0,1 0-1,-2 0-11,-2-1 66,0 0 0,0 0 0,-1 0 0,1 0 0,-1 1 0,-2 0-66,4 0 61,-1 1-1,1 0 1,0 0 0,0 0-1,0 1 1,-1-1 0,1 1-1,0 0 1,0 0 0,0 1-1,0-1 1,0 1 0,0 0-1,1 0 1,-1 0 0,0 0-1,1 1 1,0-1 0,0 1-1,-1 0 1,1 0 0,1 0-1,-1 0 1,0 1 0,1-1-1,0 1 1,0 0 0,0-1-1,0 1 1,1 0 0,-1 0-1,1 0 1,0 0 0,0 1-1,1-1 1,-1 0 0,1 0-1,0 0 1,0 1 0,0-1-1,0 0 1,1 0 0,1 4-61,0 1 59,1 0 0,0 0 1,0 0-1,1-1 1,0 0-1,1 0 0,2 5-59,-3-7 5,0-1-1,1 1 1,-1-1-1,1 0 1,0 0-1,0-1 0,1 0 1,-1 1-1,1-2 1,3 3-5,-5-4-175,0-1 1,1 0-1,-1 1 1,0-1-1,0-1 1,1 1-1,-1 0 1,0-1-1,1 0 1,-1 0-1,0-1 1,4 0 174,7-1-746,0-2 1,14-4 745,-27 7 49,43-12-303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4:30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14 2473,'-4'-3'1241,"3"2"-307,0 0 1,-1 0 0,1 0-1,0 0 1,-1 0 0,0 0-1,1 0 1,-1 0-1,1 1 1,-2-1-935,1 3 863,0 3-624,1 1 0,-1-1 0,1 0 0,1 0 0,-1 1 1,1-1-1,0 4-239,4 100 1388,-2-63-951,0 9-48,20 345 1788,-20-376-2150,1 0-1,1 1 0,1-2 1,2 3-27,-7-25-69,1 0 1,-1 1 0,1-1 0,-1 0 0,1 0 0,-1 0-1,1 0 1,-1 0 0,1 0 0,0 0 0,0 0 0,-1 0-1,1 0 1,0-1 0,0 1 0,0 0 68,0-1-55,-1 0 0,0 0-1,0 0 1,1 0 0,-1 0 0,0 1 0,0-1-1,1 0 1,-1 0 0,0 0 0,0 0 0,1 0-1,-1-1 1,0 1 0,0 0 0,1 0-1,-1 0 1,0 0 0,0 0 0,0 0 0,1 0-1,-1 0 1,0 0 0,0-1 0,0 1 0,1 0-1,-1 0 56,6-11-1651,-3-9 681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2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10050,'-1'18'5807,"5"11"-2540,-2-4-1568,0 7-93,-1-7 442,3 20-2048,-3-38 93,1 0-1,-1 0 1,1 0 0,1 0-1,-1 0 1,1-1 0,0 1 0,2 1-93,0-3-9,-1-9-66,-1-11-153,-2 12 180,0-8-171,1-4 25,1 0 1,0 0-1,1 1 1,3-6 193,-6 17 7,0-1 0,1 1-1,-1 0 1,1 0 0,0 0 0,0 0 0,0 0 0,0 0-1,1 0 1,-1 1 0,1-1 0,0 1 0,0 0-1,-1 0 1,1 0 0,1 0 0,-1 0 0,0 1 0,0-1-1,4 0-6,-6 2 39,1-1-1,0 1 0,-1 0 1,1 0-1,0 0 0,0 0 1,-1 0-1,1 0 0,0 0 0,-1 1 1,1-1-1,-1 1 0,1-1 1,0 1-1,-1-1 0,1 1 1,-1 0-1,1 0 0,-1 0 0,0 0 1,1 0-1,-1 0 0,0 0 1,0 1-1,0-1 0,0 0 1,0 1-1,0-1 0,0 0 1,0 1-1,0-1 0,-1 1-38,4 6 171,0 1-1,-1 0 1,0-1 0,-1 1-1,1 3-170,-3-11 10,3 10 29,-1-1-15,0 0-1,1 0 1,0 0 0,3 4-24,-5-12-257,0 0 0,0 1 0,1-1 1,-1 0-1,1 0 0,-1 0 1,1 0-1,0 0 0,0 0 1,0-1-1,0 1 0,0-1 0,0 1 1,0-1-1,0 0 0,1 1 1,-1-1-1,0-1 0,3 2 257,11 0-1495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3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3 11755,'0'-1'222,"-1"1"1,1 0 0,-1 0 0,1-1 0,-1 1 0,1 0-1,-1 0 1,1 0 0,-1 0 0,1 0 0,-1 0 0,1 0-1,-1 0 1,1 0 0,-1 0 0,1 0 0,-1 0 0,1 0 0,-1 0-1,1 0 1,-1 0 0,1 0 0,-1 1 0,1-1 0,-1 0-1,1 0 1,-1 1 0,1-1 0,0 0 0,-1 1 0,1-1-1,-1 0 1,1 1 0,0-1 0,-1 0 0,1 1 0,0-1-223,-2 3 400,1 0 0,0 0 0,0 0 0,0 0 0,0 0 0,0 1-400,-2 8 1402,2-9-1279,0-1 0,0 1 0,0-1-1,1 1 1,-1 0 0,1-1 0,0 1-1,-1 0 1,1 0 0,1-1 0,-1 1-1,0 0 1,1 0 0,-1-1 0,1 1-1,0-1 1,0 1 0,0 0 0,0-1-1,0 1 1,0-1 0,1 0 0,0 2-123,5 3 81,-1 0 1,1 0 0,0-1 0,1 0 0,0 0 0,0 0-82,24 19 257,-30-23-240,-1 0-1,1-1 1,-1 1 0,1 0 0,-1 0-1,0-1 1,0 1 0,0 0 0,0 0-1,0 0 1,-1 1 0,1-1 0,0 0-1,-1 0 1,0 0 0,1 0 0,-1 1-1,0-1-16,0 1 32,-1 1-1,1-1 1,-1 0-1,1 0 0,-1 0 1,0 0-1,0 0 0,-1 0 1,1 0-1,-1 0 1,0 2-32,0-3 15,0 0 1,0 0 0,0 0-1,0 0 1,-1-1 0,1 1-1,0-1 1,-1 1 0,1-1-1,-1 0 1,0 0 0,1 0-1,-1 0 1,0 0 0,1-1-1,-2 1-15,1-1-224,0 1 0,0 0 0,-1-1 0,1 0 0,0 0 0,0 0 0,-1 0 0,1-1 0,0 1 0,-1-1 0,1 0 0,0 0 0,-1 0 224,3 1-106,1-1-1,0 1 1,-1 0 0,1 0 0,0-1 0,-1 1 0,1 0 0,-1-1-1,1 1 1,0 0 0,0-1 0,-1 1 0,1 0 0,0-1 0,0 1-1,-1-1 1,1 1 0,0 0 0,0-1 0,0 1 0,0-1 0,-1 0 106,4-12-1451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3.4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60 252 14003,'9'19'5369,"-1"6"-3705,0 0 33,-2 2-441,-2-2-232,1-11-544,3-5-560,0-9-1160,0-8-776,0-8 1104</inkml:trace>
  <inkml:trace contextRef="#ctx0" brushRef="#br0" timeOffset="1">2 14 12843,'-2'4'5457,"2"3"-2889,3 1-911,1-2-73,0 5-472,3-2-311,2-1-801,3 0-609,5-6-1599,3-6 3816,7-8-1776</inkml:trace>
  <inkml:trace contextRef="#ctx0" brushRef="#br0" timeOffset="2">321 1 10914,'3'28'4785,"-3"14"-2360,-2 8-73,2 12-439,2 7-345,7-1-648,2-4-296,6-15-440,0-14-79,-1-15-234,0-10-335,1-12-880,2-8-680,-3-12 1183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3.8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12739,'0'4'5121,"4"1"-2833,4-1-591,8 0-89,6 7-264,6-7-592,2 1-343,4-1-489,-6-8-521,-1-2-1711,6-4-945,2-3 1833</inkml:trace>
  <inkml:trace contextRef="#ctx0" brushRef="#br0" timeOffset="1">379 19 7298,'0'20'4817,"1"2"72,3 2-2297,1 5-287,2-2-553,1 1-192,-1-4-495,-1-3-329,1-6-328,-2-6-424,2-10-1336,-2-7-953,1-19 1265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4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14107,'-1'6'5329,"5"5"-3729,3-2-183,2 3-353,0 3-240,4 0-1352,-2-2-688,8-1-825,7-3 1025</inkml:trace>
  <inkml:trace contextRef="#ctx0" brushRef="#br0" timeOffset="1">244 178 6889,'10'40'6354,"0"-2"1842,5 13-8196,-13-47 278,-1 0 0,1 0 0,0 0 0,1 0-1,-1-1 1,0 1 0,1-1 0,0 0 0,0 0 0,0 0 0,0 0-1,1 0 1,-1 0 0,1-1 0,-1 0 0,3 1-278,-3-1 37,0-1 0,0 0 1,0 0-1,0 0 1,0 0-1,1 0 0,-1-1 1,0 0-1,0 1 1,1-1-1,-1 0 0,0-1 1,1 1-1,-1 0 0,0-1 1,0 0-1,0 0 1,1 0-1,-1 0 0,0 0 1,2-2-38,0 0-2,0 0-1,-1 0 1,1-1 0,0 0 0,-1 0 0,0 0 0,0 0 0,0 0 0,-1-1 0,1 0 0,-1 0 0,2-4 2,-1 0-178,0 0 0,-1-1 1,0 1-1,-1-1 1,0 0-1,0 1 0,-1-4 178,1-1-356,-1 3-394,0 0 0,1 1 0,0-1 0,1 0 0,3-7 750,3-3-571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4.7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0 199 10290,'3'-1'1095,"0"-1"1,0 1-1,0 0 0,1 1 0,-1-1 1,0 0-1096,11-2 1690,-7 1-1335,0 0 0,0-1 0,-1 0 0,1-1 0,-1 1 0,1-1 0,-1 0 0,0-1 0,-1 1 0,1-1 0,-1 0 0,2-3-355,-4 4 89,0-1 0,0 1 1,0 0-1,0-1 0,-1 1 1,0-1-1,0 0 0,0 0 1,-1 0-1,0 0 0,0 0 1,0 0-1,0 0 0,-1 0 1,0 0-1,0 0 1,0 0-1,-1-4-89,0 6 31,1 0-1,-1 1 1,0-1-1,0 0 1,0 1 0,0-1-1,0 1 1,0-1 0,-1 1-1,0 0 1,0-1-31,1 2 32,1 0 0,-1 0 0,0 0 0,0 1 0,0-1 0,0 0 0,0 0 0,0 1 0,0-1 0,0 1 0,0-1 0,0 1 0,0 0 0,0-1 0,0 1 0,0 0 0,-1 0 0,1-1 0,0 1 0,0 0 0,0 0 0,0 0 0,-1 1 0,1-1 0,0 0 0,0 0 0,0 1 0,-1-1-32,0 1 58,0 0 0,0 1 0,0-1-1,0 0 1,0 1 0,0-1 0,0 1-1,0 0 1,1 0 0,-1 0 0,0-1-1,1 2 1,0-1 0,-1 0 0,1 0-1,0 0 1,0 0 0,0 1-1,1-1 1,-1 1 0,1-1 0,-1 0-1,1 1 1,-1 2-58,1 5 132,-1 1-1,1-1 1,1 1-1,-1 0 1,2 2-132,0-3 88,0 0 1,0 0 0,1 0-1,0 0 1,0-1 0,1 1-1,1-1 1,0 0 0,4 7-89,-5-11-42,0 0 1,0-1-1,0 1 1,0-1-1,1 0 1,-1 0-1,1 0 1,0-1 0,0 0-1,1 0 1,-1 0-1,0-1 1,1 1-1,0-1 1,0-1-1,-1 1 1,4 0 41,-2-1-310,1-1 0,-1 0 1,0 0-1,5 0 310,31-6-721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5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12955,'5'5'4649,"-1"4"-3421,0-2-506,2 5-62,-1 0 1,0 1 0,-1-1 0,0 1 0,1 10-661,-1 1 792,-1 1-1,0 17-791,-5 50 873,0-58-583,1 1 1,4 21-291,-2-49 37,0 1 1,1-1-1,0 0 0,1 1-37,1 6 63,-2-6-62,-3-12-232,-4-14-206,4 8 266,1 0 0,0 0-1,1 0 1,0 0 0,1 0 171,0-2-117,0-6 60,2 0 0,0 0 0,1 0 0,1 1 1,0 0-1,1 0 0,7-9 57,-14 25 29,1-1 0,0 1 0,-1 0 0,1-1 0,0 1 0,0 0 0,0 0 0,1 0 1,-1-1-1,0 1 0,0 0 0,0 1 0,1-1 0,-1 0 0,1 0 0,-1 0 0,0 1 0,1-1 0,-1 1 0,1-1 0,-1 1 0,1 0 0,0 0 0,-1-1 0,1 1 0,-1 0 0,1 0 0,-1 0 0,1 1 0,0-1 0,-1 0 0,1 1 0,-1-1 1,1 1-1,-1-1 0,1 1 0,-1 0 0,0-1 0,1 1 0,0 1-29,2 1 152,0 1 0,0 0 0,0 0 0,0 0 0,0 1 0,-1-1 0,0 1 1,3 5-153,3 9 850,6 16-850,2 4 452,-12-30-414,0 0 0,0 1-1,1-2 1,0 1 0,0-1 0,2 2-38,-5-8-289,-1 1 0,1-1 0,0 0 0,0 0 0,0 0 0,0 0 0,0 0 0,0-1 1,0 0-1,1 1 0,-1-1 0,1 0 0,-1 0 0,1-1 0,-1 1 0,1-1 0,-1 0 0,1 0 0,3 0 289,22-4-1515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5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52 11122,'0'-2'518,"0"1"-1,0-1 0,-1 0 0,1 0 0,0 0 0,-1 1 1,1-1-1,-1 0 0,0 0 0,1 1 0,-1-1 0,0 1 1,-1-2-518,0 0 379,1 1 0,-1 1 0,0-1 0,0 0 0,-1 0 0,1 1 1,0-1-1,0 1 0,-2-1-379,1 1 146,0-1-1,0 1 1,0 0-1,0 0 1,-1 0 0,1 0-1,0 1 1,0-1 0,-1 1-1,1 0 1,0 0 0,-1 0-1,1 1 1,0-1 0,0 1-1,-1-1 1,1 1-146,-1 1 53,0-1-1,0 1 1,0 0 0,1 0 0,-1 0 0,1 1-1,-1-1 1,1 1 0,0 0 0,0 0-1,0 0 1,0 0 0,0 2-53,-3 3 75,1 0 1,1 1-1,0-1 0,0 1 1,1 0-1,0 0 0,0 0 1,1 1-1,0-1 0,1 0 1,0 1-1,1-1 0,-1 1 1,2 6-76,-1-15 3,1 1 0,-1-1 1,0 0-1,1 0 0,-1 1 1,1-1-1,0 0 0,-1 0 0,1 1 1,0-1-1,0 0 0,-1 0 1,1 0-1,0 0 0,0 0 1,0 0-1,0 0 0,1-1 0,-1 1 1,0 0-1,0-1 0,0 1 1,1 0-1,-1-1 0,0 0 1,0 1-1,1-1 0,-1 0 0,1 1 1,-1-1-1,0 0 0,1 0 1,-1 0-1,0 0 0,1 0 1,0-1-4,3 1-6,-1-1 0,1 0 0,-1 0 1,1-1-1,-1 1 0,1-1 0,-1 0 1,0 0-1,0 0 0,1-1 6,3-4 0,0 1 0,-1-1-1,6-6 1,-9 7 9,1 1 0,0 0 1,0 0-1,0 1 0,1-1 0,0 1 0,0 0 0,4-2-9,-9 6 3,1 0 1,-1-1-1,0 1 1,0 0-1,0 0 0,0 0 1,0 0-1,0 0 0,0 0 1,0 0-1,1 0 0,-1 0 1,0 0-1,0 1 0,0-1 1,0 0-1,0 1 0,0-1 1,0 1-1,0-1 0,0 1 1,0-1-1,0 1 0,0 0 1,-1 0-1,1-1 0,0 1 1,0 0-1,-1 0 1,1 0-1,0 0 0,-1 0 1,1 0-1,-1 0 0,1 0-3,2 5-53,-1-1 0,1 1 0,-1 0 0,0 0 0,0 3 53,-1-5-374,0 0 1,0 0-1,0 0 0,1 0 0,0 0 1,0 0-1,0 0 0,0-1 0,0 1 1,1-1-1,-1 0 0,3 3 374,10 1-1235</inkml:trace>
  <inkml:trace contextRef="#ctx0" brushRef="#br0" timeOffset="1">446 14 12563,'-3'-2'1314,"-1"0"1,0 0-1,0 0 0,1 1 1,-3-1-1315,4 2 285,1-1 0,-1 1 0,1 0 0,-1 0 0,1 0 0,-1 0 0,1 0 0,-1 0 0,1 0 0,-1 1 0,1-1 0,-1 0 0,1 1 0,-1-1 0,0 1-285,-6 3 801,5-2-549,0-1 1,0 0-1,0 1 1,0-1 0,1 1-1,-2 1-252,3-2 27,1-1 0,-1 1 0,1 0 0,-1-1 0,1 1 0,-1 0-1,1-1 1,-1 1 0,1 0 0,0 0 0,0 0 0,-1-1 0,1 1 0,0 0 0,0 0 0,0 0 0,0 0-1,0-1 1,0 1 0,0 0 0,0 0 0,0 0 0,0 0 0,0-1 0,0 1 0,1 0-27,3 10 147,0 0 0,1-1 0,1 1 0,-1-1 1,2-1-1,-1 1 0,6 5-147,-1-1 263,-1 0 0,6 12-263,-15-24 15,-1-1 0,1 0 1,0 0-1,-1 1 0,1-1 0,-1 0 1,1 1-1,-1-1 0,0 1 0,0-1 1,1 1-1,-1-1 0,0 0 0,0 1 0,-1-1 1,1 1-1,0-1 0,0 1 0,-1-1 1,1 0-1,-1 1 0,1-1 0,-1 0 1,1 1-1,-1-1 0,0 0 0,0 0 0,0 1 1,1-1-1,-1 0 0,0 0 0,0 0 1,-1 0-1,1 0 0,0-1 0,0 1 1,0 0-1,-1 0-15,-2 1-8,0 0 0,-1 0 1,1-1-1,-1 1 0,1-1 0,-1 0 1,1 0-1,-1 0 0,0-1 0,-3 1 8,6-1-169,-1 0 0,0-1 1,0 1-1,0 0 0,1-1 0,-1 1 0,0-1 0,0 0 0,-1-1 169,3 2-164,0-1 1,0 0 0,-1 0 0,1 0-1,0 0 1,0 0 0,0 0 0,0 0-1,0 0 1,0 0 0,0 0-1,1-1 1,-1 1 0,0 0 0,1-1-1,-1 1 1,1 0 0,-1-1 163,-3-20-1387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6.3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13347,'6'10'1080,"-1"1"0,0 0 0,0 0 0,-1 0 0,-1 0 0,0 1-1,-1-1 1,0 1 0,0 0 0,-1 3-1080,-1 21 1123,0-1-1,-6 27-1122,2-17 1058,1 11-1058,3-52 19,2 18 79,-2-21-96,0 0 1,0 0-1,1 0 0,-1 0 0,0-1 0,1 1 0,-1 0 0,0 0 0,1 0 0,-1-1 0,1 1 0,-1 0 0,1-1 0,0 1 0,-1 0 0,1-1 0,0 1 0,-1-1 0,1 1 0,0-1 0,0 0 0,0 1-2,-1-1-8,0 0-1,1 0 1,-1 0 0,1 0-1,-1 0 1,1 0-1,-1 0 1,1 0 0,-1 0-1,1 0 1,-1 0-1,1 0 1,-1 0 0,1 0-1,-1 0 1,1 0-1,-1-1 1,1 1 0,-1 0-1,0 0 1,1-1-1,-1 1 1,1 0 0,-1-1-1,0 1 1,1 0-1,-1-1 1,0 1 0,0 0-1,1-1 1,-1 1-1,0-1 1,0 1 0,1-1-1,-1 1 1,0-1 8,7-21-418,-4 14 242,-3 6 138,5-12-263,0 0 1,7-12 300,-10 22-9,0 0 1,1 0 0,0 0-1,-1 0 1,1 1 0,0-1-1,1 1 1,-1 0 0,1 0 0,-1 0-1,4-1 9,-6 3 26,1 0 0,0 0 0,-1 0-1,1 0 1,0 1 0,0-1 0,0 1 0,-1-1 0,1 1-1,0 0 1,0-1 0,0 1 0,0 0 0,0 0 0,0 0-1,0 1 1,0-1 0,-1 0 0,1 1 0,0-1-1,0 1 1,0 0 0,0 0 0,-1-1 0,1 1 0,0 0-1,0 1-25,0 0 91,1 1-1,0-1 0,-1 1 0,1 0 0,-1 0 1,0 0-1,0 0 0,0 0 0,-1 0 0,1 0 1,-1 1-1,1-1 0,0 4-90,7 26 853,9 16-853,-15-40 73,-3-8-228,0-1 0,0 1 0,0-1 0,0 0 0,0 1 0,0-1 0,1 1-1,-1-1 1,0 1 0,0-1 0,0 0 0,1 1 0,-1-1 0,0 0 0,1 1-1,-1-1 1,0 1 155,1-1-49,0-1 1,-1 1-1,1 0 0,-1 0 0,1 0 0,0 0 0,-1 0 1,1-1-1,-1 1 0,1 0 0,-1-1 0,1 1 0,-1 0 0,1-1 1,-1 1-1,1 0 0,-1-1 0,1 0 49,12-7-35</inkml:trace>
  <inkml:trace contextRef="#ctx0" brushRef="#br0" timeOffset="1">396 244 8474,'-15'17'5041,"13"4"520,-1 0-3264,0 5-521,3 2-184,0-11-527,-2-4-305,6-6-976,-3-8-585,6-11 2314,10-2-1449</inkml:trace>
  <inkml:trace contextRef="#ctx0" brushRef="#br0" timeOffset="2">367 119 12579,'-9'17'5193,"11"-5"-2905,5-6-1119,-1 2-497,5-4-440,8-4-1449,2-2-783,4-1 1136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6.9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91 7738,'2'75'9342,"-2"-52"-7105,-1 0 0,-1-1-1,-5 20-2236,4-30 988,3-12-963,0 0 0,0 0 0,0 0 0,0 0 0,0 0 0,-1 0 0,1-1 0,0 1-1,0 0 1,0 0 0,0 0 0,0 0 0,0 0 0,0 0 0,0 0 0,0 0 0,0 0 0,0 0 0,0 0-1,0 0 1,0 0 0,0 0 0,0 0 0,0 0 0,0 0 0,0 0 0,0 0 0,0 0 0,0 0 0,0 0 0,0 0-1,0 0-24,3-19 271,8-1-262,15-16 6,-24 34-10,0 0 0,0-1 0,0 1 1,0 0-1,0 1 0,1-1 1,-1 0-1,1 1 0,0-1 1,-1 1-1,1 0 0,0 0 0,0 0 1,0 0-1,0 0 0,0 1 1,0-1-1,0 1 0,0 0 1,0 0-1,1 0-5,2 1 51,-1 0 0,1 0 1,-1 0-1,1 1 0,-1 0 1,0 0-1,0 0 0,0 0 0,0 1 1,0 0-52,7 5 105,0-1 1,0 0 0,1-1-1,5 1-105,-13-5-109,0-1-1,0 0 0,0 0 0,0 0 1,1 0-1,-1-1 0,0 0 0,0 0 0,1-1 1,-1 1-1,0-1 0,0 0 0,3-1 110,0 0-569,-1-1 0,1 0-1,0 0 1,-1-1-1,1 0 1,-1 0-1,0-1 1,0 1-1,3-5 570,-8 7-214,0-1 1,0 0-1,0 0 0,-1 0 0,1 0 0,-1 0 0,1 0 0,-1 0 0,1-4 214,5-31-608,-5 21 454,0 2 11,0 1 0,-2-5 143,2-14-18,-1 30 152,-1 0 0,1 0 0,-1-1 0,0 1 0,0 0 0,-1-1 0,0-2-134,1 6 53,0-1 0,-1 1 0,1 0 1,0 0-1,-1-1 0,1 1 0,0 0 0,-1 0 1,1-1-1,0 1 0,-1 0 0,1 0 1,-1 0-1,1 0 0,0-1 0,-1 1 1,1 0-1,-1 0 0,1 0 0,-1 0 0,1 0 1,-1 0-1,1 0 0,0 0 0,-1 0 1,1 1-1,-1-1 0,1 0 0,-1 0 1,1 0-1,0 0 0,-1 1 0,1-1 0,0 0 1,-1 1-54,-1 0 117,1 0 0,-1 0 1,1 0-1,-1 1 0,1-1 1,-1 0-1,1 1 1,0 0-1,0-1 0,0 1 1,0 0-1,0-1 0,-1 3-117,-8 27 815,8-25-676,-2 11 170,1 0 0,0 0 0,1 0 0,1 0 0,1 9-309,3 30 1076,2 2-1076,3 48 813,-8-81-656,0 23 122,3 1 0,1-1-1,10 41-278,-13-85 8,3 12 27,-1 0 0,0 0 0,-1 0 0,-1 0 0,0 14-35,-1-28 5,0 0 0,0-1 0,-1 1 1,1-1-1,0 1 0,-1-1 0,1 1 0,-1-1 0,1 1 0,-1-1 0,0 1 0,1-1 0,-1 0 0,0 0 1,0 1-1,0-1 0,0 0 0,0 0 0,-1 0 0,1 0 0,0 0 0,0 0 0,-1 0 0,1 0 0,0-1 1,-1 1-1,1 0 0,-1-1 0,1 1 0,-1-1 0,1 0 0,-1 1 0,0-1 0,1 0 0,-1 0 0,1 0 1,-1 0-1,1 0 0,-1-1 0,1 1 0,-1 0 0,0-1 0,1 1 0,-1-1-5,-2-1 2,0 0-1,0-1 1,0 1-1,0-1 1,0 0-1,0-1 0,1 1 1,0 0-1,-1-1 1,1 0-1,1 0 1,-1 0-1,-1-3-1,1 2-5,0 0 0,1-1 0,0 1 0,0-1 0,0 1 0,1-1 0,0 0 0,0 0 0,0 0 0,1 0 0,0-2 5,0 6-9,0 0-1,1 1 1,-1-1 0,1 0-1,-1 1 1,1-1-1,0 0 1,-1 1 0,1-1-1,0 1 1,0-1 0,0 1-1,0 0 1,0-1-1,0 1 1,1 0 0,-1 0-1,0 0 1,1 0-1,-1 0 10,6-4-305,0 1 0,0 1 0,7-4 305,-8 4-192,20-7 623,7 0-444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4:31.3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 5505,'-1'-1'384,"-6"0"1266,5 2 656,2 2 3338,2-3-5371,31 1 615,10 3-888,-29-2 159,0 0 0,0 1 0,11 5-159,14 3 131,2-3-58,0-2 0,0-1 0,32-2-73,128-8 80,-50 0-25,349 20 179,-392-5-35,-34-3 577,31-2-776,-86-5 44,-6 1-21,0-1 0,0-1 1,0 0-1,0 0 0,0-2 0,5-1-23,-4 1 17,1 0 0,-1 0-1,1 2 1,9-1-17,6 0 28,-26 1-18,0 1 0,0 0 1,0 0-1,0 1 0,0-1 1,-1 1-1,1 0 0,3 0-10,-2 0 230,-6-1-224,1 0 0,-1 0 0,1 0 0,0 1 1,-1-1-1,1 0 0,-1 0 0,1 0 0,0 1 0,-1-1 1,1 0-1,-1 0 0,1 1 0,0-1 0,-1 0 0,1 1 1,0-1-1,0 0 0,-1 1 0,1-1 0,0 0-6,-9 13 50,2-1-1,-5 9-49,1 0 21,5-13 0,1 1-1,1-1 1,-2 3-21,5-7 18,0 0-1,0 1 1,0-1 0,0 0 0,1 1-1,-1 4-17,0 67 788,2 1-1,10 58-787,24 141 352,-33-261-322,1 0 0,1 3-30,-3-14-70,1 0-1,-1 0 1,0 0 0,1 0-1,0-1 1,0 1-1,0-1 1,0 1 0,1-1-1,0 1 71,-3-4-51,1 1-1,-1-1 1,0 0 0,0 0-1,1 0 1,-1 1 0,0-1-1,0 0 1,1 0-1,-1 0 1,0 0 0,1 0-1,-1 0 1,0 0 0,0 0-1,1 0 1,-1 1 0,0-1-1,1 0 1,-1 0-1,0-1 1,1 1 0,-1 0-1,0 0 1,0 0 0,1 0-1,-1 0 1,0 0-1,1 0 1,-1 0 0,0-1-1,0 1 1,1 0 0,-1 0-1,0 0 1,0 0 0,1-1-1,-1 1 1,0 0-1,0 0 1,0-1 0,0 1-1,1 0 1,-1 0 0,0-1-1,0 1 1,0 0-1,0-1 1,0 1 0,0 0-1,0 0 1,0-1 51,6-13-1012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09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69 6185,'-7'-10'10604,"7"9"-10397,0 1-1,0 0 1,0 0 0,-1 0 0,1 0-1,0-1 1,0 1 0,0 0-1,-1 0 1,1-1 0,0 1 0,0 0-1,0 0 1,0-1 0,0 1-1,-1 0 1,1 0 0,0-1 0,0 1-1,0 0 1,0 0 0,0-1-1,0 1 1,0 0 0,0-1-207,1 1 35,0-1 0,0 1 0,0-1 0,-1 1 0,1-1 0,0 1 0,0-1 0,0 1 0,0 0 0,0 0 0,0 0-1,0-1 1,1 1-35,38-7 387,22 0-387,-7 1 100,0-1-28,27-3 0,-43 6-47,-5 1-491,7 1 466,-40 3-3082,-3 1 1813,-8 2-288,-7-3-125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0.1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8386,'18'3'3611,"1"0"1,7 2-3612,-2 2 744,0 1-1,-1 0 1,0 2 0,0 1 0,0 1-744,-17-9 217,0 1 0,0 0-1,0 0 1,-1 0 0,1 1-1,-1 0 1,0 0 0,3 5-217,-6-8 57,-1 0 0,1 1 0,-1-1 0,0 0 0,0 1 0,0 0 0,0-1 1,0 1-1,-1-1 0,1 1 0,-1 0 0,1-1 0,-1 1 0,0 0 0,0 0 1,-1-1-1,1 1 0,0 0 0,-1-1 0,0 1 0,1 0 0,-1-1 0,-1 3-57,-1 1 48,0-1-1,-1 1 0,1 0 0,-1-1 0,0 0 0,-1 0 1,1 0-1,-1-1 0,0 1 0,-5 3-47,-10 5 5,1-1-1,-11 5-4,2-2-267,-13 8-1738,34-15 2120,7-2-226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0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12571,'2'11'4479,"3"6"-3053,0 1-793,0 5 28,-1 1-1,-2 0 1,0 6-661,-2 76 896,-1-52-482,2-47-330,-1-5-55,0 0 0,0 0 0,0 0 1,0 0-1,-1 0 0,1-1 0,0 1 0,-1 0-29,-1-13 26,2 1-85,0-1 1,1 1-1,1-1 1,0 1-1,0 0 1,3-5 58,3-9-117,1 1 0,3-4 117,-3 9-5,0 1 0,2 0 0,0 1 0,1 0 0,0 0 0,3 0 5,-11 12 23,-1 1 1,1-1-1,0 1 1,1 0-1,-1 0 1,0 1-1,1-1 0,0 1 1,-1 0-1,1 0 1,0 1-1,3-1-23,-6 1 45,0 1 0,0 0-1,0-1 1,0 1-1,0 0 1,1 0 0,-1 0-1,0 1 1,0-1-1,0 0 1,0 1 0,0 0-1,0-1 1,0 1-1,0 0 1,0 0 0,0 0-1,0 0 1,0 0-1,0 1 1,-1-1 0,1 0-1,0 1 1,-1 0-1,1-1 1,-1 1 0,0 0-1,0-1 1,1 2-45,0 3 161,1 0 1,-1 0-1,-1 0 1,1 0 0,-1 0-1,0 0 1,-1 0-1,1 0 1,-1 0-1,-1 6-161,1 5 225,-1 25 262,0-22-58,1 15-429,1-19 41,1 14-618,-2-28 165,0 0 0,1-1 1,-1 1-1,1 0 0,0 0 1,0 0-1,0 0 0,0-1 0,0 1 1,0 0-1,0-1 0,2 2 412,7 8-1443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1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1 252 10178,'3'-2'4149,"-2"2"-3877,2-1 128,1 0 0,-1 0 0,0-1-1,0 1 1,0-1 0,1 0-400,72-48 2736,-60 40-2468,-1 0 1,-1-2 0,0 1 0,-1-2 0,0 0 0,-1 0 0,-1-1 0,1-1-269,-11 12 20,1 1 0,-1-1 0,1 0 0,-1 0 1,0 0-1,0 0 0,0 0 0,0 0 0,-1 0 1,1-1-1,-1 1 0,0-3-20,0 5 10,0-1 0,0 1-1,0-1 1,0 1 0,-1-1 0,1 1 0,-1 0 0,1-1-1,-1 1 1,1 0 0,-1-1 0,0 1 0,1 0 0,-1 0-1,0-1 1,0 1 0,0 0 0,0 0 0,0 0 0,0 0-1,0 0 1,-1 1 0,1-1 0,0 0 0,0 0-1,-1 1 1,1-1 0,-1 1-10,-1-1 31,-1 0 0,1 1-1,-1 0 1,1-1 0,-1 2-1,1-1 1,-1 0 0,1 1-1,-1-1 1,1 1 0,-1 0 0,1 0-1,-1 0 1,-2 2-31,-5 2 211,0 1 0,0 0 0,-6 5-211,12-8 91,1 0 0,-1 1 0,1-1-1,0 1 1,0 0 0,0 0 0,1 1 0,-3 3-91,4-4 35,0-1 0,0 1 0,1-1 1,0 1-1,0-1 0,0 1 0,0 0 0,0 0 1,1-1-1,0 1 0,-1 0 0,1 0 0,1 2-35,-1-1 15,1 0-1,0 0 1,0 0-1,0 0 1,1 0-1,-1 0 0,1 0 1,0-1-1,1 1 1,-1 0-1,1-1 1,0 0-1,0 0 1,0 0-1,1 0 1,2 2-15,-1-2-35,0 0 1,0 0-1,1-1 1,-1 1 0,1-1-1,0-1 1,0 1-1,0-1 1,0 0 0,1 0-1,-1-1 1,7 1 34,2 0-453,0-2 0,0 1 0,0-2-1,13-2 454,58-12-2606,-65 11 1954,-6 1 189,16-4-1675,19-6 2138,-42 11-116,0-1 0,-1 0 1,0 0-1,0-1 0,0 1 1,0-2-1,0 1 0,5-6 116,-9 8 23,0-1-1,-1 0 1,1 0 0,-1 0-1,0 0 1,0 0 0,0 0-1,0-1 1,-1 1 0,1 0-1,-1-1 1,0 0 0,0 1-1,0-1 1,-1 0 0,1 1-1,-1-1 1,0-3-23,0 1 155,-1 0 0,0 1 1,0-1-1,-1 1 0,1-1 0,-1 1 0,0 0 1,-1-1-1,1 1 0,-1 1 0,-2-5-155,3 7 155,0-1-1,0 1 0,0 0 1,0-1-1,0 1 0,0 0 1,0 0-1,-1 0 0,1 1 1,-1-1-1,1 1 0,-1-1 1,0 1-1,0 0 0,1 0 1,-1 0-1,0 0 0,-3 0-154,2 1 134,1 0-1,-1 0 1,1 0-1,-1 0 1,0 1-1,1-1 1,-1 1 0,1 0-1,-1 0 1,1 1-1,0-1 1,-1 0-1,1 1 1,0 0-1,-2 1-133,0 1 184,-1 1 0,0 0-1,1 0 1,0 0 0,0 0 0,0 1 0,1 0-1,0 0 1,0 0 0,-3 7-184,5-8 89,0 0 1,0 0-1,0 1 1,0-1 0,1 1-1,0-1 1,0 1-1,0 0 1,1-1-1,0 1 1,0 0-1,1-1 1,-1 1 0,1 1-90,0-5 10,-1 0 0,0-1 0,1 1 1,-1 0-1,1-1 0,0 1 0,-1 0 1,1-1-1,0 1 0,0-1 1,0 1-1,0-1 0,0 0 0,0 1 1,0-1-1,1 0 0,-1 0 1,0 0-1,1 0 0,-1 0 0,1 0 1,-1 0-1,1 0 0,0-1 1,-1 1-1,1-1 0,0 1 0,-1-1 1,1 1-1,0-1 0,0 0 0,-1 0 1,1 0-1,0 0 0,0 0 1,-1 0-1,1-1 0,0 1-10,5-2-8,-1 1 0,0-2-1,0 1 1,0 0 0,0-1-1,0 0 1,0-1 0,-1 1 0,4-4 8,8-7-107,10-10 107,-27 23 0,0 1 1,0 0-1,1-1 0,-1 1 1,0 0-1,0-1 0,1 1 1,-1 0-1,0-1 1,1 1-1,-1 0 0,0 0 1,1 0-1,-1-1 0,0 1 1,1 0-1,-1 0 0,1 0 1,-1 0-1,0 0 1,1-1-1,-1 1 0,1 0 1,-1 0-1,0 0 0,1 0 1,-1 0-1,1 0 0,-1 0 1,0 1-1,1-1 1,-1 0-1,1 0 0,-1 1 6,1 0 0,0 0 0,0 0 0,-1 0 0,1 0 0,-1 0 0,1 1 0,-1-1 0,0 0 0,1 1-6,-1-1 4,1 3 0,-1 0 1,1 0-1,-1 0 0,0 0 1,-1-1-1,1 1 1,-1 0-1,1 0 0,-1 0 1,-1 3-5,0-3-120,2-3 39,0-1 0,0 1 0,0-1 0,0 1 1,0-1-1,0 1 0,0-1 0,0 1 0,0-1 0,0 1 0,0-1 1,0 1-1,0-1 0,0 1 0,0-1 0,1 1 0,-1-1 0,0 0 0,0 1 1,0-1-1,1 1 0,-1-1 0,0 1 0,1-1 0,-1 0 0,0 1 1,1-1-1,-1 0 0,1 1 0,-1-1 0,0 0 0,1 0 0,-1 1 1,1-1-1,-1 0 0,1 0 81,0 1-347,0-1 1,0 0 0,0 0 0,0 0-1,0 1 1,1-1 0,-1 0-1,0 0 1,0-1 0,0 1-1,0 0 1,0 0 0,0 0-1,0-1 1,1 1 346,9-7-1606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1.6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84 9626,'5'4'1420,"0"0"-1,-1 0 1,1 1-1,-1 0 1,2 4-1420,-2-4 662,-2 0 1,1 0 0,0 0 0,-1 1 0,0-1 0,0 1 0,-1 0 0,0 0 0,1 2-663,0 4 1218,-2-11-759,0-3-87,-2-18 415,1 3-682,1 1-85,1 0-1,1 0 1,0 0 0,1 0 0,1 0 0,1 0-20,-5 13-170,1 0 1,0 1-1,0-1 1,0 0 0,1 1-1,-1-1 1,1 1-1,0-2 170,-1 3-255,0 0 0,-1 1 0,1-1-1,0 0 1,0 1 0,-1-1-1,1 1 1,0-1 0,0 1 0,0-1-1,0 1 1,-1 0 255,1 0-491,0-1 1,0 1-1,0 0 0,0 0 0,0 0 0,0 0 1,0 0-1,0 0 0,0 0 0,0 0 1,0 1-1,0-1 0,0 0 491,13 4-2700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2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3 167 9658,'0'0'213,"0"0"-1,-1 0 1,1 1-1,0-1 1,0 0-1,0 0 1,0 0-1,-1 0 0,1 0 1,0 1-1,0-1 1,0 0-1,0 0 1,0 0-1,0 0 1,0 1-1,0-1 1,0 0-1,-1 0 1,1 0-1,0 1 1,0-1-1,0 0 1,0 0-1,0 0 1,0 1-1,0-1 1,0 0-1,0 0-212,9 0 5645,71-18-4116,-74 17-1520,1-1 0,-1-1-1,0 1 1,0-1 0,0 0-1,-1 0 1,1-1 0,-1 1 0,0-1-1,0-1 1,0 1 0,0-1-1,-1 1 1,1-1 0,-1-1-1,-1 1 1,1 0 0,-1-1-1,0 0 1,0 0 0,-1 0 0,1 0-1,-1 0 1,-1-1 0,1 0-9,-2 6-6,0-1 0,0 1 0,0 0 0,0 0 0,0 0 0,0-1 0,0 1 1,0 0-1,-1 0 0,1-1 0,0 1 0,-1 0 0,1 0 0,-1 0 0,0 0 1,1 0-1,-1 0 0,0 0 0,0 0 0,1 0 0,-1 0 0,0 0 0,0 0 0,0 1 1,0-1-1,0 0 0,0 1 0,-1-1 6,0 0 2,0 0 0,0 0 0,0 0 0,0 1 0,0-1-1,0 1 1,0-1 0,-1 1 0,1 0 0,0 0 0,0 0 0,-1 0 0,1 0 0,0 0 0,-1 1-2,-4 1 43,1 0 1,0 1-1,0 0 1,0 0 0,0 0-1,0 1 1,1 0-1,0 0 1,-1 0 0,1 1-1,1 0 1,-1 0-1,1 0 1,0 0-1,0 1 1,0-1-44,1 1 75,0 1-1,0-1 1,1 0-1,0 1 1,0-1-1,0 1 1,1 0-1,0-1 1,0 1 0,1 3-75,0-7-2,0 0 1,0 0 0,0 0 0,0-1-1,0 1 1,1 0 0,0 0 0,-1 0-1,1-1 1,0 1 0,0 0 0,1-1 0,-1 1-1,0-1 1,1 1 0,0-1 0,-1 0-1,1 0 1,0 0 0,0 0 0,0 0-1,0 0 1,1 0 0,-1-1 0,0 1 0,2 0 1,1 0-329,0-1 0,0 0 0,0 1 0,1-2 0,-1 1 0,0-1 0,1 0 1,-1 0-1,0 0 0,1 0 0,-1-1 0,0 0 0,0 0 0,0-1 0,3-1 330,34-11-1359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2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83 11482,'-9'4'3330,"7"-3"-2755,-1 0 0,1 0 0,0 0 0,-1 0-1,1 1 1,0-1 0,0 1 0,0-1 0,0 1-1,-1 2-574,0-1 196,0 0 0,1 1 0,0-1 0,-1 1 0,1 0 0,1-1 0,-1 1 0,0 0 0,1 0-1,0 0 1,0 1 0,0-1 0,1 0 0,-1 0 0,1 0 0,0 1 0,0-1 0,0 0 0,1 0-1,-1 0 1,1 1 0,0-1 0,1 0 0,-1 0 0,1 0 0,-1 0 0,1-1 0,0 1 0,2 1-196,6 9 263,2-2 0,0 1 0,2 0-263,20 21 636,-33-33-615,0 0 0,-1 0 0,1 0 0,0 0 0,0 0 0,-1 0 0,1 0-1,-1 0 1,1 0 0,-1 0 0,0 0 0,1 1 0,-1-1 0,0 0 0,0 0 0,0 0 0,0 1-21,0 0 19,0-1 1,0 1 0,-1-1-1,1 1 1,-1-1 0,0 0-1,1 1 1,-1-1 0,0 0 0,0 1-1,0-1 1,0 0 0,0 0-1,0 0 1,0 1-20,-5 3-36,0 0-1,0 0 0,-1 0 1,0-1-1,0 0 1,0 0-1,0-1 1,-1 0-1,1 0 1,-1-1-1,0 0 1,0 0-1,-7 0 37,13-1-130,0-1-1,1 0 0,-1 0 1,1 0-1,-1 0 0,0 0 1,1 0-1,-1 0 0,1-1 1,-1 1-1,1-1 0,-1 1 1,1-1-1,-1 1 0,1-1 1,-1 0-1,0 0 131,1 0-190,1 0 1,-1 0-1,0 0 1,1 0-1,-1 0 1,1 0-1,-1 0 1,1 0-1,0 0 1,-1 0-1,1 0 1,0 0-1,0-1 1,0 1-1,0 0 1,0 0-1,0 0 1,0 0-1,0 0 1,0 0-1,0 0 1,0-1-1,1 1 1,-1 0 189,2-4-1133,-1-1 0,1 1 0,0 0 0,2-3 1133,19-29-2395</inkml:trace>
  <inkml:trace contextRef="#ctx0" brushRef="#br0" timeOffset="1">255 0 10178,'18'18'4825,"-10"6"-1640,2 9-1585,-4 17-608,0 5-135,5 2-121,2-4-144,8-9-224,-2-9-144,1-12-448,3-11-512,-6-16-1009,3-7 1049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2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12867,'-3'8'5297,"5"1"-2937,12 3-1383,6-1-137,9 1-328,3-7-368,10 1-1544,8 2 1032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3.2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12051,'6'6'6071,"-5"-4"-5614,1 1-1,-1-1 0,0 1 0,0 0 0,-1-1 0,1 3-456,-1-5 19,5 24 1313,-2 1 0,-1 0-1,-1 9-1331,0-6 300,1 0 0,4 17-300,-3-34 17,-3-11-17,0 0-1,0 0 0,0-1 0,0 1 0,0 0 1,1 0-1,-1 0 0,0 0 0,0 0 0,0 0 1,0 0-1,0 0 0,0 0 0,0 0 1,0 0-1,0 0 0,0 0 0,0 0 0,0 0 1,1 0-1,-1 0 0,0 0 0,0 0 0,0 0 1,0 0-1,0 0 0,0 0 0,0 0 1,0 0-1,0 0 0,0 0 0,1 0 0,-1 0 1,0 0-1,0 0 0,0 0 0,0 0 0,0 0 1,0 0-1,0 0 0,0 0 0,0 0 1,0 0-1,0 0 0,1 0 0,-1 0 0,0 0 1,10-37-220,-6 23 89,0-1 0,0-2 131,-4 14-16,1-5-23,1-1 0,-1 1 0,2 0 0,-1 0 0,3-4 39,-2 5 4,-1 1 1,2-1-1,-1 1 0,1 0 0,0 1 1,0-1-1,0 1 0,1-1 1,0 1-5,-3 4 21,-1-1 0,1 1 1,0 0-1,0 0 1,-1-1-1,1 1 0,0 0 1,0 1-1,0-1 1,0 0-1,1 0-21,-2 1 12,0 0 0,0 0 0,0 0 0,0 0 0,-1 0 0,1 1 0,0-1 0,0 0 0,0 0 0,0 1 0,0-1 0,-1 0 0,1 1 0,0-1 0,0 1 0,-1-1 0,1 1 0,0-1 0,-1 1 0,1-1 0,0 1 0,-1 0 0,1-1 0,-1 1-1,1 0 1,-1 0 0,1-1 0,-1 1-12,4 8 143,-1-1-1,0 1 0,0 0 0,-1 0 0,0 0 1,0 0-1,-1 0 0,0 7-142,5 29 619,-6-43-790,1 0 1,-1-1 0,1 1 0,-1-1-1,1 1 1,0-1 0,0 1-1,0-1 1,0 1 0,0-1-1,0 0 1,0 0 0,0 1-1,0-1 1,1 0 0,-1 0-1,1 0 1,-1 0 0,0-1-1,1 1 1,0 0 170,16 5-1208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3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1 194 12539,'28'-4'4146,"-20"2"-3748,0 0-1,0-1 1,0 0 0,4-2-398,-4 1 250,-2 0 1,1-1-1,0 1 0,-1-1 1,0-1-1,0 1 0,0-1 1,-1 0-1,0 0 0,2-4-250,-5 8 40,2-4 59,1 0-1,-1-1 0,0 0 1,0 0-1,-1 0 1,2-5-99,-5 10 8,1 0 0,0 0 0,0 0 1,-1 0-1,1 0 0,-1 0 1,0 0-1,0 0 0,0 0 0,0-1 1,0 1-1,0 0 0,0 0 1,-1 0-1,1 0 0,-1 0 0,1 0 1,-1 0-1,0 0 0,0 0 0,0 0 1,0 0-1,0 0 0,-1 1 1,0-2-9,1 2 6,0 0 0,0 1 0,0-1 0,0 1 0,0-1 0,0 1 0,0-1 0,0 1 0,-1 0 0,1-1 0,0 1 0,0 0 0,0 0 0,-1 0 0,1 0 0,0 0 0,0 0 0,0 0 0,-1 0 0,1 1 0,-1-1-6,-2 1 47,-1 1-1,0 0 0,1 0 1,-4 1-47,0 2 101,1-1-1,0 1 1,0 0 0,0 0 0,0 1 0,1 0 0,0 0-1,1 1 1,-1 0 0,0 1-101,3-3 130,-1 0 0,2 0 0,-1 0 0,1 0 0,0 0 0,0 1 0,0-1 0,1 1-1,-1-1 1,1 1 0,1 0 0,-1-1 0,1 1 0,0 0 0,0 0 0,1 1-130,0-4 22,-1 0 0,1 0 1,0 0-1,0 0 0,0 0 0,0 0 0,1-1 1,-1 1-1,1 0 0,0-1 0,-1 1 1,1-1-1,0 0 0,1 1 0,-1-1 0,0 0 1,1 0-1,-1-1 0,1 1 0,-1 0 0,1-1-22,7 4-59,0-1 0,0 0 0,1-1 0,-1 0-1,4 0 60,-4-1 359,18 6-146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24.5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316 212 6017,'-12'-25'5096,"1"-14"-1978,0 4-1658,11 34-1428,0 1 69,0-1 1,-1 0-1,1 1 1,0-1-1,0 0 1,-1 1-1,1-1 1,0 1-1,-1-1 1,1 1-1,-1-1 0,1 1 1,-1-1-1,1 1 1,-1-1-102,1 1 84,-1 0 0,0 0 0,0 0 1,1 0-1,-1-1 0,0 2 0,0-1 0,1 0 0,-1 0 1,0 0-1,0 0 0,1 0 0,-1 1 0,0-1 0,0 0 1,1 0-1,-1 1 0,0-1 0,0 1-84,-7 3 45,-1 1 0,1 0 0,0 1-1,0-1 1,0 1 0,0 2-45,2-3 26,1 0-1,-1 1 1,1 0-1,0 0 1,0 1 0,1-1-1,0 1 1,0 0-1,1 0 1,0 1-1,0-1 1,0 1-26,-8 20 139,-53 119 516,56-124-602,1-1 1,1 2-1,1-1 1,-1 7-54,-7 98 89,7-55-50,0-20-13,-3 22 68,3 30-94,6-49 56,2 1-1,8 47-55,0-39 22,15 81 12,6 2-1,-25-115-25,9 59 17,-8-45 3,2 0 1,5 12-29,2-7 40,1-2 1,3 0-1,3 2-40,-15-35 4,1-2-1,0 1 1,2-1-1,-1 0 1,2-1 0,0-1-1,0 1 1,1-2 0,1 0-1,14 10-3,-18-16-6,0 0-1,1-1 0,-1 0 1,1-1-1,0 0 1,1-1-1,4 1 7,7 1-27,1-2 0,0-1 0,2-1 27,-9 0-21,1-1 0,-1-1 0,0-1 0,0 0 0,16-5 21,-24 5-7,1-1-1,-1 0 0,0-1 0,-1 0 0,1-1 1,-1 0-1,0 0 0,0 0 0,0-1 1,-1 0-1,4-5 8,3-5-3,0-1 0,-1-1 0,-1 0 0,-1-1 0,-1 0 1,0-1-1,-1 0 0,-1 0 0,-1-4 3,11-37 9,-3 0 0,2-34-9,5-56 42,-2-76-42,-12-154 35,-11 270-23,-11-63-12,7 126 1,-2 0 1,-1 1-1,-3 0 0,-16-38-1,-2 10 45,-4 0 0,-42-66-45,69 129 13,0 0 1,-1 0-1,-1 0 1,0 1 0,-11-9-14,13 13 9,-1 0 0,0 1 1,-1 0-1,0 1 0,0 0 1,0 0-1,0 1 1,-2-1-10,-2 1 7,0 1 0,0 0 0,0 1 0,0 1 0,0 0 0,-1 1 0,0 0-7,-5 1-33,1 2 0,-1 0 0,1 0 0,-15 6 33,31-8-34,1 0 0,-1 0-1,0 0 1,1 0 0,-1 1 0,1-1 0,-1 1 0,1 0-1,-1-1 1,1 1 0,0 0 0,0 0 0,0 1 0,0-1-1,1 0 1,-1 1 34,0-1-309,1 1 1,0-1-1,0 0 0,1 1 0,-1-1 0,0 0 0,1 1 0,-1-1 0,1 1 1,0-1-1,0 1 0,0 1 309,1 8-890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3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104 226 12963,'7'6'5217,"-1"7"-2873,-6-2-759,-1 2-369,-3-1-176,-4-5-656,8 0-400,5-5-656,-1 0-496,-4-2-1217,0-2 1473</inkml:trace>
  <inkml:trace contextRef="#ctx0" brushRef="#br0" timeOffset="1">0 1 13347,'14'16'5145,"-2"-7"-3409,0 3-1000,1-5-615,-2-1-922,-2 2 473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4.5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69 186 9778,'22'-14'7422,"-18"12"-7045,0 0 0,0-1 1,0 1-1,3-4-377,0 0 238,-2 0 0,1-1 0,-1 0 0,0 0 0,0 0 0,-1 0 0,0-1 0,0 0 0,-1 0-1,2-7-236,-4 12 55,0 0 0,0-1 1,0 1-1,-1 0 1,0 0-1,1-1 1,-1 1-1,0 0 0,-1-1 1,1 1-1,-1 0 1,1 0-1,-1-1-56,0 3 35,1 0-1,0-1 1,-1 1-1,0 0 1,1-1 0,-1 1-1,0 0 1,1 0-1,-1 0 1,0 0 0,0 0-1,0 0 1,0 0-1,0 0 1,0 0 0,0 0-1,-1 0 1,1 1-1,0-1 1,0 1-1,-1-1 1,1 1 0,0-1-1,-1 1 1,1-1-1,0 1 1,-1 0 0,1 0-1,0 0 1,-1 0-1,1 0 1,-2 0-35,-2 1 32,0 0 0,0 1 1,-1-1-1,1 1 0,0 0 0,1 0 1,-1 1-1,0-1 0,1 1 0,-1 0 1,1 0-1,0 1 0,0-1 0,0 1 1,0 0-1,1 0 0,0 0 0,0 1 1,0-1-1,0 1 0,0 0 0,0 3-32,0 2 73,0 1 1,1 0-1,1 0 0,0 0 0,0 0 0,1 7-73,2 17 538,3 14-538,1-15 257,2-1 0,1 0 1,1-1-1,3 2-257,2 8 638,-2 0 0,-2 1-638,-10-39 60,0 0 0,-1 1 0,1 0 0,-1-1 0,0 1-1,0-1 1,0 1 0,-1-1 0,1 1 0,-1-1 0,0 1-60,0-3 20,0 0 1,0 0 0,0-1 0,0 1 0,0 0 0,0-1 0,0 1 0,0-1-1,-1 1 1,1-1 0,0 1 0,-1-1 0,1 0 0,-1 0 0,0 0 0,1 0 0,-1 0-1,0 0 1,0 0 0,0 0 0,0-1 0,0 1 0,1-1 0,-1 1 0,-1-1-21,1 0-29,0 1 1,0-1 0,0 0 0,-1 0-1,1 0 1,0-1 0,0 1 0,0 0-1,-1-1 1,1 1 0,0-1-1,0 0 1,0 0 0,0 0 0,0 0-1,-1 0 29,1-1-208,-1 0 1,1 0-1,-1-1 0,1 1 0,-1 0 0,1-1 0,0 0 0,0 1 0,1-1 0,-2-1 208,0-3-656,0 1 1,1-1-1,0 1 0,0-1 0,0 0 0,1 0 0,0 1 0,0-1 1,0 0-1,1-2 656,2-9-1068,0 0 1,1 0 1067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4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13627,'3'2'644,"-1"0"1,1 0-1,-1 0 1,0 0-1,0 1 0,0-1 1,0 1-1,0-1 1,0 2-645,1 0 392,-1 0 1,0 1 0,-1-1-1,1 1 1,0 4-393,1 2 315,-2 1-1,0-1 1,0 1 0,-1 9-315,-11 111 2062,4-68-759,3 13-1303,3-61 148,1 2 40,0 1 0,0-1 0,2 0 0,0 0 0,2 4-188,-4-22 0,0 0 0,0 0 0,0 0 1,0 0-1,0 0 0,0 0 0,0 0 1,0 0-1,1 0 0,-1 0 0,0 0 0,0 0 1,0 0-1,0 0 0,0 0 0,0 0 1,0 0-1,0 0 0,0 0 0,0 0 0,0 0 1,0 0-1,0 0 0,0 0 0,0 0 0,0 0 1,0 0-1,0 0 0,0 0 0,0 0 1,0 0-1,0 0 0,0 0 0,1 0 0,-1 0 1,0 0-1,0 0 0,0 0 0,0 0 1,0 0-1,0 0 0,0 0 0,0 0 0,0 0 1,0 0-1,0 0 0,0 0 0,0 0 1,0 0-1,0 0 0,0 0 0,0 0 0,0 0 1,0 0-1,0 0 0,0 0 0,0 0 0,0 0 1,0 0-1,0 1 0,0-1 0,0 0 0,2-7-16,4-20-62,0 2 17,-3 13 38,1 0 0,0 1 0,1 0 0,5-8 23,-8 15-2,1 0 0,-1 0 1,1 0-1,0 1 0,0-1 1,0 1-1,0 0 0,1 0 0,-1 0 1,1 0-1,0 1 0,0-1 1,4-1 1,-7 4 11,1-1 1,0 0-1,0 1 1,0-1 0,0 1-1,0 0 1,0 0-1,0 0 1,0 0-1,0 0 1,0 0 0,0 0-1,0 1 1,0-1-1,-1 1 1,1-1-1,0 1 1,0 0 0,0-1-1,0 1 1,-1 0-1,1 0 1,0 1-1,-1-1 1,1 0 0,-1 0-1,0 1 1,1-1-1,-1 1 1,1 1-12,3 3 88,-1 1 1,0-1-1,-1 1 0,1 0 1,-1 0-1,-1 0 0,2 4-88,4 28 332,-8-32-403,2 1 1,-1 0-1,1-1 0,0 1 1,1-1-1,1 3 71,-2-6-810,-1-5-747,-2-3-3643,-1 2 3972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5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14763,'10'10'5489,"-4"3"-3708,1 16-922,-7-28-695,9 59 2257,0 28-2421,-4-26 839,7 22-839,-11-80 26,-1 1 5,1 0 0,0-1 0,0 1 0,0 0-1,1-1 1,0 1 0,0-1 0,0 1 0,0-1 0,3 2-31,-1-2 36,-5-10-74,-7-13-115,3 10 51,1 0-1,0 0 0,0-1 0,-1-7 103,4 14-24,1 1 0,-1-1 0,1 1 0,-1-1 0,1 1 0,0-1 0,0 0 0,1 1 0,-1-1 0,0 1 0,1-1 0,-1 1 0,1-1 0,0 1 0,0-1 0,0 1 0,0 0 0,1-1 0,-1 1 0,0 0 0,2-2 24,0 2-9,-1-1-1,0 1 0,1 0 0,0 0 1,0 0-1,-1 0 0,1 0 0,0 1 1,1-1-1,-1 1 0,0 0 0,0 0 1,0 0-1,3 0 10,0 0 9,1 0 1,0 1-1,0 0 1,-1 1-1,1-1 0,5 2-9,-9-2 50,0 1-1,0-1 0,0 1 0,0 0 0,0 0 0,0 0 0,0 1 1,0-1-1,-1 0 0,1 1 0,0 0 0,-1 0 0,1 0 0,-1 0 0,0 0 1,1 0-1,-1 1 0,0-1 0,0 1 0,-1-1 0,1 1 0,-1 0 0,1 0 1,-1-1-1,0 1 0,0 0 0,0 0 0,0 0 0,-1 1 0,1-1 1,-1 0-1,0 0 0,1 0 0,-2 0 0,1 0 0,0 1 0,-1-1 0,1 0 1,-1 0-1,0 0 0,0 0 0,0 0 0,0 0 0,-2 1-49,1 0 14,0-1 0,0 1 0,-1-1-1,1 0 1,-1 0 0,0 0 0,0 0-1,0 0 1,-1-1 0,1 1 0,0-1 0,-1 0-1,0 0 1,1 0 0,-1-1 0,0 1-1,0-1 1,-2 1-14,-4 0-647,0 0 1,0-1-1,0 0 0,0-1 0,-1 0 0,-8-1 647,18 1-263,0 0 0,0 0 0,0-1 0,0 1-1,0 0 1,0 0 0,0-1 0,1 1-1,-1-1 1,0 1 0,0 0 0,0-1-1,0 0 1,0 1 263,1-1-120,0 1 0,0 0 0,0-1 1,-1 1-1,1 0 0,0 0 0,0-1 0,0 1 0,0 0 0,0-1 0,0 1 0,0 0 1,0-1-1,0 1 0,0 0 0,0 0 0,0-1 0,0 1 0,0 0 0,0-1 1,0 1-1,0 0 0,0-1 0,0 1 0,1 0 0,-1 0 0,0-1 0,0 1 0,0 0 1,0-1-1,1 1 0,-1 0 0,0 0 0,0 0 0,1-1 0,-1 1 0,0 0 0,0 0 1,1 0-1,-1 0 0,0-1 0,1 1 120,1-1-350,0 0 0,0 0 0,0 0 1,1 0-1,-1 1 0,3-1 350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5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1 11226,'1'5'1625,"0"-1"0,0 1-1,-1 0 1,1 0 0,-1 5-1625,-1 5 1854,-1 1 0,-1 5-1854,0 1 1650,2-18-1425,1 1-1,0 0 1,0 0 0,0-1-1,1 1 1,-1 0 0,1-1-1,0 1 1,1 3-225,-1-6 19,0 0 1,0 0-1,0 0 1,0 0-1,0-1 1,0 1-1,1 0 0,-1 0 1,0-1-1,1 1 1,-1-1-1,1 1 0,0-1 1,0 1-1,-1-1 1,1 0-1,0 0 1,0 0-1,0 0 0,0 0 1,2 0-20,-2-1-13,0 0-1,0 0 1,0 0 0,0 0-1,0 0 1,0 0 0,0 0-1,0-1 1,1 1 0,-1-1 0,0 1-1,-1-1 1,1 0 0,0 0-1,0 0 1,0 0 0,0 0 0,-1-1-1,1 1 1,0 0 0,-1-1-1,1 0 14,1-1-85,0 0 0,0-1 0,0 1 0,-1-1-1,1 1 1,-1-1 0,0 0 0,0 0 0,-1 0 0,1-1 85,-1 1-84,0 1 0,-1-1 0,0 0 0,0 0 0,0 0 0,0 0 0,-1 1 0,1-1 0,-1 0 0,0 0 0,0 1 0,0-1 0,-1 0 0,1 1 1,-1-1-1,0 1 0,0 0 0,-2-3 84,2 2-10,-1 1 0,1 0 0,-1 0 1,0 0-1,0 0 0,0 1 1,0-1-1,0 1 0,0-1 0,-1 1 1,0 0-1,1 1 0,-1-1 0,0 1 1,0-1-1,1 1 0,-4 0 10,2 0 59,-1 1 0,1 0-1,0 0 1,0 0 0,0 1-1,0 0 1,0 0 0,0 0-1,0 1 1,0-1 0,0 1-1,0 0 1,1 1 0,-1-1-1,1 1 1,0 0 0,-4 3-59,8-6 17,-1 0 0,0 1 1,1-1-1,-1 1 0,1-1 1,-1 1-1,1-1 0,-1 1 0,1 0 1,-1-1-1,1 1 0,0-1 1,-1 1-1,1 0 0,0-1 1,0 1-1,-1 0 0,1-1 0,0 1 1,0 0-1,0 0 0,0 0-17,0-1 9,0 1 0,1-1-1,-1 1 1,0-1 0,1 0-1,-1 1 1,0-1 0,1 1-1,-1-1 1,1 0 0,-1 1-1,0-1 1,1 0 0,-1 0 0,1 1-1,-1-1 1,1 0 0,-1 0-1,1 0 1,-1 0 0,1 0-1,0 1-8,4-1 16,1 1-1,0 0 1,0-1-1,4-1-15,11 0 5,15-1 0,2 2-5,-25 1 0,-1 0 0,1 1 0,-1 0 0,12 4 0,-12-3 3,0 1 0,-1 1 0,1 0 0,-1 1 0,0 0 1,-1 1-1,7 5-3,-12-8 14,-1-1 1,-1 1-1,1 0 0,-1 0 1,1 0-1,-1 0 1,0 1-1,2 4-14,-4-6 22,0 0-1,1 0 0,-1 1 1,-1-1-1,1 0 1,0 1-1,-1-1 0,0 1 1,1-1-1,-1 1 1,-1-1-1,1 1 1,0-1-1,-1 1-21,0-1 61,0 0 0,0 0 0,0 0-1,-1 0 1,1 0 0,-1 0 0,0-1 0,0 1 0,-2 2-61,4-4 19,-1-1 0,1 1 0,-1 0 1,1-1-1,-1 1 0,1-1 0,-1 1 1,0 0-1,1-1 0,-1 0 0,0 1 1,0-1-1,1 1 0,-1-1 0,0 0 1,0 0-1,1 1 0,-1-1 0,0 0 1,0 0-1,0 0 0,0 0 0,1 0 1,-1 0-1,0 0 0,0 0 0,0 0 1,1 0-1,-1-1 0,0 1 0,0 0 1,0 0-1,1-1 0,-1 1 0,0 0 1,0-1-1,1 1 0,-1-1 0,0 1 1,0-2-20,0 1 5,0-1-1,0 1 1,0-1 0,0 0 0,0 1 0,0-1 0,0 0 0,1 0 0,-1 0 0,1 0 0,-1 0 0,1 1 0,0-1 0,0 0 0,0 0 0,0-1-5,0-2-6,0 0 0,0 0 1,1 0-1,0 0 0,1-4 6,1 1-4,1-1 0,0 0 0,0 1 1,1-1-1,0 1 0,0 1 0,1-1 0,0 1 0,1-1 4,10-10-691,1 1 1,18-14 690,-33 29-260,-2 0 279,1 1 1,0-1-1,0 1 1,-1 0 0,1 0-1,0 0 1,0 0-1,0 0 1,0 0-1,0 0 1,0 1 0,1-1-20,11 2 244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6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242 41 7962,'0'0'164,"0"0"-1,-1 0 1,1 0 0,0 0 0,0 0 0,-1 0-1,1 0 1,0 0 0,0 0 0,0 0 0,-1 0-1,1 0 1,0 0 0,0 0 0,-1 0 0,1 0-1,0 0 1,0 0 0,0 0 0,-1-1 0,1 1-1,0 0 1,0 0 0,0 0 0,-1 0 0,1 0-1,0-1 1,0 1 0,0 0 0,0 0 0,0 0-1,-1-1-163,-7-5 1276,3 0-73,2 3-346,0-1-1,0 1 1,-1 0 0,-2-2-857,5 4 169,0 0 0,0 0-1,-1 1 1,1-1 0,0 0 0,-1 1-1,1-1 1,-1 1 0,1 0 0,-1-1-1,1 1 1,-1 0 0,1 0 0,-1 0 0,1 0-1,-1 0 1,1 0-169,-7 2 179,-1 0 0,1 0 0,0 1-1,0 0 1,1 1 0,-1-1 0,-2 3-179,-9 6 77,0 1 1,-2 2-78,20-14 2,-29 24 43,28-23-37,-1 1 0,1 0 0,0-1 0,0 1 0,0 0 1,0 0-1,0 0 0,1 0 0,-2 3-8,3-4 6,0-1 0,0 0 0,-1 0 0,1 0 0,0 0 0,0 0 0,0 1 0,1-1 0,-1 0-1,0 0 1,0 0 0,0 0 0,1 0 0,-1 0 0,1 0 0,-1 1 0,1-1 0,-1 0 0,1 0 0,0-1 0,-1 2-6,3 1 18,0 0 1,0 0-1,0 0 0,3 2-18,-4-3 6,24 17 41,0-1 0,1-1 0,19 8-47,-7-3 226,8 7-226,-46-29 37,0 1 0,1 0 0,-1-1 0,0 1 0,0 0 0,0 0 0,0 0 0,0 0 0,-1 0 0,1 0 1,0 0-1,0 0 0,-1 1 0,1-1 0,0 0 0,-1 0 0,1 0 0,-1 1-37,0-1 28,0-1 1,-1 1-1,1 0 0,0 0 0,0 0 1,-1-1-1,1 1 0,0 0 1,-1 0-1,1-1 0,-1 1 0,1 0 1,-1-1-1,1 1 0,-1-1 0,1 1 1,-1-1-1,0 1 0,1-1 1,-1 1-1,0-1 0,0 1 0,1-1 1,-1 0-1,0 1 0,0-1 1,1 0-1,-2 0-28,-13 6-44,0-1 0,-1-1-1,0 0 1,-15 1 44,0-2-5220,-32-1 5220,50-2-1294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6.9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46 195 9346,'41'-15'4531,"-18"8"-3102,0-1-1,11-7-1428,-28 12 116,0 0 0,0-1-1,-1 1 1,0-1 0,0 0-1,0 0 1,0-1 0,0 0-1,-1 1 1,0-1 0,2-4-116,-5 7 105,1 0 1,-1-1 0,0 1-1,0-1 1,0 1 0,0-1 0,0 0-1,-1 0 1,1 1 0,-1-1-1,0 0 1,0 0 0,0-2-106,0 4 100,0-1 1,-1 0-1,1 0 1,-1 0-1,1 0 1,-1 0-1,0 1 1,0-1-1,0 0 1,0 1 0,0-1-1,0 1 1,0-1-1,0 1 1,-1-1-1,1 1 1,0 0-1,-1-1 1,1 1-1,-2 0-100,-4-3 167,0 0-1,1 1 0,-1 0 0,-1 1 1,1 0-1,0 0 0,-1 0 1,1 1-1,0 0 0,-1 0 1,0 1-1,1 0-166,0 0 88,0 1-1,0-1 1,0 1 0,0 1-1,1-1 1,-1 1 0,0 0-1,1 1 1,0 0 0,-1 0-1,1 0 1,0 1 0,0 0-88,4-2 55,-1 0 1,1 0 0,0 1 0,0-1-1,0 1 1,0 0 0,0-1 0,1 1-1,-1 0 1,1 0 0,0 0-1,0 0 1,0 2-56,-2 3 118,2 1-1,-1 0 1,1 0 0,0 2-119,1-6 20,0 0-1,0 0 0,1-1 0,-1 1 0,1 0 1,0 0-1,0-1 0,1 1 0,-1 0 0,1-1 1,0 0-1,0 1 0,0-1 0,1 0 0,0 0 1,0 0-1,3 3-18,-1-2-103,0-1 1,0 1 0,0-1-1,1-1 1,0 1 0,0-1-1,0 0 1,0 0 0,0-1-1,0 0 1,1 0 0,5 1 102,10 1-355,0-2 1,0 0 0,9-2 354,22 0-7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7.4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139 138 10386,'45'-21'3737,"-44"20"-3504,1 0 1,0 1-1,-1-1 1,1 0-1,0 0 0,-1 0 1,1 0-1,-1 0 0,0-1 1,1 1-1,-1 0 1,0-1-1,0 1 0,0-1 1,0 1-1,0-1 1,0 0-234,0-1 215,-1 1 1,1 0-1,-1-1 1,0 1-1,0-1 1,0 1 0,0 0-1,0-1 1,-1-1-216,1 3 17,-1-2 95,1 0 0,-1 0 0,0 0 0,0 0-1,0-1 1,0 1 0,-1 0 0,0 1 0,1-1-1,-1 0 1,0 0 0,0 1 0,0-1 0,-1 1-1,1 0 1,0 0 0,-1-1 0,0 2 0,1-1-1,-1 0 1,0 0 0,0 1 0,-1-1-112,1 1 75,-1-1 1,0 1-1,0 0 1,0 0-1,0 1 0,1-1 1,-1 1-1,0-1 1,0 1-1,0 0 1,0 1-1,0-1 1,0 1-1,0 0 0,0 0 1,0 0-1,1 0 1,-1 1-1,-1 0-75,0 1 24,-1 0 0,1 1 0,0 0 0,0 0 0,1 0 0,-1 1 0,1-1 0,0 1 0,0 0 0,1 0 0,-1 0 0,1 2-24,-2 1 11,1 1 0,1-1 1,-1 1-1,2 0 0,-1 0 1,1 0-1,-1 8-11,3-14 2,0 0 1,-1-1 0,1 1-1,0 0 1,0 0-1,1 0 1,-1-1 0,1 1-1,-1 0 1,1 0-1,0-1 1,0 1 0,0 0-1,0-1 1,0 1-1,1-1 1,-1 0 0,1 1-1,0-1 1,-1 0-1,1 0 1,0 0 0,0 0-1,1 0 1,-1-1-1,0 1 1,0 0 0,1-1-1,-1 0 1,1 0-1,0 0 1,-1 0 0,1 0-1,0 0 1,-1 0-1,1-1 1,2 1-3,1-1 4,0 1 0,-1-1-1,1 1 1,0-2 0,-1 1 0,1-1 0,0 1 0,-1-2 0,1 1-1,-1-1 1,0 1 0,1-1 0,-1-1 0,0 1 0,0-1 0,0 0-1,-1 0 1,1 0 0,-1-1 0,1 0 0,-1 0 0,0 0 0,-1 0-1,1 0 1,-1-1 0,1 0 0,-2 0 0,3-4-4,-5 9 16,1-1 1,-1 1-1,0-1 1,0 1-1,0-1 1,1 1-1,-1-1 1,0 1-1,1 0 1,-1-1-1,0 1 1,1 0-1,-1-1 1,0 1-1,1 0 1,-1-1-1,1 1 1,-1 0-1,1 0 1,-1 0-1,1-1 1,-1 1-1,1 0 1,-1 0-1,0 0 1,1 0-1,-1 0 1,1 0-1,-1 0 1,1 0-1,-1 0 1,1 0-1,-1 0 1,1 0-1,-1 0 1,1 0-1,-1 0-16,1 1 30,-1-1 1,1 1-1,-1-1 0,1 1 0,-1-1 0,0 1 0,1-1 0,-1 1 0,0-1 0,1 1 0,-1-1 1,0 1-1,0-1 0,0 1 0,1 0 0,-1-1 0,0 1 0,0-1 0,0 1 0,0 0 0,0-1 1,0 1-1,0-1 0,0 1 0,0 0 0,-1-1 0,1 1 0,0-1 0,0 1 0,0 0 0,-1-1 1,1 1-31,-9 18 353,7-16-402,0 0 0,0 1 0,0-1 0,1 1 0,0-1 0,-1 1 0,1 0 0,1 0 0,-1-1 0,0 1 0,1 0 0,0 2 49,0-5-102,0 0-1,0-1 1,0 1 0,1-1 0,-1 1-1,0 0 1,0-1 0,1 1 0,-1-1-1,0 1 1,1 0 0,-1-1 0,0 1-1,1-1 1,-1 1 0,1-1 0,-1 0-1,1 1 1,-1-1 0,1 1 0,-1-1 0,1 0-1,0 1 1,-1-1 0,1 0 0,-1 0-1,1 0 1,0 1 0,-1-1 0,1 0-1,0 0 1,-1 0 0,1 0 102,10 0-1144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7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14 144 11330,'0'2'5866,"3"7"-4896,-2-8-188,0 3-367,0 0 0,-1 0 0,1 0 0,-1 0 0,1 0 0,-1 0 0,0 0 0,-1 0 0,1 1-415,-2 5 705,0 0-1,0 0 1,-1 1-705,3-11 21,0 0 0,0 0 0,0 0-1,0 1 1,0-1 0,0 0 0,0 0 0,0 0-1,0 1 1,0-1 0,-1 0 0,1 0 0,0 0-1,0 0 1,0 1 0,0-1 0,0 0 0,0 0-1,0 0 1,0 0 0,-1 0 0,1 1 0,0-1-1,0 0 1,0 0 0,0 0 0,0 0 0,-1 0-1,1 0 1,0 0 0,0 0 0,0 0 0,-1 0-1,1 0 1,0 0 0,0 0 0,0 0 0,0 0-1,-1 0 1,1 0 0,0 0 0,0 0 0,0 0-1,-1 0 1,1 0 0,0 0 0,0 0 0,0 0-1,0 0 1,-1 0 0,1 0 0,0 0 0,0 0-21,-1-1 41,1 0 0,0 1 1,-1-1-1,1 1 0,-1-1 1,1 0-1,0 1 1,-1-1-1,1 0 0,0 0 1,0 1-1,0-1 0,0 0 1,-1 0-1,1 1 1,0-1-1,0 0-41,1-22 37,2-12-37,-2 20 4,0 6 10,1-1-1,-1 1 0,2 0 0,-1 0 0,1 0 1,0 0-1,1 0 0,0 1 0,4-6-13,-5 9-103,0 0 0,1 1 0,-1-1-1,1 1 1,0 0 0,1 0 0,-1 0-1,1 0 1,-1 1 0,1 0 0,0 0-1,1 0 1,-1 1 0,0-1 0,2 1 103,-5 1-357,1 1-1,0-1 1,-1 1 0,1 0 0,0 0 0,0 0-1,-1 0 1,1 0 0,0 1 0,-1-1 0,1 1 357,1 0-464,15 2-930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8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1 11867,'-12'-1'4913,"1"1"-2689,-2 4-848,1 8-207,-11 8-121,-3 5-256,4 7-432,1-2-200,10-4-144,7 2-16,8-7-40,8 1-16,10-8-128,-6-6-192,10-6-880,-8-4-657,4-7 1145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26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274 34 2505,'29'4'2136,"-29"-4"-1806,1 0-1,0 0 1,0 0-1,-1 0 1,1 0-1,0 0 1,0 0-1,-1 0 1,1-1-1,0 1 1,-1 0-1,1 0 1,0-1-1,-1 1 1,1 0 0,0-1-1,-1 1 1,1-1-1,0 1 1,-1-1-330,1 1 262,-1 0 0,0-1 0,0 1 0,0 0 0,1-1 0,-1 1 0,0 0 0,0-1 0,0 1 0,0 0 0,0-1 0,0 1 0,0 0 0,0-1 1,0 1-1,0 0 0,0-1 0,0 1 0,0 0 0,0-1 0,0 1 0,0 0 0,0-1 0,0 1 0,0 0 0,0-1 0,-1 1 0,1 0 0,0-1 0,0 1 0,0 0 1,-1 0-1,1-1 0,0 1 0,0 0 0,-1 0-262,0-1 74,0 0-1,0 0 1,0 0 0,-1 0 0,1 1 0,0-1 0,-1 1 0,1-1-1,0 1 1,-1-1 0,1 1 0,-2 0-74,-6-3 150,9 3-149,-9-3 82,0 1 0,0 0 1,0 1-1,0 0 0,0 0 0,0 1 0,0 0 0,0 0 0,-2 1-83,-3 2 96,0 0-1,1 1 1,0 1-1,0 0 1,0 0-1,0 1 1,1 1-1,-3 2-95,9-5 24,0 0 0,1 0 0,-1 1 0,1-1 0,0 1 0,0 0 0,0 1 0,1-1 0,0 1 0,0 0 1,0 0-1,1 1 0,0-1 0,0 0 0,1 1 0,-1 0 0,1 0-24,2-2 2,-1-1 0,1 0 0,0 0-1,0 1 1,0-1 0,1 0 0,-1 0 0,1 0 0,0 0 0,0 1 0,1-1 0,-1-1 0,1 1 0,0 0 0,0 0 0,0 0 0,1-1 0,-1 0 0,1 1-1,0-1 1,1 2-2,5 3 4,0 0-1,0 0 1,1-1-1,0 0 1,1-1-1,10 5-3,18 6 12,21 7-12,-20-10 29,17 11-29,-51-22 24,0 1 0,0-1 0,0 1-1,0 0 1,3 3-24,-7-5 42,-1 0 0,1 0 0,0 0 1,-1 0-1,1 0 0,-1 0 0,0 1 0,0-1 0,1 0 0,-2 1 1,1-1-1,0 1 0,0-1 0,-1 1 0,1 0-42,0 3 159,-1-4-101,0-1 0,1 1-1,-1-1 1,0 1 0,0-1-1,0 1 1,0-1-1,0 1 1,0-1 0,-1 1-1,1-1 1,-1 2-58,-2 6 382,-1 0-1,0 0 1,-5 6-382,7-11 64,-1 0-1,1-1 1,-1 0 0,0 0 0,0 0 0,-1 0 0,1 0-1,-1 0 1,1-1 0,-3 1-64,-4 2 80,-1 0 0,1-1 0,-1-1 0,1 0 0,-1 0 0,0-1 0,-11 0-80,-4 0 110,-1-1 0,-22-2-110,30-1-626,-1 0-1,1-1 1,0-1-1,-8-3 627,23 3-1864,3 0 700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1:18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 14435,'-7'23'5107,"-6"9"-3376,1-3-981,-55 127 904,54-126-1501,2-2 42,2-1 0,-3 11-195,10-30 28,1-1 0,-1 1 0,1 0-1,1 0 1,-1 0 0,1 0-1,1 0 1,0 0 0,0 0-1,2 6-27,-3-13-3,0-1 1,0 0-1,0 0 0,0 0 0,0 1 1,0-1-1,0 0 0,0 0 0,0 1 0,0-1 1,0 0-1,0 0 0,0 0 0,1 1 0,-1-1 1,0 0-1,0 0 0,0 0 0,0 1 1,0-1-1,1 0 0,-1 0 0,0 0 0,0 0 1,0 0-1,1 1 0,-1-1 0,0 0 0,0 0 1,1 0-1,-1 0 0,0 0 0,0 0 0,1 0 1,-1 0-1,0 0 0,0 0 0,0 0 1,1 0-1,-1 0 0,0 0 0,0 0 0,1 0 1,-1 0-1,0 0 0,0 0 0,1-1 0,-1 1 1,0 0-1,0 0 0,0 0 0,1 0 1,-1 0-1,0 0 0,0-1 0,0 1 0,0 0 1,1 0 2,11-15-180,-9 10 141,15-19-107,-1 1 15,17-18 131,-28 35 18,-1 1 0,1-1 1,0 1-1,1 0 0,-1 1 1,1 0-1,0 0 0,7-3-18,-13 6 18,0 1-1,1-1 0,-1 1 0,0 0 0,0-1 0,0 1 0,0 0 0,0 0 0,1 0 0,-1 0 1,0 0-1,0 0 0,0 0 0,1 0 0,-1 0 0,0 0 0,0 1 0,0-1 0,0 1 0,0-1 0,1 1-17,-1 0 48,0 0 0,0 0 0,0 0 0,0 0 0,0 0 0,0 0-1,0 0 1,-1 1 0,1-1 0,-1 0 0,1 1 0,-1-1-1,1 0 1,-1 1 0,1-1 0,-1 0 0,0 2-48,2 20 661,0-1 0,-2 1 0,-1 5-661,1 35-219,0-62 85,1 11-924,1-7-3171,1-6 2795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0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221 181 8178,'31'28'2710,"-31"-28"-2680,0 0 1,0 0 0,1 1 0,-1-1-1,0 0 1,0 0 0,0 0 0,1 0-1,-1 0 1,0 0 0,0 1 0,0-1-1,1 0 1,-1 0 0,0 0 0,0 0-1,1 0 1,-1 0 0,0 0 0,0 0-1,1 0 1,-1 0 0,0 0-1,0 0 1,1 0 0,-1 0 0,0 0-1,0 0 1,1 0 0,-1-1 0,0 1-1,0 0 1,0 0 0,1 0 0,-1 0-1,0 0 1,0 0 0,0-1 0,0 1-1,1 0 1,-1 0 0,0 0 0,0-1-1,0 1-30,2-10 743,-2 8-577,1-3 180,-1-1 0,-1 0 0,1 1 0,-1-1 0,0 0 0,0 1 0,-1-1 0,0 1 0,-1-5-346,-3-2 427,0-1 1,-1 1-1,-3-5-427,4 10 121,1 0-1,-1 0 1,0 0 0,0 1 0,-1 0-1,0 0 1,0 1 0,0 0-1,-1 0 1,0 1 0,-2-2-121,6 4 56,0 1 0,-1-1 1,1 1-1,-1 0 1,1 0-1,-1 0 0,1 0 1,-1 1-1,0 0 1,-1 0-57,2 0 42,1 1 1,0-1 0,0 1 0,0 0 0,-1 0 0,1 0 0,0 0 0,0 1 0,1-1 0,-1 1 0,0 0 0,0 0-1,1 0 1,-1 0 0,0 2-43,0-1 64,0 0 0,0 1 0,1-1 0,-1 1-1,1 0 1,0 0 0,0 0 0,0 0 0,1 0-1,-1 3-63,-2 7 263,2 0-1,-1 10-262,1-14 79,0 8 76,0 0-1,1 0 1,1 0 0,1 11-155,0-24 22,-1 0 0,1 0 0,1 0 0,-1 0 0,1 1 0,-1-2 0,2 1 1,-1 0-1,0 0 0,1-1 0,0 1 0,0-1 0,0 0 0,0 0 0,1 0 0,0 0 0,0-1 0,0 1-22,1 0 7,0-1-1,0 0 0,0-1 1,0 1-1,0-1 1,0 0-1,1 0 1,-1-1-1,1 1 0,0-1 1,-1-1-1,1 1 1,0-1-1,-1 0 1,1 0-1,0 0 0,1-1-6,-1 0 5,1-1-1,0 1 1,-1-2-1,0 1 0,1 0 1,-1-1-1,0 0 1,0-1-1,-1 1 0,1-1 1,-1 0-1,1-1 0,-1 1 1,2-3-5,-1-1 7,0 0 1,0 0-1,0 0 0,-1 0 1,0-1-1,0 0 1,-1 0-1,-1 0 0,1-1 1,-1 1-1,-1-1 1,0 1-1,0-1 1,-1 0-1,0 0 0,-1 0 1,0 0-1,-1-1-7,1 11 3,0 0-1,0 0 0,0 0 1,0-1-1,0 1 0,0 0 1,0 0-1,0 0 1,0 0-1,0 0 0,0 0 1,0 0-1,0-1 1,0 1-1,0 0 0,0 0 1,0 0-1,0 0 0,0 0 1,0 0-1,0 0 1,0 0-1,0-1 0,0 1 1,0 0-1,0 0 0,-1 0 1,1 0-1,0 0 1,0 0-1,0 0 0,0 0 1,0 0-1,0 0 0,0 0 1,0 0-1,0-1 1,-1 1-1,1 0 0,0 0 1,0 0-1,0 0 1,0 0-1,0 0 0,0 0 1,0 0-1,-1 0 0,1 0 1,0 0-3,-3 5 126,1 0-52,1 0 0,0 0 0,0 0 0,0 0 1,0 1-1,1-1 0,0 0 0,0 3-74,2 11 408,2 14-408,-3-23 88,1-1 0,0 0-1,1 0 1,0 0 0,0 0-1,1-1 1,0 1 0,5 7-88,-6-12-170,0-1 1,0 1 0,0-1-1,0 1 1,0-1 0,1 0-1,0 0 1,-1-1 0,1 1-1,0-1 1,0 0-1,1 0 1,-1 0 0,0 0-1,1-1 1,-1 0 0,1 0-1,3 1 170,-5-2-330,0 0 0,-1 1 0,1-1 0,0-1-1,-1 1 1,1 0 0,2-1 330,23-9-1440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0.8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7 10538,'-4'-6'4393,"-1"16"-2200,-2 9-529,-7 12 96,-1 7-239,-2 10-497,-6 1-240,3 6-400,4-5-136,7-11-168,6-10-280,3-17-1064,0-6-768,2-16-753,5-4 1457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1.3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7 10010,'-12'-7'4329,"7"9"-1880,6 4-537,3 6-152,9 7-103,10 9-385,-4 0-200,2 4-376,-3-2-152,4 2-239,2 5-97,2-7-120,-3-5 64,-4-8-752,-3-6-585,1-3-1463,-5-3 1471</inkml:trace>
  <inkml:trace contextRef="#ctx0" brushRef="#br0" timeOffset="1">506 135 12363,'3'9'5369,"-8"-9"-2385,6 0-1199,6 1-585,-7-1-104,0 0-328,0 0-271,17 0-265,12 0-80,34 2-88,-30-5 0,-1-2-456,-3 1-417,-5 0-1191,-7-2-809,-9 0 1721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1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11602,'-1'18'4874,"6"14"-2738,-2 4-88,4 7-431,-2 5-321,-8-2-544,-2-2-232,2-4-304,2-5-72,12-10-272,-2-4-344,4-10-816,5-7-672,-13-12 1167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2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10290,'4'5'914,"0"1"0,0 0 0,-1 0 0,0 1 0,0-1 0,-1 1 0,0-1 0,0 1 0,0 0 0,-1 1-914,4 18 1883,0 28-1883,-4-39 509,4 113 1506,1 1-795,-3-93-943,2 0 0,5 18-277,-8-44 25,-2-8-22,1 0 0,-1-1-1,0 1 1,1 0 0,-1 0 0,1 0 0,0-1 0,-1 1 0,1 0 0,0-1 0,0 1 0,1 1-3,0-3-50,0-5 7,-2-10-39,0 11 51,1-6-19,0 0-1,0 0 0,1 0 0,0 1 0,1-1 0,0 1 0,1-1 0,1-1 51,-2 4-17,0 1 0,1 0 0,0-1 0,1 1-1,-1 1 1,1-1 0,0 1 0,0 0 0,1 0-1,0 0 1,3-2 17,-5 5 10,0 0 1,0 0-1,1 0 0,-1 1 0,1-1 0,-1 1 0,1 0 0,-1 0 0,1 1 0,0-1 0,-1 1 1,1 0-1,0 0 0,0 1 0,-1 0 0,1-1 0,-1 1 0,1 1 0,0-1 0,-1 1 1,0 0-1,1 0 0,-1 0 0,0 0 0,0 1 0,0 0-10,0-1 58,-1 1 0,1-1-1,-1 1 1,0 0 0,1 0 0,-1 1 0,-1-1-1,1 1 1,0-1 0,-1 1 0,0 0 0,0 0-1,0 0 1,0 0 0,-1 0 0,1 0-1,-1 1 1,0-1 0,-1 0 0,1 1 0,-1-1-1,1 1 1,-1-1 0,-1 1 0,1-1 0,-1 0-1,0 3-57,-1 0 59,-1-1-1,1 1 1,-1-1 0,0 0-1,-1 0 1,0 0-1,0-1 1,0 1-1,-1-1 1,1 0 0,-1 0-1,0 0 1,-1-1-1,1 0 1,-1 0-1,0 0 1,-1 0-59,-1 0-173,1 0-1,-1-1 1,1 0 0,-1 0 0,0-1 0,0 0-1,0-1 1,0 0 0,-1 0 0,1 0-1,0-1 1,0 0 0,0-1 0,-4 0 173,8 0-377,0 0-1,0 0 1,0 0 0,1 0 0,-2-2 377,-14-10-1124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2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1 7009,'-3'3'621,"0"1"-1,0-1 1,0 1-1,0 0 0,1 0 1,-1 0-1,1 0 0,0 0 1,0 1-1,1-1 0,-1 1 1,1-1-1,0 2-620,-1 0 186,-1 0 1,1-1-1,-1 1 0,0 0 1,-1-1-1,-2 3-186,-9 15 457,-27 66 511,34-73-876,-4 13-66,1 1 0,1 0 0,2 0 1,1 1-1,1 0 0,2 0 0,1 1 0,1-1 0,2 1 0,1-1 0,2 1 0,1-1 0,1 0 1,9 30-27,3-6-19,19 40 19,-22-62-27,2-2 0,1 0 0,11 13 27,-16-26-149,2-1 0,-1 0 1,2-1-1,0 0 1,1-1-1,1-1 1,0-1-1,17 10 149,65 31-463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2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11955,'21'13'1926,"0"0"0,-1 1 1,9 10-1927,53 51 1505,-57-50-894,0 1 1,-1 1-1,-2 1 1,-1 1-1,15 29-611,-27-43 155,-1 1 0,-1-1-1,-1 2 1,0-1-1,-1 0 1,-1 1 0,-1 0-1,0 0 1,-1 0 0,-1 1-1,-1-1 1,0 0 0,-1 5-155,-3-1 139,0 1 1,-1-1 0,-1 0-1,-1 0 1,-1-1 0,0 0-1,-10 14-139,5-10-75,-2-2 0,0 1-1,-2-2 1,0 0-1,-1-1 1,-2-1 75,13-11-315,5-6 45,0 0-1,0 0 0,0 0 1,0 0-1,-1 0 0,1 0 0,-1-1 1,1 1-1,-1-1 0,0 1 0,0-1 1,0 0 270,3-1-108,0 0 1,0 0-1,-1 0 1,1 0-1,0 0 1,-1 0 0,1 1-1,0-1 1,0 0-1,-1 0 1,1 0 0,0 0-1,-1-1 1,1 1-1,0 0 1,-1 0 0,1 0-1,0 0 1,0 0-1,-1 0 1,1 0-1,0 0 1,0-1 0,-1 1 107,5-6-1471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3.4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11674,'-1'2'497,"0"0"0,0 0 0,0 0 0,0 1-1,0-1 1,1 0 0,-1 0 0,1 0-1,-1 0 1,1 1 0,0-1 0,0 0-1,0 0 1,0 1 0,0 0-497,1 4 271,1 1 0,0-1 0,0 0-1,1 0-270,3 13 1062,-2-7-615,0 0-1,1 0 0,0 0 0,1-1 1,0 0-1,2 2-446,-3-3 128,0-2-26,-4-9-91,-1-5-45,0 2 18,1-1 1,-1 1-1,1-1 0,-1 1 1,2-4 15,1-4-14,-3 10 13,4-17-11,1 1 0,0-1 0,1 1 0,4-7 12,-7 19 1,0-1 0,1 1 0,-1-1 0,1 1 0,0 0 0,0 1 0,3-3-1,-4 5 5,-1-1-1,1 1 1,0 1-1,0-1 1,-1 0-1,1 1 1,0-1-1,1 1 1,-1 0-1,0 0 1,0 0-1,0 1 1,1-1-1,1 1-4,-2 0 12,0 0 0,0 0 1,0 1-1,0-1 0,0 1 0,0 0 0,0 0 0,-1 0 1,1 0-1,0 0 0,-1 1 0,1-1 0,-1 1 0,1 0 1,-1-1-1,0 1 0,1 0 0,-1 1 0,0-1 0,-1 0 1,1 1-1,1 0-12,2 5 109,0 1 1,0 0-1,-1-1 1,0 1-1,0 1 0,-1 1-109,2 3 243,-1 0-1,-1 0 0,0 0 0,-1 0 1,-1 1-1,0 2-242,9-39 113,-8 18-116,8-21-98,6-8 101,-12 26-12,0 0-1,0 0 1,1 1 0,0-1-1,1 1 1,4-4 12,-8 8 4,0 0 1,0 0-1,1 1 1,-1-1-1,1 1 0,0 0 1,-1 0-1,1 0 1,0 0-1,0 0-4,-3 1 2,1 0 0,0 0 0,0-1-1,-1 1 1,1 0 0,0 0 0,-1 0-1,1 0 1,0 0 0,0 0 0,-1 0 0,1 1-1,0-1 1,-1 0 0,1 0 0,0 0-1,-1 1 1,1-1 0,0 0 0,-1 1 0,1-1-1,0 1 1,-1-1 0,1 1 0,-1-1-1,1 1 1,-1-1 0,1 1 0,-1-1 0,1 1-1,-1-1 1,0 1 0,1 0 0,-1-1-1,0 1 1,0 0 0,1 0 0,-1-1-1,0 1 1,0 0 0,0 0-2,2 9 46,-2-4-19,1-1 1,0 0 0,0 0 0,1 2-28,10 24 126,-4-10 26,-1-1 1,3 18-153,-6-31-145,-4-7 100,0 0 0,0 0 1,0 0-1,0 0 1,0 0-1,0 0 0,0 0 1,0 0-1,0 0 0,0 1 1,0-1-1,0 0 1,0 0-1,0 0 0,0 0 1,0 0-1,0 0 0,0 0 1,1 0-1,-1 0 1,0 0-1,0 0 0,0 0 1,0 0-1,0 0 0,0 0 1,0 0-1,0 0 0,0 0 1,0 0-1,0 0 1,0 0-1,0 0 0,0 0 1,1 0-1,-1 0 0,0 0 1,0 0-1,0 0 1,0 0-1,0 0 0,0 0 1,0 0-1,0 0 0,0 0 1,0 0-1,0 0 1,0 0-1,0 0 0,0 0 1,0 0-1,1 0 0,-1 0 1,0 0-1,0 0 1,0-1-1,0 1 0,0 0 1,0 0-1,0 0 0,0 0 1,0 0-1,0 0 1,0 0-1,0 0 0,0 0 1,0 0-1,0 0 0,0 0 45,0-2-1129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3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98 14203,'1'8'1145,"0"0"-1,0 0 0,1 0 1,0 0-1,1 0 1,2 6-1145,-4-12 162,1 1-1,-1 0 1,1-1 0,-1 1-1,1-1 1,0 1 0,0-1 0,0 0-1,0 0 1,0 0 0,1 0-1,-1 0 1,0 0 0,1-1-1,0 1 1,-1-1 0,1 0-1,0 0 1,0 0 0,0 0-162,2 0 97,1 0 0,-1 0 0,1-1 0,-1 0 0,1 0 0,-1 0 0,1-1 0,-1 0 1,1 0-1,-1 0 0,0 0 0,0-1 0,3-1-97,0-1 8,0 0-1,0 0 1,-1-1 0,0 0 0,1 0-1,-2-1 1,7-6-8,-10 9 1,0 0 1,0 0-1,0-1 0,-1 1 1,1-1-1,-1 1 0,0-1 1,0 0-1,0 0 0,-1 0 1,1 0-1,-1-1 0,0-2-1,0 5-1,-1-1 0,0 1 0,0-1 0,-1 1 0,1-1 0,-1 1 0,1 0 0,-1-1-1,1 1 1,-1 0 0,0-1 0,0 1 0,-1 0 0,1 0 0,0 0 0,-1 0 0,1 0-1,-1 0 1,1 0 0,-1 1 0,0-1 0,-2-1 1,-3-2-16,0 0 0,0 0 0,-1 1 0,1-1 0,-7-1 16,9 4-5,1 0 0,-1 1 0,0-1-1,0 1 1,0 0 0,0 0 0,-1 0-1,1 1 1,0 0 0,0 0 0,0 0-1,-2 1 6,5 0-8,-1-1 1,1 1-1,-1 0 0,0 0 0,1 0 0,-1 0 1,1 0-1,0 1 0,-1-1 0,1 1 0,0-1 1,0 1-1,0 0 0,0 0 0,0 0 0,1 0 0,-1 0 1,1 1-1,-1-1 0,1 0 0,0 1 0,-1-1 1,1 1-1,0 0 8,0 2-151,-1 1-1,1-1 1,0 1 0,0 0 0,0-1 0,1 1-1,0 0 1,0 4 151,1-7-269,-1-1-1,0 1 0,1 0 1,-1 0-1,1 0 1,0-1-1,0 1 1,0 0-1,0-1 1,1 1-1,-1-1 1,1 1-1,-1-1 1,1 0-1,0 0 0,0 1 1,0-1-1,1 1 270,2-1-390,-1 1 0,1-1-1,-1 0 1,4 1 390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29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55 7834,'0'-2'1138,"0"-8"6111,1 10-7167,-1 0 0,0 0-1,0-1 1,0 1 0,0 0 0,0 0-1,0 0 1,1 0 0,-1 0-1,0 0 1,0 0 0,0 0 0,0-1-1,0 1 1,1 0 0,-1 0-1,0 0 1,0 0 0,0 0 0,0 0-1,1 0 1,-1 0 0,0 0-1,0 0 1,0 0 0,0 0 0,1 0-1,-1 0 1,0 0 0,0 0-1,0 0 1,0 1 0,1-1 0,-1 0-1,0 0 1,0 0 0,0 0-1,0 0 1,0 0 0,0 0 0,1 0-1,-1 1 1,0-1 0,0 0-1,0 0 1,0 0 0,0 0 0,0 0-1,0 1 1,0-1-82,1 0 49,-1 1-1,1-1 1,-1 1 0,0-1-1,1 1 1,-1-1-1,0 1 1,0-1 0,1 1-1,-1-1 1,0 1 0,0-1-1,0 1 1,0-1 0,0 2-50,3 8 216,0 1-1,0-1 0,1 0 0,4 8-214,2 6 193,-8-17-126,0 0 0,0 0 0,-1 0 0,0 0 0,0 0 0,-1 0 0,0 0 1,0 0-1,-1 4-67,0 6 99,1-12-68,0-1 0,0 1 0,-1-1 0,0 1 0,1-1 0,-2 1-1,1-1 1,0 0 0,-1 1 0,-1 2-31,3-7 1,-1 0 0,1 0-1,0 1 1,-1-1-1,1 0 1,0 0 0,-1 0-1,1 0 1,0 0 0,-1 0-1,1 0 1,0 0-1,-1 0 1,1 0 0,0 0-1,0 0 1,-1-1 0,1 1-1,0 0 1,-1 0-1,1 0 1,0 0 0,0 0-1,-1-1 1,1 1 0,0 0-1,0 0 1,-1 0-1,1-1 1,0 1 0,0 0-1,0 0 1,-1-1 0,1 1-1,0 0 1,0-1-1,0 1 1,0 0 0,0 0-1,0-1 1,-1 1 0,1 0-1,0-1 1,0 1-1,0 0 1,0-1 0,0 1-1,0 0 1,0-1 0,1 1-1,-1-1 0,-2-22-45,2 0 0,1-16 45,0 29-7,0-1 1,1 1-1,0 0 1,0 0 0,1 0-1,0 1 1,1-1 0,0 1-1,0-1 1,1 1-1,0 1 1,1-1 0,0 1-1,4-5 7,-6 10 5,-1-1-1,1 1 0,0 0 1,0 0-1,0 0 1,0 1-1,0-1 0,1 1 1,-1 0-1,1 0 1,-1 1-1,1-1 0,0 1 1,3 0-5,-6 0 15,1 1 0,0 0-1,0 0 1,0 0 0,-1 0 0,1 0 0,0 0 0,0 1 0,-1 0 0,1-1-1,0 1 1,-1 0 0,1 0 0,0 1 0,-1-1 0,0 0 0,1 1 0,-1 0-1,0-1 1,0 1 0,0 0 0,0 0 0,0 0 0,0 0 0,1 2-15,1 2 66,-1 0 0,0 0-1,0 0 1,-1 1 0,0-1 0,0 1 0,0-1 0,0 5-66,1 10 232,-2-1-1,0 4-231,2 24 253,-3-47-246,0-1 0,0 1 1,0 0-1,0 0 0,0-1 1,0 1-1,0 0 1,0 0-1,0-1 0,0 1 1,-1 0-1,1-1 1,0 1-8,0-1 0,-1 0 1,1 1 0,0-1 0,0 0 0,0 0-1,0 0 1,-1 0 0,1 0 0,0 0 0,0 0-1,0 0 1,0 1 0,-1-1 0,1 0 0,0 0-1,0 0 1,0 0 0,-1 0 0,1 0 0,0 0-1,0 0 1,0 0 0,-1 0 0,1-1 0,0 1-1,0 0 1,0 0 0,-1 0 0,1 0 0,0 0-1,0 0 1,0 0 0,0 0 0,-1 0 0,1-1-1,0 1 1,0 0 0,0 0 0,0 0 0,0 0-1,0-1 1,-1 1 0,1 0 0,0 0 0,0 0-1,0-1-7,0 1 1,-1-1 0,1 1 0,0-1-1,0 0 1,0 1 0,-1-1-1,1 1 1,0-1 0,0 0 0,0 1-1,0-1 1,0 0 0,0 1 0,0-1-1,0 1 1,1-1 0,-1 0 6,0-4-34,2-10-18,0 1 0,1-1 0,0 1 0,1-1 0,1 1 52,-3 6-13,2 1-1,-1-1 1,1 1 0,0 0-1,0 0 1,1 0 0,0 0-1,0 1 1,0 0 0,1 0-1,0 0 1,1 1 0,-1 0-1,1 0 1,4-2 13,-9 6 10,1 0 0,-1 0 1,0 1-1,0-1 0,0 0 0,1 1 0,-1 0 1,0 0-1,0-1 0,1 1 0,-1 0 1,0 1-1,1-1 0,-1 0 0,0 1 0,0-1 1,0 1-1,1 0 0,-1 0 0,0 0 1,0 0-1,0 0 0,0 0 0,0 0 0,-1 1 1,1-1-1,0 1 0,-1-1 0,1 1-10,2 2 53,-1 0 1,1 0-1,-1 0 0,0 0 0,-1 1 0,1-1 0,-1 1 0,0-1 0,0 1 0,0 0 0,0 0 0,0 4-53,3 41 557,-3-33-274,0 0 0,3 12-283,-3-23-16,-1 1 0,0-1 0,0 1 0,-1-1 0,0 1 0,0 0 0,0-1 0,-1 1 0,0 1 16,10-11-3594,7-3 2265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4.2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185 312 11626,'-18'-7'3061,"2"0"-1365,1 2 0,-1 0-1,-13-2-1695,24 6 172,1 0 1,-1 1-1,1 0 0,0 0 0,-1 0 0,1 0 0,-1 1 1,1-1-1,0 1 0,-1 0 0,1 1 0,0-1 0,0 1 1,0 0-1,0 0 0,-2 1-172,5-2 49,0 0 0,0 0 0,-1 0 0,1 0 0,0 0 0,0 0-1,0 1 1,0-1 0,0 0 0,1 1 0,-1-1 0,0 0 0,1 1 0,-1-1 0,1 1 0,-1-1 0,1 1 0,0 0 0,-1-1 0,1 1 0,0-1 0,0 1 0,0-1 0,0 2-49,1 4 64,0 0 0,1-1 0,0 1 0,0 0 0,0 0-64,2 2 41,-2-2-22,0 0 0,1-1 0,-1 1 0,2-1 0,-1 0 0,1 0 1,2 3-20,-5-7 3,1-1 0,-1 1 1,1 0-1,-1-1 0,1 1 1,0-1-1,0 0 0,0 0 1,0 1-1,0-1 0,0 0 1,0-1-1,0 1 1,0 0-1,0-1 0,0 1 1,0-1-1,1 1 0,-1-1 1,0 0-1,0 0 0,1 0 1,-1 0-1,0-1 1,1 1-4,1-1-5,0-1 0,-1 1 1,1-1-1,0 1 0,-1-1 1,1 0-1,-1 0 0,0-1 1,0 1-1,0-1 0,0 1 0,0-1 1,-1 0-1,1 0 0,1-2 5,2-5-104,1 0-1,-2-1 0,1 1 0,1-8 105,0-1-171,-2-1 0,0 0 0,-1 0-1,-1 0 1,0-15 171,-2 22-35,3-39-98,-4-33 133,0 47-31,0 34 58,0 0 0,0 0 0,0-1 0,-1 1 0,0 0 0,0-2-27,1 6 10,-1 0 0,1-1 1,0 1-1,0 0 1,0 0-1,0-1 1,0 1-1,-1 0 0,1 0 1,0 0-1,0-1 1,0 1-1,-1 0 1,1 0-1,0 0 0,0 0 1,-1 0-1,1 0 1,0-1-1,0 1 0,-1 0 1,1 0-1,0 0 1,0 0-1,-1 0 1,1 0-1,0 0 0,-1 0 1,1 0-1,0 0 1,0 0-1,-1 0 1,1 0-1,0 0 0,0 1 1,-1-1-1,1 0 1,0 0-1,0 0 1,-1 0-1,1 0 0,0 1 1,0-1-1,0 0 1,-1 0-1,1 0 1,0 0-1,0 1 0,0-1 1,0 0-1,-1 0 1,1 1-1,0-1 1,0 0-1,0 0-10,-2 3 75,1 0 0,0 0 0,-1 0 0,1 1 0,0-1 0,1 0 0,-1 0 0,1 1 0,-1-1 1,1 0-1,0 0 0,0 4-75,0 0 129,0 18 272,2-1 1,0 1-1,2-1 1,1 3-402,0 5 326,-5-32-322,3 22 124,1 0 0,1-1 0,1 1 0,1-1 0,1 0-128,-5-15-39,0-1 1,0 1-1,1-1 1,-1 1-1,1-1 1,0 0-1,0-1 1,1 1 0,0 0 38,-1-2-64,-1-1 0,1 0 1,-1 1-1,1-1 0,0-1 1,0 1-1,0 0 0,0-1 1,0 0-1,0 0 0,0 0 1,0 0-1,0-1 1,3 0 63,20-3 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4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8 14083,'-3'38'5537,"-3"6"-3608,7 11-1209,3 11-64,8 2-112,-1 5-56,2-1-168,-4-9-80,1-2-112,0-13-16,-7-19-144,1-6-248,-2-23-1048,-2-8-680,-1-22-1177,-3-7-536,-12-13 2393</inkml:trace>
  <inkml:trace contextRef="#ctx0" brushRef="#br0" timeOffset="1">10 14 9330,'25'-5'7163,"20"0"-7163,-14 2 2086,1 3-1,10 1-2085,-35-1 392,0 0 0,0 1 0,-1 0 0,1 1 0,-1 0 0,1 0 0,-1 0-1,2 1-391,-7-2 81,1 0-1,0 0 1,-1 0-1,1 0 0,-1 0 1,1 0-1,-1 0 1,1 1-1,-1-1 0,0 1 1,0-1-1,1 1 0,-1-1 1,-1 1-1,1 0 1,0 0-1,0-1 0,0 1 1,-1 0-1,1 0 1,-1 0-1,0 0 0,1 0 1,-1-1-1,0 1 0,0 0 1,0 0-1,0 0 1,-1 0-1,1 0-80,-1 3 44,-1 0 1,1-1-1,-1 1 1,0-1-1,0 1 0,0-1 1,-1 0-1,0 1 1,1-1-1,-2-1 1,1 1-1,0 0 0,-1-1 1,1 1-1,-1-1 1,0 0-1,-1 0-44,-9 7-35,-2-1 1,1 0-1,-1-1 0,-2-1 35,2 0-1275,0-1 0,-1 0 0,-5 0 1275,21-6-79,1 0 1,0 0-1,0 0 0,0 0 0,-1 0 0,1 0 0,0 0 1,0 0-1,0 1 0,-1-1 0,1 0 0,0 0 1,0 0-1,-1 0 0,1 0 0,0 0 0,0 0 0,0 0 1,-1-1-1,1 1 0,0 0 0,0 0 0,0 0 1,-1 0-1,1 0 0,0 0 0,0 0 0,0 0 0,-1-1 79,11-4-1256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5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18596,'4'14'717,"-1"0"-1,0 0 1,-1 0-1,-1 0 1,0 0 0,-1 1-717,-1 26 1603,-3 18-1603,-3-16 409,11-48-486,9-32-196,-6 15 154,2-1 0,3-6 119,-8 23 2,-1-1-1,1 1 1,1-1 0,-1 1-1,1 0 1,0 1-1,0-1 1,1 1 0,2-2-2,-6 5 6,0 1 0,0-1 1,0 1-1,1 0 0,-1 0 1,0 0-1,1 0 0,-1 0 1,1 0-1,-1 1 1,0-1-1,1 1 0,0-1 1,0 1-7,-1 0 11,0 1 1,-1-1-1,1 0 1,0 1 0,-1-1-1,1 1 1,-1-1-1,1 1 1,-1 0-1,1-1 1,-1 1 0,1 0-1,-1 0 1,0 0-1,1 0 1,-1 1 0,0-1-1,0 0 1,0 0-1,0 1 1,0-1 0,0 2-12,4 5 123,-1 0 0,-1 0 0,0 1 1,0-1-1,0 1 0,-1 0 0,-1 0 0,1 0 1,-1 5-124,0 15 676,-1 0 0,-2 8-676,1-30 75,1-7-73,1-15-359,1 1 255,2 0-1,0 0 0,1 1 1,0-1-1,3-4 103,-5 11-11,1 0-1,-1 0 1,1 0 0,1 1 0,-1-1-1,1 1 1,0 0 0,1 1 0,-1-1-1,1 1 1,0 0 0,1 0 0,-1 1-1,1 0 1,0 0 0,6-3 11,-11 6 11,1 1 1,-1-1-1,1 0 1,-1 1-1,1-1 1,0 1-1,-1 0 1,1 0-1,0 0 1,-1 0-1,1 0 1,-1 0-1,1 1 1,0-1-1,-1 1 1,1 0-1,-1 0 1,0 0-1,1 0 1,-1 0-1,0 0 1,1 1-1,-1-1 1,0 1-1,0 0 1,0-1-1,0 1 1,0 1-12,1 1 51,0 0 0,0 0 1,-1 0-1,1 1 0,-1-1 0,0 0 0,0 1 1,-1 0-1,1 0 0,-1-1 0,0 1 0,0 0 1,-1 0-1,1 4-51,-2 28 281,0-25-274,1 0-1,0 0 0,1 1 1,0-1-1,2 4-6,-1-3-871,-2-12 781,0-1-1,0 0 1,0 1-1,1-1 0,-1 0 1,0 0-1,0 1 1,0-1-1,0 0 1,0 0-1,1 0 0,-1 1 1,0-1-1,0 0 1,0 0-1,1 0 1,-1 0-1,0 1 0,0-1 1,1 0-1,-1 0 1,0 0-1,0 0 1,1 0-1,-1 0 0,0 0 1,1 0-1,-1 0 1,0 1-1,0-1 1,1 0-1,-1 0 0,0-1 1,0 1-1,1 0 1,-1 0-1,0 0 1,1 0-1,-1 0 0,0 0 1,0 0-1,1 0 1,-1 0-1,0-1 1,0 1-1,0 0 0,1 0 91,13-12-1411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5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66 14011,'-4'6'1021,"0"-1"0,1 0 0,0 1-1,0 0 1,0-1 0,1 1 0,-2 5-1021,3-8 122,1-1 1,-1 0-1,1 0 0,-1 1 0,1-1 1,0 0-1,0 1 0,0-1 1,0 0-1,1 1 0,-1-1 1,1 0-1,-1 1 0,1-1 1,0 0-1,0 0 0,0 0 1,0 1-1,0-1 0,0 0 0,1 0 1,-1 0-123,1-1 39,-1 0 1,1 0-1,-1 1 1,1-1-1,-1-1 1,1 1-1,-1 0 1,1 0-1,0 0 1,-1-1-1,1 1 1,0-1-1,0 0 1,-1 1-1,1-1 1,0 0-1,0 0 1,0 0-1,0 0 1,-1 0-1,1 0 0,0-1 1,0 1-1,-1-1 1,1 1-1,0-1 1,0 0-40,4-1 33,0-1 0,0 0 1,0 0-1,0-1 0,0 0 0,2-2-33,-4 3 11,0-1 0,0 0-1,0 0 1,0-1-1,-1 1 1,0-1 0,0 1-1,0-1 1,-1 0 0,1 0-1,-1 0 1,0-1-1,1-3-10,-3 6 6,1 1-1,-1-1 0,1 0 0,-1 1 1,0-1-1,0 0 0,0 1 0,0-1 0,0 0 1,-1 1-1,0-1 0,1 0 0,-1 1 1,0-1-1,0 1 0,0-1 0,0 1 0,-1 0 1,1 0-1,-1-1 0,1 1 0,-1 0 0,0 0 1,0 0-1,0 0 0,0 1 0,0-1 1,0 1-1,-1-2-5,-1 1 21,0 1 0,0-1 0,0 1-1,0-1 1,0 1 0,0 0 0,0 1 0,0-1 0,0 1 0,0 0 0,0 0 0,0 0 0,-4 1-21,4-1-81,0 1-1,1-1 1,-1 1 0,0 0 0,1 0 0,-1 1 0,1-1-1,0 1 1,-1 0 0,1 0 0,0 0 0,0 0 0,0 0-1,0 1 1,-1 1 81,4-4-89,0 0 0,0 0 0,-1 1 0,1-1 1,0 0-1,0 1 0,0-1 0,-1 0 0,1 1 0,0-1 0,0 0 0,0 1 0,0-1 0,0 0 0,0 1 0,0-1 0,0 0 0,0 1 0,0-1 0,0 1 1,0-1-1,0 0 0,0 1 0,0-1 0,0 0 0,0 1 0,0-1 0,0 0 0,1 1 0,-1-1 0,0 0 0,0 1 0,0-1 0,1 0 0,-1 1 0,0-1 1,0 0-1,1 0 0,-1 1 0,0-1 0,0 0 0,1 0 0,-1 0 0,0 0 0,1 1 89,12 1-1299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6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163 333 10794,'0'-3'479,"1"0"0,0 1-1,0-1 1,-1 0 0,0 0 0,1 0-1,-1 1 1,0-1 0,0 0-1,-1 0 1,1 0 0,-1 1-1,1-1 1,-1 0 0,0 0 0,0 1-1,0-1 1,0 1 0,-1-1-1,1 0-478,-1 2 86,1-1-1,0 0 1,-1 1-1,0-1 0,1 1 1,-1 0-1,0-1 0,0 1 1,0 0-1,0 0 1,0 0-1,0 0 0,0 0 1,0 1-1,0-1 1,0 1-1,0-1 0,-3 1-85,0-1 91,0 1-1,0-1 0,0 1 0,0 1 1,0-1-1,0 1 0,0 0 1,-1 0-91,3 0 54,0 0 1,0 0 0,0 0 0,0 1 0,0 0 0,1-1 0,-1 1 0,0 0 0,1 0 0,-1 0 0,1 1 0,0-1 0,-1 1-55,0 2 70,-1 0 0,1 0-1,0 0 1,1 0 0,-1 1 0,1-1 0,0 3-70,-2 4 96,1 1 0,1 0 1,0 0-1,1 0 0,0 0 0,1 7-96,0-13 31,1 1 0,0-1 0,0 0 0,1 0 0,0 0 0,0 0 1,2 5-32,-3-10 6,0 1 1,1 0 0,-1-1-1,1 1 1,-1-1 0,1 0 0,0 0-1,0 1 1,0-1 0,0 0-1,0-1 1,0 1 0,1 0 0,-1-1-1,0 1 1,1-1 0,0 0 0,-1 0-1,1 0 1,1 1-7,-2-2-1,0 0 1,0 0-1,1 0 0,-1 0 1,0 0-1,1 0 0,-1 0 1,0-1-1,0 0 1,1 1-1,-1-1 0,0 0 1,0 0-1,0 0 0,0 0 1,0 0-1,0 0 0,0-1 1,0 1-1,-1-1 0,1 1 1,1-2 0,1-2-62,1 0 0,-1-1 0,0 1 0,-1-1 0,1 1 0,-1-1 0,2-5 62,6-23-575,-1 1 0,-2-2 0,-1 1 1,-2-3 574,3-9-372,6-45-23,7-29 230,-14 98 445,-4 17 272,-2 11-83,-3 15 218,-3 12 23,-22 165 2376,22-139-2391,2 0 0,3 22-695,1-76 5,0 17 95,2 15-100,-2-32-146,0 1 0,1 0-1,-1-1 1,1 1 0,0-1-1,0 0 1,1 1 0,2 3 146,-4-8-124,-1 0 0,1 0-1,0 0 1,-1 0 0,1-1 0,0 1 0,0 0 0,0 0 0,0 0 0,0-1 0,0 1-1,0 0 1,0-1 0,0 1 0,0-1 0,0 0 0,0 1 0,0-1 0,0 0 0,1 1-1,-1-1 1,0 0 0,0 0 0,0 0 0,0 0 0,1 0 0,-1 0 0,0-1-1,0 1 1,1 0 124,27-12-1197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6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56 15323,'-5'39'5654,"4"-25"-5269,-1 0 0,0 0 1,-1 0-1,0 0 1,-2 0-386,-21 48 813,29-75-978,1 1 0,1-1-1,0 1 1,0 0 0,1 1 0,5-7 165,13-19-393,11-10 393,-29 38 25,0 1 1,1 1-1,0-1 1,1 1 0,5-4-26,-11 9 38,1 1 1,-1-1 0,1 0 0,-1 1 0,1 0-1,0-1 1,0 1 0,-1 0 0,1 0 0,0 1 0,0-1-1,0 1 1,0-1 0,0 1 0,0 0 0,0 0-1,0 0 1,0 1 0,0-1 0,0 1 0,1 0-39,0 0 113,-1 0 0,0 1 0,0-1 0,0 1 0,0 0 0,0 0 0,0 0 0,0 0 1,-1 0-1,1 1 0,-1-1 0,0 1 0,2 2-113,-1 0 213,0 0 0,0 0-1,0 1 1,-1-1 0,0 1 0,0-1 0,1 6-213,0 7 522,-1-1 0,0 1 1,-2-1-1,-1 19-522,1-35-16,0 6 75,0 0 0,-1 0 1,0 0-1,-1 3-59,1-9-116,1 0 0,0 0 0,-1 0 1,1 1-1,-1-1 0,1 0 0,-1 0 1,1 0-1,-1 0 0,0 0 0,0 0 1,1 0-1,-1 0 0,0 0 0,0 0 1,0 0-1,0 0 0,0-1 0,0 1 1,0 0-1,0-1 0,-1 1 0,1-1 1,0 1-1,0-1 0,-1 1 116,-9-4-979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7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301 1 8666,'-17'10'749,"1"1"1,1 1-1,0 1 1,1 0 0,0 0-1,-8 13-749,1 0 648,1 1-1,1 2 1,-5 12-648,7-10 432,2 1-1,1 0 1,2 1-1,1 0 1,2 1 0,1 0-1,1 0 1,2 1 0,0 21-432,5-9 545,2-1-1,6 34-544,22 92 624,10 3-338,-22-108-173,16 35-113,18 24 66,-37-93-514,2-1 1,16 22 447,-20-36-1179,12 16 1179,-14-23-350,0-1 1,5 4 349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08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8634,'3'2'6359,"14"9"-4775,-2 2-730,-1 0 0,0 1 1,-1 1-1,-1 0 0,7 11-854,1 0 442,19 27 186,-1 1-1,-3 2 1,16 38-628,-30-50 188,-2 1 0,-2 1 0,-2 1 0,-2 0 0,1 14-188,-5-9 113,-2 0 0,-2 1 0,-3 0-1,-2 0 1,-6 41-113,3-67 58,-2 0-1,-2 0 0,0 0 1,-2 0-1,-9 20-57,-4 0 45,-2-1 1,-20 27-46,13-27-1222,-3-2 1,-5 2 1221,21-24-1338,4-6 540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19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6 8538,'-2'-2'3713,"1"1"-1809,0 0-584,-1-1 97,1 2-89,-4 16-112,1 20-272,1 76-95,6-44-113,1 0-88,1-3-200,0-6-112,3-6-184,-1-4-56,-3-14-632,1-7-736,3-18-1545,-1-8 1641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0.1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99 127 10362,'27'28'4041,"-20"2"-2313,3 8-439,-2 3 239,-8-5 8,0-2-375,0-7-273,1-7-496,5-5-176,-9-11-568,4-4-520,2-8-1265,-3 6-791,0 1 1751</inkml:trace>
  <inkml:trace contextRef="#ctx0" brushRef="#br0" timeOffset="1">1 0 7042,'14'18'3904,"-6"-5"-31,6-1-2160,-2-5-825,5 2-24,3-5-344,1 1-824,7-1-2921,-1-4 2281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34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3745,'-2'1'1494,"0"0"0,-1 0 0,1 0-1,-1-1 1,0 1 0,1-1 0,-1 1 0,1-1 0,-1 0 0,0 0-1494,3 0 27,0 0 0,0 0 0,0 0 0,0 0 0,-1 1 0,1-1 0,0 0 0,0 0 1,0 0-1,0 0 0,0 0 0,0 0 0,-1 0 0,1 0 0,0 0 0,0 1 0,0-1 0,0 0 0,0 0 0,0 0 0,0 0 0,0 0 0,0 1 0,0-1 0,0 0 0,0 0 1,-1 0-1,1 0 0,0 1 0,0-1 0,0 0 0,0 0 0,0 0 0,0 0 0,1 0 0,-1 1 0,0-1 0,0 0-27,-2 15 331,2 1 0,0-1 1,1 4-332,-1 5 144,-3 60 384,13 228 199,-8-144-571,-3-85-44,5 16-112,4-30 39,1 24 8,2 144 75,-6 117-9,-4-180 187,-1-72 35,4 146 320,-2-149-504,2 46 38,-1-62-97,-1-20-55,-1-23-95,-1 1-1,-4 17 59,3-51-611,1-17-532,0-22-1280,-2-5 2423,2 37-1,-2-54-641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0.5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10002,'-3'23'2965,"2"1"0,0-1 0,3 21-2965,-1 7 2106,-3 7-505,0-32-996,1 1-1,1 0-604,1-22 84,1-11-62,3-20-57,-3 17 33,3-20-38,2 0 0,3-7 40,-7 26 1,0 1 1,1 0-1,0 0 1,1 0 0,0 0-1,1 1 1,-1 0-1,6-6-1,-9 13 4,-1-1-1,0 1 0,1-1 0,0 1 1,-1-1-1,1 1 0,0 0 0,-1 0 1,1 0-1,0 0 0,0 0 0,0 0 1,0 1-1,0-1 0,0 0 0,0 1 0,0 0 1,1-1-1,-1 1 0,0 0 0,0 0 1,0 0-1,0 1 0,0-1 0,0 0 1,0 1-1,0-1 0,0 1 0,2 1-3,-1-1 23,0 1-1,0 0 1,0 0-1,0 1 0,-1-1 1,1 0-1,0 1 1,-1 0-1,0 0 0,0-1 1,0 1-1,0 1 1,0-1-1,0 0 0,-1 0 1,0 1-1,1-1-22,1 12 176,1-1 1,-2 1-1,0-1 0,-1 1 0,0 0 0,-2 6-176,3 31-775,-2-51 596,0 0 0,0 0 0,0 0 1,0 0-1,1 0 0,-1 0 0,0 0 0,0 0 1,1 0-1,-1 0 0,1 0 0,-1 0 1,1 0-1,-1 0 0,1-1 0,0 1 1,-1 0-1,1 0 0,0 0 0,0-1 1,-1 1-1,1 0 179,9 2-1338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1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1 246 11202,'11'-1'3081,"-1"0"0,1-1 0,1 0-3081,-8 1 308,1-1 0,-1 0 0,0 0-1,1 0 1,-1 0 0,0 0 0,0-1 0,1-1-308,10-7 140,-1-1 1,-1-1 0,1 0 0,-2-1 0,0-1 0,-1 0 0,0 0-1,6-12-140,-16 23 5,1 0-1,0 1 0,-1-1 0,0 0 1,0 0-1,0 0 0,-1 0 0,1 0 0,-1 0 1,0 0-1,0 0-4,0 3 2,0-1 0,0 0 0,0 1 1,-1-1-1,1 0 0,-1 1 0,1-1 0,-1 1 0,0-1 1,0 1-1,0-1 0,1 1 0,-1 0 0,0-1 0,-1 1 1,1 0-1,0 0 0,0-1 0,0 1 0,-1 0 0,1 1 0,-1-1 1,1 0-1,-1 0 0,1 0 0,-2 0-2,0 0-1,0 1 1,-1-1-1,1 1 0,0-1 0,0 1 1,-1 0-1,1 0 0,0 0 0,0 1 1,0-1-1,-1 1 0,1 0 0,0 0 1,0 0-1,0 0 0,0 0 1,-2 2 0,-1 1 1,-1-1 0,1 2 0,-1-1 0,1 1 1,1 0-1,-1 0 0,0 1-1,-1 2 48,1 0 1,0 0-1,0 1 0,0-1 0,1 1 1,1 1-1,-1-1 0,2 1 1,-1-1-1,1 3-48,1-5 40,0 0 1,1 0-1,0 0 1,1-1 0,0 1-1,0 0 1,0 0-1,1 0 1,0 0-1,0 0 1,1 0-1,0-1 1,0 1-1,0-1 1,2 3-41,0-1 26,0-1-1,0 0 1,0 0 0,1 0-1,0 0 1,1-1-1,3 4-25,-5-6 1,0-1 1,0 0-1,1 0 0,-1-1 0,1 1 0,-1-1 0,1 0 0,0-1 0,-1 1 0,1-1 0,0 1 0,0-2 0,4 2-1,3-2-61,1 0 0,-1 0 0,1-1-1,-1-1 1,0 0 0,0-1 0,1 0-1,-2 0 1,9-5 61,8-4-495,0-1-1,-1-1 1,12-9 495,-23 13-171,-1 0 1,1-1-1,-2-1 1,0-1-1,0 0 1,5-7 170,-17 17 4,0 0 0,0 0 0,0 0 0,0-1 0,-1 1 0,1 0 0,-1-1 0,0 0 0,0 1 1,0-1-1,0 0 0,-1 1 0,1-1 0,-1 0 0,0-2-4,0 4 21,-1 0 0,1 0 0,-1 0 1,1 0-1,-1 0 0,1 0 0,-1 1 0,0-1 0,0 0 1,0 0-1,0 1 0,0-1 0,-1 0 0,1 1 0,0-1 0,-1 1 1,1 0-1,-1-1 0,1 1 0,-1 0 0,0 0 0,1 0 1,-1 0-1,0 0 0,0 0 0,0 1 0,0-1 0,0 1 1,0-1-22,-2 0 74,1 0 0,-1 1 0,0-1-1,0 1 1,1 0 0,-1 0 0,0 0 0,0 0 0,1 1 0,-1 0 0,0-1 0,1 1 0,-1 1 0,0-1 0,-1 1-74,1 1 94,-1-1 0,1 1 0,0 0 0,0 0 0,0 0 0,1 1 0,-1 0 0,1-1 0,-1 1 0,-1 4-94,0 0 122,0 1 0,0 0 0,1 0-1,0 1 1,1 0 0,0-1 0,0 1 0,1 0 0,0 0 0,1 0 0,0 1-122,1-6 39,0-1 0,0 1 0,0 0 0,1 0 0,-1-1 1,1 1-1,1 1-39,-2-5 4,0 1 1,1-1 0,0 0 0,-1 0 0,1 0-1,-1 0 1,1 0 0,0 0 0,0 0 0,0 0-1,0 0 1,-1 0 0,1-1 0,0 1 0,0 0-1,1 0 1,-1-1 0,0 1 0,0-1-1,0 1 1,0-1 0,0 0 0,1 1 0,-1-1-1,0 0 1,0 0 0,1 1 0,-1-1-5,4 0-44,0-1 0,0 1 0,0-1 0,0 0 0,0 0 0,0 0 0,0-1 0,0 1 0,0-1 0,-1 0 0,1-1 0,-1 1 0,1-1 0,-1 0 0,0 0 0,0 0 0,2-3 44,2-2-128,0-1 1,0 0-1,-1 0 0,0-1 0,0 0 1,-1 0-1,-1-1 128,-2 6-65,-1 0 0,0-1 0,0 1 1,-1-1-1,1-3 65,4-13-4,-6 22 4,-14 44 349,12-40-495,1 1 0,1 0-1,-1-1 1,1 1 0,0 0 0,0-1 0,0 1-1,0 0 1,2 3 146,-2-7-88,0 0 1,0-1-1,0 1 0,0-1 1,0 1-1,1-1 0,-1 1 0,0-1 1,0 1-1,1-1 0,-1 1 1,0-1-1,1 1 0,-1-1 0,0 0 1,1 1-1,-1-1 0,1 0 1,-1 1-1,1-1 88,0 0-171,-1 0 1,1 1-1,0-1 1,0 0-1,0 0 1,0 0-1,-1 0 0,1-1 1,0 1-1,0 0 1,0 0-1,0 0 1,0-1 170,16-4-1462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1.7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9674,'3'3'874,"-1"1"-1,1-1 1,-1 1-1,0 0 1,0-1 0,0 1-1,-1 0 1,1 0-1,0 4-873,0 2 1208,-1 1 0,0-1 1,0 6-1209,-2 16 2159,0 0 1,-5 20-2160,5-45 136,1 14 201,1-15-220,0-15-27,-1 6-88,-1-13 8,2-1-1,0 0 0,3-13-9,-3 25 1,1 0 0,-1 0 0,1 0 0,-1 1 0,1-1 1,1 0-1,-1 1 0,1 0 0,0-1 0,0 1 0,0 0 1,0 0-1,1 1 0,-1-1 0,2 0-1,2-2 11,-2 2-438,0 0 1,0 0-1,0 0 1,0 1-1,1 0 1,-1 0-1,1 0 1,0 1-1,5-2 427,11 3-1030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2.5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9738,'0'0'115,"0"0"0,0 0 0,0 0-1,1 0 1,-1 0 0,0 0 0,0 0 0,0 0-1,0 0 1,0 0 0,1 1 0,-1-1 0,0 0-1,0 0 1,0 0 0,0 0 0,0 0 0,0 0-1,0 0 1,0 1 0,1-1 0,-1 0 0,0 0-1,0 0 1,0 0 0,0 1 0,0-1 0,0 0 0,0 0-1,0 0 1,0 0 0,0 0 0,0 1 0,0-1-115,10 35 2502,-1 0 0,-2 1 0,3 33-2502,1 114 2528,2 22-743,-12-199-1744,0-5-31,-1 0-1,0 0 1,0 0 0,0 0-1,0 0 1,0 0-1,0 0 1,0 1 0,0-1-1,0 0 1,0 0-1,-1 0 1,1 1-10,0-2 1,0 0 0,0 0 0,0 0-1,0 0 1,0 0 0,0 0 0,0 1 0,0-1 0,0 0 0,-1 0 0,1 0 0,0 0-1,0 0 1,0 0 0,0 0 0,0 0 0,0 0 0,0 0 0,0 0 0,0 0 0,0 0 0,0 0-1,0 0 1,0 0 0,0 1 0,0-1 0,0 0 0,-1 0 0,1 0 0,0 0 0,0 0 0,0 0-1,0 0 1,0 0 0,0 0 0,0 0 0,0 0 0,0 0 0,0 0 0,0 0 0,0 0 0,-1 0-1,1 0 1,0 0 0,0 0 0,0-1-1,-3-3-15,-1-12-67,4-8 27,0 1 0,1-1 1,2-6 54,-2 22-11,1 1 1,0-1 0,0 1-1,0-1 1,1 1 0,0 0-1,0 0 1,1 1 0,2-5 10,-4 8 2,-1 1 0,1 0 0,-1 0 0,1 0 0,0 1-1,0-1 1,0 0 0,0 1 0,0-1 0,0 1 0,0 0 0,0-1 0,0 1 0,1 0 0,-1 1 0,1-1 0,-1 0 0,0 1 0,1-1 0,-1 1 0,1 0-1,0-1 1,-1 1 0,1 0 0,-1 1 0,1-1 0,-1 0 0,2 1-2,-1 0 9,0 1 0,0-1-1,0 0 1,-1 1 0,1-1 0,0 1 0,-1 0-1,1 0 1,-1 0 0,0 0 0,0 1 0,0-1-1,0 0 1,0 1 0,0 0-9,5 9 53,0-1 0,-1 1 1,0 2-54,2 4 60,-4-9-39,1-1-1,0 0 0,0 0 1,1 0-1,0 0 0,0-1 1,1 0-1,0 0 1,7 5-21,-9-9-6,0 1-1,0-1 1,0-1 0,0 1 0,1-1 0,-1 0 0,1 0 0,0 0 0,-1-1 0,1 0 0,0 0 0,0 0 0,0-1 0,0 0 0,-1 0 0,7-1 6,-3-1-180,0 0 0,0 0 0,0-1 0,0 0 0,0 0-1,0-1 1,-1 0 0,0-1 0,0 0 0,0 0 0,-1-1 0,1 0 0,-1 0 0,1-1 180,-3 1-103,1-1 0,-1 1 0,0-1 0,0 0 0,-1 0 0,0 0 0,0-1 0,-1 0 1,1 1-1,-2-1 0,1 0 0,-1 0 0,-1-1 0,1 1 0,-1-7 103,-1 11 15,0 0 0,0 0-1,0 0 1,-1 0 0,1 0 0,-1 0 0,0 1-1,0-1 1,0 0 0,-1 0 0,0 1 0,1-1-1,-2-1-14,1 3 41,0-1 0,0 1 0,0 0 0,0 0 0,0 0 0,-1 0 0,1 0 0,-1 0 0,1 1 0,-1-1 0,0 1 0,1 0-1,-1-1 1,0 1 0,0 0 0,0 1 0,-1-1-41,-1 0 106,-1 0 0,0 0-1,1 1 1,-1-1 0,0 1 0,0 1-1,1-1 1,-1 1 0,1 0 0,-1 0-1,0 1 1,1 0 0,0 0-1,-1 0 1,1 0 0,0 1 0,0 0-1,1 0 1,-1 0 0,0 1 0,1 0-1,0-1 1,0 2 0,0-1 0,0 0-1,1 1 1,0-1 0,-1 2-106,1 0 109,0-1 0,0 1-1,1 0 1,-1 0 0,1 0 0,0 1 0,1-1 0,-1 4-109,2-8 24,-1 0 0,1 0 1,0 1-1,0-1 0,0 0 1,0 0-1,1 0 1,-1 1-1,0-1 0,1 0 1,-1 0-1,1 0 0,0 0 1,0 0-1,0 0 0,0 0 1,0 0-1,0 0 1,1-1-1,-1 1 0,1 0 1,-1-1-1,1 1 0,-1-1 1,1 1-1,1 0-24,2 0 10,0 1 1,0-1-1,0-1 0,0 1 0,0-1 0,1 1 0,-1-2 1,0 1-1,1-1 0,-1 1 0,0-1 0,1-1 1,0 1-11,0-1 3,0 0 1,0 0 0,0 0-1,0-1 1,0 0 0,-1 0 0,1-1-1,-1 1 1,1-1 0,-1 0 0,2-2-5,-1 0 5,-4 3 0,1 0 0,0 0 0,0 0 1,0 0-1,3-1-4,-5 2 1,0 1 0,-1 0 1,1 0-1,0-1 0,0 1 1,0 0-1,0 0 0,0 0 1,-1 0-1,1 0 0,0 0 1,0 0-1,0 0 0,0 0 1,0 1-1,-1-1 0,1 0 1,0 0-1,0 1 0,0-1 1,-1 1-1,1-1 0,0 1 1,0-1-1,0 1-1,1 1 11,0 1 0,0-1 1,0 1-1,-1-1 0,1 1 1,-1 0-1,1-1 0,-1 1 1,0 0-1,0 0 0,0 3-11,9 17-762,-10-22 676,0-1 0,0 0 0,1 1 0,-1-1 0,0 1-1,1-1 1,-1 0 0,0 1 0,1-1 0,-1 0 0,1 0-1,-1 1 1,0-1 0,1 0 0,-1 0 0,1 0 0,-1 1-1,1-1 1,-1 0 0,1 0 0,-1 0 0,1 0 0,-1 0 0,1 0-1,-1 0 1,1 0 0,-1 0 86,16-5-3132,-12 4 2488,14-6-778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2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2 11594,'-2'0'563,"0"-1"0,0 1 0,0 0 0,-1 0 0,1 0-1,0 0 1,0 0 0,0 1 0,0-1 0,-1 1 0,1-1-1,0 1 1,0 0 0,0 0 0,0 0-563,-1 1 359,0-1 1,0 1-1,1 0 1,-1 1-1,1-1 0,0 0 1,0 1-1,0-1 1,-2 3-360,0 3 351,-1 0 1,1 0-1,0 1 0,1-1 1,0 1-1,-1 6-351,3-10 128,-1 0 0,1 0 0,1 0 0,-1 0 0,1 1 0,0 3-128,0-7 22,1 1 0,-1-1 1,1 0-1,-1 1 0,1-1 1,0 0-1,0 1 1,0-1-1,1 0 0,-1 0 1,0 0-1,1 0 0,0 0 1,-1 0-1,1 0-22,25 23 143,-14-14-15,0 1-1,-1 1-127,-9-9 69,0-1 0,0 1 0,0 0 0,-1 0-1,1 0 1,-1 0 0,0 0 0,-1 1 0,2 3-69,-3-7 23,1 1 0,-1-1 0,0 1 1,0-1-1,0 1 0,0-1 1,0 1-1,0-1 0,0 1 1,0-1-1,-1 1 0,1-1 1,-1 1-1,1-1 0,-1 1 1,1-1-1,-1 0 0,0 1 0,0-1 1,0 0-1,0 1 0,0-1 1,0 0-1,0 0 0,0 0 1,0 0-1,0 0 0,0 0 1,-1 0-24,1-1-90,-1 1 1,1 0 0,0-1-1,0 0 1,-1 1 0,1-1-1,0 0 1,0 0 0,-1 1-1,1-1 1,0 0 0,-1 0 0,1 0-1,0-1 1,0 1 0,-1 0-1,1 0 1,0-1 0,-1 1-1,1-1 1,0 1 0,0-1-1,0 1 1,0-1 0,0 0 0,0 0-1,-1 0 1,2 1 0,-1-1-1,0 0 1,0 0 0,0 0-1,0-1 90,0 0-348,0 0-1,0 0 0,0 0 0,0 0 0,1 0 1,-1 0-1,1 0 0,-1 0 0,1 0 1,0 0-1,0 0 0,0 0 0,0 0 0,0-1 1,1 0 348,-1-3-686,1-21-1230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3.3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10594,'13'76'9608,"-10"-47"-7541,0 0 0,-2 26-2067,-2-23 849,0 65 565,2-82-1330,0-1 0,1 1 0,1 0 0,0-1 0,3 6-84,-5-16 7,1-1 1,-1 1-1,1 0 0,0-1 0,0 1 0,0-1 1,1 0-1,-1 1 0,1-1 0,2 2-7,-4-4-5,-1-1 0,1 1 0,-1-1 0,1 0 0,0 1 0,-1-1 0,1 0 0,0 1 0,-1-1 0,1 0 0,0 0-1,-1 1 1,1-1 0,0 0 0,-1 0 0,1 0 0,0 0 0,-1 0 0,1 0 0,0 0 0,0 0 0,-1 0 0,1-1 0,0 1 0,-1 0 0,1 0 0,0-1 0,-1 1 0,1 0 0,-1-1-1,1 1 1,0 0 0,-1-1 0,1 1 0,-1-1 0,1 1 0,-1-1 0,1 1 0,-1-1 0,1 0 5,2-3-89,-1 0 0,1 0 0,-1-1 0,0 1 1,1-3 88,-1 3-58,11-28-353,-4 8 10,13-21 401,-19 39 3,1-1 0,0 1 1,1 0-1,-1 0 0,1 1 1,0-1-1,1 1 0,5-4-3,-10 8 14,-1 0 0,1 1-1,0-1 1,0 1 0,0-1-1,0 1 1,0-1 0,0 1-1,0-1 1,0 1 0,0 0-1,0 0 1,0-1 0,0 1-1,0 0 1,0 0 0,1 0-1,-1 0 1,0 0 0,0 0-1,0 1 1,0-1 0,0 0-14,1 1 34,-1 0 1,0 0-1,0-1 1,0 1-1,0 0 1,0 0-1,0 0 1,0 0-1,0 1 1,0-1 0,0 0-1,0 0 1,-1 1-1,1-1 1,0 1-35,2 5 189,-1 1 0,0 0 1,0-1-1,-1 1 1,1 5-190,-1 0 5,-1 0 1,0 0-1,0 0 1,-1 0 0,-1 1-6,2-14-29,0 0 0,0 0 1,-1 0-1,1 1 0,0-1 1,0 0-1,0 0 0,0 0 1,0 0-1,0 0 0,0 0 1,0 0-1,0 0 0,0 0 1,0 0-1,0 0 0,0 1 1,0-1-1,0 0 0,0 0 1,0 0-1,0 0 0,0 0 1,0 0-1,0 0 0,0 0 1,0 0-1,0 0 1,0 0-1,0 1 0,0-1 1,0 0-1,0 0 0,1 0 1,-1 0-1,0 0 0,0 0 1,0 0-1,0 0 0,0 0 1,0 0-1,0 0 0,0 0 1,0 0-1,0 0 0,0 0 1,0 0-1,0 0 0,0 0 1,1 0-1,-1 0 0,0 0 1,0 0-1,0 0 0,0 0 1,0 0-1,0 0 29,5-3-5441,-4 3 3847,9-7-110</inkml:trace>
  <inkml:trace contextRef="#ctx0" brushRef="#br0" timeOffset="1">442 216 10738,'8'19'4625,"-11"0"-2192,3 5-313,-1-2-167,0 1-177,2-6-640,-1-1-248,-3-7-735,-2-3-506,4-5-1319,-5-4-824,6-1 1447</inkml:trace>
  <inkml:trace contextRef="#ctx0" brushRef="#br0" timeOffset="2">317 79 9202,'9'8'3945,"-1"0"-1977,4-5-1672,3-2-352,-4-5-56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3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78 10674,'-2'3'669,"0"1"0,1 0 1,0 0-1,-1 0 0,1 0 0,1 0 0,-1 0 0,1 0 0,-1 4-669,2 2 1140,0 1-1,0-1 1,2 2-1140,-2-5 507,0 14 1520,-1-14-946,-2-14-574,2 2-539,0 0 0,0 0 0,1 0 0,0 0-1,0 0 1,0 0 0,0 0 0,1 1 0,1-4 32,4-9-421,0 1 0,2 0 421,-4 7-112,0 0-1,0 0 0,1 1 0,0 0 0,1 0 1,0 1-1,0 0 0,0 0 0,9-6 113,-15 12 10,0 1-1,0-1 0,0 0 1,0 1-1,1-1 0,-1 1 1,0-1-1,0 1 0,0 0 0,1 0 1,-1-1-1,0 1 0,0 0 1,1 0-1,-1 0 0,0 0 1,1 0-10,-1 1 23,-1-1-1,1 0 1,0 1 0,-1-1 0,1 1 0,0-1 0,-1 1 0,1-1 0,0 1 0,-1 0 0,1-1 0,-1 1 0,1 0 0,-1-1 0,0 1 0,1 0 0,-1 0-1,0 0 1,1-1 0,-1 1 0,0 0 0,0 0 0,0 0 0,1-1 0,-1 1 0,0 0 0,0 0-23,0 14 509,0 0-1,0-1 1,-3 13-509,1-17 178,1 1 1,1-1 0,-1 1 0,2 0-1,-1-1 1,1 1 0,1-1-1,1 6-178,-2-13-10,0-1 1,0 0-1,0 0 0,0 1 1,0-1-1,0 0 0,1 0 1,-1 0-1,1 0 0,0 0 0,-1-1 1,1 1-1,0 0 0,0-1 1,0 1-1,0-1 10,0 0-166,-1 0 1,1-1-1,0 1 1,0-1-1,-1 1 1,1-1-1,0 1 1,0-1-1,0 0 1,0 0-1,-1 0 1,1 0-1,0 0 1,0-1-1,0 1 1,0-1-1,-1 1 0,1-1 1,0 1-1,-1-1 1,1 0-1,0 0 166,14-9-1424,0 2 425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2:24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11 226 9506,'80'-8'4100,"-69"7"-2917,-9 1-960,-1 1 0,0-1 0,1 0 1,-1-1-1,0 1 0,1 0 0,-1 0 1,1 0-1,-1-1 0,0 1 0,0-1 0,1 1 1,0-1-224,1-2 562,0 1-230,0 0-1,0-1 1,-1 1-1,1-1 1,-1 1-1,0-1 1,0 0-1,0 0 1,0 0-1,0 0 1,0-1-1,-1 1 1,0 0-1,0-1 1,0 1-1,1-3-331,1-8 309,-1 0 0,0 0 0,-1-5-309,-1 18 9,1-43 272,-1 40-267,-1 0 0,1 1 0,-1-1 0,0 0 0,0 0 0,0 0 0,0 1 0,-1-1 0,-1-2-14,2 5 1,0 0 0,0 0 0,0 0 0,0 0 0,0 0 0,0 0-1,0 0 1,0 1 0,0-1 0,-1 0 0,1 1 0,0-1 0,-1 1 0,1 0 0,0-1 0,-1 1 0,1 0 0,-1 0 0,1 0 0,0 0-1,-1 0 1,1 0 0,0 0 0,-1 0-1,-1 0-4,0 1-1,0 0 1,-1-1 0,1 1-1,0 0 1,0 0 0,0 0-1,0 1 1,0-1 0,0 1 4,1 0-3,0 0 1,0 0-1,0 0 1,0 0 0,0 1-1,1-1 1,-1 0-1,1 1 1,-1-1-1,1 1 1,0 0 0,0-1-1,0 1 1,0 0-1,1 0 1,-1-1-1,1 1 1,-1 1 2,1 10 10,-1-1-1,1 0 1,2 7-10,-1-8 16,5 46 262,3 0 1,3 0-1,14 41-278,-11-53 233,3 0 0,1-1 0,21 33-233,-22-42 117,-10-20-30,0 1-1,-1-1 1,0 2 0,3 17-87,-9-31 19,0 1 1,0-1-1,-1 1 1,1 0-1,-1-1 1,0 1-1,0 0 1,-1-1-1,1 1 1,-1 0-1,0-1 1,-1 1-1,1-1 1,-1 0 0,1 1-1,-1-1 1,-1 0-1,1 0 1,0 0-1,-1 0 1,0-1-1,-1 2-19,0-2 14,1 0 0,-1 0 0,0-1 0,-1 1 0,1-1-1,0 0 1,-1 0 0,1 0 0,-1-1 0,0 0 0,1 1 0,-1-2-1,0 1 1,0-1 0,0 1 0,0-1 0,1 0 0,-1-1 0,-1 0-14,-5 0 6,0 0 1,1-2 0,-1 1 0,0-1-1,1-1 1,-1 0 0,-7-5-7,13 7-26,-1-2 0,1 1 0,0-1 1,0 1-1,0-1 0,1-1 0,0 1 0,-1-1 1,1 1-1,0-2 26,3 4-54,-1-1 0,1 1 0,0 0 0,0 0 0,0-1 0,0 1-1,0-1 1,0 1 0,1-1 0,-1 1 0,1-1 0,0 1 0,-1-1 0,1 0 0,1 1 0,-1-1 0,0 1 0,1-1 0,-1 0 0,1 1 0,0 0 0,-1-1 0,1 1 0,1-2 54,3-3-378,0 0 0,0 0 0,0 0 0,1 1 0,0 0 0,0 0 0,0 1 1,5-4 377,29-18-1019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4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247 10 5225,'-3'-6'8695,"0"2"-2527,-4 14-4983,-1 6-901,-1-1 0,0 0 0,-11 13-284,7-12 161,2 2 1,0-1-1,-3 9-161,9-17 51,-9 20 96,-2 0 0,-1-1 0,-16 21-147,28-44-426,0 0 0,0 0 0,-1 0 0,1 0 0,-1-1 0,0 0 0,-2 0 426,7-3-251,-6 2-869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4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8058,'2'1'656,"0"-1"1,-1 0-1,1 1 1,-1-1 0,1 1-1,0 0 1,-1-1-1,1 1 1,-1 0 0,0 0-1,1 0-656,14 15 3212,-10-8-2287,0 0 0,-1 1 0,2 5-925,64 133 3346,-49-104-3051,-1-1-370,2 0 1,28 37 74,-50-78-180,-1 0 0,1 0 0,-1-1 1,1 1-1,0 0 0,0 0 0,0 0 1,-1-1-1,1 1 0,0 0 0,0-1 1,0 1-1,0-1 0,0 1 0,0-1 1,0 1-1,0-1 0,1 0 180,8-3-1143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35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54 6209,'-1'0'269,"0"1"-1,0-1 0,0 0 0,0 0 1,-1 0-1,1 0 0,0 0 0,0 0 0,0 0 1,0 0-1,0 0 0,-1-1 0,1 1 1,0 0-1,0-1 0,0 1 0,0-1 1,0 1-1,0-1 0,0 0 0,0 1 0,0-1 1,0 0-1,1 0 0,-1 0 0,0 1 1,0-1-1,1 0 0,-1 0 0,0-1-268,-4-6 1804,5 8-1737,0 0 0,-1-1 0,1 1 0,-1 0 0,1-1 0,0 1 0,-1-1 0,1 1 0,0 0 0,0-1 0,-1 1 0,1-1 0,0 1 0,0-1 0,0 1 0,0-1 0,-1 1 0,1-1 0,0 1 0,0-1 0,0 1 0,0-1 0,0 1 0,0-1 0,0 1 0,1-1 0,-1 1 0,0-1 0,0 1 0,0-1 0,0 1 0,1-1 0,-1 1 0,0-1 0,0 1 0,1-1 0,-1 1 0,0 0 0,1-1 0,-1 1 0,1-1 0,-1 1 0,0 0 0,1 0 0,0-1-67,3-4 1625,-4 5-1562,0 0 0,0-1 0,0 1-1,1 0 1,-1 0 0,0-1 0,0 1 0,1 0 0,-1-1 0,0 1 0,1 0 0,-1 0-1,0 0 1,1 0 0,-1-1 0,0 1 0,1 0 0,-1 0 0,0 0 0,1 0 0,-1 0-1,1 0 1,-1 0 0,0 0 0,1 0 0,-1 0 0,0 0 0,1 0-63,117-2 677,-99 2-597,50-2 315,15 4-395,223 6 271,-236-9-237,-15 0 30,27 3-64,-42 1 172,-41-2-86,0 0-1,0 0 1,0 0-1,0 0 1,0 0-1,0 0 1,0 0-1,0-1 0,-1 1 1,1 0-1,0 0 1,-1 0-1,1 0 1,0 0-1,-1 0 1,1-1-86,-3 7 102,-1 7-57,0 0-1,-1 12-44,3-18 11,0 3 3,1-1-1,0 1 0,1-1 1,0 7-14,0 11 18,-2 229 42,3-140-48,12 117-10,-2-67-2,3 49 6,1 68 4,-15-112-10,-8 19 0,4-98 0,4 22 0,-2 79 0,0-134-2,3-1 0,2 1 0,3 0 0,5 14 2,1 36-64,-2-13-105,-9-96-14,-2 0-3237,0-3 2069,-1 1 464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5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12315,'3'15'4705,"1"-2"-3249,4 3 104,1 3 1,1 2-289,-1-1-552,-4 4-216,-3-2-264,-2 1-64,0-3-184,0-4-344,-2-5-1312,1-3-425,1 1 1121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5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1 11154,'12'54'4249,"-12"-44"-2320,0 2-601,-4 1 56,-4 4-15,-8 0-625,-1-2-304,-5 0-264,0-6-376,-1-5-1441,2-1 2010,17-10-770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6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216 22 10874,'-1'-2'4561,"0"1"-2432,-1 0-729,1 1 104,-4 5-343,-13 29-321,-40 37-432,35-34-160,-2-5-152,9-4-40,5-7-304,-5-1-344,4-6-1225,-4-4-527,6-15 1360</inkml:trace>
  <inkml:trace contextRef="#ctx0" brushRef="#br0" timeOffset="1">18 0 11779,'15'11'4833,"1"9"-2785,2 2-24,2 10-295,3-1-297,5 2-656,-7-2-232,-2-5-336,-5 0-56,-2-2-976,4-4-784,3-8-2545,4-3 2473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6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10394,'1'1'570,"0"1"0,1 0 0,-1-1 0,1 0 0,0 1 0,-1-1 0,1 0 0,0 0 0,0 0 0,0 0-1,0 0 1,0 0 0,0-1 0,1 1-570,0 0 397,0 0-1,0 0 0,0 1 0,0-1 1,-1 1-1,2 0-396,-3-1 72,0 0 0,0 0 0,0 0 0,0 0 0,0 0 0,0 0 1,-1 0-1,1 0 0,0 1 0,-1-1 0,1 0 0,-1 0 0,0 1 0,1-1 0,-1 0 1,0 1-1,0-1 0,1 1-72,-1 0 35,0 1 1,0-1 0,-1 1 0,1-1-1,0 1 1,-1-1 0,1 1 0,-1-1-1,0 1 1,0-1 0,0 0-1,-1 2-35,-2 3 81,-1 0 0,1 0-1,-3 1-80,4-5 61,0 1 0,0-1-1,0 1 1,1 0 0,-1 0-1,1 0 1,0 0 0,0 0 0,1 0-1,-1 0 1,1 0 0,0 1-61,1-4 14,0 0 0,-1-1 1,1 1-1,0 0 1,0 0-1,0 0 1,0 0-1,0 0 0,0-1 1,0 1-1,1 0 1,-1 0-1,0 0 0,0 0 1,1-1-1,-1 1 1,0 0-1,1 0 0,-1-1 1,1 1-1,-1 0 1,1 0-1,-1-1 0,1 1 1,-1-1-1,1 1 1,0 0-1,-1-1 1,1 1-1,0-1 0,0 0 1,-1 1-1,1-1 1,0 0-1,0 1 0,0-1 1,-1 0-1,1 0 1,0 1-1,0-1 0,0 0 1,0 0-1,0 0-14,5-1 38,0 1-1,-1-1 0,1 0 1,0 0-1,-1-1 1,2 0-38,0 0 47,3-1 8,1 1 0,1 0 0,-1 0 0,1 1-55,-9 1-137,0 0 1,0-1 0,0 1 0,0-1 0,0 0 0,0 0 0,0 0 0,0 0 0,0 0 0,2-2 136,0 0-196,18-11-385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7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1 13635,'-5'5'5857,"-2"6"-3352,-5-3-897,-1 1-1384,-2 1-24,-5 4-72,1 6-184,-5 0-768,5 4-912,11 4 1079</inkml:trace>
  <inkml:trace contextRef="#ctx0" brushRef="#br0" timeOffset="1">384 66 15131,'-3'7'5369,"2"-2"-4104,2-5-513,-1 0 192,0 0 80,0 0-240,0 0-344,0 0-688,0 0-3376,13 4 2663</inkml:trace>
  <inkml:trace contextRef="#ctx0" brushRef="#br0" timeOffset="2">687 50 15779,'3'29'5874,"-2"-18"-4354,0-7-960,5 0-848,-1 1-984,6-1 800</inkml:trace>
  <inkml:trace contextRef="#ctx0" brushRef="#br0" timeOffset="3">1028 54 13939,'-4'17'5545,"5"-7"-3568,-8-5-889,-2-2-928,9 6-1120,3-10 560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7.4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14307,'0'15'5513,"1"-14"-3712,2 3-593,0-2-360,-3-4-600,0 1 1945,0 0-1745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7.8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1 21077,'-5'4'1224,"2"2"-592,-3 5 960,-4 0-992,-3 3-280,-8-1 65,-5 6-642,0 1-695,-2-3 104,7 1 208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8.2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224 0 11386,'-6'7'4889,"4"3"-1840,-2 14-1801,-9 4 89,-4 18 7,2 4-256,-2 6-536,-1-3-216,6-11-232,-5-4-32,3-11-512,4-2-376,-16-14-1040,12-3-689,9-10 1593</inkml:trace>
  <inkml:trace contextRef="#ctx0" brushRef="#br0" timeOffset="1">1 93 12419,'16'11'5297,"1"6"-2993,19 13-623,-15 4 15,-4 6-560,-3 1-312,-4-1-480,10-4-159,4-4-161,-1-8-329,-6 0-871,-2-12-640,-3-9 1488,4-5-248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3:58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11987,'7'13'2341,"6"10"2078,-1 1 0,7 20-4419,-17-38 242,1 1 1,-2-1-1,1 1 1,-1-1-1,0 1 1,0 0-1,0-1 0,-1 1 1,0 0-1,-1 0 1,1-1-1,-1 1 1,-1 2-243,2-8-1,-1-1 0,1 1 0,0 0 0,0-1 0,0 1 0,-1 0 0,1-1 0,0 1 0,-1 0 0,1-1 0,0 1 0,-1-1 0,1 1 0,-1-1 0,1 1 0,-1-1 0,0 1 0,1-1 1,-1 1-1,1-1 0,-1 0 0,0 1 1,1-1-12,-1 0 1,1 0-1,0 0 1,0 0 0,0 0-1,0 0 1,-1 0-1,1 0 1,0 0 0,0 0-1,0 0 1,-1 0-1,1-1 1,0 1 0,0 0-1,0 0 1,0 0-1,-1 0 1,1 0 0,0 0-1,0-1 1,0 1-1,0 0 1,0 0 0,0 0-1,0 0 1,-1-1 11,0-8-406,1 3 215,1 1 0,0-1-1,0 0 1,0 1 0,1 0 0,0-1 0,0 1 0,0 0 0,1 0-1,-1 0 192,8-11-368,-1 1 1,8-8 367,-11 15-13,1 0 0,0 0 0,6-6 13,-11 12 36,0 1 0,1-1 0,-1 0 0,0 1 1,1-1-1,-1 1 0,1 0 0,0 0 0,-1 0 0,1 0 0,0 0 0,0 0 0,-1 1 0,1-1 0,0 1 0,3 0-36,-2 0 113,0 1-1,0 0 0,0 0 1,0 0-1,0 0 1,0 1-1,0 0 0,0-1 1,0 1-1,-1 1 0,1-1 1,-1 0-1,1 1 0,-1 0 1,0 0-1,0 0 0,0 0 1,-1 0-1,1 1 1,-1 0-113,3 3 176,-1 1 0,0-1 0,0 1 0,-1 0 0,0 0 1,0 0-1,-1 1 0,0-1 0,0 4-176,0 8 381,-2-16-397,0 1 1,0-1 0,1 0-1,-1 1 1,1-1-1,0 0 1,1 1 0,-1-1-1,1 0 1,-1 0 15,-1-4 2,0 0 0,0 0 0,0 0 1,0 0-1,0 0 0,0 0 0,0 0 0,0 0 0,0 0 1,0 0-1,0 0 0,0 0 0,0-1 0,0 1 0,0 0 1,0 0-1,0 0 0,0 0 0,0 0 0,0 0 0,0 0 1,0 0-1,0 0 0,0 0 0,0 0 0,0 0 0,0 0 1,0 0-1,0 0 0,1 0 0,-1 0 0,0 0 0,0 0 1,0 0-1,0 0 0,0 0 0,0 0 0,0 0 1,0 0-1,0 0 0,0 0 0,0 0 0,0 0 0,0 0 1,0 0-1,0 0 0,0 0 0,0 0 0,0 0 0,0 0 1,0 0-1,0 0 0,0 0 0,0 0 0,0 0 0,0 0 1,0 0-1,1 0 0,-1 0-2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47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1139 5649,'-9'32'4073,"-2"3"566,2 0 0,1 4-4639,7-34 721,1-6 84,1-11 364,-1 3-1286,4-38 281,23-232 32,-2-101-91,-4 55 17,-18 287-104,1-6 42,-2-1-1,-3-28-59,1 71 16,0-1 0,-1 1 0,1 0 0,0 0 0,-1 0 0,0 0-1,1 0 1,-1 0 0,0 0 0,-1-1-16,2 2-48,-1 1 0,1-1 0,-1 1 1,0-1-1,1 1 0,-1-1 0,1 1 0,-1-1 0,0 1 0,1 0 0,-1-1 0,0 1 0,0 0 0,1-1 0,-1 1 0,0 0 0,0 0 1,1 0-1,-1 0 0,0 0 0,0 0 0,1 0 0,-1 0 0,0 0 0,0 0 0,1 0 0,-2 0 48,2 1-216,-1-1-1,0 0 1,1 1 0,-1-1-1,1 1 1,-1-1 0,0 1-1,1-1 1,-1 1-1,1-1 1,-1 1 0,1-1-1,-1 1 1,1 0 0,0-1-1,-1 1 1,1 0-1,0-1 1,-1 1 0,1 0-1,0 0 1,0-1-1,0 1 1,0 1 216,0 16-1755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36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8962,'-13'9'3828,"0"2"0,-7 7-3828,23-20 425,0 1 0,-1 0 0,1 0 1,0 0-1,0 0 0,-1 1 0,1-1 0,0 1-425,11-4 345,-7 2-252,10-2 191,-1 0-1,1 1 1,0 1-1,8 0-283,107 6 1144,-37 0-638,-7-5-214,52 2 7,-112 1-209,1 0-1,-1 3 1,23 5-90,-46-9-459,-4-4 145,-8-5 801,6 6-213,-13-13 154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48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3 437 6641,'-1'-11'1979,"1"8"-1454,-1 0 0,1 0 0,0 0 0,0 0 0,0 0-1,0 0 1,1 0 0,-1 0 0,1-1-525,0 1 206,4-17 820,1 1-1,1 0 0,1 0 1,7-13-1026,1 5 242,1 0 1,2 2-1,1 0 0,2-1-242,-3 4 76,0 1 40,1 1 1,0 1 0,4-2-117,-16 15 58,30-21 280,-33 24-243,-1 0 0,1 1 0,0 0 0,0 0 0,0 1 0,0-1 0,3 0-95,-6 2 68,1 0 0,0 0-1,-1 0 1,1 0 0,-1 1-1,1-1 1,-1 1 0,1-1-1,-1 1 1,0 0 0,1 0-1,-1 0 1,0 0 0,0 1-1,1-1 1,-1 0 0,0 1-1,0 0 1,-1-1 0,1 1-1,0 0 1,-1 0 0,1 0-1,-1 0-67,5 6 256,0 1-1,-1-1 0,0 1 1,-1 0-1,1 4-255,25 67 1259,-18-45-692,1 0 1,16 27-568,-20-46 24,5 10-664,1 0-1,7 6 641,-21-31-203,0 1 1,0-1-1,0 0 0,0 0 0,0 0 0,0 0 0,0-1 0,1 1 0,-1 0 0,0 0 0,1-1 0,-1 1 0,1-1 0,-1 1 0,0-1 0,1 0 0,0 1 203,2 0-372,3 1-748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7.5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55 9730,'-10'-14'4121,"7"9"-3001,-1 0 0,0 0-1,-1 0 1,0-1-1120,3 4 143,0 1 1,0 0 0,0-1 0,0 1 0,0 0-1,0 0 1,-1 0 0,1 0 0,0 1 0,0-1-1,-1 0 1,1 1 0,-2-1-144,1 1 129,0 0 0,-1 0-1,1-1 1,0 2 0,-1-1 0,1 0 0,0 1 0,-1 0 0,1 0-129,1-1 40,1 1 0,-1-1 1,1 1-1,0 0 1,0 0-1,-1 0 1,1-1-1,0 1 1,0 0-1,0 1 1,0-1-1,0 0 1,0 0-1,0 0 1,0 1-1,0-1 0,1 0 1,-1 1-1,0 0-40,-2 7 137,0 0-1,1 0 1,0 1-1,0-1 1,1 0-1,0 1 1,1-1-1,0 6-136,2 13 205,2 0 0,2 8-205,-3-20 69,46 210 528,-20-91-206,1 2 27,-29-132-468,0 0-85,0 1 0,0 0 0,-1 0 0,0 1 135,1-7-45,-1 1 0,0-1 0,0 1 0,0-1 1,0 0-1,0 1 0,0-1 0,0 1 0,0-1 0,0 1 0,0-1 0,-1 0 0,1 1 0,0-1 0,0 0 0,0 1 0,0-1 0,-1 0 1,1 1-1,0-1 0,0 0 0,-1 1 0,1-1 0,0 0 0,0 1 0,-1-1 0,1 0 0,0 0 0,-1 1 0,1-1 0,0 0 0,-1 0 0,1 0 1,-1 0-1,1 1 0,0-1 0,-1 0 0,1 0 0,-1 0 0,1 0 0,0 0 0,-1 0 0,1 0 0,-1 0 0,1 0 0,0 0 0,-1 0 0,1 0 1,0-1-1,-1 1 0,1 0 0,-1 0 0,1 0 0,0 0 0,-1-1 0,1 1 45,-14-11-1114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7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43 11891,'17'6'4689,"6"-6"-2809,5-2-232,5-6-367,2 4-57,-1-1-528,6 1-264,-4 0-368,-4-1-552,1-1 1344,1-4-792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8.2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0 185 12331,'0'37'5722,"2"-13"-2832,1 1 0,4 9-2890,-7-31 121,0-1 0,1 0 0,0 1-1,0-1 1,-1 0 0,1 0 0,0 0 0,1 0 0,-1 0-1,0 0 1,1 0 0,-1 0 0,2 1-121,-2-3-10,0 1 1,0-1-1,0 1 0,-1-1 0,1 1 1,0-1-1,1 1 0,-1-1 1,0 0-1,0 0 0,0 1 0,0-1 1,0 0-1,0 0 0,0 0 0,0 0 1,0 0-1,0 0 0,0-1 1,0 1-1,0 0 0,1-1 0,-1 1 1,0 0-1,0-1 0,-1 1 1,1-1-1,0 0 0,0 1 0,0-1 1,0 0 9,3-2-143,-1 1 0,0-1 0,1-1 0,-1 1 0,-1 0 0,1-1 0,0 1 1,-1-1-1,0 0 0,1-1 143,3-9-354,0-1 0,1-3 354,-1 0 155,-6 18-392,2-3 1450,0 8 624,6 25-1269,-5-19-480,0 0-1,0-1 0,1 0 0,5 8-87,-9-17-90,0 0 0,1 0 1,0 1-1,-1-1 0,1 0 0,0 0 0,0 0 0,-1 0 1,1 0-1,0 0 0,0-1 0,0 1 0,0 0 0,0 0 0,0-1 1,1 1-1,-1 0 0,0-1 0,1 1 90,-1-1-20,-1 0-1,1 0 1,0 0-1,0 0 1,0-1-1,0 1 0,0 0 1,0 0-1,0 0 1,0-1-1,0 1 1,0-1-1,0 1 1,-1 0-1,1-1 1,0 0-1,0 1 1,-1-1-1,1 1 1,0-1-1,-1 0 1,1 0-1,0 1 1,-1-1-1,1 0 1,-1 0 20,12-19 114</inkml:trace>
  <inkml:trace contextRef="#ctx0" brushRef="#br0" timeOffset="1">297 0 12043,'6'22'5345,"-6"6"-2641,0 11-1215,0 9-145,-6 4-688,4-4-280,11-8-256,-1-5-304,10-17-840,-2-4-640,-5-14 583,4-12 321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8.8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10850,'-1'6'1344,"0"1"0,0 0 0,1-1 0,0 1 0,1-1 0,-1 2-1344,1 22 2159,-3 2-429,0-22-1334,1 0 0,1 1 0,0-1 0,0 0 0,1 0 0,0 2-396,0-11-14,-1 0 1,0-1 0,0 1-1,0 0 1,0 0 0,1 0 0,-1 0-1,0 0 1,1-1 0,-1 1-1,1 0 1,-1 0 0,1-1-1,-1 1 1,1 0 0,0-1-1,-1 1 1,1 0 0,0-1 0,-1 1-1,1-1 1,0 1 0,0-1-1,0 0 1,-1 1 0,1-1-1,0 0 1,0 1 0,0-1-1,0 0 1,0 0 0,-1 0-1,1 0 1,0 0 0,0 0 0,0 0-1,0 0 1,0 0 0,0 0-1,0 0 1,-1-1 0,1 1-1,0 0 1,0-1 0,0 1 13,2-2-286,0 1 1,0-1 0,1 0-1,-1 1 1,-1-1-1,1-1 1,0 1 0,0 0-1,-1-1 1,0 0 0,2-1 285,13-23-2717,-12 19 1856,0-1 0,0 1 1,1 1-1,4-6 861,-9 13 186,-1 0 1,0-1 0,0 1-1,0 0 1,0 0 0,0 0-1,1 0 1,-1 0 0,0 0-1,0-1 1,0 1 0,0 0-1,1 0 1,-1 0 0,0 0-1,0 0 1,0 0 0,1 0-1,-1 0 1,0 0 0,0 0-1,0 0 1,1 0 0,-1 0-1,0 0 1,0 0 0,1 0-1,-1 0 1,0 0 0,0 0-187,4 6 2476,1 19-1839,-3-11 165,6 25-210,-8-37-551,1 0-1,-1 0 1,1 0 0,0 1-1,0-1 1,0 0-1,0 0 1,0 0 0,0 0-1,1 1-40,-1-3 0,0 1 0,-1 0 0,1 0 0,0-1 0,0 1-1,0-1 1,0 1 0,0-1 0,-1 1 0,1-1 0,0 1 0,0-1-1,0 0 1,0 1 0,0-1 0,1 0 0,0 0-55,0 0-1,0 0 1,0-1-1,0 1 1,0-1-1,0 1 1,0-1-1,0 0 1,-1 1-1,1-1 1,0 0-1,0 0 1,-1 0-1,1-1 1,-1 1-1,1 0 1,-1-1-1,2 0 56,5-8-704,0 0 0,0 0 0,-1-1 704,0-1-1002,1 1 1,6-6 1001,-7 10-331,-6 5 295,1-1 1,0 1-1,0 0 0,0 0 0,0 0 0,0 0 0,0 1 1,0-1-1,1 0 0,-1 1 0,1 0 0,-1-1 0,1 1 0,-1 0 1,3 0 35,-4 1 23,0 0 1,-1 0 0,1 0 0,0 0 0,-1 1 0,1-1 0,0 0-1,-1 0 1,1 1 0,0-1 0,-1 0 0,1 1 0,-1-1-1,1 1 1,-1-1 0,1 1 0,-1-1 0,1 1 0,-1-1 0,1 1-1,-1 0 1,0-1 0,1 1 0,-1 0-24,9 19 535,-7-16-402,58 174 3453,-43-127-2931,0 11 662,-2 4-1317,-3-16 484,-9-33-199,0-1-1,-1 1 0,-1 9-284,0-23 33,-1-1 1,0 0 0,0 0 0,0 0 0,0 1 0,-1-1-1,1 0 1,0 0 0,-1 0 0,0 0 0,1 0 0,-1 0-1,0 0 1,-1 2-34,1-3 11,1-1 0,-1 1 0,1-1 0,-1 1 0,0-1 1,0 1-1,1-1 0,-1 1 0,0-1 0,0 1 0,1-1 0,-1 0 0,0 0 0,0 1 0,0-1-11,-2 0 13,1 0-1,-1 0 1,1 0 0,0 0-1,-1 0 1,1 0 0,-2-1-13,-4-1-138,1 0 0,0-1 1,0 0-1,1 0 0,-1 0 1,0-1-1,1 0 0,0 0 1,0-1-1,0 1 0,1-1 1,-1-1-1,1 1 0,0-1 1,1 0-1,0 0 0,0 0 1,0-1-1,0 1 0,1-1 0,0 0 1,1 0-1,-1 0 0,1 0 1,0-7 137,1 12-119,1 0 0,0-1 0,0 1 0,0-1 0,0 1 0,0 0 0,1-1 0,-1 1 0,1 0 1,0-1-1,0 1 0,-1 0 0,1 0 0,1 0 0,-1 0 0,0 0 0,0 0 0,1 0 119,10-6-253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9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11202,'6'16'4505,"-5"0"-2424,4 1-297,7 4-191,-5 6 39,-2-4-520,1-2-296,-5-5-392,2-7-448,-2-9-1312,-2-8 1336,-13-24-440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9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12523,'49'45'7918,"-34"-31"-6087,-2 1 0,3 4-1831,-10-11 171,0 0 0,0 1 0,-1 0 1,0 0-1,0 0 0,-1 0 0,-1 1 0,1 0 0,-2 0 0,1 0 1,0 6-172,-2-8 34,0-4-24,-1 0 0,1 0-1,-1-1 1,0 1-1,0 0 1,0 0 0,0 0-1,-1-1 1,0 3-10,5-34-2542,-3 21 2518,9-28-56,-9 32 79,0-1-1,1 1 1,-1 0 0,1 0-1,0 0 1,0 0 0,0 0-1,0 0 1,1 1 0,0-1 1,-3 2 17,1 1 0,-1-1 0,1 1 0,-1-1 1,1 1-1,-1-1 0,1 1 0,0 0 0,-1-1 1,1 1-1,0 0 0,-1 0 0,1-1 1,0 1-1,0 0 0,-1 0 0,1 0 0,0 0 1,-1 0-1,1 0 0,0 0 0,0 0 0,-1 0 1,1 1-1,0-1 0,-1 0 0,1 0 0,0 0 1,-1 1-1,1-1 0,0 0 0,-1 1 0,1-1 1,-1 1-1,1-1 0,-1 1 0,1-1 0,-1 1 1,1-1-1,0 1-17,0 2 86,1-1-1,0 0 1,-1 1 0,0 0 0,1-1 0,-1 1-1,0 0 1,0 0 0,0 0-86,2 13 343,0 1-1,-1-1 1,-1 1 0,0-1 0,-1 6-343,0-22 0,0 12 240,0 1 1,2 8-241,-1-17-96,0 0 0,0 0 0,0 0 0,0 0 0,1 0 0,0 0 0,-1 0 0,2 0 0,1 3 96,-3-6-93,-1 0 0,1 0 0,0-1 0,0 1 0,-1 0 0,1 0 0,0-1 0,0 1 0,0 0 0,0-1 0,0 1 0,0-1 0,0 0 0,0 1 0,0-1 0,0 0 0,0 1 0,0-1 0,0 0 0,0 0 0,1 0 0,-1 0 0,0 0 0,0 0 0,0 0 0,0-1 0,0 1 0,0 0 0,0 0 0,0-1 0,0 1 0,0-1 0,1 0 93,20-12-1125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0.0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140 217 12803,'-6'-4'6992,"-10"-4"-5884,13 7-352,-3-2-375,1 0 1,-1 1-1,1 0 0,-1 0 0,0 0 0,0 1 0,-2-1-381,5 2 37,1 0 0,0 0 0,0 0 0,0 0 0,0 0 0,0 0 0,0 0 0,0 1 0,0-1 0,0 1 0,0 0 0,0-1 0,0 1 0,0 0 0,0 0 0,1 0 0,-1 1 0,0-1 0,1 0-1,-1 1 1,1-1 0,-1 1 0,0 0-37,-1 2 45,1 1-1,-1 0 0,1 0 0,0 0 0,0 0 1,1 0-1,-1 0 0,1 0 0,0 1 0,0-1 1,1 0-1,0 1 0,0-1 0,0 5-44,1-3 25,0 1 1,0-1-1,0-1 0,1 1 0,0 0 0,0 0 1,0 0-1,1-1 0,0 0 0,1 1 1,0 0-26,-3-6 3,0 1 0,0-1 1,0 1-1,1-1 0,-1 0 1,0 0-1,1 1 0,-1-1 1,1 0-1,-1 0 0,1 0 1,-1-1-1,1 1 0,0 0 1,0-1-1,-1 1 0,1-1 1,0 1-1,0-1 0,-1 0 1,1 0-1,0 0 1,0 0-1,0 0 0,0 0-3,1-1-1,1 1 1,-1-1-1,0 0 0,1-1 0,-1 1 1,0-1-1,0 1 0,0-1 0,0 0 1,0 0-1,-1 0 0,3-3 1,5-4-31,-1-1 0,0-1-1,-1 1 1,0-2 0,-1 1 0,0-1-1,-1 0 1,0 0 0,0-2 31,2-10-79,0 1 0,-2-2 1,0 1-1,0-13 79,4-67 56,-9 90 82,-5 24 88,-1 4-119,0 1 18,1-1 0,0 1 0,1 0 0,0 0 0,1 1 0,1-1 0,1 0 0,0 1 0,1 5-125,1-7 108,0-1 0,1 1 0,0-1 0,1 0 0,0 0 0,1 0 0,1-1 0,0 1 1,0-1-1,8 9-108,-10-16 24,0 0 0,0 0 1,0-1-1,1 1 0,-1-1 0,1 0 1,0 0-1,0-1 0,1 0 1,-1 0-1,4 2-24,-5-4-4,-1 1 0,1-1 0,0 0 0,0 0 0,-1-1 1,1 1-1,0-1 0,0 0 0,0 0 0,0 0 0,0 0 0,0-1 0,-1 1 1,1-1-1,0 0 0,0 0 0,0-1 0,-1 1 0,2-1 4,4-3-85,-1 0 0,-1-1 0,1 1 0,-1-2 0,0 1 0,0-1-1,-1 0 1,1 0 0,-2 0 0,5-8 85,-7 10-42,-1 1 0,1-1 0,-1 1 0,0-1 0,-1 0 0,1 0 0,-1 0 0,0 0 0,0-5 42,-1 7 5,0 0-1,0-1 1,0 1-1,-1 0 1,1 0-1,-1 0 0,0-1 1,0 1-1,0 0 1,0 0-1,-1 0 1,1 0-1,-1 1 1,1-1-1,-1 0 1,0 1-5,0 0 13,1 0 1,-1 0 0,0 0-1,1 1 1,-1-1 0,0 1 0,0-1-1,0 1 1,0 0 0,0 0 0,-1 0-14,2 0 11,0 1 0,0 0 0,0 0 0,0-1 1,0 1-1,0 0 0,0 0 0,0 0 0,0 0 1,0 0-1,0 0 0,0 0 0,0 1 0,1-1 1,-1 0-1,0 1 0,0-1 0,0 0 0,0 1 1,0-1-1,0 1 0,0-1 0,1 1 0,-1 0 1,0-1-1,0 1 0,0 0-11,-2 3 48,1 0-1,-1-1 1,1 1 0,-1 1-1,1-1 1,1 0 0,-1 0-1,0 1 1,1-1 0,0 1-1,0-1 1,1 1 0,-1-1-1,1 1 1,0 0-48,0 4 54,0 0-1,0 0 1,2 0-1,-1 0 1,1 0-1,0 0 0,1 1-53,-1-5 15,-1 0-1,1 0 0,1-1 1,-1 1-1,1-1 0,-1 1 1,1-1-1,0 0 0,1 0 1,1 2-15,-3-5-39,-1 0 0,1 0 0,-1 0 1,1 0-1,0 0 0,0 0 0,-1 0 0,1-1 1,0 1-1,0 0 0,0-1 0,0 0 1,-1 1-1,1-1 0,0 0 0,0 0 0,0 0 1,0 0-1,0-1 0,0 1 0,0 0 0,-1-1 1,1 1-1,0-1 0,0 0 0,0 1 1,-1-1-1,1 0 0,1-1 39,4-3-664,0 0 1,0 0 0,-1-1-1,1 0 1,-1 0-1,4-6 664,14-21-1344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0.5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11987,'6'31'5009,"1"9"-2489,1 1-567,1 13-1,1 6-232,3 0-655,3-1-353,1-14-504,-2-13-152,-2-17-648,-1-10-417,-8-14-1151,-1-9-665,-7-12-1015,-8-6 2239</inkml:trace>
  <inkml:trace contextRef="#ctx0" brushRef="#br0" timeOffset="1">58 0 11618,'17'1'4884,"0"1"-1,15 4-4883,-24-4 631,0 1 0,0-1 0,-1 1 0,1 0 0,-1 1 0,0 0 0,1 1-631,-7-5 32,0 1 0,0 0 1,0-1-1,0 1 0,-1 0 1,1-1-1,0 1 0,0 0 1,-1 0-1,1 0 0,0 0 1,-1 0-1,1 0 1,-1-1-1,1 1 0,-1 0 1,0 1-1,1-1 0,-1 0 1,0 0-1,0 0 0,0 0 1,0 0-1,0 0 0,0 0 1,0 0-1,0 0 1,0 0-1,0 0 0,0 0 1,-1 0-1,1 0 0,0 0 1,-1 0-1,1 0 0,-1 0 1,1 0-1,-2 1-32,-1 4 34,-1-1-1,0 1 1,0-1 0,-1 0-1,1 0 1,-1-1 0,-4 4-34,-10 6-281,-11 6 281,29-19-24,-2 1-146,0 0 0,1-1 0,-1 1 0,1 0 0,0 1 0,0-1 0,0 0-1,0 1 1,0-1 0,-1 2 170,3-4-139,0 0 0,0 1-1,-1-1 1,1 0 0,0 1 0,0-1-1,0 0 1,0 1 0,-1-1-1,1 0 1,0 1 0,0-1-1,0 1 1,0-1 0,0 1-1,0-1 1,0 0 0,0 1 0,0-1-1,0 1 1,0-1 0,0 0-1,1 1 1,-1-1 0,0 0-1,0 1 1,0-1 0,0 1 139,1-1-171,-1 0 0,1 1 0,-1-1 0,1 0 0,-1 0 0,1 1 0,-1-1 0,1 0 0,-1 0 0,1 0 0,-1 0 0,1 0 0,0 0 0,-1 0 0,1 0 0,-1 0 0,1 0 0,-1 0 0,1 0 0,-1 0 0,1 0 0,-1 0 0,1-1 171,15-6-1649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1.7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7 362 8642,'9'2'1304,"0"-1"1,0 0 0,0 0-1,0 0 1,0-1 0,5-1-1305,-10 0 310,-1 1 1,0-1 0,0 1 0,0-1 0,0 0-1,0-1 1,0 1 0,0 0 0,1-2-311,-2 2 139,-1 0 0,1 0 1,-1 0-1,1-1 0,-1 1 0,0-1 1,0 1-1,1-1 0,-1 1 1,0-1-1,-1 0 0,1 1 0,0-1 1,0 0-1,-1 0 0,1 0-139,-1 0 64,0 0-1,1 0 0,-1 0 1,0 1-1,-1-1 0,1 0 0,0 0 1,0 0-1,-1 0 0,1 1 1,-1-1-1,0 0 0,1 1 1,-1-1-1,0 0 0,0 1 1,0-1-1,0 1 0,0-1 1,-1 1-1,1-1 0,0 1 0,-1 0 1,1 0-1,-2-1-63,-1-1 89,0 0 0,0 0-1,-1 1 1,1-1 0,-1 1 0,0 0 0,1 1-1,-1-1 1,-1 1-89,5 0 30,-1 1-1,0 0 0,0 0 1,1-1-1,-1 1 1,0 0-1,0 1 1,1-1-1,-1 0 0,0 0 1,0 1-1,1-1 1,-1 1-1,0 0 1,1-1-1,-1 1 1,1 0-1,-1 0 0,1 0 1,-1 0-1,1 0 1,-1 0-1,1 1 1,0-1-1,0 0 0,0 1 1,0-1-1,0 1 1,0-1-1,0 1 1,0-1-1,0 1 1,1 0-1,-1 0-29,-2 6 115,1 0 0,0 1-1,0-1 1,1 1 0,0-1 0,0 5-115,1-10-2,0 0 1,0 0-1,1 0 0,-1 0 1,0-1-1,1 1 1,0 0-1,0 0 0,0 0 1,0-1-1,0 1 1,0 0-1,1-1 0,-1 1 1,1-1-1,0 0 1,0 1-1,0-1 0,0 0 1,0 0-1,0 0 1,0 0-1,1-1 0,-1 1 1,1-1-1,-1 1 1,1-1-1,0 0 0,-1 0 1,1 0-1,0 0 1,0-1-1,0 1 0,0-1 1,-1 1-1,1-1 1,0 0-1,0 0 0,0 0 1,0-1-1,0 1 1,0-1-1,0 0 0,-1 0 1,2 0 1,8-4-345,-1 0-1,1-1 1,-2 0 0,1-1-1,-1 0 1,0 0 0,0-1 0,-1-1-1,0 0 1,3-3 345,-9 8-50,0 0-1,1 0 1,0 0 0,0 1-1,0-1 1,0 1 0,4-2 50,-7 5 14,0-1 1,0 1-1,1-1 1,-1 1-1,0 0 1,0-1-1,0 1 1,0 0-1,0 0 1,1 0-1,-1 0 1,0 0-1,0 0 1,0 0-1,0 0 1,1 1-15,0-1 40,-1 1 1,0 0 0,1-1-1,-1 1 1,0 0-1,0 0 1,0 0-1,0 0 1,0 0-1,0 0 1,0 0-1,0 0 1,0 1-1,0-1 1,0 0-1,0 2-40,2 3 270,-1 0 0,0 1 0,0-1 0,0 1 0,0 0 0,-1 3-270,1-2 397,-1 0-1,1 0 1,3 6-397,-5-14 11,0 1 0,0-1 0,0 1 0,1-1 0,-1 1 1,0-1-1,0 1 0,1-1 0,-1 1 0,0-1 0,0 0 0,1 1 0,-1-1 0,1 1 0,-1-1 0,0 0 0,1 0 0,-1 1 0,1-1 1,-1 0-1,1 1 0,-1-1-11,1 0-12,-1 0 0,1 0 0,-1 0 0,1-1 0,-1 1 0,0 0 0,1 0 0,-1 0 0,1 0 0,-1-1 0,0 1 1,1 0-1,-1 0 0,1-1 0,-1 1 0,0 0 0,0-1 0,1 1 0,-1 0 0,0-1 0,1 1 12,2-5-310,0 0 0,-1 0 0,1 0 0,0-2 310,1-2-543,2-4-307,-5 10 650,0 1 0,1-1 0,-1 0 0,1 0 0,-1 0 0,1 1 0,0-1 0,0 1 0,0-1 200,0 4 192,-1 1 0,0-1 0,0 0-1,0 0 1,0 1 0,-1-1-1,1 1 1,0-1 0,0 1-1,-1-1 1,1 1-192,-1-1-144,1 0 173,0 1 0,-1-1 0,1 0 0,0 1 1,0-1-1,0 0 0,0 0 0,0 0 0,0 0 0,0 0 0,1 0 0,-1 0 1,0 0-1,1 0 0,-1-1 0,0 1 0,1 0 0,0-1-29,7 5 40,-4-2-29,37 17 14,-40-20-26,1 1-1,-1 0 1,1-1-1,-1 1 1,1-1-1,-1 0 1,1 1-1,0-1 1,-1-1-1,1 1 1,-1 0-1,1-1 1,-1 1-1,1-1 1,-1 0-1,1 0 1,0 0 1,3-2-14,-1 0-1,1-1 1,-1 1 0,0-1-1,3-3 15,-3 2-24,12-10-215,-1-1 1,0-2 238,7-5-282,-19 18 218,2-1-1,0 0 0,-1 0 0,0-1 0,1-1 65,-5 7 1,0-1 0,0 1 1,0-1-1,0 1 0,-1-1 1,1 1-1,-1-1 0,1 0 0,-1 1 1,1-1-1,-1 0 0,0 1 0,0-1 1,0 0-1,0 0 0,0 1 0,0-1 1,0 0-1,-1 1 0,1-1 1,0 0-1,-1 1 0,0-1-1,0 0 12,1 1 1,-1 0-1,0 0 1,0 0-1,0 0 1,1 0-1,-1 0 0,0 0 1,0 0-1,-1 1 1,1-1-1,0 0 0,0 0 1,0 1-1,0-1 1,-1 1-1,1-1 0,0 1 1,-1 0-1,1-1 1,0 1-1,-1 0 0,1 0 1,0 0-1,-1 0 1,1 0-1,0 0 0,-1 0-12,1 1 47,-1-1 0,0 0-1,1 1 1,-1 0-1,0-1 1,1 1-1,-1 0 1,1 0 0,-1-1-1,1 1 1,-1 0-1,1 1 1,0-1 0,-1 0-1,1 0 1,0 1-1,0-1 1,0 0 0,0 1-1,0-1 1,0 1-1,0 0-46,-4 11 428,1 0 0,0 1 0,1 0-1,1-1 1,0 1 0,1 0-1,0 2-427,1-1 370,0-14-365,0-1 0,0 0 0,0 0 0,0 1 1,0-1-1,0 0 0,0 0 0,0 0 0,0 1 0,0-1 0,0 0 1,0 0-1,1 0 0,-1 1 0,0-1 0,0 0 0,0 0 1,0 0-1,0 0 0,1 1 0,-1-1 0,0 0 0,0 0 0,0 0 1,0 0-1,1 0 0,-1 0 0,0 0 0,0 0 0,0 1 1,1-1-1,-1 0 0,0 0 0,0 0 0,1 0 0,-1 0 0,0 0 1,0 0-1,0 0 0,1 0 0,-1 0 0,0 0 0,0-1 0,0 1 1,1 0-1,-1 0 0,0 0 0,0 0 0,0 0 0,1 0 1,-1 0-1,0 0-5,11-6-39,-5 2-20,-1-1 1,0 1-1,0-1 0,0 0 1,0 0-1,-1-1 0,0 0 0,0 1 1,-1-1-1,3-5 59,4-12-496,0 0 0,1-8 496,-6 17-175,6-18-43,-2-1 0,-1 0-1,-2 0 1,2-32 218,-7 56 35,-1 10 117,-1 20 232,-1 13 195,1 0 0,2 0 1,2 6-580,-1-22 190,1 1 0,0-1 0,2 0 1,0 0-1,1 0 0,6 10-190,-10-23 34,1 1 0,0-1 0,1 0 0,-1 0 0,1 0 0,0-1 0,0 1 0,0-1 0,1 0 0,0 0-34,-3-2 2,1 0 0,-1-1-1,1 1 1,0-1-1,0 1 1,-1-1-1,1 0 1,0 0 0,0-1-1,0 1 1,0 0-1,0-1 1,0 0 0,0 0-1,0 0 1,1 0-1,-1 0 1,0-1-1,0 1 1,1-1-2,1-1-75,1 0-1,-1-1 1,1 0 0,-1 0-1,0 0 1,0-1-1,0 1 1,0-1 0,-1 0-1,1-1 1,-1 1 0,3-5 75,1-1-329,-1 0 1,0-1 0,-1 0-1,0 0 1,3-10 328,-7 17-80,-1 0-1,0 1 1,0-1 0,0 0-1,-1 0 1,1 0 0,-1-1 80,0 4-4,0 0 0,0 0 1,0 1-1,0-1 1,0 0-1,0 0 1,0 1-1,0-1 0,0 0 1,0 0-1,-1 1 1,1-1-1,0 0 1,-1 1-1,1-1 0,0 0 1,-1 1-1,1-1 1,-1 0-1,1 1 1,-1-1-1,1 1 0,-1-1 1,1 1-1,-1-1 1,0 1-1,1-1 1,-1 1-1,0 0 0,1-1 1,-1 1-1,0 0 1,0 0-1,1-1 1,-1 1-1,0 0 0,0 0 4,-1 0 21,1 0 0,-1 1 0,1-1 0,0 0 0,-1 1 0,1-1 0,-1 1 0,1-1 0,0 1 0,-1 0 0,1 0-1,0 0 1,0-1 0,-1 1 0,1 0 0,0 1 0,0-1 0,0 0 0,0 0 0,0 0 0,1 0 0,-1 1 0,0-1 0,0 1-22,-2 5 195,0 0 0,0 0 0,0 0 0,1 2-194,-1 1 241,0 0-1,1 1 1,0-1 0,1 1-1,0 0 1,1-1 0,0 1-1,0 0 1,2 3-241,-2-12 5,0-1 0,0 0 1,0 0-1,1 0 1,-1 0-1,0 0 0,1 0 1,-1 0-1,1 0 0,-1 0 1,1 0-1,-1 0 0,1 0 1,0-1-1,0 1 0,-1 0 1,1 0-1,0-1 0,0 1 1,0 0-1,0-1 0,0 1 1,0-1-1,0 1 1,0-1-1,0 1 0,0-1-5,1 0-23,-1 0-1,1 0 1,0 0 0,0 0-1,0 0 1,-1 0-1,1 0 1,0-1 0,0 1-1,-1-1 1,1 0-1,0 1 1,-1-1 0,1 0-1,0 0 1,-1 0-1,1 0 24,6-5-452,0-1-1,0 0 1,-1-1-1,0 0 0,0 0 1,4-7 452,2-2-997,2-3-282,-9 11 573,1 1 1,-1 0-1,2 1 1,-1-1-1,5-2 706,-11 9-41,0 0 0,0 1 0,0-1-1,0 0 1,0 1 0,0-1 0,0 1-1,0-1 1,1 1 0,-1-1 0,0 1-1,0 0 1,0 0 0,1 0 0,-1 0-1,0 0 1,0 0 0,1 0 0,-1 0-1,1 0 42,0 1 44,0-1 0,-1 1 0,1 0 0,-1 0-1,1 0 1,-1 0 0,1 0 0,-1 0-1,0 0 1,1 1 0,-1-1 0,0 0 0,1 2-44,1 2 430,0 0 1,0 0 0,0 1 0,0-1 0,-1 1 0,0 0 0,0-1 0,0 3-431,-1-3 400,0 0-1,0 0 1,1-1 0,-1 1 0,1 0 0,1 0-400,-3-5 27,0 0-1,0 1 1,0-1-1,1 0 1,-1 0 0,0 1-1,0-1 1,1 0-1,-1 1 1,0-1-1,0 0 1,1 0 0,-1 0-1,0 1 1,1-1-1,-1 0 1,0 0-1,1 0 1,-1 0 0,0 1-1,1-1 1,-1 0-1,1 0 1,-1 0-1,0 0 1,1 0-1,-1 0 1,0 0 0,1 0-1,-1 0-26,1-1-5,0 0-1,0 1 0,0-1 1,0 0-1,0 0 1,0 1-1,0-1 0,-1 0 1,1 0-1,0 0 1,-1 0-1,1 0 0,-1 0 1,1 0-1,0-1 6,14-38-695,-12 32 585,0-1 0,0 1 0,1 0 0,0 0 0,0 0 0,1 1 0,2-4 110,-7 11 2,0-1 0,1 1 0,-1 0 1,0 0-1,0 0 0,0 0 1,0 0-1,0 0 0,1 0 0,-1 0 1,0-1-1,0 1 0,0 0 0,0 0 1,0 0-1,1 0 0,-1 0 1,0 0-1,0 0 0,0 0 0,0 0 1,1 0-1,-1 0 0,0 0 0,0 0 1,0 0-1,0 0 0,1 0 0,-1 0 1,0 0-1,0 1 0,0-1 1,0 0-1,0 0 0,1 0 0,-1 0 1,0 0-1,0 0 0,0 0 0,0 0 1,0 1-1,0-1 0,0 0 1,1 0-1,-1 0 0,0 0 0,0 1-2,5 8 199,-4-7-126,0 2 19,0-1 0,1 1 0,-1 0-1,-1-1 1,1 1 0,-1 0 0,1 0-1,-1 0 1,0 0 0,0 1-92,-6 40 806,4-32-591,1-12-158,1 3-195,3-7-629,2-5 442,8-10 1040,8-5-591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37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9146,'-6'2'6132,"2"5"-4174,2 14-782,2-17-990,0 6 203,0 0 0,1-1 1,0 1-1,1-1 0,0 1 1,1 0-390,2 8 591,10 43 808,-13-52-1239,0 1-1,-1 0 1,0 0 0,-1 0-1,0 1-159,-1-10 28,1 1 0,0-1-1,-1 0 1,1 0-1,0 1 1,-1-1 0,0 0-1,1 0 1,-2 1-28,2-1-1,0-1 1,0 0-1,0 0 1,0 0-1,0 0 1,0 1-1,-1-1 1,1 0 0,0 0-1,0 0 1,0 0-1,0 0 1,0 1-1,-1-1 1,1 0-1,0 0 1,0 0-1,0 0 1,-1 0-1,1 0 1,0 0 0,0 0-1,0 0 1,-1 0-1,1 0 1,0 0-1,0 0 1,-1 0-1,1 0 1,0 0-1,0 0 1,0 0-1,-1 0 1,1 0 0,0 0-1,0 0 1,0 0-1,-1-1 1,1 1-1,0 0 1,0 0-1,0 0 1,0 0-1,-1 0 1,1-1-1,0 1 1,0 0-1,0 0 1,0 0 0,0 0-1,0-1 1,0 1-1,-1 0 1,1 0-1,0 0 1,0-1-1,0 1 1,0 0-1,0 0 1,0 0-1,0-1 1,0 1 0,0 0-1,0 0 1,0-2-7,-1 0-1,1 0 1,0 1 0,-1-1-1,1 0 1,0 0 0,0 0-1,0 1 1,0-1-1,1 0 1,-1 0 0,0 0-1,1-1 8,1-8-13,-1 8 11,1-10-4,0 1 1,1 0 0,0 0 0,1 1 0,0-1-1,2-3 6,-1 6 2,0 0 0,0 0 0,1 1 0,0 0-1,0 0 1,1 0 0,3-3-2,-7 9 10,0-1-1,0 1 1,0 0 0,0-1 0,0 1-1,0 1 1,1-1 0,-1 0 0,0 1-1,1 0 1,0 0 0,-1 0 0,1 0-1,0 0 1,-1 1 0,1 0-1,0 0 1,0 0 0,-1 0 0,1 0-1,0 1 1,0-1-10,-1 1 23,0 1-1,0-1 1,0 0 0,0 1-1,0 0 1,0-1 0,0 1-1,-1 0 1,1 0 0,-1 1-1,1-1 1,-1 1-1,0-1 1,0 1 0,0-1-1,0 1 1,-1 0 0,1 0-1,-1 0 1,1 0 0,-1 1-23,4 10 104,-1 0 1,-1 0-1,0 0 1,0 4-105,8 82 380,-10-105-407,0 1-1,-1 0 1,2-1 0,-1 1 0,0 0-1,1 0 1,0 0 0,0 0 0,0 0 27,2-4-22,-2 4 16,13-29-84,11-16 90,-16 31-9,-5 9 10,0-1 0,1 1 0,0 0 0,1 0 0,4-4-1,-9 11 6,0 0 0,0 0-1,0 1 1,0-1 0,0 1 0,1-1-1,-1 1 1,0 0 0,1 0 0,-1 0-1,1 0 1,-1 0 0,1 0 0,0 1-1,-1-1 1,1 1 0,0 0 0,-1 0-1,1 0 1,0 0 0,-1 0 0,1 1 0,0-1-1,-1 1 1,1 0-6,0 0 36,1 0 0,0 1 1,-1 0-1,0 0 0,1 0 0,-1 0 1,0 0-1,0 1 0,0 0 0,0-1 0,-1 1 1,1 0-1,-1 0 0,0 0 0,0 1 0,0-1 1,0 0-1,0 1 0,-1 0 0,1-1 0,0 4-36,2 9 230,-1 0 0,0 0 0,0 0 0,-1 9-230,7 61 503,-9-85-489,0 1-1,0 0 1,0 0-1,0 0 1,0-1-1,0 1 1,0 0-1,-1 0 1,1-1 0,-2 3-14,2-4-28,0 0 0,0 1 1,0-1-1,0 0 1,-1 1-1,1-1 1,0 0-1,-1 1 1,1-1-1,0 0 0,0 1 1,-1-1-1,1 0 1,0 0-1,-1 0 1,1 1-1,-1-1 1,1 0-1,0 0 0,-1 0 1,1 0-1,-1 0 1,1 1-1,0-1 1,-1 0-1,1 0 1,-1 0-1,1 0 0,0 0 1,-1 0-1,1 0 1,-1-1-1,1 1 1,0 0-1,-1 0 1,1 0-1,-1 0 0,1 0 1,0-1-1,-1 1 28,0-1-62,0 0 0,0 0 0,0 0 0,0 0 0,1 0 1,-1 0-1,0 0 0,0 0 0,1 0 0,-1 0 0,1 0 0,-1 0 0,1-1 0,0 1 0,-1-1 62,0 0 121,-7-24-56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2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15467,'2'57'6282,"-1"7"-3610,-1 16-1848,-1-1-95,2-1-257,6-13-136,9-19-112,1-13-224,1-29-872,1-6-513,-4-23 1529,-6-13-584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2.6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12363,'-2'14'5865,"6"4"-1448,10-1-2777,0-2-208,5-3-399,2-3-401,2-9-392,2-6-192,-1-10-872,-1-3-569,-11-6 777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3.2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12611,'10'23'4705,"1"6"-3201,6 11-440,-2 18 289,-4 6-177,3 5-480,-7-2-224,-1-15-312,2-6-56,-6-19-416,-2-10-544,0-10-1569,-8-7 633,10-11 792</inkml:trace>
  <inkml:trace contextRef="#ctx0" brushRef="#br0" timeOffset="1">244 200 10386,'-2'-2'703,"-1"1"1,1-1-1,-1 1 0,0 0 1,0 0-1,1 0 0,-1 0 0,0 1 1,0-1-1,-1 1-703,1 0 379,-1 0-1,1 0 1,0 0-1,0 0 1,-1 1 0,1 0-1,0 0 1,-1 0-379,-5 3 361,0 0 1,0 1-1,0 0 1,1 1 0,-3 2-362,8-6 153,-5 4 95,1 1 0,0-1 0,0 2 0,0-1 0,1 1 1,-2 2-250,8-9 17,-3 2 54,1-1-1,0 1 0,0-1 1,0 1-1,1 0 1,-1 0-1,1 0 0,0 0 1,-1 0-1,1 0 1,1 0-1,-1 0 1,0 1-1,1-1 0,-1 0 1,1 1-1,0-1 1,0 0-1,1 2-69,-1 3 94,1 0 0,0 0 0,1-1-1,-1 1 1,1 0 0,1-1 0,0 1 0,0-1 0,0 0 0,1 0-1,0 0 1,0 0 0,1-1 0,0 1 0,0-1 0,0 0-1,1-1 1,0 0 0,2 2-94,1 0-47,0 0-1,1-1 1,0 0 0,0-1-1,1 0 1,1 0 47,0-3-1478,-2-4 342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3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12443,'-2'0'4713,"1"0"-3041,1 0-400,0 0 265,7 2-209,15 8-560,38 8-264,-36-18-688,-4-2-832,-7-8 680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3.9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11963,'2'1'406,"0"1"1,-1 0-1,1-1 1,-1 1-1,0 0 1,0 0-1,0 0 1,0 0-1,0 0 1,0 0-1,0 0 1,-1 1-1,1-1 1,-1 0-1,1 0 1,-1 2-407,1 6 714,-1-1-1,0 1 1,-1 4-714,0 0 821,0-4-567,1 1 1,1 0 0,-1 0 0,2 0 0,-1 0 0,1-1 0,1 1-1,0-1 1,1 1 0,3 5-255,-7-15-3,0-1 1,1 1-1,-1 0 0,1 0 1,-1-1-1,1 1 0,-1 0 1,1-1-1,0 1 0,-1-1 1,1 1-1,0 0 0,-1-1 1,1 0-1,0 1 0,0-1 3,-1 0-11,1 0-1,-1 1 0,0-1 0,1 0 1,-1 0-1,1 0 0,-1 0 1,1 0-1,-1-1 0,1 1 0,-1 0 1,1 0-1,-1 0 0,0 0 1,1 0-1,-1-1 0,1 1 0,-1 0 1,0 0-1,1-1 0,-1 1 12,3-2-90,-1-1-1,0 1 1,0-1 0,0 0-1,0 0 1,0 0-1,0 0 91,-1 1-39,6-11-358,0-2 0,0-1 397,-2 2-136,2 0 0,2-2 136,-9 15 4,0 0 0,1 0 0,-1 0 0,1 1 0,-1-1-1,1 0 1,0 1 0,-1-1 0,1 0 0,0 1 0,-1-1 0,1 1 0,0-1 0,0 1 0,-1-1-4,1 1 10,-1 0 1,0 0 0,0 0 0,1 0 0,-1 0 0,0 0 0,0 0 0,1 1 0,-1-1-1,0 0 1,0 0 0,1 0 0,-1 0 0,0 0 0,0 0 0,1 0 0,-1 1 0,0-1 0,0 0-1,0 0 1,1 0 0,-1 0 0,0 1 0,0-1 0,0 0 0,0 0 0,1 0 0,-1 1-1,0-1 1,0 0-11,1 4 157,1-1 0,-1 1 0,0-1 0,0 1 0,0 3-157,0-1 104,2 10 301,0 2 369,1-1-1,1 0 1,6 16-774,-9-30 97,-1-1 0,0 1 1,1-1-1,-1 1 1,1-1-1,0 0 1,0 1-98,-2-3 12,1 1 1,0-1-1,-1 1 1,1-1-1,-1 1 1,1-1-1,0 1 1,-1-1-1,1 0 1,0 1-1,-1-1 1,1 0 0,0 1-1,0-1 1,-1 0-1,1 0 1,0 0-1,0 0 1,0 0-1,-1 0 1,1 0-1,0 0 1,0 0-1,-1 0 1,1 0 0,0 0-1,0-1 1,-1 1-1,2 0-12,0-2-59,0 1 0,0-1-1,0 0 1,0 1 0,0-1 0,-1 0-1,1 0 1,0 0 0,-1 0 0,0 0-1,1-1 1,-1 1 59,14-33-1681,-12 28 1130,26-60-6692,-13 36 4733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4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10522,'0'0'5081,"0"0"-2144,6 8-657,4 18-79,8 32-649,-17-34-335,0-11-601,1-3-280,0-12-1224,1-10-889,-3-14-599,1-6 1095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4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10474,'31'-3'6045,"1"4"-3368,-4 2-2160,0 1 1,9 3-518,-33-7 35,0 1 1,0 0-1,0 0 1,0 1-1,-1-1 0,1 1 1,1 1-36,-4-3 8,0 1 0,-1-1 0,1 1 0,-1-1 0,1 1 0,0-1 0,-1 1 0,1 0 0,-1-1 0,0 1 0,1 0 0,-1 0 0,0-1 0,1 1 0,-1 0 0,0 0 0,0 0 0,1-1 0,-1 1 0,0 0 0,0 0 0,0 0 0,0-1 0,0 1 0,0 0 0,-1 0 0,1 0 0,0 0 0,0-1 0,0 1 0,-1 0 0,1 0 0,0-1 0,-1 1 0,1 0 0,-1-1 0,1 1 0,-1 0-8,-6 9 137,-1 0 0,1-1 0,-1 0 0,-9 6-137,9-7 226,0 0 0,1 0 0,0 1 0,0-1 0,0 2 1,1 0-227,5-8 63,0 0 0,0 0 0,0 0 1,0 0-1,0 0 0,1 0 0,-1 1 1,1-1-1,-1 0 0,1 0 0,0 1 1,0-1-1,0 0 0,0 1 0,1-1 1,-1 0-1,0 0 0,1 1 0,0-1 1,-1 0-1,1 0 0,0 0 0,0 0 1,0 0-1,2 2-63,0 0 110,0-1 0,0 1 0,1-1 0,-1 0 0,1 0 1,0 0-1,0 0 0,0-1 0,1 1 0,-1-1 0,4 1-110,21 7 484,-22-9-314,0 1 0,0 1-1,-1-1 1,1 1 0,0 1 0,-1-1-1,3 3-169,-8-6 27,-1 1-1,1-1 1,0 1-1,-1-1 1,1 1-1,-1-1 1,1 1-1,-1-1 1,1 1-1,-1 0 1,0-1-1,1 1 1,-1 0-1,0-1 1,1 1-1,-1 0 1,0 0-1,0-1 1,0 1-1,0 0 1,0 0-1,0-1 1,0 1-1,0 1-26,0-1 27,0 0-1,-1 0 0,1 0 1,-1 0-1,1 0 0,-1 0 1,0 0-1,0 0 0,1 0 1,-1 0-1,0 0 1,0-1-1,0 1 0,0 0-26,-5 3 32,1-1-1,0 0 1,-1 0 0,0-1-1,-2 2-31,-3 0-86,6-2-335,-1 1 1,0-2 0,0 1-1,0 0 1,0-1 0,-3 0 420,8-1-96,1 0 0,0 0 0,0 0 1,-1 0-1,1 0 0,0 0 0,-1 0 0,1 0 0,0 0 1,0 0-1,0 0 0,-1 0 0,1-1 0,0 1 1,0 0-1,-1 0 0,1 0 0,0 0 0,0-1 0,0 1 1,0 0-1,-1 0 0,1 0 0,0-1 0,0 1 1,0 0-1,0 0 0,0 0 0,0-1 0,-1 1 0,1 0 1,0 0-1,0-1 0,0 1 0,0 0 0,0 0 1,0-1-1,0 1 0,0 0 0,0-1 0,0 1 0,0 0 1,0 0-1,1-1 0,-1 1 0,0 0 0,0 0 1,0 0-1,0-1 0,0 1 0,0 0 0,1-1 96,6-12-3004,-7 13 2774,4-6-784,0 0 0,1 0 0,0 1 0,0 0-1,0 0 1,0 1 0,1-1 0,0 1 0,0 0-1,1 0 1015,1-1 125,1 1-1,0 0 1,1 1-125,30-8 4739,-27 8-2586,0-1-1,0 0 0,4-3-2152,-2 0 1034,-1 0-1,-1-1 1,1 0 0,5-5-1034,-16 10 96,1 0 0,-1 0 0,0 0 0,0-1 0,0 1 0,0-1 0,-1 0 0,0 1 0,1-2-96,-2 3 13,0 1 0,0-1-1,-1 0 1,1 0 0,0 0-1,-1 1 1,1-1-1,-1 0 1,0 0 0,0 0-1,0 0 1,0 0-1,0 0 1,0 0 0,0 0-1,-1 0 1,1 0 0,-1 0-1,0-1-12,1 2 4,0 0 0,0 1 0,-1-1 0,1 0 0,0 0-1,-1 1 1,1-1 0,-1 0 0,1 1 0,-1-1 0,1 0 0,-1 1-1,0-1 1,1 1 0,-1-1 0,0 1 0,1-1 0,-1 1 0,0-1 0,1 1-1,-1 0 1,0-1 0,0 1 0,0 0 0,1 0 0,-1 0 0,0-1 0,0 1-1,0 0 1,0 0 0,1 0 0,-1 0 0,0 1 0,0-1 0,0 0 0,0 0-1,1 0 1,-1 1 0,0-1 0,0 0 0,1 1 0,-1-1 0,0 0-1,0 1 1,0 0-4,-1 1 10,0-1 0,0 1 1,-1 1-1,1-1 0,1 0 0,-1 0 0,0 1 0,0-1 0,1 1 0,0-1 0,-1 1 0,1 1-10,-5 15 286,2-1 0,0 1 0,2 0 0,0 1 0,0 17-286,2-33 59,0 0 1,0-1 0,1 1 0,-1 0-1,1 0 1,0 0 0,0-1 0,0 1 0,2 3-60,-2-5 11,0 0 1,0 0 0,1 0 0,-1-1-1,0 1 1,1 0 0,-1-1-1,1 1 1,0-1 0,0 1 0,0-1-1,-1 0 1,1 0 0,0 0 0,0 0-1,1 0 1,1 1-12,2-1 66,1 0 1,0 0-1,0 0 0,-1-1 0,1 0 1,0 0-1,0-1 0,0 0 1,-1 0-1,5-2-66,43-13 420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5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9874,'-11'2'4401,"11"4"-1760,4 7-417,1 8-95,1 3-177,2 9-488,-6-3-319,1-2-577,-2-3-192,-1-8-528,-1-2-552,1-13-1225,1-6-807,2-12 1567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5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11394,'1'-1'347,"0"1"0,0-1-1,0 0 1,0 1-1,0-1 1,0 1-1,0-1 1,0 1-1,0 0 1,0-1-1,0 1 1,0 0-1,0 0 1,0 0-1,0-1 1,1 1 0,-1 1-1,0-1 1,0 0-1,0 0 1,0 0-1,0 0 1,1 1-347,26 8 1754,-26-9-1444,8 4 112,-1 0 1,0 0 0,0 1 0,0 0 0,0 1-1,-1-1 1,2 3-423,-5-3 129,0 0 0,0 1 0,0-1 0,0 1 0,-1 0 1,0 0-1,0 0 0,-1 1 0,0-1 0,1 3-129,2 7 142,0 1-1,-2 0 1,1 0 0,-2 0 0,-1 0-1,0 0 1,0 16-142,-2-27 23,-1 0-1,1 0 1,-1 0 0,-1 2-23,2-7 5,-1 1-1,1 0 1,-1 0 0,0-1 0,0 1 0,1-1-1,-1 1 1,0-1 0,0 1 0,0-1 0,-1 1-1,1-1 1,0 0 0,0 1 0,-2-1-5,3-1-8,0 1 0,0-1 0,0 0 0,-1 0 0,1 0 0,0 0 0,0 0 1,0 1-1,-1-1 0,1 0 0,0 0 0,0 0 0,-1 0 0,1 0 0,0 0 0,0 0 1,0 0-1,-1 0 0,1 0 0,0 0 0,0 0 0,-1 0 0,1 0 0,0 0 0,0 0 1,-1-1-1,1 1 0,0 0 0,0 0 0,0 0 0,-1 0 0,1 0 0,0 0 0,0-1 8,-4-8-382,3-12-317,2 13 497,0-1-1,0 1 1,1 0 0,0 0 0,0 0-1,1 0 1,1-1 202,-2 5-19,0-1 1,0 1-1,1 0 1,-1 0-1,1 0 0,0 0 1,0 1-1,1-1 1,-1 1-1,1 0 1,-1 0-1,1 0 0,1-1 19,-4 3 25,1 0 0,0 1 0,-1-1 0,1 0-1,0 0 1,-1 1 0,1-1 0,0 1 0,0-1-1,-1 1 1,1 0 0,0 0 0,0 0 0,0 0-1,-1 0 1,1 0 0,0 0 0,0 0 0,0 1-1,-1-1 1,1 1 0,0-1 0,-1 1-1,1 0 1,0 0 0,-1 0 0,1 0 0,-1 0-1,1 0 1,-1 0 0,0 0 0,1 1 0,-1-1-1,1 2-24,2 2 159,0 1 0,-1-1 0,0 1 0,0 0 1,0 0-1,-1 0 0,0 1 0,1 4-159,1 9 237,-3-13-231,0-1 0,1 1-1,0-1 1,0 1-1,0-1 1,2 2-6,-3-6-140,0-1 0,-1 0 1,1 1-1,0-1 0,0 0 0,1 0 0,-1 0 1,0 1-1,0-1 0,0-1 0,1 1 1,-1 0-1,1 0 0,-1 0 0,0-1 1,1 1-1,-1-1 0,1 1 0,0-1 1,-1 1-1,1-1 0,-1 0 0,1 0 0,0 0 1,-1 0-1,1 0 0,-1 0 0,2 0 140,25-8-2191,9-4 799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5.9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90 260 6617,'-2'-30'7904,"1"23"-6524,-1 0 1,1 0-1,-3-4-1380,3 8 229,0 1 0,0-1 1,0 0-1,-1 1 0,1 0 0,0-1 1,-1 1-1,0 0 0,0-1 0,1 1 0,-1 0 1,0 0-1,-1 1 0,1-1 0,0 0 0,0 1 1,-1-1-1,1 1 0,-1 0 0,-2-1-229,4 2 48,0-1 0,0 1-1,0 0 1,0 0 0,0 0-1,0 0 1,0 0 0,0 0 0,0 0-1,0 0 1,0 0 0,0 0-1,0 0 1,0 1 0,0-1-1,0 0 1,0 1 0,0-1 0,0 1-1,0-1 1,0 1-48,0 0 45,0 0 1,0 1-1,0-1 1,0 0-1,0 1 1,0-1-1,0 1 0,0-1 1,1 1-1,-1-1 1,0 1-1,1 0-45,-2 6 92,0-1 0,1 1 0,1 0-1,-1-1 1,1 5-92,1 30 531,5 27-531,-6-66 15,1 0 0,-1-1-1,1 1 1,-1-1 0,1 1 0,0-1 0,0 0-1,0 1 1,1-1 0,-1 0 0,0 0 0,1 1-15,-1-2 2,0-1 0,-1 1 0,1 0 0,0-1 0,-1 1 0,1-1 0,0 1 0,0-1 0,-1 0 0,1 1 0,0-1 0,0 0 0,0 1 0,0-1 0,0 0 0,-1 0 1,1 0-1,0 0 0,0 0 0,0 0 0,0 0 0,0 0 0,0 0 0,-1 0 0,1-1 0,0 1 0,0 0 0,0 0 0,0-1 0,-1 1 0,1-1 0,0 1 0,0-1-2,2-1-1,0-1 0,0 1 0,0-1 0,-1 0 1,1 1-1,-1-1 0,0 0 0,0 0 0,0-1 0,1-1 1,16-37-60,-17 37 48,3-10-17,0 0 0,-1-1 0,-1 0 0,0 1 0,-2-1 0,1 0-1,-2-1 30,0-18 4,-2 1 0,-5-27-4,1 27 91,6 33-89,0 1 0,0 0 0,0 0 0,0 0 0,0 0 0,0 0 0,0 0 0,0 0 1,0 0-1,0 0 0,0 0 0,0 0 0,0 0 0,0 0 0,0 0 0,0 0 1,-1 0-1,1-1 0,0 1 0,0 0 0,0 0 0,0 0 0,0 0 0,0 0 0,0 0 1,0 0-1,0 0 0,0 0 0,0 0 0,0 0 0,0 0 0,0 0 0,0 0 1,0 0-1,0 0 0,0 0 0,0 0 0,-1 0 0,1 0 0,0 0 0,0 0 0,0 0 1,0 0-1,0 0 0,0 0 0,0 0 0,0 0 0,0 0 0,0 0 0,0 0 0,0 0 1,0 0-1,0 0 0,0 0 0,0 0 0,-1 0 0,1 0 0,0 0 0,0 0 1,0 0-1,0 0 0,0 0 0,0 0 0,0 1 0,0-1 0,0 0 0,0 0 0,0 0-2,-4 7 111,-1 12 92,1 4-8,2 0 0,1 0 0,0 0 1,2 0-1,0 0 0,2 0 0,1 0 0,0-1 0,6 14-195,-8-28 45,1 0 0,0-1-1,1 1 1,0-1-1,0 0 1,0-1 0,1 1-1,0-1 1,0 1 0,1-1-1,0-1 1,2 3-45,-5-6 4,1 1 0,-1-1 0,1 0 1,0 1-1,-1-2 0,1 1 0,0 0 0,0-1 1,0 0-1,0 0 0,0 0 0,1 0 0,-1-1 1,0 0-1,0 0 0,0 0 0,1 0 0,-1 0 1,0-1-1,0 0 0,0 0 0,0 0 0,0 0 0,2-2-4,2 0-34,-1-1 0,1-1 0,-1 1 0,0-1 0,-1 0-1,1 0 1,-1-1 0,0 0 0,0 0 0,-1-1-1,0 1 1,3-6 34,-4 6-35,-1 1 1,0-1-1,0-1 0,0 1 0,-1 0 0,0-1 1,0 1-1,-1-1 0,1 0 0,-1 1 0,-1-1 1,0 0-1,0 0 0,0 0 0,-1-5 35,0 8 2,0 0 0,0 0 0,-1 0-1,1 1 1,-1-1 0,0 0 0,0 0-1,0 1 1,-1-1 0,1 1 0,-1 0 0,-2-3-2,3 4 6,0 1 1,1-1 0,-1 1 0,0-1 0,0 1 0,0 0-1,0 0 1,0 0 0,0 0 0,0 0 0,0 0 0,0 1-1,-1-1 1,1 1 0,0-1 0,-1 1 0,1 0 0,0 0-1,0 0 1,-1 0 0,1 0 0,0 1 0,0-1 0,-1 1-7,1-1 8,0 1 0,1 0 0,-1 0 0,0 0 0,1 0 0,-1 0 1,1 0-1,-1 1 0,1-1 0,-1 1 0,1-1 0,0 1 0,0-1 1,-1 1-1,1-1 0,1 1 0,-1 0 0,0 0-8,-3 6 59,2 0 0,-1 0 0,0 6-59,2-13 7,-2 15 70,0 0 0,1 0 0,1 0 0,0 0 0,2 0 0,-1 0 0,2-1 0,0 1 0,1 1-77,-2-12 16,1 0 0,-1 0 0,1 0 0,0 0 1,2 3-17,-3-6-27,-1-1 0,1 0 0,0 0 0,0 0 0,-1 0 1,1 0-1,0 0 0,0 0 0,0 0 0,0 0 0,0 0 1,1 0-1,-1-1 0,0 1 0,0 0 0,0-1 0,1 1 1,-1-1-1,0 1 0,1-1 0,-1 0 0,0 1 0,2-1 27,1-1-280,-1 0-1,1 0 1,-1 0-1,0 0 0,1-1 1,-1 1-1,0-1 0,0 0 1,1 0-1,-2 0 1,1 0-1,2-3 281,21-17-1163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0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1 8842,'11'-1'3627,"-11"2"-3544,0-1 0,1 0 1,-1 0-1,0 0 0,0 0 1,1 1-1,-1-1 0,0 0 1,0 0-1,0 1 0,1-1 0,-1 0 1,0 1-1,0-1 0,0 0 1,0 0-1,0 1 0,0-1 0,0 0 1,1 1-1,-1-1 0,0 0 1,0 1-1,0-1 0,0 0 0,0 1 1,0-1-1,-1 0 0,1 0 1,0 1-1,0-1 0,0 0 1,0 1-1,0-1 0,0 0 0,0 0 1,-1 1-1,1-1-83,-2 4 292,0 0 0,0 0 1,0 0-1,-1 0 0,1 0 0,-1-1 1,0 1-1,0-1 0,-3 2-292,-33 28 525,31-27-442,-17 13 49,3-3 90,0 1 1,2 1-1,-3 3-222,21-17 10,-1-1 0,1 1 0,0-1 1,0 1-1,0 0 0,0 0 0,1 0 0,-1 0 0,1 0 0,0 0 1,0 0-1,1 0 0,-1 0 0,1 0 0,0 1 0,0-1 1,0 0-11,2 14 150,0 0 0,1-1 0,3 10-150,-1-8 206,-1 5 538,1 21-744,2 16-177,-5-50-1294,1-1 0,2 9 1471,-2-13-1121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1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7578,'1'-1'577,"0"0"1,0-1 0,1 1-1,-1 0 1,0 0 0,1 0-1,-1 0 1,0 0 0,1 1 0,-1-1-1,1 0 1,0 1 0,-1-1-1,1 1 1,-1-1 0,1 1-1,0 0-577,-1 0 36,-1 0-1,0 0 0,0 0 0,0 0 0,0 0 0,1 1 1,-1-1-1,0 0 0,0 0 0,0 0 0,0 0 0,1 1 1,-1-1-1,0 0 0,0 0 0,0 0 0,0 1 0,0-1 0,0 0 1,0 0-1,0 1 0,0-1 0,0 0 0,0 0 0,0 0 1,0 1-1,0-1 0,0 0 0,0 0 0,0 1-35,2 7 190,0 0 0,0 0 0,1 0 0,0 0 0,0 0 0,1 1-190,0-3 84,-1 1 1,-1-1 0,1 1-1,-1 0 1,-1 0-1,1 0 1,-1 0 0,0 0-1,-1 0 1,1 3-85,4 100 1190,-5-110-1186,0 0 1,0 0 0,0 1-1,0-1 1,0 0 0,1 0-1,-1 0 1,0 0 0,0 1-1,0-1 1,0 0 0,0 0 0,0 0-1,0 1 1,0-1 0,-1 0-1,1 0 1,0 0 0,0 0-1,0 1 1,0-1 0,0 0-1,0 0 1,0 0 0,0 0-1,0 0 1,0 1 0,-1-1-1,1 0 1,0 0 0,0 0-1,0 0 1,0 0 0,0 0 0,-1 0-1,1 1 1,0-1 0,0 0-1,0 0 1,0 0 0,-1 0-5,-5-6 114,-4-13-48,8 13-72,1 1 0,0-1 0,1 1 1,-1-1-1,1 0 0,0 1 0,1-1 1,-1 1-1,1-1 0,0 0 0,1 1 1,-1 0-1,2-3 6,2-5-8,0 1-1,1 0 1,0 0 0,1 1 0,1-1 8,-1 2 12,1-1 0,0 2 0,0-1 1,1 1-1,1 1 0,7-6-12,-14 12 16,-1 0 1,1 0-1,-1 1 0,1-1 1,0 1-1,0 0 0,0 0 1,-1 0-1,2 0-16,-3 1 14,0 0-1,1 0 1,-1 0-1,0 0 1,1 0-1,-1 0 1,0 0-1,1 0 1,-1 0-1,0 1 1,0-1-1,1 1 1,-1-1-1,0 1 1,0-1-1,0 1 1,1 0-1,-1-1 1,0 1-1,0 0 1,0 0-14,1 2 57,1 0 0,-1 0 1,1 0-1,-1 0 1,0 0-1,0 1 0,-1-1 1,2 4-58,9 30 420,-9-21-260,-1 0 0,-1 0 0,1 9-160,-1 3 88,-1-5-17,-2-14-54,2-9-18,0 0-1,0 0 1,0 0-1,0 0 1,0 0 0,0 0-1,0 0 1,0 0-1,0 0 1,0 1 0,0-1-1,0 0 1,0 0-1,0 0 1,0 0-1,0 0 1,0 0 0,0 0-1,0 0 1,0 0-1,0 0 1,0 0-1,0 0 1,0 0 0,0 1-1,0-1 1,0 0-1,0 0 1,0 0 0,0 0-1,0 0 1,-1 0-1,1 0 1,0 0-1,0 0 1,0 0 0,0 0-1,0 0 1,0 0-1,0 0 1,0 0 0,0 0-1,0 0 1,0 0-1,0 0 1,-1 0-1,1 0 1,0 0 0,0 0-1,0 0 1,0 0 1,-1-5-78,2-5 57,-1 0-1,2 0 1,-1 0-1,2 0 0,-1 1 1,2-2 21,-3 5-9,1-1 7,0 0 1,1 0 0,-1 0-1,1 0 1,1 1 0,-1-1-1,1 1 1,0 0 0,0 0-1,1 0 1,0 1 0,0 0-1,0 0 1,1 0 0,2-2 1,-7 7 3,0-1 0,0 0 0,0 0 0,0 1 0,0-1 0,0 0 0,0 1 0,0-1 0,0 1 0,1-1 0,-1 1 0,0 0 0,0-1 0,1 1 0,-1 0 0,0 0 0,0 0 0,0 0-1,1 0 1,-1 0 0,0 0 0,0 1 0,1-1 0,-1 0 0,0 1 0,0-1 0,0 1 0,0-1 0,0 1 0,1-1 0,-1 1 0,0 0 0,0 0 0,-1-1 0,1 1 0,0 0 0,0 0-3,3 4 28,0 0-1,-1 1 1,0-1-1,0 0 1,0 1-1,1 4-27,-3-7 13,31 80 583,-21-52-232,-8-22-234,-3-8-154,0-1 0,0 1 0,0 0 0,1-1 0,-1 1 1,0 0-1,0-1 0,1 1 0,-1 0 0,0-1 0,1 1 1,-1-1-1,1 1 0,-1 0 24,1-2-3150,-1-1 1988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6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14611,'10'34'5641,"-12"7"-3688,1 3-281,2 4 8,-2-3-351,1-3-665,0-6-296,3-4-272,-1-7-184,4-15-720,-4-6-408,-2-14-985,-2-10-528,-8-11 1785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6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 13083,'20'-3'5369,"4"0"-3145,-6 3-103,3 4-465,-6 3-279,0 9-537,-2 1-232,-13 5-240,0 2-48,-4 1-72,-5 0-64,2-2-72,-6-2-16,-7-5-288,1-4-568,1-9-1177,2-5-783,16-7 1536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7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1 373 10634,'8'1'1195,"0"-1"0,0-1-1,0 1 1,0-1 0,0-1 0,-1 1-1,1-1 1,2-2-1195,-6 3 311,1-1 0,-1 0-1,0 0 1,1-1 0,-1 1 0,-1-1-1,1 0 1,0 0 0,-1 0 0,1-1-1,-1 1 1,0-1 0,0 0 0,1-3-311,-1 3 135,-1 0 1,-1 0-1,1-1 1,-1 1 0,1-1-1,-1 1 1,0-1-1,-1 1 1,1-3-136,-1 5 34,0 0 0,0 0 0,0 0 0,0 0 1,0 0-1,0 0 0,-1 0 0,1-1 0,-1 1 0,1 0 0,-1 1 0,0-1 0,0 0 0,0 0 0,0 0 1,0 0-1,0 1 0,-1-1 0,1 0 0,0 1 0,-2-2-34,2 3 7,1-1-1,-1 1 1,1 0 0,0 0 0,-1-1-1,1 1 1,-1 0 0,1 0-1,-1 0 1,1 0 0,-1 0 0,1-1-1,-1 1 1,1 0 0,-1 0 0,1 0-1,-1 0 1,1 1 0,-1-1-1,1 0 1,-1 0 0,1 0 0,0 0-1,-1 0 1,1 1 0,-1-1-1,1 0 1,-1 0 0,1 1-7,-2 0 8,1 0 1,0 0-1,-1 1 1,1-1-1,0 0 1,0 1 0,0-1-1,0 1 1,0 0-9,-3 6 12,1-1 1,0 1-1,-1 4-12,-3 11 33,0-1 1,-1 17-34,7-33 36,0 0 1,1 0-1,-1 0 1,1 0-1,1 0 1,-1 0-1,1 0 1,0 0 0,0-1-1,0 1 1,1 0-1,0 0 1,2 2-37,-4-7 5,0 0-1,1 0 1,-1 0 0,1 0 0,0-1 0,-1 1-1,1 0 1,0 0 0,0 0 0,-1 0 0,1-1-1,0 1 1,0 0 0,0-1 0,0 1 0,0-1-1,0 1 1,0-1 0,0 1 0,0-1 0,0 0-1,0 1 1,0-1 0,0 0 0,0 0 0,0 0-1,0 0 1,1 0 0,-1 0 0,0 0 0,0 0-1,0 0 1,0-1 0,0 1 0,0 0 0,0-1-1,0 1 1,0-1 0,0 1-5,4-3-116,-1 0 0,0 1-1,-1-1 1,1 0 0,0-1 0,-1 1-1,0-1 1,2-2 116,27-40-1885,-21 28 763,2 1 0,4-5 1122,-15 20-34,0 0-1,-1 0 1,1 0-1,0 0 0,1 1 1,-1-1-1,0 1 1,0 0-1,2-1 35,-4 2 11,1-1 0,0 1 0,-1 0 0,1 0 0,0 0 0,0-1 0,-1 1 0,1 0 0,0 0 0,0 0-1,-1 0 1,1 0 0,0 1 0,0-1 0,-1 0 0,1 0 0,0 0 0,0 1 0,-1-1 0,1 0 0,0 1 0,-1-1 0,1 1 0,-1-1 0,1 0-1,0 1 1,-1-1 0,1 1 0,-1 0 0,1-1 0,-1 1-11,4 4 349,-1 0 1,0 0-1,0 0 0,0 1 0,0-1 0,-1 1 1,1 3-350,1 6 1493,-1 1 1,0 2-1494,-2-12 304,-1-6-303,0 0-1,0 0 1,0 0-1,0 0 1,0 0-1,0 0 1,0 0-1,1 1 1,-1-1-1,0 0 1,0 0-1,0 0 1,0 0-1,0 0 1,0 0-1,0 0 1,0 0-1,0 0 1,0 0-1,0 0 1,0 0-1,0 0 1,0 0-1,1 0 1,-1 0-1,0 0 1,0 0-1,0 0 1,0 0-1,0 0 1,0 0-1,0 0 1,0 0-1,0 0 1,0 0-1,0 0 1,0 0-1,0 0 1,0 0-1,1 0 1,-1 0-1,0 0 1,0 0-1,0-1 1,0 1-1,0 0 1,0 0-1,0 0 1,0 0 0,0 0-1,0 0 1,0 0-1,0 0 1,0 0-1,0 0 1,0 0-1,0 0 1,0 0-1,0 0 1,0-1-1,0 1 0,4-5-364,10-30-2273,-10 25 1351,0 0 0,0 1 0,2-2 1286,-6 10-111,0 1 0,0-1 0,1 0 0,-1 1 1,1-1-1,-1 1 0,1-1 0,-1 0 0,1 1 0,-1-1 0,1 1 1,-1 0-1,1-1 0,0 1 0,-1-1 0,1 1 0,0 0 0,-1-1 1,2 1 110,-2 0-56,1 0 1,-1 0-1,1 1 1,0-1-1,-1 0 1,1 0-1,-1 1 1,1-1-1,-1 0 1,1 1 0,-1-1-1,1 0 1,-1 1-1,1-1 1,-1 1-1,1-1 1,-1 1-1,0-1 1,1 1-1,-1-1 1,0 1 0,0 0-1,1-1 1,-1 1-1,0 0 56,9 18-83,-5-8 433,2 0 1,-1-1-1,1 1 0,2 0-350,-6-8 191,1 1 1,0-1-1,0 0 0,-1-1 0,2 1 0,-1-1 0,0 1 0,0-1 1,1 0-1,0 0 0,-1 0 0,1-1 0,0 1 0,2 0-191,-1-1 282,1 0-1,-1 0 0,1 0 0,-1-1 0,1 1 1,-1-1-1,2-1-281,-4 1 125,0-1-1,1 1 1,-1-1-1,0 0 1,0 0 0,0 0-1,0 0 1,0-1 0,0 1-1,0-1 1,0 1-1,0-1 1,0-1-125,5-5 68,0-1-1,-1 0 0,0-1 1,-1 1-1,0-1 1,0-1-1,-1 1 0,0-1 1,-1 0-1,0 0 1,-1-2-68,-1 4 13,0-1 0,-1 0 1,0 0-1,-1 0 1,0-4-14,0 9 6,0 1 1,-1-1 0,0 1-1,0-1 1,0 1-1,0-1 1,-1 1 0,1-1-1,-1 1 1,0 0 0,-1 0-1,0-1-6,3 4 1,-1 0 0,0 0 0,1 0-1,-1 1 1,0-1 0,0 0 0,1 0 0,-1 1-1,0-1 1,0 0 0,0 1 0,0-1-1,0 1 1,0-1 0,0 1 0,0-1 0,0 1-1,0 0 1,0 0 0,-1 0 0,1-1 0,0 1-1,0 0 1,0 0 0,0 0 0,0 1-1,0-1 1,0 0 0,-1 0 0,1 0 0,0 1-1,0-1 1,0 1 0,0-1 0,0 1-1,0-1 1,0 1 0,0 0 0,1-1 0,-1 1-1,0 0 0,-3 2-2,1 1 0,0-1 0,0 1-1,0-1 1,0 1 0,1 0 0,-1 0 0,1 0-1,0 1 3,-1 5 13,0-1 1,0 1-1,1-1 0,1 1 0,-1 0 0,2-1 1,-1 7-14,2 13 825,3 26-825,-3-52 85,-1 0-1,0 0 1,1 0 0,0 0-1,0 0 1,0 0 0,1 3-85,-2-6 8,0 0 1,0 0-1,1 1 1,-1-1-1,0 0 1,0 1-1,1-1 1,-1 0 0,0 0-1,0 1 1,1-1-1,-1 0 1,0 0-1,1 0 1,-1 0-1,0 1 1,0-1 0,1 0-1,-1 0 1,0 0-1,1 0 1,-1 0-1,1 0 1,-1 0-1,0 0 1,1 0 0,-1 0-9,1 0 4,0-1 1,0 1 0,0 0 0,0-1 0,0 0-1,0 1 1,0-1 0,0 1 0,-1-1 0,1 0-1,0 0 1,0 0 0,-1 1 0,1-2-5,6-7-9,0-1 1,-1 1-1,-1-2 0,0 1 1,4-10 8,3-13-267,2-13 267,-6 13-240,-1 0 0,-1-1-1,-2 1 1,-1-1 0,-2-21 240,-1 49-54,-1 0 0,1 0 1,-1 0-1,0 1 1,-1-3 53,1 7 21,-1 5 12,-1 8 59,-1 24 674,1 35-766,2-44 185,1 106 669,1-110-659,1 1 0,2-1 0,0 1 0,4 10-195,-5-27 41,-1 0 1,1 0 0,0-1-1,0 1 1,0-1-1,1 0 1,0 0-1,4 4-41,-7-9-3,1 1-1,-1-1 0,0 1 0,1-1 0,0 1 1,-1-1-1,1 0 0,0 0 0,0 0 0,0 0 1,-1 0-1,1 0 0,0-1 0,0 1 0,0 0 1,0-1-1,1 0 0,-1 1 0,0-1 0,0 0 1,0 0-1,0 0 0,0-1 0,0 1 1,0 0-1,0-1 0,0 1 0,0-1 0,0 0 1,1 0 3,1-1-87,0-1 0,0 0 0,0 0 0,0 0 0,0 0 1,-1 0-1,1-1 0,-1 0 0,0 0 0,2-3 87,4-7-642,-1 0 0,5-10 642,-4 6-500,-1-1-1,-1 0 0,0 0 1,-2 0-1,0-1 1,0-7 500,-5 26-1,1 1 1,-1-1-1,0 0 1,0 0-1,0 0 1,0 1-1,0-1 0,0 0 1,0 0-1,0 0 1,0 0-1,0 1 1,-1-1-1,1 0 1,0 0-1,-1 1 0,1-1 1,0 0-1,-1 0 1,1 1-1,-1-2 1,0 2 24,1 0 0,-1 0 0,0 0 0,1 0 0,-1 0 0,0 0 0,1 1 0,-1-1 0,1 0 0,-1 0 0,0 0 0,1 1 0,-1-1 0,1 0 0,-1 1 0,0-1 0,1 0 0,-1 1 0,1-1 0,0 1 0,-1-1 0,1 1 0,-1-1 0,1 1 0,0-1 0,-1 1-24,-2 3 227,-1 0-1,1 1 1,1-1-1,-1 1 1,1 0-1,-1 0 1,1 0-1,1 0 1,-2 3-227,-1 12 1672,-3 17-1672,6-30 176,0-2-57,-1 5 94,1-1 0,0 0-1,0 1 1,1-1 0,1 1-1,0 3-212,-1-13 4,0 1-1,0-1 0,0 1 0,0-1 1,0 1-1,0-1 0,0 1 0,1-1 1,-1 1-1,0-1 0,0 1 0,0-1 0,1 0 1,-1 1-1,0-1 0,1 1 0,-1-1 1,0 0-1,1 1 0,-1-1 0,1 0 1,-1 1-1,0-1 0,1 0 0,-1 0 0,1 1-3,0-1-9,-1 0 0,1 0-1,0 0 1,0 0 0,-1 0-1,1-1 1,0 1-1,-1 0 1,1 0 0,0 0-1,0-1 1,-1 1 0,1 0-1,0-1 1,-1 1 0,1-1 9,4-2-135,0-1 0,0 0 0,-1-1 0,2-1 135,-3 3-73,11-13-331,5-3-957,7-6 1361,-21 21-179,0-1 1,1 1-1,0 0 0,0 1 1,0-1-1,0 1 0,4-1 179,-9 3 2,0 1-1,0-1 0,0 1 1,0 0-1,0-1 1,0 1-1,0 0 0,0 0 1,1 0-1,-1 0 1,0 0-1,0 0 0,0 0 1,0 0-1,1 0 1,-1 0-1,0 1 0,0-1 1,0 0-1,0 1 1,0-1-1,0 1 0,0-1 1,0 1-1,0 0 0,0-1 1,0 1-1,0 0 1,0 0-1,-1 0 0,1 0 1,0-1-1,0 2-1,1 3 144,0-1 1,0 1-1,-1 0 0,1 0 1,-1 0-1,0 0 0,0 1-144,-1-1 209,1-1 1,0 0-1,0 0 0,1 1 0,0 2-209,-1-7 14,-1 1 1,0-1-1,1 1 0,-1-1 1,1 0-1,-1 1 0,0-1 1,1 0-1,-1 1 0,1-1 0,-1 0 1,1 1-1,-1-1 0,1 0 1,-1 0-1,1 0 0,-1 0 1,1 0-1,-1 1 0,1-1 0,0 0 1,-1 0-1,1 0 0,-1 0 1,1-1-1,-1 1 0,1 0 1,-1 0-1,1 0 0,-1 0 1,1 0-1,-1-1 0,1 1 0,-1 0 1,1 0-1,-1-1 0,1 1 1,-1 0-1,1-1 0,-1 1 1,0-1-1,1 1-14,18-18-19,-19 17 21,6-6-50,-1-1-1,-1 1 1,1-1-1,-1-1 1,-1 1-1,0-1 1,0 1-1,1-5 49,1-2-88,-5 14 85,0 0 0,0 0 1,0 0-1,1 1 0,-1-1 0,0 0 0,1 0 0,-1 1 0,0-1 0,1 0 1,-1 0-1,1 1 0,-1-1 0,1 1 0,0-1 0,-1 0 0,1 1 1,0-1-1,-1 1 0,1-1 0,0 1 0,-1 0 0,1-1 0,0 1 0,0 0 1,0-1-1,-1 1 0,1 0 0,0 0 0,0 0 0,0 0 0,0 0 1,-1 0-1,1 0 0,0 0 3,0 0 2,0 1 1,0-1 0,0 1 0,0-1-1,0 1 1,0 0 0,0-1-1,0 1 1,0 0 0,0 0-1,0 0 1,-1 0 0,1-1-1,0 1 1,-1 0 0,1 0-1,-1 0 1,1 0 0,-1 1-1,1-1 1,-1 0 0,0 0-1,1 0 1,-1 1-3,4 31 254,-3-23-107,1 1 0,0 0 1,0-1-1,3 8-147,0 1 96,-4-16-83,0 0-1,0 0 0,0 1 1,0-1-1,0 0 0,0 0 1,2 2-13,-3-5-31,0 0 1,1 0-1,-1 0 0,0 1 1,0-1-1,0 0 1,1 0-1,-1 0 1,0 0-1,0 0 0,1 1 1,-1-1-1,0 0 1,0 0-1,1 0 0,-1 0 1,0 0-1,0 0 1,1 0-1,-1 0 1,0 0-1,0 0 0,1 0 1,-1 0-1,0 0 1,0 0-1,1 0 1,-1 0-1,0 0 0,0 0 1,1-1-1,-1 1 1,0 0-1,0 0 1,1 0-1,-1 0 0,0 0 1,0-1-1,0 1 1,1 0-1,-1 0 1,0 0-1,0-1 0,0 1 31,12-15-258,-6 8 455,22-27-360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8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1 16067,'1'53'6362,"-1"12"-4458,0 6-303,0 5-457,3-9-504,9-20-400,3-15-160,4-23-584,3-11-416,-2-20-1337,-6-4-783,-8-8 1871</inkml:trace>
  <inkml:trace contextRef="#ctx0" brushRef="#br0" timeOffset="0.99">20 142 11354,'-16'-6'5098,"12"8"-2170,4-2-815,3 4-265,-3-4-264,0 0-519,1 0-281,22 0-1016,38-3-657,-29-5 2346,5-2-1425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8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13787,'0'0'236,"0"0"0,-1 1 0,1-1 1,0 0-1,0 0 0,-1 0 0,1 1 0,0-1 0,-1 0 1,1 0-1,0 1 0,0-1 0,-1 0 0,1 0 0,0 1 1,0-1-1,0 0 0,0 1 0,-1-1 0,1 0 0,0 1 1,0-1-1,0 0 0,0 1 0,0-1 0,0 0 0,0 1-236,2 13 1779,-1-8-1044,14 66 2580,-6 26-728,-3 7-2587,2 38 575,-7-137-563,0 0-6,-1-1-1,0 1 1,0-1 0,0 1 0,0-1 0,-1 1 0,0-1 0,0 4-6,0-9-88,0-2 35,-1-6-54,2-5-2,0 0 1,1 0-1,0 0 1,1 0-1,0 0 1,1 1-1,1-2 109,-2 8-10,1 0 0,-1 0 0,1 0-1,0 0 1,1 1 0,-1-1 0,2 1 10,-3 2 0,1 0 1,-1 0 0,1 0-1,0 1 1,0-1 0,0 1 0,0 0-1,1 0 1,-1 0 0,1 0-1,-1 1 1,1-1-1,-1 1 25,0 0 0,0 1 0,1-1-1,-1 1 1,0-1 0,0 1 0,0 0 0,1 0 0,-1 1 0,0-1-1,0 0 1,0 1 0,0 0 0,1 0 0,-1 0 0,0 0 0,0 0-1,-1 1 1,1 0 0,0-1 0,0 1 0,-1 0 0,1 0 0,-1 0-1,0 0 1,1 1 0,0 1-25,0 0 64,0-1 1,-1 1-1,0 0 0,1 0 0,-1 0 1,-1 0-1,1 0 0,-1 0 1,1 0-1,-1 1 0,-1-1 0,1 0 1,0 1-1,-1-1 0,0 1 1,0-1-1,0 0 0,-1 1 0,0 3-64,-1-2 48,0-1 0,0 1 0,0-1 0,-1 0 0,0 0 0,0 0 0,0 0 0,-1-1 0,1 1-1,-1-1 1,0 0 0,-1 0 0,1 0 0,-1 0 0,-1 0-48,2-1-121,-1 0 0,0 0 0,0-1 0,0 1-1,0-1 1,0-1 0,0 1 0,0-1 0,-1 1 0,1-2 0,0 1 0,-1 0 0,1-1 0,-1 0 0,1-1-1,-2 1 122,7 0-138,-1 0 0,0 0 0,1 0 0,-1 0-1,0 0 1,1-1 0,-1 1 0,0 0 0,1 0-1,-1 0 1,0-1 0,1 1 0,-1 0 0,1-1-1,-1 1 1,1 0 0,-1-1 0,1 1-1,-1-1 1,1 1 0,-1-1 0,1 1 0,-1-1-1,1 1 1,0-1 0,-1 0 0,1 1 0,0-1-1,0 1 1,-1-1 0,1 0 0,0 1 0,0-1 138,8-16-1442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9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59 278 12851,'22'17'5529,"-14"6"-2376,-4 1-849,-4 1-319,-6 1-337,-3-10-888,0-6-976,1-13-1824,0-14 1159,4-15-7</inkml:trace>
  <inkml:trace contextRef="#ctx0" brushRef="#br0" timeOffset="1">1 1 13339,'6'17'5281,"-6"-5"-2961,4 0-655,0 3-369,0-6-352,6-5-1952,0-1 2969,4-12-1865</inkml:trace>
  <inkml:trace contextRef="#ctx0" brushRef="#br0" timeOffset="2">308 33 13739,'-5'53'5625,"3"7"-3024,0 5-513,6 8-448,-4-7-423,10-19-849,2-3-184,4-22-568,6-10-576,-6-15-1417,2-9 2801,-3-12-824</inkml:trace>
  <inkml:trace contextRef="#ctx0" brushRef="#br0" timeOffset="3">210 235 12059,'12'-10'5521,"-2"-1"-2673,12 6-839,-1 2-329,0 2-808,4-3-296,1 0-1056,0-2-696,6 2 920,6 3-304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09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1 10290,'-5'3'1655,"0"0"0,0 0-1,0 1 1,0-1 0,1 1-1,-1 1 1,1-1-1655,-1 1 768,1 1 0,0-1 1,0 1-1,0 0 0,1 0 0,-2 4-768,3-6 129,0 0 0,1 0 0,-1 0 0,1 0 0,0 0 0,0 0 0,1 0 0,-1 0 0,1 0 0,0 1 0,0-1 0,0 0-1,1 0 1,0 0 0,-1 1 0,1-1 0,1 0 0,-1 0 0,1 0 0,-1-1 0,1 1 0,0 0 0,0-1 0,1 2-129,6 6 180,1 0-1,0-1 1,1 0 0,0-1-1,0 0-179,60 41 388,-69-49-380,-1-1-5,-1 0 1,0 1 0,1-1 0,-1 0 0,1 0 0,-1 1 0,0-1 0,1 0 0,-1 0-1,0 1 1,1-1 0,-1 0 0,0 1 0,0-1 0,1 1 0,-1-1 0,0 0-1,0 1 1,0-1 0,1 1 0,-1-1 0,0 0 0,0 1 0,0-1 0,0 1-4,0 0 1,0-1 0,-1 0 0,1 1 1,0-1-1,-1 1 0,1-1 0,0 0 1,-1 1-1,1-1 0,0 0 1,-1 1-1,1-1 0,-1 0 0,1 0 1,-1 1-1,1-1 0,0 0 0,-1 0 1,0 0-2,-6 2-84,1 0 0,-1-1 0,-5 1 84,5-1-167,-14 2-1216,-1 0-1,-5-1 1384,-11-3-944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49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1 3825,'3'1'1174,"1"0"0,-1 0 1,0-1-1,1 1 0,-1-1 1,0 0-1,1 0 0,0 0-1174,1 0 2459,-5 0-1213,1 2-51,0 2-965,1 1 1,-1 0 0,0 0 0,0 0 0,0 0 0,-1 0 0,0 1 0,0-1-1,0 0-230,-1 7 162,0-1 0,-1 0 0,-1 2-162,-4 10 346,0-1 1,-10 20-347,-3 9 214,8-14-181,6-15-240,-2-1 0,0 0 0,-1 0 0,-7 10 207,6-15-1227,9-11 488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49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13427,'1'16'4673,"11"1"-3649,3 2-120,10 8 337,0 3-1,-1 2-432,7 3-160,-5-3-224,5 1-64,0-2-136,-5-5-56,-7-2-96,-2-4-8,-9-5-168,1-3-264,-3-6-808,-6-3-712,0-3 1143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0.4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10402,'6'6'4385,"-6"2"-2128,8 3-681,-8 2 48,2 9-135,-4-1-321,4 0-552,0 3-192,2-1-248,4-3-72,-2-4-1000,4-4-856,2-11 1079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1.8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26 10002,'0'0'356,"1"0"0,0 0 0,-1 0 0,1 0 0,0 0 0,-1-1 0,1 1 0,0 0 0,-1-1 0,1 1 0,0 0 0,-1-1 0,1 1 0,-1 0 0,1-1-356,-1 1 116,0-1 0,0 1 0,0 0 0,0 0 0,0 0 0,0-1 0,0 1 0,0 0 0,0 0 0,0 0 0,0 0 0,0-1 0,0 1 0,0 0 0,0 0 0,0 0 0,0-1 1,0 1-1,0 0 0,0 0 0,0 0 0,-1 0 0,1-1 0,0 1 0,0 0 0,0 0 0,0 0 0,0 0 0,-1 0 0,1 0 0,0 0 0,0-1-116,-3 0 266,1 0 0,0-1 1,-1 1-1,1 0 0,-1 0 0,-1 0-266,-3-1 64,0 0 0,-1 1-1,1-1 1,0 2 0,-1-1-1,-5 1-63,8 0 35,2 0-14,0 0 1,0 1 0,1-1 0,-1 1 0,0-1 0,0 1 0,1 0 0,-1 0-1,0 0 1,1 1 0,-1-1 0,1 1 0,0-1 0,-1 1 0,1 0 0,0 0 0,0 0-1,0 0-21,-2 2 59,0 1 0,1 0-1,0-1 1,0 1-1,0 1 1,0-1 0,0 2-59,1-1 74,0 0 1,0 0 0,1 0-1,0 0 1,0 0-1,0 4-74,1-8 25,0 1-1,0-1 0,0 0 0,0 1 1,0-1-1,0 1 0,1-1 0,-1 0 1,1 0-1,0 1 0,0-1 0,0 0 1,0 0-1,0 0 0,0 0 0,0 0 1,1 0-1,0 1-24,-1-3 3,-1 1-1,1-1 1,0 1 0,0-1-1,0 1 1,-1-1 0,1 1-1,0-1 1,0 0 0,0 0-1,0 1 1,0-1 0,0 0-1,0 0 1,0 0 0,0 0-1,0 0 1,-1 0 0,1 0-1,0 0 1,0-1 0,0 1-1,0 0 1,0 0 0,1-1-3,1-1-4,1 0 1,0 0-1,0 0 0,-1-1 1,1 1 3,-3 0 0,16-10 10,0 0 0,1 0 0,0 2 0,17-7-10,-34 16 14,0 1-1,0-1 0,0 1 0,0 0 1,0 0-1,-1-1 0,1 1 1,0 0-1,0 0 0,0 0 1,0 0-1,0 0 0,0 0 1,0 0-1,0 1 0,0-1 0,0 0 1,0 0-1,0 1 0,0-1 1,0 0-1,-1 1 0,1-1 1,0 1-1,0 0 0,0-1 1,-1 1-1,1-1 0,0 1 1,-1 0-1,1 0 0,0-1 0,-1 1 1,1 0-1,-1 1-13,3 3 159,-1 0 0,-1 0 0,1 0 0,-1 0 0,0 1 0,1 1-159,3 14 363,-3-12 152,-2-8-1795,0-3-3333,0 1 3254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0.7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19 10394,'-3'14'5233,"-5"-6"-104,3-3-4736,2-2-113,1 1-328,0-4-753,1-2 473</inkml:trace>
  <inkml:trace contextRef="#ctx0" brushRef="#br0" timeOffset="0.99">224 49 14539,'-10'8'5329,"17"-2"-3928,-7-5-1906,4-1-815,-3-11 840</inkml:trace>
  <inkml:trace contextRef="#ctx0" brushRef="#br0" timeOffset="1.99">491 1 13011,'-12'14'5153,"9"-6"-3249,3 0-807,0-4-1185,-2-4-865,2-1 521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1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210 0 8682,'8'22'4593,"-13"-5"-528,-7 7-2361,-5 12-864,-6 5 32,-4 13-167,3-2-273,5-5-376,4-5-272,4-16-873,5-9-663,2-12 1008</inkml:trace>
  <inkml:trace contextRef="#ctx0" brushRef="#br0" timeOffset="1">3 91 10314,'-3'6'4473,"15"5"-1736,8 8-713,7 11-439,1 6 119,2 15-496,2-2-280,-3-5-480,3-4-160,-5-11-231,-3-4-482,-6-10-1271,-3-3-552,-7-12 1175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2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0 8466,'-15'3'1361,"8"-1"-447,1-1 1,-1 0-1,0-1 1,1 0-1,-2 0-914,6 0 159,-1 0 0,0 0 0,1 1 0,-1-1 0,1 1 0,-1-1 0,1 1 0,0 0 0,-1 0 0,1 0 0,0 0 0,-1 0 0,1 0 0,0 1 0,0-1 0,0 1 0,0-1 0,0 1 0,0 0 0,1 0 0,-1 0 0,1 0 0,-1 0 0,1 0 0,0 0 0,-1 1 0,1-1 0,0 0 0,1 1 0,-1-1 0,0 1-1,1-1 1,-1 1 0,1-1 0,0 1 0,0-1 0,0 1 0,0 1-159,1 11 260,1 0 0,0 0-1,1 0 1,0 0 0,1-1 0,1 1-1,3 7-259,-5-15 44,0-1-1,1 0 1,-1 1 0,1-1-1,0-1 1,1 1-1,-1-1 1,1 1 0,0-1-1,1 0 1,-1-1 0,1 0-1,0 1 1,0-2-1,0 1 1,0-1 0,1 0-44,-4-2 1,-1 0 1,1 0-1,0 0 1,-1-1 0,1 1-1,0-1 1,0 0 0,0 0-1,-1 0 1,1 0-1,0 0 1,0-1 0,-1 1-1,1-1 1,0 0 0,0 0-2,1 0 1,-1-1 0,0 0 0,1 0 0,-1 0 0,0 0 0,0-1 0,-1 1 1,1-1-1,0 1 0,-1-1 0,1-1-1,2-2 11,-1-1 1,-1 1-1,1-1 1,-1 1-1,0-1 0,-1 0 1,0 0-1,0 0 1,0-1-1,-1 1 1,1-6-12,-2 7 27,0 0 0,-1 0 0,1 0 0,-1 0 0,0 0 0,-1 0 0,0 0 0,0 0 0,0 1 0,0-1 0,-1 1 0,0-1 0,0 1 0,0 0 1,-1 0-1,0 1 0,0-1 0,0 1 0,0-1 0,-1 1 0,-1 0-27,2 0 21,-1 1 0,0 0 0,0 0 0,0 0 1,-1 1-1,1-1 0,0 1 0,-1 1 0,0-1 0,1 1 0,-1 0 1,0 0-1,0 0 0,0 1 0,0 0 0,1 0 0,-1 1 0,0 0 1,0 0-1,0 0 0,-4 2-21,8-2-62,-1 0 0,0 0 0,0 1 0,0-1 0,1 1 0,-1 0 0,1 0 0,-1 0 0,0 1 62,2-2-119,0 0-1,0 0 0,0 0 0,0 0 0,0 1 0,1-1 1,-1 0-1,0 1 0,0-1 0,1 0 0,-1 1 1,1-1-1,0 1 0,-1-1 0,1 1 0,0-1 1,0 1-1,0-1 0,0 2 120,0-2-94,1 1 0,-1-1 1,1 1-1,-1-1 0,1 1 0,0-1 1,0 0-1,-1 0 0,1 1 0,1-1 94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2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0 12619,'-4'3'5097,"-3"5"-3057,-2 6-904,-2 10 81,0 11-361,3 3-224,6 13-304,2 2-72,2-5-104,8 1-56,4-15-240,5-6-336,5-8-1168,-4-8-713,1-8 1385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3.3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12331,'15'15'4897,"-15"4"-2801,1 6-560,-2 12-47,-7 6-289,8 11-608,-3 1-240,3-1-240,12-3-168,-7-22-1224,6-4-888,5-19 1279</inkml:trace>
  <inkml:trace contextRef="#ctx0" brushRef="#br0" timeOffset="1">159 216 12211,'0'4'897,"-2"19"3745,2-1 0,1 22-4642,0-38 223,-1 0 0,1 0-1,1-1 1,-1 1 0,1 0 0,0-1 0,0 1-1,0-1 1,1 0 0,0 0 0,0 0-1,0 0 1,4 4-223,-6-8 11,0 0 0,0 1 0,0-1 0,0 0 0,1 0 0,-1 0 0,0 0 0,0-1 0,1 1 0,-1 0 0,1 0 0,-1-1 0,0 1 0,1-1 0,-1 1 0,1-1 0,-1 0 0,1 0 0,-1 1 0,1-1 0,0 0 0,-1 0 0,1 0 0,-1-1 0,1 1 0,-1 0 0,1-1 0,-1 1 0,1-1 0,-1 1 0,1-1 0,-1 0 0,0 1 0,1-1 0,-1 0 0,0 0-11,2-2-13,1 0 0,-1 0-1,0 0 1,0-1 0,-1 1-1,1-1 1,-1 0 0,0 1-1,0-1 1,0 0-1,0 0 1,-1-2 13,2-2-25,0 0-1,-1-1 1,-1 1 0,0-1-1,0 0 1,0 1 0,-1-1-1,-1-2 26,1 9 0,0-1-1,0 1 1,0 0-1,-1 0 0,1 0 1,-1 0-1,0 0 1,1 0-1,-1 0 1,0 0-1,0 0 0,0 0 1,-1 0-1,1 0 1,0 1-1,-1-1 1,1 1-1,-1-1 0,1 1 1,-1-1-1,0 1 1,0 0-1,0 0 1,1 0-1,-1 0 0,0 0 1,0 0-1,0 0 1,-1 1-1,1-1 1,0 1-1,0 0 1,0-1-1,0 1 0,-2 0 1,-1 0-102,0 0 1,0 0-1,0 1 0,0 0 0,1 0 0,-1 0 0,0 0 0,-1 1 102,4-1-214,0 0-1,0 0 1,0 0 0,0 0-1,0 0 1,0 0 0,1 1-1,-1-1 1,0 1 0,1-1-1,-1 1 1,1 0 0,-1-1-1,1 1 1,0 0 0,0 0-1,0 0 1,0 0 0,0 1 214,0-1-377,1-1 1,0 1 0,0 0-1,0-1 1,0 1 0,0-1 0,0 1-1,0-1 1,1 1 0,-1-1-1,1 1 1,-1-1 0,1 1-1,-1-1 1,1 1 0,0-1 0,0 0-1,0 1 377,10 13-2278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3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23 203 7258,'10'1'1641,"-1"-2"1,1 0 0,-1 0 0,0 0 0,4-2-1642,-10 2 208,-1 1 0,0-1 0,0 0 0,1 0 0,-1 0 0,0 0 0,0 0-1,0 0 1,0-1 0,0 1 0,0-1 0,-1 1 0,1-1 0,0 1 0,-1-1 0,1 0 0,-1 0 0,0 0 0,1 0 0,-1 0 0,0 0 0,0 0 0,-1-1 0,2 0-208,-2-3 90,1 0 0,-1 0 0,0 0 0,-1 1 1,1-1-1,-1 0 0,0 1 0,0-1 0,-1 0 0,0 1 1,-1-3-91,0 0 25,-1-1 0,0 1 1,0 0-1,-1 0 1,0 0-1,-1 1 0,0-1-25,4 6 8,0 0-1,0 0 1,-1 0-1,1 0 1,0 1-1,-1-1 1,0 0-1,1 1 1,-1 0-1,0 0 0,1 0 1,-1 0-1,-2-1-7,3 2 1,1 0 0,-1 0 0,1 0 0,0 0 0,-1 0-1,1 0 1,0 0 0,-1 0 0,1 1 0,0-1-1,-1 0 1,1 1 0,0-1 0,0 1 0,-1 0 0,1-1-1,0 1 1,0 0 0,0 0 0,0 0 0,0-1 0,0 1-1,0 0 1,0 0 0,0 1 0,0-1 0,1 0-1,-1 0 1,0 0 0,1 0 0,-1 1-1,0 1 8,0 0-1,0 0 1,0 0-1,1 0 1,-1 1-1,1-1 1,0 0-1,0 0 1,0 0 0,0 1-1,0-1 1,1 0-8,1 11 155,2 0 0,0 4-155,1-1 171,36 122 1484,2 11-31,-34-115-1313,-4-20-175,-1-1 0,0 1 0,-2 1 0,1-1 0,-2 0 0,0 12-136,-1-24 19,-1 0-1,1-1 1,-1 1-1,1-1 1,-1 1-1,0 0 1,0-1-1,-1 0 1,1 1-1,0-1 0,-1 0 1,1 1-1,-1-1 1,0 0-1,1 0 1,-1 0-1,-2 1-18,3-2-84,-1 0 0,1 0 0,-1 0 0,1 0 0,-1-1 0,0 1 0,1 0-1,-1-1 1,0 1 0,0-1 0,1 1 0,-1-1 0,0 0 0,0 0 0,0 0 0,1 0 0,-1 0 0,0 0 0,0 0-1,0-1 1,1 1 0,-1-1 0,0 1 0,0-1 0,1 0 0,-1 0 84,0 1-176,1-1 1,0 0 0,-1 0-1,1 0 1,0 0-1,0 0 1,0 0-1,0-1 1,0 1-1,0 0 1,0 0-1,0-2 176,-11-27-1313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4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22 13323,'2'8'1934,"0"0"1,-1 0-1,0 1 1,-1 0-1935,0 15 2208,-2 16-2208,0-21 724,0 2-391,1-14-276,0 1-1,1-1 0,-1 1 1,2 0-57,-1-7-2,0-1-1,0 0 1,-1 0 0,1 0-1,0 0 1,1 1 0,-1-1-1,0 0 1,0 0 0,0 0-1,0 0 1,0 1 0,0-1-1,0 0 1,0 0 0,0 0-1,0 0 1,0 0 0,0 1-1,0-1 1,0 0 0,1 0-1,-1 0 1,0 0 0,0 0-1,0 0 1,0 0 0,0 0 0,1 1-1,-1-1 1,0 0 0,0 0-1,0 0 1,0 0 0,0 0-1,1 0 1,-1 0 0,0 0-1,0 0 1,0 0 0,0 0-1,1 0 1,-1 0 0,0 0-1,0 0 1,0 0 0,0 0-1,1 0 1,-1 0 0,0 0-1,0 0 1,0-1 0,0 1-1,0 0 1,1 0 0,-1 0-1,0 0 1,0 0 0,0 0-1,0 0 1,0-1 0,0 1-1,1 0 4,6-9-326,-1-6-143,0-1 1,-1-1 467,-1 0-320,8-14 320,-11 28-2,6-13-29,1 1-1,1-2 32,-5 11 36,-1 1 0,2-1 0,-1 1 1,0 0-1,1 1 0,0-1 0,1 0-36,-5 4 52,0 0 0,1 0-1,-1 0 1,1 0 0,-1 0-1,1 0 1,-1 0 0,1 0-1,0 1 1,-1-1 0,1 1-1,0-1 1,0 1 0,-1 0-1,1-1 1,0 1 0,0 0-1,-1 0 1,1 0 0,0 0-1,0 1 1,-1-1 0,1 0-1,0 1 1,0-1 0,-1 1-1,1 0 1,0 0 0,-1-1-1,1 1 1,0 1-52,3 2 151,0 0 0,-1 1 1,1-1-1,-1 1 0,-1 0 1,1 0-1,-1 0 0,1 0 0,-1 1 1,-1-1-1,1 1 0,-1 0-151,6 17 454,-1 1-1,2 11-453,-7-24 85,2 4-127,6 31 74,-10-41-781,1 0 0,-1 0-1,0 0 1,-1 4 749,0-6-2091,1-5 827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4:54.6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11346,'51'2'4489,"-31"12"-2512,8 9-641,1 6 248,-5 11 33,3 7-249,-14 3-440,-5 6-168,-5 7-199,-2-2-97,-6 0-200,-11-4-64,-6-13-304,-7-8-480,-6-12-1425,1-9 2009,1-22-512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5:20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134 205 3817,'-1'1'303,"-1"-1"0,1 1 0,0-1 0,-1 1-1,1 0 1,0 0 0,0-1 0,0 1 0,0 0 0,0 0 0,0 0 0,0 0 0,0 0 0,0 0 0,0 1 0,0-1 0,1 0 0,-1 0-1,0 1 1,0 0-303,-2 6 531,0 0-1,1-1 0,-1 3-530,1-3 423,-9 60 1311,8-53-1461,-3 8 83,1 1-1,2-1 1,0 1-1,1-1 1,2 21-356,6 27 476,4 53 99,-4 30 250,15 68-825,-3-79 214,21 132 2,-36-258-204,7 31 93,-3 0 0,-1 0 0,-2 22-105,-4-66 14,0-1 1,0 0-1,0 1 0,0-1 1,-1 0-1,1 1 1,-1-1-1,1 0 1,-2 2-15,2-4 9,0 0-1,0 0 1,0 0 0,0 1-1,0-1 1,-1 0 0,1 0-1,0 0 1,0 0 0,0 1-1,-1-1 1,1 0 0,0 0 0,0 0-1,0 0 1,-1 0 0,1 0-1,0 0 1,0 1 0,-1-1-1,1 0 1,0 0 0,0 0-1,-1 0 1,1 0 0,0 0 0,0 0-1,-1 0 1,1 0-9,-1-1 59,0 1 0,0-1 1,0 1-1,0 0 0,1-1 0,-1 0 0,0 1 1,0-1-1,0 1 0,1-1 0,-2-1-59,2 2 22,0 0 0,-1 0 0,1-1-1,0 1 1,-1 0 0,1-1 0,0 1 0,-1 0 0,1-1-1,0 1 1,0 0 0,0-1 0,-1 1 0,1-1-1,0 1 1,0 0 0,0-1 0,0 1 0,0-1 0,0 1-1,0-1 1,-1 1 0,1 0 0,1-1 0,-1 1-1,0-1 1,0 1 0,0-1 0,0 1 0,0 0 0,0-1-1,0 1 1,1-1 0,-1 1 0,0 0 0,0-1-1,0 1 1,1-1 0,-1 1 0,0 0 0,1 0 0,-1-1-1,0 1 1,1 0 0,-1-1 0,0 1 0,1 0-1,-1 0 1,1 0 0,-1-1-22,5-1 73,-1 0-1,1 0 1,0 0-1,4 0-72,-8 2 6,9-3 65,1 0 0,-1 1 0,0 0 1,1 1-1,-1 0 0,5 1-71,162 13 877,0 0-450,-129-12-356,2-1 90,0 3 1,43 7-162,67 29 278,-96-21-181,1-3 0,2-2-97,9-4 34,-21-3 1,-1 2 0,11 6-35,67 28 52,-54-16-15,-57-20-31,0-1 0,0-1 1,1-1-1,18 0-6,89-3 24,-32-2 6,-69 5-20,1 0 0,-1 2 0,1 1-1,7 3-8,-2 0 7,1-1 0,22 0-8,6-5 5,0-2 0,54-8-5,-84 7 9,0 0-1,0 3 0,31 5-8,-14-1 6,-24-5-1,0-1 0,0-1 0,7-2-5,77-10 7,-69 6-4,0 2 0,0 2 0,38 2-3,-2 11 8,-42-6 8,21 1-16,-18-6 4,0-1 0,18-3-4,74-15 14,-46 7-3,4 2-11,-66 10 0,1 0 0,-1 1 0,1 1 0,-1 2 0,16 3 0,18 4 8,0-3 0,1-3-8,-38-3 2,0-2-1,0-1 1,0 0-1,13-3-1,74-19 14,-89 19-11,-9 2-2,1 0 0,-1 2 0,0-1 1,1 1-1,-1 0 0,0 0 0,0 1 1,1 0-1,-1 1 0,0 0 0,0 0 1,0 1-1,6 2-1,-4-1 1,0-1 0,0 0-1,1-1 1,-1 0 0,1-1 0,-1 0 0,1-1 0,0 0 0,-1 0 0,1-1 0,4-1-1,-8 0-2,1 1 0,-1-1 0,0-1 0,0 1 0,0-1 0,0-1 0,0 1 0,-1-1 0,0 0 0,1-1 0,-1 1 0,-1-1 0,1 0 0,-1-1 0,0 1 0,3-5 2,-3 3 5,0-2-1,0 1 0,-1 0 0,0-1 0,0 0 0,-1 1 1,0-1-1,0-1 0,-1 1 0,-1 0 0,1-1 0,-2 1 0,1-1 1,-1 1-1,-1-1 0,1 1 0,-2-1-4,1 4 4,-1 1 0,-1-1 0,1 1 0,-1-1 0,1 1 0,-2 0 0,1 0 0,-2-1-4,-9-16 7,7 9-7,0-2 0,2 1 1,-1-1-1,2 0 0,0 0 0,0-2 0,-4-33-1,0-10 1,8 57 0,-6-71-15,4-60 15,10-77-1,1-29 18,-12 99 3,0 102 3,-1 1 1,-6-24-24,9 58 6,0 0 0,0 0 0,-1 1-1,1-1 1,-1 0 0,0 1 0,1-1 0,-2 1 0,1 0 0,0 0 0,-1 0 0,1 0 0,-2-1-6,-3-2 27,0 0 0,-1 1 0,0 0 0,-5-3-27,0 1 20,9 5-20,0-1-1,0 1 1,0-1 0,0 0-1,0 0 1,1-1-1,-1 1 1,1-1 0,0 0-1,0 1 1,0-2-1,1 1 1,-1 0 0,1 0-1,0-1 1,0 1-1,0-5 2,0 5-1,1 0 1,-1 0 0,1 0 0,-1 1 0,0-1 0,0 0 0,-1 1 0,1 0 0,-1-1 0,0 1-1,1 1 2,0 0 1,0 1-1,0-1 1,0 1-1,0 0 1,0 0-1,0 0 1,0 0-1,0 0 1,0 0-1,-1 0 1,1 1 0,0-1-1,-1 1 1,1-1-1,-1 1 1,1 0-1,-3 0-2,-27 0 127,1-1 0,-1-2 0,0-1 1,-25-7-128,5 1 190,-147-31 247,63 10-174,84 18-156,-9 1 67,-1 3 0,-34 0-174,23 3 64,-119-17 37,-36-4-31,147 19-48,-103-8 20,131 13-30,1-2 0,-20-6-12,27 4 8,0 1 0,-1 2 0,0 2 0,-21 3-8,-54-1 31,-79-12-31,198 12 1,-92-4 26,0 4 0,0 5 0,-19 6-27,62-6 48,0-2-1,0-2 1,-49-6-48,-21-7 92,-15-1 6,-1-6-98,134 19 1,-34-7 7,-1 1 0,0 2 1,1 2-1,-14 1-8,-106 19 36,99-10-30,0-2 1,-39-2-7,10-8 7,49 1 0,0 2 1,-1 1-1,-19 4-7,24-1-7,-1-2-1,1-1 1,-25-5 7,43 4-7,9 1-42,4 0-57,1 0-1,0 0 1,0-1 0,0 1 0,-1 0 0,1-1 0,0 0 0,0 1 0,0-1 0,0 0 0,0 0 0,0 0 0,0 0 106,2 1-60,-1 0 0,1-1 0,0 1 0,0 0-1,0 0 1,-1 0 0,1 0 0,0 0 0,0-1 0,0 1 0,0 0 0,0 0 0,-1 0 0,1 0 0,0-1 0,0 1 0,0 0 0,0 0 0,0 0 0,0-1 0,0 1-1,0 0 1,0 0 0,0-1 0,0 1 0,0 0 0,0 0 0,0-1 60,5-9-1084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6:21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396 1004 3857,'-10'2'5786,"-5"6"-2596,0-1-988,-3-5 729,13-2-2698,5 0-121,1 11 718,2-10-795,0 1-1,0 0 1,0-1-1,0 0 1,0 0-1,0 0 1,1 0-1,-1 0 1,0-1-1,1 1 1,-1-1-1,1 0 1,-1 0-35,8-1 121,1 0 1,-1-1-1,3-1-121,-3 1 58,-1 0-1,1 1 1,4 0-58,6 2 213,-15-1-131,0 1 0,0-1 1,0 0-1,-1-1 0,1 0 0,0 1 0,2-2-82,1-1 110,0 1 1,1 0-1,6 0-110,-13 1 13,0 1 0,0 0 0,0 0 0,0 0 0,0 1 0,-1-1 0,1 1 0,0-1 0,0 1 0,0 0 0,-1 0 0,1 1 1,0-1-1,0 1-13,2 0 18,1 1 1,-1-1-1,1 0 1,0 0-1,-1-1 1,1 1 0,0-1-1,0-1 1,0 1-1,0-1 1,0 0-1,2-1-18,2 1 35,0 1 1,0 0-1,5 1-35,-11-1 35,0-1 0,0 0 1,1 0-1,-1 0 0,3 0-35,-3-1 44,1 1-1,-1 0 1,0 0-1,5 1-43,-3 0 45,-1 0-1,1-1 0,0 0 0,0 0 0,0-1-44,12 0 69,-14 2-53,-1-1 0,1 1 0,0-1 1,-1 1-1,3 1-16,-3-1 12,0 0-1,1 0 1,-1 0 0,0-1 0,0 1 0,3-1-12,5-1 28,-4 1 43,0-1 0,0 1 0,0 1 0,5 0-71,50 6 249,-50-6-176,0 0 0,6 0-73,11 0 53,10 3-11,-10-1 36,18 4-78,-5-2 63,-13-2-5,-21-2-22,0-1 0,0 0-1,8-1-35,-10 0 17,1 1-1,-1 0 0,1 0 1,-1 0-1,1 1 0,-1 0 1,4 1-17,31 8 147,27 3-147,-52-10 22,39-1 49,-42-1-60,0-1 1,0 0-1,10-1-11,-4 0 8,-12 0-1,0 0 0,1 0 0,2-1-7,17-4 9,10 1-3,-23 2 4,-1 1 0,1 1 0,-1 0 0,1 0 0,4 2-10,-5 0 13,0-1 0,0 0-1,9-2-12,19 1 13,-6 1 11,-23 0-20,0 0-1,0 1 1,1 0-1,-1 1 0,0 0 1,6 2-4,0 2 11,1-2 1,-1-1-1,15 1-11,-4 0 6,28 0 6,-35-3-7,19 4-5,-7 1 0,11 2 10,-1-2-10,-37-5 1,0-1 0,0-1 0,0 1 0,1-2-1,19 0 2,-19 2 2,1 0-1,-1 0 0,0-1 1,0 0-1,0-1 1,0 0-1,3-1-3,-6 2 3,1-1 0,-1 1-1,1 0 1,-1 0 0,1 1 0,-1-1-1,4 1-2,40 5 17,-32-3-11,15 0-6,-26-2 1,0 0 1,-1 0 0,1-1 0,0 0 0,0 0 0,-1 0 0,4-2-2,-6 2 2,1 0 0,-1 1-1,1-1 1,-1 1 0,1 0 0,-1 0 0,1 0 0,-1 0 0,1 0 0,-1 1-1,1 0 1,-1 0 0,0 0 0,1 0 0,2 2-2,-5-3 1,-1 0 0,0 1 0,1-1 0,-1 0 0,0 0 0,1 0 0,-1 1 0,1-1 0,-1 0 0,0 0 0,1 0 0,-1 0 0,1 0 0,-1 0 0,1 0 0,-1 0 0,0 0 0,1 0 1,-1 0-1,1 0 0,-1 0 0,1 0 0,-1 0 0,0 0 0,1-1 0,-1 1 0,1 0 0,-1 0 0,0 0 0,1-1 0,-1 1 0,0 0 0,1-1-1,-1 0 7,1 0-1,-1 0 1,0-1 0,1 1 0,-1 0-1,0 0 1,0-1 0,0 1 0,0 0-1,0-1-6,0 0 2,0 1-1,1-1 1,-1 1 0,0-1-1,1 1 1,-1 0-1,1-1 1,0 1-1,-1 0 1,1-1-1,0 1-1,7-16 7,5-19 0,-11 32-7,-1 0 0,0-1 1,0 1-1,0 0 0,-1-1 1,0-1-1,2-9-1,2-27 11,-1-1 0,-3-33-10,-1 34 4,0-44 16,-4 0 0,-13-61-20,11 108 14,2 20-9,2 0 0,-1-20-5,3 23 5,0 0 0,-1 1 0,0-1 1,-1 0-1,-2-3-5,4 17 2,0 0 0,0 0 0,0 0 0,-1 0 0,1 0 0,-1 0 1,1 0-1,-1 0 0,1 1 0,-1-1 0,0 0 0,0 1 0,0 0 1,0-1-1,0 1 0,0 0 0,0 0 0,0 0 0,-1 0 0,1 1 1,0-1-1,-3 0-2,-6-1 14,-1 0 1,0 1-1,0 1 1,-3 0-15,-7-1 13,-48-5 163,-26-8-176,-24 1 298,49 6-226,-129-6 76,123 9-114,7-2 46,-55-14-80,50 7 56,-29 0-56,-21 9 38,-18-1-3,86-2-15,-10-5-20,9 1 20,-10 2-20,-59 5 14,75 3-5,0-2 0,-13-3-9,17-2 1,-56-7 4,61 10 3,-2-4-8,15 4-2,0 0-1,1 2 0,-11 0 3,1 2-6,-34-6 6,36 4-9,0 0 1,-1 3-1,-8 2 9,40-2-7,0 1 0,-1 1 0,1-1 0,0 1-1,0 0 1,1 0 0,-1 1 0,0 0 0,1 0 0,-1 0-1,-2 3 8,6-5 1,1-1 1,-1 1-1,0 0 0,0-1 0,0 0 0,0 1 0,0-1 0,0 0 0,1 0 0,-2 0-1,-5 1 4,-13 6-3,-17 11-5,35-17-1,1 0 0,-1 1-1,1-1 1,0 1-1,0 0 1,0 0-1,0-1 1,0 1-1,0 1 1,1-1-1,-1 0 1,0 0-1,1 1 1,0-1-1,0 0 1,0 1 0,0 0-1,0-1 1,0 1-1,0 0 6,0 6-22,0 0 1,0 0-1,1 0 0,0 0 1,1 2 21,-1 2-16,6 67-49,2-2 1,12 42 64,-8-41 13,-4 1 0,-3 0-1,-4 29-12,-1-75 9,1-11 4,-3 13-13,2-28 2,-2 0-1,1 0 1,-1 0-1,0 0 1,-1-1-1,-1 4-1,3-8-1,0 0 0,0 0 1,0 0-1,0 0 0,0 0 0,1 0 0,-1 0 1,1 0-1,0 1 0,0-1 0,0 0 0,1 0 1,-1 0-1,1 0 0,0 0 0,-1 0 0,1 0 0,1 1 1,-1-2 1,1 5-3,-2-6-6,0-1-8,0 0-5,0 0 3,12 1 9,1-1-1,-1-1 1,1 0-1,4-1 10,24-2-8,-20 3 13,0 2 0,0 1 1,0 1-1,16 3-5,-31-4 5,0-1 1,1 0-1,-1-1 0,1 1 1,-1-1-1,1 0 0,-1-1 1,1 0-1,3-1-5,-10 2-131,1 0 0,0 0 0,-1 0 0,1-1 0,-1 1 0,1 0 0,-1-1 0,1 1 0,0 0 0,-1-1 0,0 1 0,1-1 0,-1 1 0,1 0 0,-1-1 0,1 0 131,3-5-735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2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43 139 8578,'-14'32'3622,"12"-25"-985,4-5-1372,4-6 2844,-5 3-4020,-1 1 0,1-1 1,0 0-1,0 0 0,-1 0 0,1 1 1,0-1-1,0 0 0,0 1 0,0-1 1,0 1-1,0-1-89,11-7 188,28-24 176,-38 29-340,1 1-1,-1-1 1,0 1-1,1-1 1,-1 0-1,0 0 1,-1 1-1,1-2 1,0 1 0,-1 0-1,0 0 1,0 0-1,0-1 1,0 1-1,0 0 1,-1-1 0,1 1-1,-1-1 1,0 1-1,0-1 1,0 1-1,-1-1 1,1 1-1,-1-2-23,0 2 17,0 1-1,0-1 1,0 1-1,0-1 0,-1 1 1,1 0-1,-1-1 1,1 1-1,-1 0 0,0 0 1,0 0-1,0 0 1,0 0-1,0 1 0,0-1 1,-1 1-1,1-1 1,-1 1-1,1 0 0,-1 0 1,1 0-1,-1 0 1,1 0-1,-1 0 0,0 1 1,1 0-1,-3-1-16,2 1 20,1 0 0,-1 0-1,0 0 1,1 0 0,-1 0 0,1 0-1,-1 1 1,1 0 0,0-1-1,-1 1 1,1 0 0,0 0 0,-1 0-1,1 0 1,0 1 0,0-1-1,0 0 1,0 1 0,0 0 0,0-1-1,0 1 1,1 0 0,-1 0 0,1 0-1,-1 0 1,1 0 0,0 1-1,-1-1 1,1 0 0,0 0 0,1 1-1,-1-1 1,0 3-20,0 6 104,1 0 0,1 1 0,0-1 0,0 0 0,3 7-104,1 4 128,0 0 0,2-1 0,1-1 0,0 1 0,8 11-128,9 12 682,27 37-682,-48-76 71,-1 0-1,0 1 1,0-1 0,0 1 0,-1 0 0,1 0 0,-1 0 0,0 3-71,-2-8 24,0 1 0,1-1 0,-1 1 0,0 0 0,0-1 0,0 1 0,0 0 0,0-1 0,-1 1 0,1 0 0,-1-1 0,1 1 0,-1-1 0,1 1 0,-1-1 0,0 1 0,1-1 0,-1 1 0,0-1 0,0 0 1,0 1-1,0-1 0,-1 0 0,1 0 0,0 0 0,0 0 0,-1 0 0,1 0 0,-1 0 0,1 0 0,-1-1 0,1 1 0,-1 0-24,-7 2 100,0 0 0,0 0 0,0-1 1,-3 0-101,9-1-115,1-1-1,-1 1 1,1-1 0,-1 0 0,0 0 0,1 0 0,-1 0 0,1 0 0,-1-1 0,1 1-1,-1-1 1,1 0 0,-1 0 0,1 0 0,0 0 0,-1 0 0,-1-1 115,3 0-277,0 1 1,0 0 0,0-1 0,1 1 0,-1-1-1,0 1 1,0-1 0,1 0 0,-1 1 0,1-1-1,0 0 1,-1 1 0,1-1 0,0 0 0,0 1-1,0-1 1,0 0 0,0-1 276,7-23-1467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49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6737,'4'-8'3417,"3"1"-1424,7 11 79,0 7 113,1 11-481,-3 10-216,-1 13-448,-5 9-151,0 11-233,-1-3-128,-1-6-200,0-7-104,0-10-120,-3-4-248,3-15-1072,3-8-809,2-24 1145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49.7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0 9274,'-14'20'4877,"-12"3"-2397,11-10-1710,-14 9 548,0 0 0,-1-2 1,-8 3-1319,36-22 46,-2 1 67,1 0 1,-1 1-1,1-1 1,0 1-1,0 0 1,0 0-1,0 0 1,0 0-1,0 1-113,2-2 43,0 0 0,0 0 0,0-1 0,1 1 0,-1 0 0,0 0 0,1 0 0,-1 0 0,1 0 0,0 0 0,0 0 1,0 0-1,0 0 0,0 0 0,0 0 0,0 0 0,0 0 0,1-1 0,-1 1 0,1 1-43,1 2 69,1 0 1,-1 0 0,1-1-1,0 1 1,0-1 0,0 0 0,1 0-1,-1 0 1,1 0 0,0 0-1,0-1 1,0 0 0,2 1-70,9 6 200,0-1 1,1-1 0,6 3-201,6 0-56,0 0-1,2-2 1,-1-2 0,1 0 0,0-2 0,3-1 56,-33-4-33,0 0 1,0 0-1,0 0 1,1 1 0,-1-1-1,0 0 1,0 0-1,0 0 1,0 0 0,0 0-1,0 0 1,0 0-1,0 0 1,0 0 0,1-1-1,-1 1 1,0 0-1,0 0 1,0 0-1,0 0 1,0 0 0,0 0-1,0 0 1,0 0-1,0 0 1,0 0 0,1 0-1,-1 0 1,0 0-1,0 0 1,0 0 0,0 0-1,0-1 1,0 1-1,0 0 1,0 0 0,0 0-1,0 0 1,0 0-1,0 0 1,0 0 0,0 0-1,0 0 1,0-1-1,0 1 1,0 0 0,0 0 32,1-12-943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0.1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 11314,'15'1'4585,"2"0"-2976,10-1-897,3 0 120,2-2-1952,5-4 872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0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8770,'12'13'4926,"0"12"-2182,-1-3-1335,23 44 1029,13 23-438,-42-80-1863,1-1-1,0 1 1,0-1-1,6 5-136,-9-10 19,-1-1 1,1 0-1,-1 0 0,1 0 0,0 0 1,-1 0-1,1 0 0,0-1 1,0 1-1,0-1 0,1 0 0,-1 0 1,0 0-1,0 0 0,3 0-19,-5-1 2,0 0 0,0 0 0,0 0 0,0-1 0,0 1-1,-1 0 1,1 0 0,0 0 0,0-1 0,0 1 0,0 0-1,0-1 1,-1 1 0,1-1 0,0 1 0,0-1 0,0 0-2,10-14 3,3-12-108,-1 0 1,-1-1-1,-2-1 1,0 0-1,2-20 105,-8 33-1269,1-1 0,0 1 0,3-5 1269,-7 20-87,-1 1 1,1-1-1,0 0 1,-1 0-1,1 1 1,-1-1 0,1 0-1,0 1 1,0-1-1,-1 0 1,2 1 86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0.9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0 187 10666,'2'2'498,"-1"0"-1,0 0 1,1-1-1,-1 1 1,1-1-1,-1 1 1,1-1-1,0 0 0,-1 0 1,1 0-1,0 0 1,0 0-1,0 0 1,0 0-1,0 0 1,0-1-498,1 1 136,-1-1 0,0 1 0,1-1 0,-1 0-1,0 0 1,1 0 0,-1 0 0,0 0 0,1-1 0,-1 1 0,0 0 0,1-1 0,-1 0 0,0 0 0,0 0 0,0 0 0,1 0 0,-1 0 0,0 0 0,-1-1 0,1 1 0,2-2-136,-1-1 40,1 0 0,-1-1 1,0 1-1,0-1 1,-1 1-1,1-1 1,-1 0-1,0 0 0,0 0 1,-1 0-1,1-1 1,-1 1-1,0 0 1,-1-1-1,1 1 0,-1-1-40,0 0 11,0-1-1,0 1 0,-1-1 0,0 1 0,0-1 0,-1 1 1,0 0-1,0 0 0,0 0 0,-1 0 0,0 0 0,0 0 0,0 0-10,1 4 5,1 0-1,0 0 1,-1 1-1,1-1 1,-1 0-1,1 1 0,-1-1 1,0 1-1,0 0 1,0 0-1,1-1 0,-1 1 1,0 0-1,-1 1 1,1-1-1,-1 0-4,1 1 3,1-1 1,0 1-1,0 0 0,-1 0 0,1 1 1,0-1-1,0 0 0,-1 0 0,1 1 1,0-1-1,0 0 0,0 1 1,0-1-1,0 1 0,0-1 0,-1 1 1,1 0-1,0 0 0,1-1 0,-1 1 1,0 0-1,0 0 0,0 0 0,0 0 1,1 0-1,-1 0 0,0 0 1,1 0-1,-1 1-3,-2 5 21,-1 0 1,2 1 0,-1 0-1,1-1 1,0 1-1,1 0 1,0 0 0,0 0-1,0 0 1,1 1-22,0 6 107,1 0-1,1 1 1,0-1 0,4 13-107,-4-19 93,0 0 0,1-1 0,0 0 0,0 1-1,3 1-92,-6-8 5,1-1-1,0 1 1,0-1-1,0 0 1,0 1-1,0-1 1,0 0-1,0 0 0,0 1 1,0-1-1,1 0 1,-1 0-1,0 0 1,1-1-1,-1 1 0,1 0 1,-1 0-1,1-1 1,-1 1-1,1-1 1,-1 1-1,1-1 0,0 0 1,-1 0-1,1 0 1,0 0-1,-1 0 1,1 0-1,0 0 1,-1 0-1,1 0 0,0-1-4,4-1-178,0-1-1,0 0 1,-1 0-1,1 0 0,-1-1 1,0 1-1,0-1 0,0-1 1,0 0 178,11-10-1258,-2-1 0,1-1 1258,1-5-930,-8 11 352,1-1 0,4-3 578,-11 12-15,0 1-1,0 1 1,0-1 0,0 0-1,0 0 1,1 1 0,-1-1-1,1 1 1,-1 0 0,1 0-1,-1 0 1,1 0 0,0 0-1,1 0 16,-4 1 30,1 0-1,0 0 0,0 0 0,0 0 0,0 0 0,0 0 0,0 0 1,0 0-1,0 0 0,0 0 0,0 1 0,0-1 0,-1 0 0,1 1 0,0-1 1,0 1-1,0-1 0,0 1 0,-1-1 0,1 1 0,0 0 0,-1-1 1,1 1-1,0 0 0,-1-1 0,1 1 0,-1 0 0,1 0 0,-1 0 1,1 0-30,0 3 198,1 0 1,-1 1-1,0-1 1,-1 0 0,1 1-1,-1 0-198,2 9 608,6 16 532,-4-17-364,-1-1 0,1 6-776,-4-15 158,1 1 1,-1 0 0,0 0-1,0-1 1,0 1 0,-1 0-1,1-1 1,-1 1 0,0-1 0,0 2-159,1-4 36,0 0 0,-1-1 0,1 1 1,0-1-1,0 1 0,0-1 0,0 1 1,-1-1-1,1 1 0,0-1 0,0 1 1,-1-1-1,1 0 0,0 1 0,-1-1 1,1 1-1,-1-1 0,1 0 0,-1 1-36,0-10 207,5-19-269,4-5-207,-4 15-943,1 1 1,1-1 0,5-11 1211,3-3-1057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1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 11971,'6'35'5289,"-1"3"-2825,-1 17-671,-4 7-97,3 3-688,1-2-288,5-14-472,6-10-160,1-18-56,3-9-168,-1-12-672,0-7-472,-7-13-1553,-4-8-1048,-3-3 2457</inkml:trace>
  <inkml:trace contextRef="#ctx0" brushRef="#br0" timeOffset="1">12 119 12155,'-11'19'5145,"11"5"-2545,5-1-799,-2-5-345,4-2-352,5-7-600,6-5-240,11-5-568,5-6-640,8-4-2809,-1 1 2489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1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1 191 11971,'2'1'543,"-1"1"1,1-1 0,0 1-1,0-1 1,0 0 0,1 0 0,-1 0-1,0 0 1,0 0 0,1-1-1,-1 1 1,0 0 0,1-1 0,1 0-544,-1 0 220,0 0 0,0 0 0,0 0 0,0-1 0,0 0 0,0 1 0,0-1 0,0 0 1,-1 0-1,1-1 0,0 1-220,2-2 20,-1 0 1,0 1 0,0-2-1,0 1 1,-1 0 0,1-1-1,-1 1 1,0-1 0,0 0-1,0 0 1,0 0-1,-1-1 1,0 1 0,2-3-21,-2 0-4,0-1 1,0 1 0,0-1-1,-1 1 1,0-1 0,0 1-1,-1-1 1,0-2 3,0 7-7,0 0 0,0-1 0,-1 1 0,0 0 0,1 0 0,-1-1 0,0 1 0,0 0 0,-1 0 0,1 0 0,-1 0 0,1 0 0,-1 1 0,0-1 0,0 0 0,0 1 0,0-1 0,-1 1 0,1 0 0,-2-1 7,2 1 1,0 1 0,1 0 0,-1 1-1,0-1 1,0 0 0,0 0 0,1 1 0,-1-1-1,0 1 1,0 0 0,0-1 0,0 1 0,0 0 0,0 0-1,0 0 1,0 1 0,0-1 0,0 0 0,0 1 0,0-1-1,0 1 1,0 0 0,1-1 0,-1 1 0,0 0 0,0 0-1,1 0 1,-1 1-1,-2 1 17,1-1 1,0 1-1,0 0 0,0 0 0,0 1 0,1-1 1,-1 1-1,1-1 0,0 1 0,0 0 0,1 0 1,-1 0-1,0 1-17,-1 8 130,1 0 0,0 0 0,0 0 0,1 0 0,1 0 1,0 0-1,1 1 0,1-1 0,0 0 0,0 0 0,2 0 0,0 1-130,-1-7 76,-1 1 0,2-1-1,-1-1 1,1 1-1,0 0 1,1-1-1,-1 0-75,-2-3-8,1-1 0,-1 1 0,0-1 0,1 0 0,-1 1 0,1-1 0,0 0 0,0-1 0,-1 1 0,1-1 0,0 1 0,1-1 0,-1 0 0,0 0 0,0 0 0,2 0 8,-3-1-109,0 0 0,0 0 0,0 0 0,0 0 0,0 0 0,-1 0 0,1-1 0,0 1 0,0-1 0,0 0 0,-1 1 0,1-1 0,0 0 0,0 0 0,-1 0 0,1 0 0,-1 0 0,1-1 0,-1 1 1,0 0-1,1-1 0,-1 1 0,0-1 109,21-23-937</inkml:trace>
  <inkml:trace contextRef="#ctx0" brushRef="#br0" timeOffset="1">267 27 9338,'8'19'4697,"1"18"-496,5 3-1793,1 1-439,0 0-249,6-7-848,2-8-360,2-8-471,5-8-426,-5-14-1159,-7-9-800,-6-11 1303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2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208 0 10090,'-24'16'4697,"-4"19"-1456,-3 3-937,2 7-399,3 3-305,-4-12-704,10-4-632,4-19-1424,12-11 544,31-19 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2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12 9866,'-1'-1'343,"1"0"1,-1 1-1,1-1 1,-1 0-1,1 0 0,-1 1 1,1-1-1,-1 1 1,0-1-1,0 0 0,1 1 1,-1-1-1,0 1 0,0 0 1,0-1-1,1 1 1,-1 0-1,0-1 0,0 1 1,0 0-1,0 0-343,0 0 189,0 0 1,0 0-1,0 0 1,0 0-1,0 1 0,0-1 1,0 0-1,1 1 0,-1-1 1,0 1-1,0-1 1,0 1-1,0-1 0,1 1 1,-1 0-1,0 0-189,-3 3 294,1 0 0,-1 0 0,1 0 0,0 1 0,0 0 0,-1 2-294,-1 6 230,0-1-1,0 1 0,1 0 1,1 0-1,0 0 0,-1 11-229,3-13 100,0 1 0,0-1 0,2 1 1,-1 0-1,1-1 0,1 1 0,0-1 0,1 1-100,-2-7 29,1 1 1,1-1-1,-1 0 1,0 1-1,1-1 1,0-1-1,1 1 1,-1 0-1,1-1 1,0 1-30,-2-3-10,0 0 0,0 0-1,0 0 1,1 0 0,-1-1 0,1 1 0,0-1 0,-1 1 0,1-1 0,0 0 0,0 0 0,0 0 0,0 0 0,0-1 0,0 1 0,0-1 0,0 0 0,0 0 0,2 0 10,2-1-246,0 0 0,0-1 0,0 0 0,0-1 0,0 1 0,-1-1 0,1-1 0,-1 1 1,0-1-1,0 0 0,0 0 0,0-2 246,15-12-2622,-1 0 1,9-12 2621,9-14-1875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2.9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56 9954,'-6'56'7102,"4"-32"-2213,-1 22-4889,3-41 281,1 0 0,-1 0 0,1 0 0,1-1 0,-1 1 1,1 0-1,-1 0 0,1-1 0,0 1 0,1-1 0,-1 0 1,4 4-282,-5-6 41,0 0 1,0-1-1,1 1 1,-1-1 0,0 1-1,1-1 1,-1 0-1,1 0 1,0 1 0,-1-1-1,1 0 1,0 0-1,0-1 1,-1 1-1,1 0 1,0 0 0,0-1-1,0 0 1,0 1-1,0-1 1,0 0 0,0 0-1,0 0 1,0 0-1,0 0 1,0 0 0,0 0-1,0-1 1,0 1-1,0-1 1,0 0-1,-1 1 1,1-1-42,2-2-2,0 1-1,0-1 1,-1 0-1,1 0 1,-1 0 0,0 0-1,1 0 1,-2-1-1,1 0 1,0 1-1,-1-1 1,0 0 0,1 0-1,-2 0 1,2-3 2,1-3-102,-1-1 0,0 0 0,-1 1 0,0-1 1,0-9 101,-1 13-92,-1 0 1,0 0 0,0 0-1,-1 0 1,0 0 0,-1 0 0,1 0-1,-1 1 1,0-1 0,-1 1 0,0-1-1,-1-2 92,2 6-16,1 0 0,-1 1 1,0-1-1,0 0 0,-1 0 0,1 1 0,-1-1 0,1 1 0,-1 0 0,0 0 1,0 0-1,1 0 0,-1 0 0,-1 1 0,1-1 0,0 1 0,0 0 0,-1 0 1,1 0-1,0 0 0,-1 1 0,1-1 0,-1 1 0,1 0 0,-3 0 16,2 1 13,0-1 0,0 1 0,0 0-1,-1 1 1,1-1 0,1 1 0,-1-1-1,0 1 1,0 0 0,1 1 0,-3 0-13,5-2 5,0 0 0,-1 0 1,1 0-1,0 0 1,0 0-1,-1 0 1,1 0-1,0 1 1,0-1-1,0 0 1,1 1-1,-1-1 1,0 1-1,0-1 0,1 1 1,-1-1-1,1 1 1,-1-1-1,1 1 1,0-1-1,0 1 1,-1 0-1,1-1 1,0 1-1,0-1 1,1 1-1,-1 0 0,0-1 1,1 1-1,-1 0-5,1 0 4,0-1 1,0 1-1,0-1 0,1 1 0,-1 0 0,0-1 0,1 0 1,-1 1-1,1-1 0,0 0 0,-1 0 0,1 0 0,0 0 0,0 0 1,-1 0-1,1-1 0,0 1 0,0 0 0,0-1 0,0 0 1,0 1-5,6 0 1,0 0 1,-1 0 0,1-1 0,5 0-2,-2-1-4,0-1 0,0 0-1,-1-1 1,1 0 0,-1 0 0,1-1-1,-1-1 1,0 0 0,-1 0 0,1-1-1,0-1 5,-5 5 0,-1-1-1,1 1 0,-1 0 1,1 0-1,0 0 0,0 1 1,0 0-1,5-1 1,-9 2 3,1 0-1,0 0 1,-1 0-1,1 1 1,0-1-1,-1 0 1,1 1-1,-1-1 1,1 1-1,-1 0 1,1-1-1,-1 1 1,1 0-1,-1 0 1,1 0 0,-1 0-1,0 0 1,0 0-1,0 0 1,1 1-1,-1-1 1,0 0-1,-1 1 1,2 0-3,1 3 23,0 1 0,0-1 0,-1 0 1,0 1-1,0 0 0,0 1-23,2 9 92,-1-3 83,0-1 0,1 1 1,2 2-176,-5-13 40,0 1 1,0-1 0,0 1 0,1-1 0,-1 0 0,1 1 0,0-1-1,0 0 1,0 0 0,0 0 0,0 0 0,0 0 0,0-1 0,0 1 0,1-1-1,-1 1 1,1-1-41,-1 0 9,-1-1 0,0 0 0,1 0 0,-1 1 0,1-1 0,-1 0-1,1 0 1,-1-1 0,1 1 0,-1 0 0,1 0 0,-1-1 0,0 1 0,1-1-1,-1 1 1,0-1 0,1 0 0,-1 1 0,0-1 0,0 0 0,0 0 0,1 0-1,-1 0 1,0 0 0,0 0 0,0 0 0,0 0 0,0-1-9,4-5-41,0 0-1,-1 0 1,1-1 0,0-3 41,-3 8-50,41-92-3102,-29 68 2347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3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21 178 10042,'2'-5'4409,"5"8"-1912,1 5-473,-6 9-128,1 3-327,0 6-577,1 1-248,5-3-392,-1-5-136,3-7-144,-2-6-160,-2-7-832,-1-3-568,-6-11 672,-2-6 103</inkml:trace>
  <inkml:trace contextRef="#ctx0" brushRef="#br0" timeOffset="1">2 12 10258,'-1'-11'4257,"2"11"-2368,2-1-529,2 2-304,-5-1-416,0 0-768,0 0-608,17 10-1641,40 34 1521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3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94 8410,'64'56'4638,"-58"-52"-3873,2 4 1680,0-1 1,8 4-2446,-14-9 301,1-1 0,0 0 0,-1 0 0,1 0 0,0 0 1,-1 0-1,1-1 0,0 1 0,2-1-301,-4 1 57,1-1 0,-1 0 0,0-1 0,1 1 0,-1 0 0,0 0 0,1 0-1,-1-1 1,0 1 0,0-1 0,0 1 0,1-1 0,-1 1 0,0-1 0,0 0 0,0 0 0,0 1 0,0-1 0,0 0 0,0 0 0,0 0 0,-1 0 0,1 0 0,0 0 0,0 0-1,-1 0 1,1-1 0,-1 1 0,1-1-57,2-6 15,0 1 0,-1-1-1,0 0 1,0-6-15,1 0 86,0 0-65,0 0 0,-1-1 0,0 1 0,-1 0-1,-1-12-20,0 25 1,-1 1 0,1-1-1,0 0 1,0 1 0,0-1-1,0 0 1,0 1 0,-1-1-1,1 0 1,0 1 0,-1-1-1,1 0 1,0 1 0,-1-1-1,1 1 1,-1-1 0,1 0-1,-1 1 0,1 0 1,0 0-1,0 0 1,-1 0-1,1-1 1,0 1-1,-1 0 1,1 0-1,0 0 1,-1 0 0,1 0-1,-1 0 1,1 0-1,0 0 1,-1 0-1,1 0 1,0 0-1,-1 0 1,1 0-1,0 1 1,-1-1 0,1 0-1,-1 0 0,0 1 2,-1 1 0,0-1 0,0 0 0,0 1 0,1-1 0,-1 1 0,0 0 0,1-1 0,0 1-2,-10 14 77,2 0 0,0 0 0,1 1 0,0 1 0,1-1 1,1 1-1,1 3-77,2-13 150,1 0-1,1 0 1,0 0 0,0 1 0,0-1-1,1 2-149,0-7 48,1 0-1,-1-1 0,0 0 1,1 1-1,0-1 0,-1 1 0,1-1 1,0 0-1,0 1 0,1 0-47,-1-2 4,-1 0 1,1 0-1,0 0 0,0 0 0,0 0 0,0 0 0,0 0 0,0 0 0,0-1 0,0 1 1,0 0-1,0-1 0,1 1 0,-1-1 0,0 1 0,0-1 0,1 0 0,-1 1 0,2-1-4,-1 0-137,0 0-1,0-1 0,0 1 0,1 0 0,-1-1 0,0 0 0,0 1 1,0-1-1,0 0 0,0 0 0,0 0 0,0-1 0,0 1 0,-1 0 0,1-1 1,1 0 137,3-3-572,0 0 1,-1-1 0,3-2 571,17-26-1214</inkml:trace>
  <inkml:trace contextRef="#ctx0" brushRef="#br0" timeOffset="1">409 60 9786,'1'32'10300,"4"17"-10300,-2-17 5207,0 16-5207,-4-40 575,1-11-194,1-12-203,3 1-159,0-1 0,2 1 1,-1 1-1,2-1 0,0 1 0,0 0 1,4-4-20,-6 9-87,1 0 1,0 1 0,0 0-1,0 0 1,1 0 0,2-1 86,-6 6-307,1-1 0,-1 1 0,1 0-1,-1 0 1,1 0 0,0 0 0,0 1 0,0-1 0,0 1 0,0 0 0,0 0 0,0 1 0,0-1 0,0 1 0,2 0 307,20 4-1146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4.0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9426,'4'2'833,"0"0"0,0 0 0,0 1 0,0-1 0,0 1 0,-1 0 1,1 0-1,0 1-833,-1-1 285,-1 0 1,1 1-1,-1 0 1,1-1-1,-1 1 1,0 0-1,0 0 1,0 1-286,7 23 1018,-2-1 1,-1 1-1,3 25-1018,4 22 1005,-9-51-594,-4-20-174,-3-15-72,-1-11-147,0 0 1,2 0 0,0-4-19,1 17-7,0-30-61,2-3 68,0 30-14,0-1 1,1 0-1,1 1 0,0-1 0,2-3 14,-4 12-2,1 0 1,-1 0 0,1 1-1,0-1 1,1 1 0,-1-1-1,1 1 1,-1 0 0,1 0 0,0 0-1,0 0 1,0 0 0,1 1-1,-1-1 1,1 1 1,-2 1 5,0 0-1,0 0 1,0 0 0,0 0-1,1 1 1,-1-1 0,0 1-1,0-1 1,0 1 0,0 0-1,1 0 1,-1 0 0,0 0-1,0 0 1,1 1 0,-1-1 0,0 1-1,0-1 1,0 1 0,0 0-1,0 0 1,0 0 0,0 0-1,0 0 1,0 0 0,0 0-1,-1 1 1,1-1 0,1 2-5,2 2 64,-1 0 1,1 1-1,-1-1 1,0 1-1,-1 0 0,1 0 1,-1 0-1,-1 0 1,1 1-1,1 4-64,2 13 485,-1 0-1,1 10-484,5 25 660,-10-57-665,-1 0-1,0 0 0,1-1 0,-1 1 0,1 0 0,0-1 0,0 1 0,-1-1 1,1 1-1,0-1 0,0 1 0,1-1 0,-1 1 0,0-1 0,0 0 0,1 1 6,-1-2-91,0 0 1,0 1-1,0-1 0,0 0 0,0 0 0,0 0 0,0 0 1,0 0-1,0 0 0,0 0 0,0 0 0,0-1 0,0 1 0,0 0 1,0-1-1,0 1 0,0 0 0,0-1 0,0 1 0,0-1 0,0 0 1,-1 1-1,1-1 0,0 1 0,0-1 0,-1 0 0,2 0 91,15-16-933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4.4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254 66 9202,'-1'-2'685,"1"0"0,-1 0 1,0 0-1,0 0 0,0 1 0,0-1 0,0 0 1,0 0-1,0 1 0,-2-2-685,1 0 446,-1 0 1,0 1-1,0 0 0,0-1 1,0 1-1,0 0-446,-6-2 440,1 0 0,-1 0 0,0 1 0,-5-1-440,5 1 143,0 1 0,-1 1 0,1-1 0,-1 2-1,1-1 1,-1 1 0,-7 1-143,13-1 38,0 1 0,0 0 0,0-1 0,0 1 0,0 1 0,0-1 0,1 0-1,-1 1 1,0 0 0,1 0 0,-1 0 0,1 0 0,0 1 0,0-1 0,0 1 0,0 0 0,0 0 0,0 0 0,-1 2-38,1 1 45,0 0 1,1 0-1,0 0 0,0 0 1,0 0-1,0 0 1,1 1-1,0-1 0,1 1 1,-1-1-1,1 1-45,0 6 85,1 1 0,0-1 0,1 0 0,2 10-85,-3-18 37,1-1 1,-1 1 0,1 0-1,-1-1 1,1 1 0,1-1-1,-1 0 1,1 1 0,-1-1 0,4 3-38,-4-5 16,0-1 1,0 1 0,0-1 0,0 1 0,0-1 0,0 0 0,0 0 0,0 0 0,0 0 0,1 0 0,-1 0 0,0-1 0,1 1 0,-1-1 0,0 1-1,1-1 1,-1 0 0,1 0 0,-1 0 0,1 0 0,-1-1 0,2 1-17,1-2 16,1 1 0,-1-1 0,0 1 0,1-2 0,-1 1 0,0-1 0,0 1 0,-1-1 0,1-1 0,0 1 0,-1-1 0,0 1 0,0-1 0,3-3-16,1-3 30,0 0 0,-1-1 0,0 0 1,-1 0-1,5-11-30,-3 7 123,-7 15-102,-1-1 1,1 1 0,-1-1-1,0 1 1,1 0 0,-1-1-1,1 1 1,-1 0-1,1 0 1,-1-1 0,1 1-1,0 0 1,-1 0 0,1 0-1,-1 0 1,1 0-1,-1 0 1,1-1 0,0 1-1,-1 1 1,1-1 0,0 0-22,-1 0 34,1 0 0,-1 0 0,0 1 1,1-1-1,-1 0 0,0 0 0,1 1 0,-1-1 1,0 0-1,1 1 0,-1-1 0,0 0 1,0 1-1,1-1 0,-1 1 0,0-1 0,0 0 1,0 1-1,0-1 0,1 1 0,-1-1 1,0 1-35,1 2 163,2 3 22,-1 0-1,0 1 1,0-1 0,0 1 0,0 3-185,1 2 115,-2 9 131,-1-18-438,0 0-1,0 0 1,0 0 0,1 0-1,-1 0 1,1 0-1,0 1 193,-1-4-28,0 0 0,0 0 0,0 0-1,0 0 1,0 0 0,0 0-1,0 1 1,0-1 0,0 0 0,0 0-1,0 0 1,0 0 0,0 0-1,0 0 1,0 0 0,1 0 0,-1 0-1,0 0 1,0 0 0,0 0-1,0 0 1,0 0 0,0 0 0,0 1-1,0-1 1,0 0 0,0 0-1,1 0 1,-1 0 0,0 0 0,0 0-1,0 0 1,0 0 0,0 0-1,0 0 1,0 0 0,0 0 0,0 0-1,1 0 1,-1 0 0,0-1-1,0 1 1,0 0 0,0 0 0,0 0-1,0 0 1,0 0 0,0 0-1,0 0 1,0 0 0,0 0 0,1 0-1,-1 0 1,0 0 0,0 0-1,0 0 1,0-1 28,7-10-1044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4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51 164 11098,'4'20'5113,"2"4"-2304,0 12-969,-2-3-7,-1 0-705,0-5-296,-2-17-752,3-9-600,-1-19-1600,-1-11 1384</inkml:trace>
  <inkml:trace contextRef="#ctx0" brushRef="#br0" timeOffset="1">1 0 11322,'3'11'4921,"1"-3"-2368,1 1-1217,2 3-31,0-1-961,4-3-1073,8-6 393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5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51 9930,'12'25'8899,"6"20"-8899,-10-22 2383,-1 1-1,-1 3-2382,-3-15 399,0-1-1,0 1 1,1-1-1,0 0 0,1-1 1,0 1-1,1-1 1,1 2-399,-6-11 9,-1-1 0,0 0 0,0 1 1,0-1-1,1 1 0,-1-1 0,0 0 1,1 1-1,-1-1 0,0 0 0,1 1 0,-1-1 1,0 0-1,1 1 0,-1-1 0,1 0 1,-1 0-1,1 1 0,-1-1 0,0 0 1,1 0-1,-1 0 0,1 0 0,-1 0 0,1 0 1,-1 0-1,1 0 0,-1 0 0,1 0 1,-1 0-1,1 0 0,0 0-9,0-1 10,0 0 1,0 0-1,0 0 0,1 0 0,-1 0 1,0-1-1,0 1 0,-1 0 0,1-1 1,0 1-1,0-1-10,6-10 13,-1 0 0,0 0-1,3-12-12,4-22-1,17-51-640,-29 92 67,1-1 0,-1 1 0,0-1 0,0-4 574,3-12-1945,8-7 380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5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0 205 13179,'3'-1'436,"0"1"1,0 0-1,-1 0 1,1-1-1,0 0 0,-1 1 1,1-1-1,0 0 1,-1 0-1,1 0 1,-1-1-1,0 1 0,1-1 1,-1 1-1,1-2-436,1 0 255,-1-1 0,0 1 1,0-1-1,0 0 0,0 0 0,0 0 0,-1 0 0,2-4-255,0-3 70,1-1 0,-2 0 0,0 0 0,0 0 0,-1 0 0,0-9-70,-1 15 14,-1-1 1,0 0-1,0 1 0,-1-1 0,0 1-14,1 4 3,0 1 1,-1 0-1,1 0 0,-1-1 0,1 1 0,-1 0 0,1 0 1,-1 0-1,1 0 0,-1 0 0,0 0 0,0 0 0,0-1-3,1 2 4,-1 0-1,1-1 0,-1 1 0,0 0 1,1 0-1,-1-1 0,1 1 1,-1 0-1,0 0 0,1 0 0,-1 0 1,1 0-1,-1 0 0,0 0 1,1 0-1,-1 0 0,1 0 0,-1 0 1,0 0-1,1 0 0,-1 1 0,1-1 1,-1 0-1,1 0 0,-1 1 1,0-1-1,1 0 0,-1 1-3,-1 0 29,0 1 0,-1 0 0,1 0-1,0 0 1,0 0 0,0 0 0,0 1 0,0-1-1,1 1 1,-1-1 0,1 1 0,-1 1-29,-3 7 315,1 0 0,-2 8-315,3-7 257,0 1 0,1-1 0,1 1 0,0 0 0,0-1 0,1 1 0,1 0-257,0-3 200,0 0-1,0 0 0,1 0 0,1 0 0,0 0 1,0-1-1,1 1 0,5 8-199,-8-15 48,1 0 0,0 0 0,0-1 0,0 1 0,0 0 0,1-1 0,-1 1 0,1-1 0,0 0 0,2 2-48,-3-3-31,0 0 1,0 0-1,-1-1 1,1 1-1,0 0 0,0-1 1,0 1-1,0-1 1,0 0-1,0 0 0,0 0 1,0 0-1,0 0 1,0 0-1,0 0 1,0-1-1,0 1 0,0-1 1,0 1 30,4-3-276,0 1 0,-1 0 0,1-1-1,3-3 277,27-21-636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5.9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62 11803,'0'-9'1341,"-1"1"0,1-1 0,1-7-1341,-1 15 88,0 0 0,0 0 0,0 0 0,0 0 0,1 0 0,-1 1 0,0-1 1,1 0-1,-1 0 0,1 0 0,-1 0 0,1 1 0,0-1 0,-1 0 0,1 1 0,-1-1 0,1 0 0,0 1 0,0-1 0,-1 1 0,1-1 0,0 1 0,0-1 1,0 1-1,0 0 0,-1-1 0,1 1 0,0 0 0,0 0 0,0 0 0,0 0 0,1 0-88,0 0 175,0 0 1,0 0-1,-1 0 1,1 0-1,0 1 1,0-1-1,0 1 0,0 0 1,0-1-1,0 1 1,-1 0-1,1 0 0,1 1-175,0 1 195,1 1-1,-1-1 0,0 1 0,0-1 0,-1 1 1,1 0-1,-1 0 0,0 1 0,0-1 0,0 0 1,-1 1-1,0-1 0,1 1-194,3 16 473,0-1 0,-1 1-1,0 7-472,3 65 653,-4-41-429,-2-38-178,0-9-34,0 0 0,-1-1 0,0 1 0,0 0 0,0-1 1,0 1-1,-1 0 0,0-1 0,0 1-12,1-5 0,0 1 0,0-1-1,0 0 1,0 0 0,0 0 0,0 0 0,0 1 0,0-1-1,0 0 1,-1 0 0,1 0 0,0 0 0,0 0 0,0 1-1,0-1 1,0 0 0,0 0 0,-1 0 0,1 0 0,0 0-1,0 0 1,0 0 0,0 0 0,0 1 0,-1-1 0,1 0 0,0 0-1,0 0 1,0 0 0,0 0 0,-1 0 0,1 0 0,0 0-1,0 0 1,0 0 0,-1 0 0,1 0 0,0 0 0,0 0-1,0 0 1,0 0 0,0-1 0,-1 1 0,1 0 0,0 0 0,-6-6-29,4 4 15,1-1 0,0 0 0,0 0 0,0 0 0,0 0 0,0 0 0,1 0 0,-1 0-1,1 0 1,0 0 0,0 0 14,0-6-45,0 0-1,1 0 0,1-3 46,1-1-19,0 0 1,1 0-1,0 0 1,1 0 0,1 1-1,0 0 1,0 0-1,2 1 1,-1 0-1,8-8 19,-11 13 7,1 1-1,1 0 1,-1 0-1,1 0 1,0 1-1,0-1 1,0 2-1,1-1 1,3-1-7,-5 3 17,-1 0-1,1 1 1,0 0 0,0 0 0,0 0 0,0 0-1,-1 1 1,1 0 0,0 0 0,0 0 0,0 1 0,0-1-1,0 1 1,4 2-17,-5-2 48,0 0-1,-1 1 1,1 0 0,0 0-1,0 0 1,-1 1 0,1-1-1,-1 1 1,0 0-1,0 0 1,0 0 0,0 0-1,-1 1 1,1-1-1,-1 1 1,0-1 0,0 1-1,0 0 1,0 1-48,4 9 210,-1 1 0,0 0 0,-2 0 0,2 10-210,-3-11 133,0 0 1,-1 1 0,0 13-134,-1-27-36,0-1 0,0 0 1,0 1-1,0-1 0,0 0 0,0 1 0,0-1 1,0 0-1,0 1 0,0-1 0,0 0 0,0 1 1,-1-1-1,1 0 0,0 1 0,0-1 0,0 0 1,0 0-1,0 1 0,-1-1 0,1 0 1,0 1-1,0-1 0,-1 0 0,1 0 36,-3-7-1608,2 4 1662,1 1 1,0 0-1,0 0 1,-1 0-1,2 0 1,-1 0-1,0-2-54,9-29-35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6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 12979,'-1'0'398,"0"1"0,0-1-1,0 0 1,0 1 0,0 0 0,0-1 0,0 1 0,0 0 0,0-1 0,0 1 0,0 0 0,0 0-1,1 0 1,-1 0 0,0-1 0,0 2-398,-10 20 1595,4-6-640,-2 0-193,1 0-1,1 0 0,0 1 0,1 0 0,-2 9-761,7-20 132,0 0 1,0 0-1,0-1 0,1 1 0,0 0 0,0 0 0,1 0 0,0-1 1,0 1-133,0-2 49,0-1 1,0 0 0,0 1 0,1-1-1,-1 0 1,1 1 0,0-1-1,0 0 1,0-1 0,0 1 0,1 0-1,-1 0 1,1-1 0,0 0 0,0 1-50,4 2 57,1 0 1,-1-1 0,1 1 0,0-2-1,1 1 1,-1-1 0,1 0 0,-1-1 0,1 0-1,0-1 1,0 1 0,0-2-58,21 2-986,0-2 1,29-4 985,-38 2-1424,-14 2 334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6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24 7986,'-28'-23'4607,"28"23"-4547,0 0-1,0 0 0,1 0 0,-1 0 0,0 0 0,0 0 1,0 0-1,0 0 0,0 1 0,0-1 0,0 0 0,0 0 1,0 0-1,0 0 0,0 0 0,0 0 0,0 0 0,0 1 1,0-1-1,0 0 0,0 0 0,0 0 0,0 0 0,0 0 1,0 0-1,0 0 0,0 0 0,0 1 0,0-1 0,0 0 1,0 0-1,0 0 0,0 0 0,-1 0 0,1 0 0,0 0 1,0 0-1,0 0 0,0 0 0,0 0 0,0 1 0,0-1 1,0 0-1,0 0 0,0 0 0,-1 0 0,1 0 0,0 0 1,0 0-1,0 0 0,0 0 0,0 0 0,0 0 0,0 0 1,0 0-1,-1 0 0,1 0 0,0 0 0,0 0 1,0 0-1,0 0 0,0 0 0,0 0 0,0 0 0,0 0 1,-1 0-1,1 0 0,0 0 0,0-1 0,0 1-59,3 13 1829,-2-10-1248,3 21 708,-1 1-1,-1-1 1,-1 0-1,-1 1 1,-1 1-1289,0 11 644,-1 41 65,3 148 84,-1-222-833,2 20-15,1-17-426,-3-7 441,0 0 1,1-1-1,-1 1 1,0 0-1,0 0 1,1 0-1,-1 0 0,0 0 1,0 0-1,0 0 1,1 0-1,-1 0 1,0 0-1,0 0 1,0-1-1,1 1 1,-1 0-1,0 0 1,0 0-1,0 0 1,0-1-1,1 1 0,-1 0 1,0 0-1,0 0 1,0-1-1,0 1 1,0 0-1,0 0 1,0 0-1,0-1 40,7-10-1696,-2-1 0,0 0 1,4-11 1695,5-14-1677,7-12 545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7:57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3 10354,'3'-1'1037,"6"0"4211,-12 2-1718,-13 6-1889,-14 6-827,1 2-1,0 2 1,1 0-1,1 2 1,1 1-1,-1 2-813,24-20 47,1 1 14,-1-1 0,0 1-1,1 0 1,-1 0 0,0 1-61,3-3 16,-1-1 0,1 1-1,-1 0 1,1 0 0,-1 0 0,1 0 0,0 0 0,-1 0 0,1 0 0,0 1-1,0-1 1,0 0 0,0 0 0,0 0 0,0 0 0,0 0 0,0 0 0,0 0-1,1 0 1,-1 0 0,0 0-16,2 2 36,-1 0 1,1 0-1,0-1 0,0 1 0,0-1 0,0 0 1,0 1-1,0-1 0,1 0 0,-1 0 0,1 0 1,-1-1-1,1 1 0,0-1 0,0 1 0,1-1-36,6 4 97,1-2 0,-1 1-1,1-1 1,1-1-97,18 3 197,-1-2-1,1-1 1,11-1-197,-7-1 65,0 2 0,15 3-65,-45-4-355,-4-1 349,-1-2 300,0-1-210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3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 34 5097,'0'0'252,"1"0"0,0 0 0,0 0 0,0 0 1,0 0-1,0 0 0,0 0 0,0 0 0,-1 0 0,1-1 0,0 1 0,0 0 0,0-1 0,0 1 1,-1-1-1,1 1 0,0-1 0,0 1 0,-1-1 0,1 1 0,0-1 0,-1 0 0,1 1 1,-1-1-1,1 0 0,0 1 0,-1-1 0,0 0 0,1 0 0,-1 0 0,0 0-252,0 1 119,0-1-1,0 0 0,0 0 1,0 0-1,0 1 0,-1-1 1,1 0-1,0 0 0,0 0 1,-1 1-1,1-1 0,-1 0 1,1 1-1,-1-1 0,1 0 1,-1 1-1,1-1 0,-1 1 1,0-1-1,1 1 0,-1-1 1,0 1-1,1-1 0,-1 1 1,0-1-1,0 1 0,1 0 1,-1 0-1,0-1 0,0 1 1,0 0-1,1 0 0,-1 0 1,0 0-119,-4-1 260,-1 1 1,1-1 0,0 1 0,0 0-1,0 1 1,0-1 0,0 1 0,-1 0-1,1 0 1,1 1 0,-3 0-261,1 0 231,-1 1 1,0 0-1,1 0 0,0 1 1,0 0-1,0 0 0,-5 4-231,8-5 107,0 1-1,0 0 0,0 0 1,0 0-1,1 0 0,0 0 0,-1 1 1,2-1-1,-1 1 0,0-1 1,1 1-1,0 0 0,0 0 1,0-1-1,1 1 0,0 0 1,-1 0-1,2 0 0,-1 1-106,0-2 32,1 0 0,-1 0 0,1 0 0,0 0 0,0 0 0,0 0 0,0 0 0,1 0 0,0 0 0,0 0 0,0-1 0,0 1 0,1-1 0,-1 1 0,1-1 0,0 0 0,0 0 0,0 0 0,0 0 0,0-1 0,1 1-1,1 0-30,2 0 37,0 0 1,0-1-1,1 0 1,-1 0-1,1 0 1,-1-1-1,1 0 1,0-1 0,0 1-1,-1-1 1,4-1-39,3-1-124,0 0 0,0 0 0,-1-2 1,1 1-1,10-6 124,-11 3-2066,-6-1-2616,2-2 1905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05.1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26 118 5217,'-3'1'610,"-11"2"2812,13-3-3210,1 0 0,0 0 0,-1 0 0,1 0 0,0 0 1,-1 0-1,1 0 0,0 0 0,-1 0 0,1-1 0,0 1 0,0 0 1,-1 0-1,1 0 0,0-1 0,-1 1 0,1 0 0,0 0 0,0-1 1,0 1-1,-1 0 0,1 0 0,0-1 0,0 1 0,0 0 0,0-1 1,-1 1-1,1 0 0,0-1 0,0 1 0,0 0 0,0-1 1,0 1-1,0 0 0,0-1 0,0 1 0,0 0 0,0-1 0,0 1-212,1-1 143,-1 0 0,1 1 0,0-1 0,-1 1 0,1-1 0,0 1-1,0-1 1,-1 1 0,1 0 0,0-1 0,0 1 0,0 0 0,-1 0-1,1-1 1,0 1-143,4-1 334,31-13 254,0 1 0,0 3 0,30-5-588,-14 4 303,51-10 21,4 4-324,-95 16-820,0 0 1,0 0-1,5 1 820,-17 0-50,1 0 0,-1 0 0,0 0 1,0 0-1,0 0 0,0 0 0,0 0 0,0 0 1,1 0-1,-1 0 0,0 0 0,0 0 0,0 0 0,0 0 1,0 0-1,0 0 0,1 0 0,-1 0 0,0 0 1,0 0-1,0 0 0,0 0 0,0 0 0,0 0 1,0 0-1,1 0 0,-1 0 0,0 0 0,0 1 0,0-1 1,0 0-1,0 0 0,0 0 0,0 0 0,0 0 1,0 0-1,0 0 0,1 0 0,-1 1 0,0-1 0,0 0 1,0 0-1,0 0 0,0 0 0,0 0 0,0 0 1,0 1-1,0-1 50,-5 3-1537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05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0 5785,'-2'1'431,"0"0"0,0 0 0,0 0 0,0 1 0,0-1 0,0 1 0,0-1 0,0 1 0,0 0 0,0 0-431,2-1 265,-1 1 0,0-1 1,1 1-1,-1-1 1,1 0-1,-1 1 1,1-1-1,0 1 1,0-1-1,-1 1 0,1-1 1,0 1-1,0-1 1,1 1-1,-1-1 1,0 1-1,0-1 1,1 2-266,22 78 4794,-15-56-3874,43 125 1830,-18-53-2109,-26-77-747,14 39 300,-17-50-1203,0 0 1,1 0 0,1 0 1008,-4-8-3463,-5-5-3167,2 2 4532</inkml:trace>
  <inkml:trace contextRef="#ctx0" brushRef="#br0" timeOffset="1">60 305 7114,'-1'-16'3664,"5"5"-855,4 0-377,11-2-535,5 0-265,4-2-584,4 6-215,-1-2-401,0 9-144,-2 2-728,-1-3-841,0 3-4256,1 0 3681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06.1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13179,'2'74'7954,"0"-32"-6959,2 1 1,9 41-996,-2-36 131,1 0 1,3-1-1,3 3-131,0-4-378,-16-39-442,-3-9-409,-6-12-950,-1-7-691,0-1-1,2 0 1,-1-4 2870,-2-18-1579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06.5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1 125 6521,'2'-3'670,"0"-1"0,1 0 0,-1 1 0,1-1 0,0 1 0,0 0-1,0 0 1,1 0 0,-1 1 0,0-1 0,1 1 0,0 0 0,0 0 0,0 0-1,0 0 1,0 1 0,3-2-670,8-1 1009,1 1-1,-1 0 0,5 1-1008,-14 1 162,0 1 0,0 0 0,0 0 0,0 1 0,0 0 0,0 0 0,0 0 0,-1 1 0,1-1 0,1 2-162,-6-3 38,1 1 0,0 0 1,0 0-1,0 0 0,-1 1 0,1-1 0,-1 0 0,1 0 0,-1 1 0,1-1 1,-1 1-1,0-1 0,0 1 0,0 0 0,0 0 0,0-1 0,0 1 1,0 0-1,0 0 0,0 1-38,-1 0 22,0-1 0,1 1 0,-1 0 0,0-1 1,0 1-1,0-1 0,-1 1 0,1 0 0,-1-1 0,1 1 0,-1-1 1,0 1-1,0-1 0,0 1 0,-1 0-22,-2 4 34,0 0 1,0-1-1,-1 0 1,0 0-1,0 0 1,-1-1-1,1 0 1,-1 0-1,0 0 0,-1 0 1,-3 1-35,-7 3 78,0 0 1,-1-1 0,1-1 0,-4 0-79,17-6-16,2-1-19,1 1 1,-1-1-1,0 1 1,1-1-1,-1 1 1,1 0-1,0 0 1,-1 0-1,1-1 1,0 1-1,-1 1 1,1-1-1,0 0 35,1-1-25,0 0-1,0 0 0,0 1 0,0-1 1,0 0-1,0 0 0,0 0 0,0 0 1,0 0-1,0 0 0,0 0 0,0 0 1,0 0-1,0 0 0,0 1 0,0-1 0,0 0 1,0 0-1,0 0 0,0 0 0,0 0 1,0 0-1,0 0 0,0 0 0,0 0 1,0 0-1,0 0 0,0 1 0,0-1 1,0 0-1,0 0 0,1 0 0,-1 0 0,0 0 1,0 0-1,0 0 0,0 0 0,0 0 1,0 0-1,0 0 0,0 0 0,0 0 1,0 0-1,1 0 0,-1 0 0,0 0 1,0 0-1,0 0 0,0 0 0,0 0 1,0 0-1,0 0 0,0 0 0,0 0 0,0 0 1,1 0-1,-1 0 0,0 0 0,0 0 1,0 0-1,0 0 0,0 0 0,0-1 1,0 1 25,9-1-1216,13-7-969,10-7 920</inkml:trace>
  <inkml:trace contextRef="#ctx0" brushRef="#br0" timeOffset="1">309 99 14027,'-1'0'5193,"0"0"-3633,-1 0-447,1 0-17,1 0-120,1 0-472,34 0-184,46-15-168,-33 0-64,-1-1-40,-6-2 16,-9 4-504,-6 4-392,-7 5-1064,-8 1-657,-7 2 1585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07.0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0 7850,'-2'2'862,"1"-1"0,-1 0 0,1 1 0,0-1 0,0 1 0,0 0 0,0-1 0,0 1 0,0 0 0,-1 1-862,1 0 829,0 0 1,0 1 0,1-1-1,-1 0 1,0 4-830,1 5 646,0-1-1,1 1 1,0 4-646,1 3 954,4 59 1204,11 57-2158,-10-98 15,15 70 208,-16-81-408,1 0 1,2-1-1,2 2 185,-9-19-2521,-2-6-834,0-3 1900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12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89 8434,'-22'-13'1276,"13"7"-332,0 0 0,1 0 0,0 0 0,-5-5-944,11 9 829,0 0 1,0 1 0,0-1 0,0 1 0,0-1 0,-3 0-830,2 1 984,3 1-947,0 0-1,0 0 0,0 0 0,0 0 1,0 0-1,0-1 0,0 1 0,0 0 1,0 0-1,0 0 0,0 0 0,0 0 0,0 0 1,0 0-1,0 0 0,0 0 0,0 0 1,0 0-1,0 0 0,0 0 0,0 0 1,0-1-1,0 1 0,0 0 0,0 0 0,0 0 1,0 0-1,0 0 0,0 0 0,0 0 1,0 0-1,0 0 0,0 0 0,0 0 1,0 0-1,0 0 0,0 0 0,0 0 0,0 0 1,0-1-1,0 1 0,0 0 0,1 0 1,-1 0-1,0 0 0,0 0 0,0 0 1,0 0-1,0 0 0,0 0 0,0 0 0,0 0 1,0 0-1,0 0 0,0 0 0,0 0 1,0 0-1,1 0 0,-1 0 0,0 0-36,3-1 106,1 0-1,0 0 1,0 0-1,0 1 1,1-1-106,14-2 120,4-1-43,-2 0-3,1 0 0,0 2 0,0 0 0,4 1-74,-23 2 8,11-1 20,1 1-1,-1 1 1,0 0-1,4 2-27,-13-2 8,-1-1 1,0 1-1,0-1 1,0 1-1,-1 0 1,1 1-1,3 1-8,-6-2 8,1-1-1,0 1 0,0 0 1,-1 0-1,1-1 1,-1 1-1,0 0 0,1 0 1,-1 0-1,0 1 1,0-1-1,0 0 0,-1 0 1,1 2-8,0 1 27,0 1 1,-1-1-1,0 1 0,0-1 1,0 1-1,-1-1 1,1 1-1,-1-1 0,-1 0 1,1 1-1,-1-1 1,0 0-1,-1 3-27,-5 7 90,1 0 0,-2-1 0,0 0 0,-1-1-90,-10 15 175,-2-2-1,-1 0 0,-1-2 1,-1 0-1,-1-2 1,-7 4-175,32-25 34,-1-1-1,1 1 1,-1 1 0,1-1-1,0 0 1,0 0-1,-1 0 1,1 1 0,0-1-1,0 1 1,0 0-34,1-2 8,0 0 0,0 0 0,0 1 0,0-1 0,0 0 0,0 0 0,0 1 0,0-1 0,0 0 0,0 0 1,0 1-1,0-1 0,0 0 0,0 0 0,0 1 0,0-1 0,0 0 0,0 0 0,1 1 0,-1-1 0,0 0 0,0 0 0,0 0 0,0 0 0,1 1 0,-1-1 0,0 0-8,13 5 118,-5-3-100,1 0 0,0-1 0,0-1-1,0 0 1,0 0 0,0-1 0,0 0-1,0 0 1,-1-1 0,5-1-18,18-6 80,0-2 0,7-4-80,-14 5 95,-7 3-23,10-4 220,1 1 1,2 1-293,-28 9-171,-8 1-540,-10 3-2340,8-4 2034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12.8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6297,'0'-1'384,"1"1"-1,-1-1 0,0 0 0,1 1 0,-1-1 0,1 0 1,-1 1-1,1-1 0,-1 1 0,1-1 0,0 1 0,-1-1 1,1 1-1,-1 0 0,1-1 0,0 1 0,0 0 0,-1-1-383,1 1 171,-1 0 0,1 0 1,-1 0-1,1 0 0,-1 1 0,1-1 0,-1 0 0,0 0 0,1 0 0,-1 0 0,1 0 0,-1 0 0,0 1 0,1-1 0,-1 0 1,0 0-1,1 1 0,-1-1 0,0 0 0,1 1 0,-1-1 0,0 0 0,1 1-171,0 1 326,0 0 0,1 0 1,-1 0-1,0 0 0,0 1 0,-1-1 0,1 0 1,0 1-1,-1-1 0,1 3-326,1 24 755,-2 1-1,0-1 1,-2 0-1,-2 5-754,-2 27 460,5-50-396,-1 21 238,2 5-302,0-28 10,1 0-1,0 0 0,0 0 0,1-1 0,0 1 1,2 3-10,-4-11-83,0 1 1,1-1-1,-1 0 1,1 0-1,-1 1 1,1-1 0,0 0-1,-1 0 1,1 0-1,0 0 1,0 0 0,0 0-1,0 0 1,0 0-1,0 0 1,0-1-1,0 1 1,0 0 0,0-1-1,0 1 1,1-1-1,-1 1 83,1-1-244,-1 0-1,1 0 0,-1 0 1,1 0-1,-1 0 0,1 0 0,-1-1 1,0 1-1,1-1 0,-1 1 1,1-1-1,-1 1 0,0-1 0,1 0 1,-1 0-1,0 1 0,0-1 1,1 0-1,-1 0 245,17-15-2839,3-3 1365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13.2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259 16 6785,'0'-1'486,"-1"0"-1,0 0 0,0 0 0,0 0 0,0 0 1,0 0-1,0 0 0,0 0 0,0 0 0,0 0 1,0 1-1,0-1 0,-1 0 0,1 1 0,0-1 1,-1 1-486,0-1 214,1 1 1,0 0 0,-1 0 0,0 0 0,1 0 0,-1 0 0,1 0-1,-1 0 1,1 1-215,-5 0 542,-1 1-1,2-1 1,-1 2-1,-3 0-541,-8 4 529,-7 2 43,5-4-280,0 2 0,1 0 0,0 2 1,1 0-1,-1 0 0,0 3-292,16-11 96,0 1 0,-1 0 0,1 0 0,0 0 0,0 1 0,0-1 0,0 0 0,0 1-1,1-1 1,-2 3-96,3-4 27,-1 0 0,1 0-1,0 0 1,0 0 0,-1 0 0,1 0-1,0 0 1,0 0 0,0 0-1,0 0 1,0 0 0,0 0-1,1 0 1,-1 0 0,0-1 0,0 1-1,1 0 1,-1 0 0,0 0-1,1 0 1,-1 0 0,1 0-1,0-1 1,-1 1 0,1 0-1,-1 0 1,1-1 0,0 1 0,0 0-1,-1-1 1,1 1 0,1 0-27,5 3 75,0 0 1,0-1-1,0 1 1,1-2-1,-1 1 1,1-1-1,0 0 1,7 1-76,-3-1 84,43 9 229,-27-7 69,0 2 1,-1 1-1,3 2-382,-30-9-6,13 5 246,-13-5-251,0 0-1,1 0 1,-1 0 0,0 0-1,0 0 1,1 1 0,-1-1-1,0 0 1,1 0 0,-1 0-1,0 0 1,1 0 0,-1 1-1,0-1 1,0 0-1,1 0 1,-1 0 0,0 1-1,0-1 1,0 0 0,1 1-1,-1-1 1,0 0 0,0 0-1,0 1 1,0-1 0,0 0-1,0 1 1,1-1-1,-1 0 1,0 1 0,0-1-1,0 0 1,0 1 11,-3-1-2750,2-1 1769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13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9 12739,'-7'-5'4657,"6"5"-3057,6 0-608,-1 0 241,-4-2 47,0 1-392,0 1-176,0 0-256,7 0-80,2 0-88,0 1-576,5 3-1200,34 20 1040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38:14.2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31 13363,'-1'0'338,"1"1"-1,0-1 1,-1 1 0,1-1-1,-1 1 1,1 0 0,0-1 0,-1 1-1,1-1 1,0 1 0,0 0-1,0-1 1,-1 1 0,1 0 0,0 0-1,0-1-337,0 3 149,0-1-1,1 0 1,-1 0 0,1 0-1,-1 0 1,1 1-1,0 0-148,1 1 354,23 93 2070,-17-62-1853,2-1 0,1 0 0,4 7-571,-13-37 52,-1-2-17,0 1 0,0-1 0,0 0 0,0 1 0,0-1 0,1 0 0,-1 0 0,1 0 0,0 0 0,0 0-35,-2-2 1,1 1 1,-1-1 0,0 0 0,0 0 0,0 0-1,0 0 1,1 0 0,-1 0 0,0 1 0,0-1-1,0 0 1,1 0 0,-1 0 0,0 0 0,0 0-1,0 0 1,1 0 0,-1 0 0,0 0 0,0 0-1,1 0 1,-1 0 0,0 0 0,0 0-1,0 0 1,1 0 0,-1 0 0,0 0 0,0 0-1,0-1 1,1 1 0,-1 0 0,0 0 0,0 0-1,0 0 1,1 0 0,-1 0 0,0-1 0,0 1-1,0 0 1,0 0 0,0 0 0,0-1 0,1 1-1,-1 0 1,0 0 0,0 0 0,0-1 0,0 1-1,0 0-1,3-13-9,1-36-122,-2 28 86,0-1-1,1 1 0,1 0 0,3-8 46,-3 17 0,1 1 0,-1-1-1,2 1 1,0 1 0,0-1-1,1 1 1,0 0 0,0 1 0,3-2 0,-3 3 5,19-18 15,-24 25-11,0-1 0,0 1-1,0-1 1,0 1 0,1 0-1,-1 0 1,1 0 0,-1 0 0,1 0-1,-1 1 1,3-1-9,-3 1 13,-1 0 0,1 0 0,-1 0 0,1 0-1,-1 0 1,1 1 0,-1-1 0,0 1 0,1-1 0,-1 1 0,0-1 0,1 1 0,-1 0 0,0-1 0,0 1-1,1 0 1,-1 0-13,19 20 259,-12-11-121,11 10 427,0 2 0,9 16-565,-20-26 145,0 0-1,-2 1 1,1-1 0,-2 1-1,0 1 1,1 3-145,3 21 476,2 19-476,-2-10-583,-9-48 594,0 1-1,0 0 1,0 0 0,0 0-1,0 0 1,0 0-1,0 0 1,0 0 0,0 0-1,0 0 1,0 0-1,0 0 1,0 0 0,0 0-1,0 0 1,0 0-1,0 0 1,0 0 0,0 0-1,0 0 1,0 0 0,1 0-1,-1 0 1,0 0-1,0 0 1,0 0 0,0 1-1,0-1 1,0 0-1,0 0 1,0 0 0,0 0-1,0 0 1,0 0-1,0 0 1,0 0 0,0 0-1,0 0 1,0 0-1,0 0 1,0 0 0,0 0-1,0 0 1,0 0 0,0 0-1,0 0 1,0 0-1,0 0 1,0 0 0,0 0-1,0 0 1,0 0-1,0 1 1,0-1 0,0 0-1,0 0 1,0 0-1,0 0 1,0 0 0,0 0-1,0 0 1,0 0-1,0 0 1,0 0 0,0 0-1,0 0-10,4-3 247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3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 5193,'1'-1'7045,"9"-2"-3466,-10 3-3382,1 0 0,0-1 1,-1 1-1,1 0 0,0 0 0,0 0 1,-1 0-1,1 0 0,0 0 0,0 0 1,-1 0-1,1 0 0,0 0 0,-1 1 1,1-1-1,0 0 0,0 0 0,-1 1 1,1-1-1,0 0 0,0 1-197,0 1 244,1 0 0,-1 0 0,1 0 0,-1 1 0,0-1 0,0 0 0,1 1-244,2 6 146,-1-4-36,2 5 73,0 0 0,-1 0 0,0 0 0,0 0 0,-1 1 0,-1-1 1,0 1-1,1 8-183,5 73 811,-1-31-455,-3 0 1,-3 6-357,-1-64 5,0 0 1,-1-1-1,1 1 0,0-1 1,-1 1-1,1-1 0,-1 1 1,0 0-6,1-3-1,0 0 0,0 0 0,0 0 0,0 0 0,0 0 0,0 0 0,0 0 0,0 0 1,0 0-1,0 0 0,0 0 0,0 0 0,0-1 0,0 1 0,0 0 0,0 0 0,0 0 0,0 0 1,-1 0-1,1 0 0,0 0 0,0 0 0,0 0 0,0 0 0,0 0 0,0 0 0,0 0 1,0 0-1,0 0 0,0 0 0,0 0 0,0 0 0,0 0 0,0 0 0,0 0 0,0 0 0,0 0 1,-1 0-1,1 0 0,0 0 0,0 0 0,0 0 0,0 0 0,0 0 0,0 0 0,0 0 0,0 0 1,0 0-1,0 0 0,0 0 0,0 0 0,0 0 0,0 0 0,0 0 0,-1 0 0,1 0 0,0 0 1,0 0-1,0 0 0,0 0 0,0 0 0,0 0 0,0 0 0,0 0 0,0 0 0,0 1 0,0-1 1,0 0 0,-1-7-54,0-6-4,1-1 1,1 1-1,0 0 1,1-1-1,0 1 1,1 0-1,1-3 58,-1 8-8,0 0 0,1 1 0,0-1 1,0 1-1,0-1 0,1 2 0,0-1 0,4-4 8,-5 6 16,1 0 1,0 0-1,0 1 1,0 0-1,1 0 1,-1 0-1,1 0 1,0 1-1,0 0 1,5-2-17,-10 5 16,1-1 1,-1 1 0,0-1 0,1 1 0,-1 0-1,1-1 1,-1 1 0,1 0 0,-1 0 0,1 0 0,-1 0-1,1 0 1,-1 1 0,1-1 0,-1 0 0,1 1-1,-1-1 1,0 1 0,1-1 0,-1 1 0,0 0-1,1 0 1,-1 0 0,0-1 0,0 1 0,0 0-1,0 0 1,1 2-17,1 1 76,0 0 0,-1 1 0,1-1 0,-1 1 0,0-1 0,0 1 0,0 4-76,3 7 323,-2 1-1,2 15-322,3 13 334,-3-21-224,3 16 101,-7-37-245,0 0-1,1 1 1,-1-1 0,1 0 0,0 0 0,-1 0-1,2 0 1,-1 0 0,0 0 0,0-1 34,-1-21-1638,8 7 1782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8T15:48:22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18588 1262 2075 0,'-2'45'21'31,"1"-22"2"-31,1-12 21 0,0 1 0 0,-1 68-8 0,-1 42-4 16,2 23 4-16,2-47-5 15,3-10-5-15,1-3-5 16,2-16-10-16,0-10-3 15,0-11-1-15,1-5 0 0,-3-13-2 16,0-4-1-16,-3-10-2 16,0-4-24-16,-2-6-92 15,2-5-55-15,-2-10-146 16,2-12 185-16</inkml:trace>
  <inkml:trace contextRef="#ctx0" brushRef="#br0" timeOffset="748.42">18547 1186 923 0,'-10'-9'372'0,"2"0"-243"15,8 0 6-15,0 2 13 0,2 1-11 16,4 1-10-16,5-2-51 15,7 0-17-15,11-1-19 16,5 1-10-16,14 2-15 16,9-1-4-16,12 4-7 15,9 0-1-15,5 2 0 16,0 0-1-16,0 0 1 16,4 0-1-16,-4 0 1 15,1-2-1-15,-8 2 0 16,-8 0 0-16,-8 1 1 15,-8 1-1-15,-3 1 0 16,-4-1 0-16,-5 1 1 16,-4 1 2-16,-12-2 0 15,-6 1 3-15,-14-2 0 16,2-1 6-16,-2 3 22 16,-2 0 6-16,-2-3 5 15,0 0-2-15,-1 0-23 0,0 0-8 16,-2 7-8-16,-4 7-4 15,-13 35-2-15,19-26 0 16,2 10 0-16,-2 3-1 16,1 19 1-16,0 11 1 15,-3 19 4-15,2 13-1 16,3 1 0-16,0-2-1 0,8-10-2 16,4-8 1-16,3-9-1 15,3-4 2-15,-4-8 1 16,-2-5 0-16,-2-9-1 15,1 1 0-15,-5-11-3 16,5-1-25-16,-9-16-102 16,1-8-61-16,-5-8-195 15,-9-4 228-15</inkml:trace>
  <inkml:trace contextRef="#ctx0" brushRef="#br0" timeOffset="1095.99">18738 2178 1284 0,'-12'5'493'0,"2"-4"-372"16,9-1-24-16,6 4 23 0,13 0-18 16,13 3 5-16,26 2-28 15,7 3-17-15,24 4-13 16,2-6-7-16,12-5-19 16,5 2-7-16,-8-7-8 15,-6 2-2-15,-21 2-1 16,-11-4-1-16,-16 2-2 15,-10 3-26-15,-14-3-99 16,-7 3-63-16,-15 0-348 16,-6-5 343-16</inkml:trace>
  <inkml:trace contextRef="#ctx0" brushRef="#br0" timeOffset="1532.81">18875 1531 1116 0,'9'-1'420'0,"-1"2"-309"15,6 6 17-15,-2 8 27 0,3 10 2 16,1 3-14-16,-3 7-58 16,-1-2-23-16,-2-2-19 15,-1-7-4-15,-4-8-6 16,1-6-1-16,-2-8 3 16,-7 0 2-16,-1-7-3 15,3 4 1-15,0 0-14 16,-10-22-9-16,-10-34-7 15,17 23-3-15,5 1-2 16,2-1-2-16,4 5-1 16,-2 7-2-16,13 6-4 15,-4 7-3-15,6 6-67 16,3 4-55-16,-5 7-144 16,2 2-71-16,2 6 215 15</inkml:trace>
  <inkml:trace contextRef="#ctx0" brushRef="#br0" timeOffset="1836.33">19172 1577 1292 0,'-1'0'532'0,"0"0"-339"0,-4 13-52 15,1 3-14-15,-3 35-39 16,11-30-8-16,4-4-51 15,3-2-13-15,5-5-8 16,1 0-3-16,0-6-5 16,-1-4-2-16,-2-5-1 15,1-7 1-15,-6-5 4 16,-4 1 3-16,-9-3 6 16,-6 0 2-16,-8 1 1 15,-1 2 0-15,-5 6-5 16,2 3-2-16,2 7-22 15,3 1-36-15,8 3-112 16,4-1-74-16,5 1 138 16</inkml:trace>
  <inkml:trace contextRef="#ctx0" brushRef="#br0" timeOffset="2183.1">19240 1593 906 0,'49'14'404'0,"-45"1"-201"16,1 4-51-16,0 2 8 15,3-2-39-15,-1-2-11 0,1-5-64 16,8 1-20-16,-4-6-16 16,8-5-9-16,-1-3-4 15,-9-9-2-15,4-5-7 16,-12 0 3-16,4-4 5 15,-5 2 3-15,2 9 11 16,-3 0 0-16,-1 8 41 16,0 2 20-16,-6 9 27 15,7 3 13-15,-4 4-27 16,5 3-18-16,5-2-25 16,-4-1-12-16,2-7-17 15,1-7-7-15,-2-4-54 16,7-5-69-16,3-1-171 15,-3-2 176-15</inkml:trace>
  <inkml:trace contextRef="#ctx0" brushRef="#br0" timeOffset="2380.38">19497 1428 1330 0,'-3'4'539'16,"5"15"-318"-16,2 5-88 15,4 11-20-15,0 2-23 16,-1 9-28-16,1 2-25 16,1-4-27-16,1 0-6 0,2-15-21 15,2-7-51-15,0-16-139 16,-2-6-67-16,1-13 152 16</inkml:trace>
  <inkml:trace contextRef="#ctx0" brushRef="#br0" timeOffset="2546.51">19490 1536 1246 0,'-12'-4'538'0,"11"4"-270"16,2 4-77-16,10-2-61 16,1 3-34-16,7-4-51 15,3-1-20-15,-2 0-84 16,4-1-81-16,-3 2 89 15</inkml:trace>
  <inkml:trace contextRef="#ctx0" brushRef="#br0" timeOffset="3010.63">19651 1626 1037 0,'21'52'471'0,"-12"-47"-242"16,0-5-50-16,-3-3-42 0,2-6-64 15,1-3-29-15,1-5-38 16,-4 0-1-16,-3-2 0 16,-3 2 0-16,-5 2 0 15,-5 5 0-15,-2 5 2 16,0 5 1-16,4 7 2 16,2 4 0-16,6 2-3 15,0 2 2-15,1 0-1 16,4-1 0-16,4-1-1 15,1-2-3-15,3-1-3 16,-1-1-1-16,-1-4 0 16,1-1-3-16,-6-4-19 15,0 0-7-15,-1 2-9 16,-3-1 4-16,2 4 19 16,-2-1 9-16,-1 7 9 0,1 2 2 15,0 3-3-15,0-2-1 16,2-10-3-16,1-4-3 15,0-1 2-15,2-3 3 16,-5-6 3-16,1 1 4 16,3-7-1-16,-3 0 1 15,5 3-3-15,-1 0-2 16,0 0-19-16,2 1-74 0,2 3 63 16</inkml:trace>
  <inkml:trace contextRef="#ctx0" brushRef="#br0" timeOffset="4367.14">16848 1747 595 0,'-16'2'261'16,"5"0"-102"-16,1-2-16 15,6 1 13-15,-1 0-13 0,3-1-36 16,2 0-28-16,0 0-28 15,0 0-2-15,0 0 0 16,0 0 4-16,15 0 2 16,8-1-4-16,31-6-4 15,-26 2-1-15,0 1-3 16,3-1-1-16,8 2-6 16,4 2-5-16,3 0-14 15,-1-1-4-15,2 1-7 16,4 0 0-16,6 0-1 15,5 1 2-15,-6 1 1 16,1 3 2-16,-2-2 7 16,0 2 4-16,7-1 9 15,1 0 2-15,10 2 0 16,-4-2-2-16,2 1-5 16,0 1-1-16,-7-2-5 0,3 1-3 15,-2 1-1-15,-1 5 0 16,-3-3 3-16,-3 1 2 15,-19-2-1-15,-8-5-2 16,-15 0-4-16,-4 1 0 16,-7 1-64-16,-4 1-62 15,-1-3-165-15,-1-2-110 16,0 0 236-16</inkml:trace>
  <inkml:trace contextRef="#ctx0" brushRef="#br0" timeOffset="4741.38">18102 1546 1408 0,'-5'0'487'15,"8"4"-426"-15,5 2-47 16,4 6 38-16,1 0 2 16,4 5 5-16,4 0-11 0,5-2-17 15,2 2 8-15,-1 1 6 16,2 2-1-16,-6 5-6 16,-7-1-6-16,-5 1-3 15,-8 2 0-15,-3-4-4 16,-5-1-3-16,-7-1-4 15,-4-1-2-15,-5 1-2 16,-4-1-5-16,-5-1-49 16,-1 1-46-16,3-7-150 15,1-2-84-15,13-5 194 16</inkml:trace>
  <inkml:trace contextRef="#ctx0" brushRef="#br0" timeOffset="5488.36">16459 732 747 0,'2'0'372'16,"0"0"-86"-16,-2 2-60 0,-1-2-1 16,0 0-24-1,0 0-38-15,-6 11-31 0,5 9-48 16,-43 35-11-16,30-30-24 15,-7-2-14-15,2 9-18 16,0-1-9-16,4-3-31 16,3-3-35-16,4-10-121 15,4-9-76-15,0-5 151 16</inkml:trace>
  <inkml:trace contextRef="#ctx0" brushRef="#br0" timeOffset="5712.54">16261 752 1050 0,'6'0'461'0,"4"0"-192"0,3 2-58 15,1 7 5-15,1 5-31 16,-2 5-48-16,1 4-33 16,0 2-36-16,0 12-10 15,2-9-19-15,-5-6-11 16,-5 1-17-16,3-16 0 15,-5 5-65-15,2 4-61 16,0-5-173-16,-4-8 8 16,10 5 152-16</inkml:trace>
  <inkml:trace contextRef="#ctx0" brushRef="#br0" timeOffset="6230.34">16622 991 1036 0,'-12'-31'384'16,"10"31"-275"-16,2-3-27 15,1 2 20-15,-1 1 25 16,0-1 14-16,0 1-39 16,0 0-1-16,0 0 1 15,4 17-7-15,7 33-26 16,-10-26-14-16,-1-1-27 15,0-4-9-15,1-4-10 16,1-3-4-16,1-8-66 16,-1-2-68-16,1-5-167 15,-3 2 174-15</inkml:trace>
  <inkml:trace contextRef="#ctx0" brushRef="#br0" timeOffset="6787.6">16912 957 1293 0,'-1'0'529'15,"0"9"-329"-15,-9-1-12 16,2 4-64-16,-5 2-33 0,-4 0-49 16,-1 0-30-16,2-2-98 15,4-1-89-15,7 0 107 16</inkml:trace>
  <inkml:trace contextRef="#ctx0" brushRef="#br0" timeOffset="7029.96">17116 735 1379 0,'-7'7'587'0,"6"-2"-309"16,0 2-137-16,-4 10-49 16,-1 3-10-16,-5 6-15 15,-1-1-6-15,0-4-43 0,1 4-8 16,5 0-5-16,1 0-20 16,0-4-104-16,1-4-84 15,0-13 117-15</inkml:trace>
  <inkml:trace contextRef="#ctx0" brushRef="#br0" timeOffset="7232.75">16977 778 1241 0,'-2'11'557'15,"10"-2"-245"-15,0 4-155 16,5-5 19-16,3 2-52 15,-6 3-16-15,11-3-58 16,-3 7-22-16,0-4-20 16,-1 1-62-16,-1 5 386 15,0 0-265-15</inkml:trace>
  <inkml:trace contextRef="#ctx0" brushRef="#br0" timeOffset="7535">17201 925 1311 0,'35'-14'551'0,"-25"19"-325"16,-2 1-74-16,0 4-18 16,-4 3-44-16,-2 1-15 15,-1-2-50-15,0-4-8 16,-3 5 2-16,0-1 6 15,-3-2 9-15,1 2 3 0,3-8 0 16,-1-3-4-16,2-1-9 16,0 0-4-16,0 0-8 15,0 0-2-15,0 0-1 16,0 0-2-16,5 1 2 16,7 2-40-16,0-2-165 15,29 4 506-15,-19-1-294 16</inkml:trace>
  <inkml:trace contextRef="#ctx0" brushRef="#br0" timeOffset="7712.79">17478 970 1494 0,'-1'6'613'0,"-3"-3"-368"16,5-1-113-16,-2-2-14 15,-1 0-55-15,1 1-59 16,-2 9-204-16,1-5 476 16,4 1-266-16</inkml:trace>
  <inkml:trace contextRef="#ctx0" brushRef="#br0" timeOffset="7877.51">17606 1026 1509 0,'-3'-3'596'0,"4"4"-399"16,2 1-73-16,-3-2-45 15,0 0-36-15,0 0-164 16,0 0-100-16,0 0 126 16</inkml:trace>
  <inkml:trace contextRef="#ctx0" brushRef="#br0" timeOffset="8012.57">17704 1009 1257 0,'28'-8'529'0,"-24"12"-305"16,1 0-95-16,-4-1-112 0,2 0-111 16,-1-1 53-16</inkml:trace>
  <inkml:trace contextRef="#ctx0" brushRef="#br0" timeOffset="8187.61">17913 1004 1464 0,'1'7'563'0,"0"0"-412"16,-4 2-86-16,0-6-174 15,3 4 79-15</inkml:trace>
  <inkml:trace contextRef="#ctx0" brushRef="#br0" timeOffset="8579.25">18186 720 1599 0,'0'6'582'0,"0"3"-457"16,-3 3 13-16,-8 9-26 16,-1-1-13-16,-6 7-48 15,1-2-28-15,1-4-18 16,1 0-5-16,6 2-47 15,0-4-54-15,4 1-154 16,2-4-56-16,9-9 181 16</inkml:trace>
  <inkml:trace contextRef="#ctx0" brushRef="#br0" timeOffset="8789.44">18043 737 1465 0,'5'5'594'0,"5"3"-365"16,3 5-99-16,1 6-18 15,-1 5-24-15,0 1-6 16,0-4-51-16,1 16-14 16,2-22-8-16,-2 0 2 15,-3 0-110-15,-2-15-97 0,-1 15 123 16</inkml:trace>
  <inkml:trace contextRef="#ctx0" brushRef="#br0" timeOffset="8998.69">18234 915 1141 0,'35'-27'545'0,"-28"27"-166"15,6 0-262-15,9-1-79 16,-1 18-1-16,4-14 5 16,-1 15 4-16,-2 1-24 15,1-31-10-15,-10 14-116 16,-2-12-85-16,-1-1 114 0</inkml:trace>
  <inkml:trace contextRef="#ctx0" brushRef="#br0" timeOffset="9207.74">18361 910 1352 0,'1'12'583'0,"1"9"-332"0,-2 4-99 16,-5 6-37-16,4 4-48 15,-2-4-10-15,5-1-37 16,5-3-10-16,-3-8-6 15,4-3-26-15,-5-3-140 16,-2-3 26-16,-1-6 56 16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08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43 6745,'-16'-5'959,"8"2"55,0 1 1,0 0 0,-3 0-1015,11 2 96,0 0 0,-1 0 1,1 0-1,0-1 0,-1 1 0,1 0 1,0 0-1,0 0 0,0 0 1,-1-1-1,1 1 0,0 0 1,0 0-1,0 0 0,-1-1 0,1 1 1,0 0-1,0 0 0,0-1 1,0 1-1,0 0 0,0-1 1,-1 1-1,1 0 0,0 0 0,0-1 1,0 1-1,0 0 0,0-1 1,0 1-1,0 0 0,0 0 1,0-1-1,1 1 0,-1 0 0,0-1 1,0 1-1,0 0 0,0 0 1,0-1-1,0 1 0,0 0 1,1 0-1,-1-1 0,0 1 0,0 0 1,0 0-1,1 0 0,-1-1 1,0 1-1,0 0 0,1 0 1,-1 0-1,0 0 0,0-1 0,1 1 1,-1 0-1,0 0 0,1 0 1,-1 0-1,0 0 0,0 0-96,10-3 146,0 0-1,0 0 1,0 1 0,0 0-1,1 1 1,-1 0-1,2 1-145,-9 0 28,25 0 304,-1 0 0,19 4-332,8 1 190,-13 0 36,-41-6-65,0 1-150,0 0 1,-1-1-1,1 1 0,0 0 0,0 0 0,-1-1 0,1 1 0,0 0 0,0 0 1,-1 0-1,1-1 0,0 1 0,-1 0 0,1 0 0,0 0 0,0 0 0,-1 0 1,1 0-1,0 0 0,-1 0 0,1-1 0,0 1 0,-1 0 0,1 0 1,0 1-1,-1-1 0,1 0-11,-28-1 166,12 0-124,-41 0 223,-1 3-1,-8 3-264,59-4 99,-21 4 272,27-5-319,0 1 0,0-1 0,0 0 0,0 1 0,0-1 1,0 1-1,0-1 0,0 1 0,0-1 0,0 1 0,0 0 0,0 0 0,1-1 0,-1 1 0,0 0 0,1 0 0,-1 0 0,0 0 0,1 0 0,-1 0-52,20 1 880,8 0-564,6-1 167,25-1-483,-44 0 47,14-2 177,0 0 1,0-1-1,0-2 1,17-6-225,-39 8 197,-8 1 47,-10-1 72,-3 2-135,0 1 1,-1 1-1,1 0 0,0 1 0,-9 2-181,-17 2 82,32-4-67,0 0 0,0 0 0,-2 1-15,6-1 3,5-2-5,0 0 0,-1 0-1,1 0 1,0 0 0,0 0 0,-1 0-1,1 0 1,0 0 0,0 1 0,0-1 0,-1 0-1,1 0 1,0 0 0,0 1 0,0-1-1,0 0 1,-1 0 0,1 0 0,0 1-1,0-1 1,0 0 0,0 0 0,0 1-1,0-1 3,0-4-2756,0 3 1847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10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40 3913,'-55'-13'2099,"54"13"-1992,1 0 1,-1 0-1,0-1 1,1 1-1,-1 0 1,0 0-1,1 0 1,-1-1-1,0 1 1,1 0-1,-1-1 1,0 1-1,1 0 1,-1-1-1,1 1 0,-1-1 1,1 1-1,-1-1 1,1 1-1,-1-1 1,1 1-1,0-1 1,-1 0-1,1 1 1,0-1-108,-2-3 1036,-8-5 3076,8 7 55,7 2-961,18 4-3710,33-1 925,1-3 0,18-3-421,-57 2 90,105-4 630,-101 6-309,-1 0-1,1 1 1,-1 2-1,14 3-410,-34-7 85,15 5 276,-15-5-331,-1 0 1,1 1-1,0-1 1,-1 0-1,1 0 0,-1 0 1,1 1-1,-1-1 1,1 0-1,-1 1 1,1-1-1,-1 0 0,0 1 1,1-1-1,-1 1 1,1-1-1,-1 1 0,0-1 1,1 1-1,-1-1 1,0 1-31,-4-1 429,-2 0-5802,2 1 4090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11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90 6609,'-69'-30'2758,"59"26"-1424,0 0-1,-1 1 0,-2 0-1333,4 1 1004,2 2 340,6 1-41,4 0 446,-3-1-1319,-1-1-332,5 0 311,157-7 761,-43 4-597,103-7 534,-134 4-602,-23 0 197,20 3-702,-62 5 115,-16 0-46,1-1 0,-1 0 0,1 0 0,-1-1 0,0 0 1,5-1-70,-9 1 317,-5 1-1065,0 1-6853,1-1 5161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2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159 160 9026,'8'-14'2047,"-2"5"-1188,-1 0-1,0-1 1,0 0 0,0-3-859,-4 11 155,0 0 1,0-1 0,-1 1-1,1-1 1,-1 1-1,0-1 1,0 1-1,1-1 1,-2 1-1,1-1 1,0 1-1,0-1 1,-1 1-1,0-1 1,1 1-1,-1-1 1,0 1-1,0 0 1,0-1-1,-1 0-155,-1-1 198,0 1 0,0-1 0,0 1 0,0 0 0,0 0-1,-1 0 1,0 1 0,1-1 0,-1 1 0,0 0-1,-2-1-197,2 1 88,1 1 0,0 0 0,0 0 0,0 0 0,0 1 0,-1-1 0,1 1-1,0-1 1,-1 1 0,1 0 0,0 1 0,-1-1 0,1 0 0,0 1 0,0 0 0,-1 0-88,-1 1 42,1 0 0,-1 0 0,1 0 0,0 1 0,0 0 0,0 0 0,0 0 0,0 0 0,1 1 0,-1-1 0,1 1 0,0 0 0,0 0 0,1 0 0,-1 0 0,1 1 0,0-1 0,-1 3-42,-2 6 69,1 1 0,0-1-1,1 1 1,1 0 0,-2 13-69,3-2 147,0-1 1,2 1-1,1 0 0,1-1 1,2 12-148,12 36 733,5 10-733,10 40 581,-17-48-221,16 67-1132,-31-141 749,1 0 0,-1 0 0,0 0 0,0 0 1,0 0-1,0 0 0,0 0 0,0 0 0,0 0 0,0 0 0,0 0 1,0 1-1,0-1 0,0 0 0,0 0 0,0 0 0,0 0 0,0 0 1,0 0-1,0 0 0,0 0 0,0 0 0,0 0 0,0 1 1,0-1-1,0 0 0,0 0 0,0 0 0,0 0 0,0 0 0,0 0 1,0 0-1,-1 0 0,1 0 0,0 0 0,0 0 0,0 0 0,0 1 1,0-1-1,0 0 0,0 0 0,0 0 0,0 0 0,0 0 0,0 0 1,0 0-1,-1 0 0,1 0 0,0 0 0,0 0 0,0 0 1,0 0-1,0 0 0,0 0 0,0 0 0,0 0 0,0 0 0,0 0 1,-1 0-1,1 0 0,0 0 0,0 0 0,0 0 0,0 0 0,0 0 1,0 0-1,0-1 23,-2 1-140,1-1 1,0 1-1,0-1 1,-1 0 0,1 0-1,0 0 1,0 0-1,0 0 1,0 0 139,-9-14-926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3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11602,'16'2'4761,"8"2"-2680,5 0-673,3 1-111,6 3-297,-3-8-432,-7-3-176,8-1-720,4-1-816,2-3 744</inkml:trace>
  <inkml:trace contextRef="#ctx0" brushRef="#br0" timeOffset="1">496 28 11690,'3'30'5289,"5"31"177,7 28-3183,-15-87-2228,1 1 0,-1-1 0,0 1 1,0-1-1,0 0 0,0 1 0,0-1 0,0 0 0,-1 2-55,1-4 10,0 0-1,0 1 1,0-1 0,0 0-1,0 0 1,-1 1 0,1-1-1,0 0 1,0 0-1,0 1 1,0-1 0,-1 0-1,1 0 1,0 0 0,0 1-1,0-1 1,-1 0-1,1 0 1,0 0 0,0 0-1,-1 1 1,1-1-1,0 0 1,0 0 0,-1 0-1,1 0 1,0 0-10,-1 0 11,0 0 0,1 0 0,-1-1 0,0 1 0,1 0-1,-1 0 1,0-1 0,1 1 0,-1 0 0,1-1 0,-1 1 0,1-1 0,-1 1 0,1-1 0,-1 1 0,0-1-11,-2-3 26,0 0 0,0 0 0,0 0 0,1 0 0,0 0 0,-1-1 0,1 1 0,1-1 0,-1 1 0,0-4-26,1 2 7,-1 0-1,1-1 1,0 0-1,1 1 0,0-1 1,0 0-1,0-4-6,1 6-81,1-1 0,-1 1 0,1-1 0,-1 1 0,2 0 0,-1 0 0,0 0 0,1 0-1,0 0 1,0 0 0,1 1 0,-1 0 0,1-1 0,0 1 0,0 0 0,1 1 0,-1-1 0,1 1 0,3-2 81,0 0-518,0 1 1,0 0-1,1 0 1,0 1-1,0 0 1,0 1 0,0 0-1,0 0 1,1 1-1,-1 0 1,5 1 517,13 1-1960,-6 0 783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3.9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78 7522,'-3'2'991,"1"1"1,1 0-1,-1 0 1,0 0-1,1 0 1,-1 0-1,1 0 1,0 0 0,0 0-1,0 1-991,-1 12 1818,2 0 81,-1-12-1585,1-1 0,0 1-1,0-1 1,0 1 0,0-1-1,0 1 1,1-1-1,0 1 1,0 2-314,0-5 36,0 0-1,0 0 1,0 0 0,0 1 0,0-1-1,0-1 1,0 1 0,0 0-1,0 0 1,1 0 0,-1 0-1,0-1 1,0 1 0,1-1-1,-1 1 1,0-1 0,1 1-1,-1-1 1,1 0 0,-1 0-1,1 0-35,5 1 29,0 0-1,0-1 0,5 0-28,-9 0-3,-1 0-1,1 0 1,0 0 0,-1 0 0,1-1 0,0 1 0,-1-1 0,1 0-1,-1 0 1,1 0 0,-1 0 0,0 0 0,1-1 0,-1 1 0,0-1 0,0 1-1,0-1 1,0 0 0,0 0 0,0 0 0,0 0 0,-1 0 0,2-2 3,-1 1-42,-1 0 1,1 1-1,-1-1 1,1 0-1,-1 0 0,0 0 1,0 0-1,0 0 1,-1 0-1,1 0 1,-1 0-1,0-1 1,0 1-1,0 0 1,0-3 41,-1 2-37,0 0-1,0 1 1,0-1 0,0 0-1,-1 0 1,0 1 0,1-1 0,-1 1-1,-1-1 1,1 1 0,-2-2 37,-2-1-10,0 0 1,0 0-1,-1 0 1,1 1-1,-2-1 1,1 2-1,0-1 1,-1 1-1,0 0 1,0 1-1,-1-1 10,1 2 16,-27-9 71,32 11-60,0 0 0,1-1 0,-1 1 0,0 0 0,0 0-1,1 0 1,-1 1 0,0-1 0,1 1 0,-1-1 0,-2 2-27,5-2 4,-1 0 1,1 0-1,-1 0 0,1 0 1,0 1-1,-1-1 1,1 0-1,-1 0 0,1 0 1,0 1-1,-1-1 1,1 0-1,0 0 0,-1 1 1,1-1-1,0 0 1,-1 1-1,1-1 1,0 0-1,0 1 0,-1-1 1,1 0-1,0 1 1,0-1-1,0 1 0,0-1 1,-1 0-1,1 1 1,0-1-1,0 1 0,0-1 1,0 1-1,0-1 1,0 0-1,0 1 0,0-1 1,0 1-5,1 0 0,-1 0 0,1-1 1,-1 1-1,1 0 0,0-1 1,-1 1-1,1 0 0,0-1 1,-1 1-1,1-1 0,0 1 1,0-1-1,0 0 0,-1 1 1,1-1-1,0 0 0,0 1 1,0-1-1,1 0 0,11 2-19,1-1-1,-1 0 1,1-1-1,-1-1 1,1 0-1,2-1 20,11-1-22,-25 3 21,15-2-6,1 1-1,-1 1 1,1 1-1,-1 0 1,2 1 7,-14-1 1,1 1 1,-2-1-1,1 1 1,0-1-1,0 1 0,0 1 1,-1-1-1,0 1 1,1 0-2,-2-1 3,0 0 1,-1 1-1,1-1 1,-1 1 0,0 0-1,1-1 1,-1 1-1,-1 0 1,1 0-1,0 0 1,-1 1-1,1-1 1,-1 0-1,0 1-3,0 1 13,1-1-1,-1 1 1,0 0-1,-1 0 0,1-1 1,-1 1-1,0 0 0,0 0 1,-1 0-1,1-1 0,-1 1 1,0 0-1,0-1 0,-1 1 1,1-1-1,-1 1 0,0-1 1,0 1-1,-1-1 0,1 0 1,-1 0-1,0 0 1,-1 1-13,3-5-32,1-4-18,8-13 36,0 0 0,1 1-1,1 0 1,1 0 14,-5 6-3,-2 3 2,1 0-1,0 0 0,1 1 1,0-1-1,0 1 2,-3 3 1,1 1 0,-1-1 0,1 0 0,0 1 0,-1 0 0,1 0 0,0 0 0,1 1 1,-1-1-2,-2 2 9,0-1 1,0 1 0,0 0 0,0 0 0,0 0-1,0 0 1,0 0 0,0 0 0,0 0 0,-1 0 0,1 1-1,0-1 1,0 1 0,0 0 0,0-1 0,0 1 0,-1 0-1,1 0 1,0 0 0,-1 0 0,1 0 0,-1 1-1,1-1 1,-1 0 0,1 1 0,-1-1 0,1 2-10,1 2 55,1 0 0,-1 0 0,0 0 1,0 0-1,0 1 0,-1-1 0,0 1 0,0 2-55,-1-6 14,0 2 22,0 0 1,1 0 0,-1 0-1,3 3-36,-4-7 0,0 1 1,1 0-1,-1-1 0,0 1 0,1 0 0,-1-1 0,1 1 0,-1-1 1,1 1-1,0-1 0,-1 1 0,1-1 0,-1 1 0,1-1 0,0 0 1,-1 1-1,1-1 0,0 0 0,0 0 0,-1 1 0,1-1 1,0 0-1,0 0 0,-1 0 0,1 0 0,0 0 0,0 0 0,0 0 0,8-1-140,-8 1 115,0 0 1,0 0-1,0 0 0,0 0 1,0 0-1,0-1 0,0 1 1,0 0-1,-1 0 1,1-1-1,0 1 0,0-1 1,0 1-1,0 0 0,-1-1 1,1 0-1,0 1 1,0-1-1,-1 1 0,1-1 1,0 0-1,-1 0 0,1 1 1,-1-1-1,1 0 0,-1 0 1,1 0 24,23-52-862,-22 51 857,0-1 0,0 1 1,0 0-1,0 0 0,0 0 0,0 1 0,0-1 0,1 0 0,-1 1 0,1 0 0,-1-1 0,1 1 5,7-4 77,-10 4-58,1 1 1,-1 0 0,0 0 0,0 0 0,1-1-1,-1 1 1,0 0 0,1 0 0,-1 0 0,0 0-1,0 0 1,1 0 0,-1 0 0,0 0 0,1 0-1,-1 0 1,0 0 0,1 0 0,-1 0 0,0 0-1,1 0 1,-1 0 0,0 0 0,0 0 0,1 0-1,-1 0 1,0 1 0,0-1 0,1 0 0,-1 0-1,0 0 1,1 1-20,4 8 386,-4-5-241,11 16 531,-1 0 0,2-1 0,1 0 0,14 15-676,-26-31-51,1-1 0,0 1-1,-1-1 1,1 1 0,0-1-1,0 0 1,1 0 0,1 1 51,-3-2-203,0 0 1,1 0 0,-1-1 0,0 1-1,0-1 1,0 1 0,1-1 0,-1 0-1,0 0 1,0 0 0,1 0 0,-1-1-1,0 1 1,0 0 0,1-1 202,17-8-1143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0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9090,'0'0'1284,"1"0"-749,-1 1 2738,0 1 3994,0-2-7267,1 3 83,-1-1 1,1 1-1,0 0 1,0-1 0,0 0-1,0 1 1,1 1-84,8 12 190,-5-8-78,0 1 0,-1-1-1,0 1 1,0 0 0,-1 0-1,1 3-111,-4-11 12,10 38 646,9 18-658,8 20-272,-26-76 85,-1 0 0,1 0 1,-1 0-1,0-1 1,1 1-1,0 0 0,-1 0 1,1-1-1,-1 1 0,1 0 1,0-1-1,-1 1 1,1-1-1,0 1 0,0-1 1,0 1 186,3-6-1086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0.5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31 9618,'-4'-21'4273,"-1"15"-1552,5 2-1145,4 7-8,-4-3-95,0 0-345,0 0-256,0 0-448,13 1-136,2 1-120,37 12-280,-30 0-1624,6 0 3824,3 10-2088</inkml:trace>
  <inkml:trace contextRef="#ctx0" brushRef="#br0" timeOffset="1">1088 346 12507,'-46'62'4553,"44"-41"-3449,2 1-80,5 8 216,-2-4-167,3 1-417,4-3-240,-1-5-296,2-3-64,-2-8-904,2-6-681,-3-7-1223,0-7 1479</inkml:trace>
  <inkml:trace contextRef="#ctx0" brushRef="#br0" timeOffset="2">1007 189 10258,'-7'-6'4001,"7"3"-2881,1 4-264,1 3-984,-2-4 152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0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18 12051,'-6'0'1779,"-1"-1"1,0 0 0,1-1 0,-1 0 0,-2-1-1780,4 2 187,1-1 0,0 1-1,-1 0 1,1 0 0,-1 0 0,1 0 0,-1 1-1,1 0 1,-1 0 0,0 0 0,1 1 0,-4 0-187,8-1 3,-1 0 0,1 1 0,-1-1 0,1 0 0,-1 1 0,1-1 0,-1 0 0,1 1 0,0-1 0,-1 1 0,1-1 0,0 1 0,-1-1 0,1 1 0,0-1 0,-1 1 0,1-1 0,0 1 0,0 0 0,0-1 0,0 1 0,0-1 0,0 1 1,-1 0-1,1-1 0,0 1 0,1-1 0,-1 1-3,3 17-51,-1-13 42,1 0 0,0 0 0,0 0 0,0 0-1,0-1 1,1 1 0,0-1 0,0 0 0,0 0-1,0-1 1,1 1 0,2 1 9,12 7-3,0-1 0,12 5 3,-23-12 0,8 4 13,0 2 0,9 6-13,-20-13 20,0 1 1,1 1 0,-2-1-1,1 1 1,0 0 0,-1 0-1,0 0 1,2 4-21,-5-8 17,-1 0 1,1-1-1,-1 1 1,1 0 0,-1 0-1,0-1 1,1 1-1,-1 0 1,0 0-1,0-1 1,0 1-1,1 0 1,-1 0-1,0 0 1,0-1-1,0 1 1,0 0-1,0 0 1,-1 0-1,1 0 1,0-1-1,0 1 1,0 0-1,-1 0 1,1-1-1,0 1 1,-1 0-1,1 0 1,-1-1-1,1 1 1,-1 0-1,1-1 1,-1 1-1,1-1 1,-1 1-18,-2 1 95,0 0 1,0-1-1,0 1 1,0-1-1,0 0 1,0 0-1,-3 1-95,0-1 66,-11 4 130,0 0-1,0-1 1,-1-2 0,-9 1-196,20-2-93,1-1 0,-1-1 0,1 1 0,0-1 0,-1-1 0,-3 0 93,0-4-1102,10 6 1040,0 0 1,0-1-1,0 1 1,0 0-1,-1 0 0,1-1 1,0 1-1,0 0 1,0-1-1,0 1 0,0 0 1,0 0-1,0-1 1,0 1-1,0 0 0,0-1 1,0 1-1,0 0 1,0-1-1,0 1 0,0 0 1,0 0-1,0-1 1,0 1-1,0 0 0,0-1 1,1 1-1,-1 0 1,0 0-1,0-1 0,0 1 1,0 0-1,1 0 1,-1-1 61,13-9-1129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7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81 225 3681,'-49'30'4063,"47"-28"-3712,0-1 0,1 0-1,-1-1 1,0 1 0,0 0 0,0 0-1,0-1 1,-1 1-351,2-1 118,1 0 1,-1 0-1,1 0 0,-1 0 1,1 0-1,-1 0 0,1 0 1,-1 0-1,1 0 0,-1 0 0,1 0 1,-1-1-1,1 1 0,-1 0 1,1 0-1,0 0 0,-1-1 1,1 1-1,-1 0 0,1-1 1,-1 1-119,1-1 109,-1 0 0,1 0 0,0 0 0,-1 0 0,1 0 0,0 0 0,0 0 0,-1 0 0,1 0 0,0 0 0,0 0 0,0 0 0,0 0 0,0 0 0,1 0 0,-1 0 0,0 0 0,0 0 0,1 0 0,-1 0 0,0 0 0,1 0-109,2-7 246,0 0 0,0 1 0,1 0 0,0 0 0,0 0 0,1 0 0,0 1 0,0-1 1,0 1-1,1 1 0,0-1 0,0 1 0,5-4-246,56-32 1448,26-9-1448,-77 42 75,-1 2 0,1 0 1,1 0-1,-1 2 0,1 0 0,2 1-75,26-3 481,33 0-481,-61 5 86,0 0-1,1 2 1,-1 0-1,0 1 1,0 1-1,0 0 1,0 1-1,-1 1 1,0 1-1,4 1-85,230 113 394,-116-60-283,-79-38-2,0 3 0,38 26-109,-53-28 83,-17-10 44,-1 2 0,0 0 0,8 8-127,104 83 293,6 7-172,-133-108-117,10 11 19,0-2-1,20 13-22,166 93 111,-171-102-97,1 0 0,1-2 0,22 6-14,2-3 40,49 10-40,-53-14 41,5 4-41,9 3 39,2-4 59,1-4 0,0-2-1,0-3 1,46-2-98,-48-6 85,-24-1 118,33 4-203,-39-1 226,31-2-226,-12-1 132,-12-1 34,13-3-166,-22 2 35,108-7 78,-101 6-73,-21 1 39,20 2-79,-16 0 123,25-4-123,-7 1 85,-34 2-64,-1 0 0,1-1-1,-1 0 1,0-1 0,1 0-21,8-3 33,-18 6-23,0 0-1,0 0 0,0 0 0,1-1 0,-1 1 0,0 0 0,0 0 1,0 1-1,1-1 0,-1 0 0,0 0 0,1 1-9,7 0 60,-3-2 369,-1 1-1624,-2 0-5267,-3 0 5775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1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284 181 11859,'-18'-35'4588,"13"26"-4162,1 0-1,0 0 1,0 0-1,1-1 1,1 1-1,-2-7-425,2 10 473,0-1 0,0 1 0,0-1-1,-1 1 1,-3-6-473,4 10 92,1-1 0,-1 1 0,1 0 0,-1-1 0,0 1 0,0 0 1,0 0-1,0 1 0,0-1 0,0 0 0,0 1 0,-1-1 0,1 1 0,-1 0 0,0-1-92,2 2 23,0 0 0,0-1 0,0 1 0,0 0 0,0 0 0,0 0 0,0 0 0,1 0 0,-1 0 0,0 1 0,0-1 0,0 0 0,0 0 0,0 1-1,0-1 1,1 0 0,-1 1 0,0-1 0,0 1 0,0-1 0,1 1 0,-1-1 0,0 1 0,1 0 0,-1-1 0,1 1 0,-1 0 0,0-1 0,1 1 0,-1 0-23,0 2 38,-1 0 0,0 1 0,1-1 0,-1 0 0,1 0 0,0 1 0,0 0-38,-2 11 52,1 1 1,1 0 0,0-1-1,1 1 1,1 11-53,4 25 68,4 3-68,-8-44 14,11 54 134,21 61-148,28 61 138,-40-125-96,-16-49-256,-1 0 0,0 0 1,-1 0-1,0 1 0,-1 0 0,-1-1 0,0 1 0,-1 5 214,0-19-26,0 0-1,0 0 1,0 0-1,0 1 1,0-1-1,0 0 1,0 0-1,0 0 1,0 0-1,0 0 1,0 0-1,0 0 1,0 0 0,0 0-1,0 0 1,0 0-1,0 1 1,0-1-1,0 0 1,0 0-1,0 0 1,0 0-1,0 0 1,0 0-1,0 0 1,0 0-1,0 0 1,0 0-1,0 0 1,0 0-1,0 0 1,0 1-1,0-1 1,0 0 0,0 0-1,0 0 1,0 0-1,-1 0 1,1 0-1,0 0 1,0 0-1,0 0 1,0 0-1,0 0 1,0 0-1,0 0 1,0 0-1,0 0 1,0 0-1,0 0 1,-1 0-1,1 0 1,0 0-1,0 0 1,0 0 0,0 0-1,0 0 1,0 0-1,0 0 1,0 0-1,0 0 1,0 0-1,0 0 1,0 0-1,0 0 1,-1 0-1,1 0 1,0-1 26,-9-7-1130</inkml:trace>
  <inkml:trace contextRef="#ctx0" brushRef="#br0" timeOffset="1">5 409 10954,'-4'-7'4697,"10"4"-2496,12-2-1089,5 2 104,16-2-432,-2-2-143,17 5-313,-3-6-120,5 2-672,1 1-761,1 1 785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1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174 113 11146,'-1'-5'4184,"-2"0"-3022,0-1-578,2 2-278,-1 0 0,0 0 0,0 0 0,0 0 0,0 0 1,0 1-1,-1-1 0,0 0 0,0 1 0,0 0 0,-2-2-306,-4-4 611,4 3-345,-1 1 0,0 0 0,1 0 0,-5-1-266,7 4 57,0 0-1,0 0 1,-1 0 0,1 1 0,0 0 0,0 0 0,-1 0 0,1 0-1,-1 0 1,-1 0-57,4 1 13,0 0 0,0 0 0,-1 1 0,1-1 0,0 0 0,0 0 0,-1 1 0,1-1 0,0 1 0,0-1 0,0 1-1,0-1 1,0 1 0,0 0 0,0 0 0,0-1 0,0 1 0,0 0 0,0 0 0,0 0 0,0 1-13,-2 2 18,1-1 1,0 1-1,0 0 0,0 0 1,0 1-19,1-2 15,-3 5 4,1 1 1,0-1-1,0 1 1,1 0 0,0 0-1,0 8-19,2-13 3,0 0 0,0 0-1,0 0 1,1 0 0,0 0 0,-1 0-1,1-1 1,0 1 0,1 0 0,-1 0-1,1-1 1,0 1 0,0-1 0,0 0 0,0 1-1,2 0-2,-4-2 0,1-1 0,0 0 0,0 0 0,0 0 0,0 0-1,0 0 1,0 0 0,0-1 0,0 1 0,0 0 0,0 0 0,0-1-1,0 1 1,1-1 0,-1 1 0,0-1 0,0 1 0,1-1 0,-1 0 0,0 0-1,1 1 1,-1-1 0,0 0 0,1 0 0,-1-1 0,0 1 0,1 0-1,-1 0 1,0 0 0,1-1 0,-1 1 0,0-1 0,0 1 0,4-3 1,-1 0 1,0 0 0,0 0-1,0-1 1,-1 1-1,1-1 1,1-2-2,-1 2 4,5-7 15,-1 0-1,1-1 1,5-13-19,-12 23 6,-1 0 0,0-1 0,0 1 0,-1-1 0,1 1 0,0-2-6,0 0 207,4 12 94,-4-5-222,2 3 161,-1 0 1,0 0-1,0 1 1,-1 0-241,0-3 36,0 1 0,1-1 0,-1 1 0,1-1 1,0 1-1,1 1-36,-2-5-86,0 0 0,0 1 0,0-1 0,0 0 0,0 0 1,0 0-1,1 0 0,-1 0 0,0 0 0,1 0 0,-1 0 0,0-1 1,1 1-1,-1-1 0,1 1 0,-1-1 0,1 1 0,-1-1 0,1 0 0,0 0 1,0 1 85,4-1-798,-1 0 0,0 0 0,1 0 1,-1-1-1,0 1 0,2-2 798,10-6-1413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2.3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1 156 5913,'34'-32'3233,"-33"31"-2961,0 0 0,0 1 0,0-1 0,0 0-1,0 1 1,0-1 0,1 1 0,-1-1 0,0 1 0,0-1 0,0 1 0,1 0 0,-1-1-272,0 1 136,-1 0 1,1 0 0,0 0 0,-1 1 0,1-1 0,0 0-1,-1 0 1,1 0 0,-1 0 0,1 1 0,0-1-1,-1 0 1,1 0 0,-1 1 0,1-1 0,-1 1-1,1-1 1,-1 1-137,2 1 344,0 0 0,-1 0 1,0 0-1,1 0 0,-1 1 0,0-1 0,0 0 0,0 1 0,0-1-344,0 2 464,2 5 224,0 0 1,-1 0-1,0 0 0,-1 0 1,1 0-1,-2 0 0,1 3-688,-1-12 21,0 0 0,0 0 0,0 1 0,0-1 0,0 0 0,0 0 0,0 0 0,0 0-1,0 1 1,0-1 0,0 0 0,0 0 0,0 0 0,0 0 0,0 1 0,-1-1 0,1 0 0,0 0-1,0 0 1,0 0 0,0 0 0,0 0 0,0 1 0,0-1 0,0 0 0,-1 0 0,1 0 0,0 0 0,0 0-1,0 0 1,0 0 0,0 0 0,-1 1 0,1-1 0,0 0 0,0 0 0,0 0 0,0 0 0,-1 0-1,1 0 1,0 0 0,0 0 0,0 0 0,0 0 0,-1 0 0,1 0 0,0 0 0,0 0 0,0 0-1,0 0 1,-1-1-21,1 1 37,-1 0 0,1 0-1,0 0 1,-1-1 0,1 1-1,-1 0 1,1-1 0,-1 1 0,1 0-1,0-1 1,-1 1 0,1-1-1,0 1 1,-1-1 0,1 1-1,0 0 1,-1-1-37,1-2-1,-1-1 0,0 1 0,1 0 0,-1 0 1,1 0-1,0-1 0,0 1 0,0 0 0,1 0 0,-1 0 0,1-1 0,0 1 0,0 0 1,0 0-1,1-3 1,9-24-488,13-28 488,-19 48-184,-3 4-223,1 0 1,0 0-1,0 0 0,1 0 0,-1 1 0,1 0 0,0-1 1,1 1-1,3-3 407,7-1-750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4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12003,'-4'0'4352,"3"0"-3399,0 0-89,-1 1 72,4 15-160,3 0-344,27 31-168,-12-33-264,-1-4-456,-1-6-1280,-3-4 1168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4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10322,'15'13'4113,"-11"-1"-2321,1 1-431,2 0 167,-4-2-240,3 0-511,-2-3-265,7-2-376,-2 0-96,6-6-1233,6-6-351,12-6 848</inkml:trace>
  <inkml:trace contextRef="#ctx0" brushRef="#br0" timeOffset="1">1083 10 7322,'11'3'4064,"-8"-3"89,-3-3-2192,2 2-201,-2 1-96,-1 0-535,0 0-233,-3 6-544,-8 17-440,-27 35-1256,22-34-769,7-10 1153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5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1 9586,'5'4'4489,"2"1"-1912,-10 4-569,-5 3 48,-6 0-687,-4 4-401,-3-1-608,-3 0-160,3 6-264,5-4-416,8-2-1368,4-2 4112,1-10-2192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6.0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195 187 4625,'3'-5'1019,"0"0"-1,0 0 1,-1 0-1,1-1 1,-1 0 0,0 1-1,0-5-1018,-1 5 548,0-1 0,0 0-1,0 0 1,-1 0 0,0 0-1,0 0 1,-1 0 0,0 0-1,0 0 1,0 1 0,-2-6-548,1 7 175,1 1 0,-1 0 0,0 0 0,0-1-1,0 1 1,0 1 0,-1-1 0,1 0 0,-1 1 0,0-1 0,1 1 0,-1 0 0,0 0 0,-1 0 0,1 0 0,0 0 0,-1 0-175,-5-1 185,1 0 1,-1 0-1,1 1 1,-1 0 0,0 0-1,-3 0-185,9 2 28,0 0-1,0 0 1,-1 0-1,1 0 1,0 1-1,0-1 1,0 1-1,0 0 1,0 0-1,0 0 1,0 0-1,0 0 1,0 1-1,0-1 1,0 1-1,1 0 1,-1 0-1,1 0 1,-1 0-1,1 0 1,0 1-1,0-1 1,0 1-1,0-1 0,-1 3-27,-1 2 24,0 1 0,0 0 0,0 1 0,1-1 0,1 1 0,-1-1 0,1 1 0,0 5-24,1-8 5,1-1 0,-1 0 0,1 0 0,1 1 0,-1-1 0,1 0 0,0 0 0,0 0 0,0 1 0,1-1 0,-1 0 0,1-1 0,1 1 0,0 2-5,-2-5 0,0 0 1,1 0 0,-1-1 0,1 1 0,-1 0 0,1 0 0,0-1 0,0 1 0,-1-1 0,1 0 0,0 1 0,0-1-1,1 0 1,-1 0 0,0 0 0,0-1 0,0 1 0,1 0 0,-1-1 0,0 1 0,1-1 0,-1 0 0,0 0 0,1 0-1,-1 0 1,0 0 0,1-1 0,-1 1 0,0 0 0,0-1 0,1 0 0,1 0-1,4-3 7,1-1 1,0 0-1,-1 0 1,0 0 0,0-1-1,0 0 1,-1-1-1,4-4-7,2-1 71,14-10-71,-27 21 14,1 1 0,0-1 1,0 1-1,0-1 0,-1 1 1,1 0-1,0-1 0,0 1 1,0 0-1,0 0 0,0-1 1,0 1-1,0 0 0,0 0 1,0 0-1,-1 0 1,1 0-1,0 0 0,0 0 1,0 1-1,1-1-14,-1 1 53,0-1 0,1 1 0,-1 0 0,0 0 0,1-1 0,-1 1 0,0 0 0,0 0 0,0 1 0,0-1 0,0 0 0,1 1-53,2 5 301,0 0 1,0 1 0,0-1 0,1 8-302,0-5 95,0 6 74,6 11-316,-11-26 36,1 0 0,0 1 0,0-1 0,0 0 0,0 0 0,0 0 0,0 1 0,0-1 0,0-1 0,0 1 0,1 0 0,-1 0 0,0 0 0,1 0 0,-1-1 0,0 1 0,1-1 111,21 3-745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6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9154,'0'0'136,"0"0"-1,1-1 1,-1 1 0,0-1-1,0 1 1,0 0 0,1-1 0,-1 1-1,0 0 1,0 0 0,1-1-1,-1 1 1,0 0 0,1-1-1,-1 1 1,0 0 0,1 0-1,-1 0 1,0-1 0,1 1 0,-1 0-1,1 0 1,-1 0 0,0 0-1,1 0 1,-1 0 0,1 0-1,-1 0 1,1 0 0,-1 0-1,0 0 1,1 0 0,-1 0 0,1 0-1,-1 0 1,0 0 0,1 0-1,-1 1 1,0-1 0,1 0-1,-1 0 1,1 0 0,-1 1-1,0-1 1,0 0 0,1 0 0,-1 1-1,0-1 1,1 0 0,-1 1-1,0-1 1,0 0 0,0 1-1,1-1 1,-1 0 0,0 1-1,0-1-135,2 5 655,1-1 0,-2 1 0,1 0 0,1 3-655,2 18 991,0-1-1,-1 1 1,-2 2-991,0-8 324,0 15 649,-2 32-973,-1-33 284,2 0 0,1 4-284,-1-35 14,2 18 51,-3-20-63,0-1 0,0 1 0,0 0 0,1 0 0,-1 0 0,0-1 0,1 1 0,-1 0 0,0 0 0,1-1 0,-1 1 0,1 0 0,0-1 0,-1 1 0,1 0 0,-1-1 0,1 1 0,0-1 0,-1 1 0,1-1-2,0 0-3,-1 0 1,0 0-1,1 0 0,-1 0 1,0 0-1,0 0 0,1 0 1,-1 0-1,0 0 0,1 0 1,-1 0-1,0 0 0,1 0 1,-1 0-1,0-1 0,0 1 1,1 0-1,-1 0 0,0 0 1,0-1-1,1 1 0,-1 0 1,0 0-1,0-1 0,0 1 1,1 0-1,-1 0 0,0-1 1,0 1-1,0 0 0,0 0 1,0-1-1,0 1 0,0 0 1,0-1-1,1 1 0,-1 0 1,0-1-1,0 1 0,0 0 4,1-17-149,-1 14 118,1-10-99,0-6-6,0 0 0,2 0 0,3-15 135,-5 29 2,0 1 0,1-1 0,0 0 0,0 1 0,0-1 0,0 1 1,1 0-1,-1 0 0,1 0 0,0 0 0,0 0 0,1 0 0,-1 1 0,1 0 0,0 0 0,0 0 0,0-1-2,-2 3 20,0 0 0,0 0-1,0 0 1,0 0 0,0 1 0,0-1-1,0 0 1,0 1 0,0 0 0,0-1-1,0 1 1,0 0 0,0 0-1,0 0 1,0 0 0,1 0 0,-1 1-1,1 0-19,0-1 53,-1 2 0,1-1-1,-1 0 1,0 0-1,1 1 1,-1 0-1,0-1 1,0 1-1,0 0 1,0 0-1,0 0 1,-1 0-1,1 0-52,4 8 255,0 0 1,0 1-1,-1 0 0,0-1 0,3 13-255,-2-2 229,9 20 182,-13-38-483,-1 1 0,1-1 0,0 1 0,1-1 0,-1 0 0,0 0 0,1 0 0,0 0 0,1 1 72,-2-3-234,-1-1-1,0 1 1,0 0-1,0-1 1,1 1 0,-1-1-1,0 0 1,1 1 0,-1-1-1,0 0 1,1 0 0,-1 0-1,0 0 1,1 0-1,0 0 235,9 0-1234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7.2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0 218 11474,'36'18'4057,"-33"-16"-3785,-1-1 0,0 0 0,1 0 0,-1-1 0,1 1 1,-1 0-1,1-1 0,-1 1 0,1-1 0,-1 0 0,1 0 0,0 0 0,-1 0 0,1-1 0,-1 1 0,1-1 0,-1 1 0,1-1 0,-1 0 0,1 0-272,3-2 285,0-1 0,0 1 0,0-2-1,0 1 1,-1 0 0,1-1-285,-1 0 212,9-6 50,-1-1 0,-1-1 0,0 0 0,4-6-262,-12 14 30,-1 0-1,0 0 1,0 0 0,0-1 0,0 1-1,-1-1 1,0 1 0,0-1-1,0 0 1,-1 0 0,0 0 0,0 0-1,0 0 1,-1-3-30,0 6 8,0 1 1,0-1-1,-1 1 0,1 0 0,-1-1 0,1 1 1,-1 0-1,0 0 0,0-1 0,0 1 0,-1 0 0,1 0 1,0 0-1,-1 0 0,1 0 0,-1 1 0,1-1 1,-1 0-1,0 1 0,0-1 0,-2-1-8,3 3 4,-1-1 1,1 0-1,-1 1 0,0-1 0,1 1 1,-1 0-1,1-1 0,-1 1 0,0 0 0,1 0 1,-1 0-1,1 0 0,-1 0 0,0 1 0,1-1 1,-1 0-1,1 1 0,-1-1 0,0 1 1,1-1-1,-1 1 0,1 0 0,0 0 0,-1 0 1,1 0-1,0 0 0,-1 0 0,1 0 0,0 0 1,0 0-1,0 1-4,-3 3 11,0 0-1,1 0 1,-1 0-1,1 0 1,1 1-1,-1 0 1,1-1-1,0 1 1,0 0 0,1 0-1,0 0 1,-1 3-11,1 1 24,1 0-1,-1 0 1,1 0 0,1 1 0,0-1 0,0 0-1,2 2-23,-2-7 21,1 1-1,0-1 0,-1 0 0,2-1 1,-1 1-1,1 0 0,0-1 0,0 1 1,3 3-21,-4-5 8,1 0 1,0-1-1,-1 1 1,1-1-1,0 0 1,1 0-1,-1 0 1,0 0-1,0 0 1,1-1-1,-1 1 1,1-1-1,0 0 1,2 1-9,3-1 1,1-1-1,-1 0 1,0 0 0,1 0 0,-1-2 0,0 1 0,1-1-1,-1 0 1,3-2-1,15-5-37,-1-1 0,12-7 37,-31 14-15,-1 0 1,1-1-1,-1 0 1,0-1-1,-1 1 0,1-1 1,-1 0-1,0 0 1,0-1-1,0 0 1,-1 0-1,3-4 15,-5 6-7,0 1 0,-1-1 0,1 0 1,-1 1-1,1-1 0,-1 0 0,0 0 0,-1 0 1,1 0-1,-1 1 0,1-1 0,-1 0 0,0 0 0,-1 0 1,1 0-1,-1 0 0,0 0 0,0 0 0,0 0 1,0 0-1,0 1 0,-1-1 0,0 1 0,0-1 7,0 1 6,1 0 0,-1 1 0,-1-1 0,1 1 0,0-1 0,0 1 0,-1 0 0,1 0 0,-1 0 0,0 0 0,0 1 0,0-1 0,1 1 0,-2-1 0,1 1 0,0 0 0,0 0 0,0 0 0,0 1 0,-1-1 1,1 1-1,0 0 0,0 0 0,-4 0-6,4 0 23,-1 1 1,0 0 0,1-1 0,-1 1 0,1 1 0,-1-1 0,1 0 0,-1 1 0,1 0 0,0 0 0,0 0 0,0 0 0,0 0 0,0 0 0,0 1 0,0 0-1,1-1 1,0 1 0,-1 0 0,1 0 0,0 1 0,0-1-24,-1 3 114,1-1 0,-1 1 0,1-1-1,0 1 1,1 0 0,-1 0 0,1 0 0,0 3-114,1-8 28,0 1 1,0 0 0,0-1-1,0 1 1,0 0 0,0-1-1,1 1 1,-1 0 0,0-1-1,1 1 1,-1 0 0,1-1-1,0 1 1,0-1 0,-1 1-1,1-1 1,0 1 0,0-1-1,1 0 1,-1 0 0,0 1-1,0-1 1,0 0 0,1 0-1,-1 0 1,1 0 0,-1 0-1,1-1 1,-1 1 0,1 0-1,0 0-28,1-1 10,0 0 0,0 1-1,0-1 1,0 0 0,0 0 0,0-1 0,0 1-1,0-1 1,0 1 0,0-1 0,0 0-1,0 0 1,0 0 0,0-1 0,2-1-10,0 1 9,-1 0 0,1 1 0,0-1 0,3 0-9,-6 1 3,0 1 1,0 0-1,0-1 0,0 1 1,0 0-1,0 0 1,0 0-1,0 1 0,0-1 1,0 0-1,0 1 0,0-1 1,0 1-1,0 0 1,0 0-1,0 0 0,0-1 1,0 2-1,-1-1 1,1 0-1,0 0 0,-1 1 1,1-1-1,-1 0 0,0 1 1,2 1-4,9 17 45,-10-15-26,1 0 0,0-1 0,0 0 0,0 1 0,1-1 0,0 1-19,-4-5-58,1 0 0,-1 1 0,1-1 0,-1 0 0,1 0 0,-1 0 0,0 1 0,1-1 0,-1 0 0,1 0 0,-1 0 0,1 0 0,-1 0 0,1 0 0,-1 0 0,0 0 0,1 0 0,-1 0 0,1 0 0,-1 0 0,1 0 0,-1-1 0,1 1 0,-1 0 0,0 0 0,1 0 0,-1-1 0,1 1 0,-1 0 0,0 0 0,1-1 0,-1 1 0,0 0 0,1-1 0,-1 1 0,0-1 0,0 1 0,1 0 0,-1-1 0,0 1 0,0-1 58,11-18-2561,-10 16 2146,10-17-1104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7.6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8466,'2'32'7998,"0"3"-3511,-1-24-3797,0-1 0,1 1 0,0-1 0,1 0 0,0 1 0,3 4-690,-6-13 73,1 0 0,0 0 0,0 0 1,1 0-1,-1 0 0,0 0 0,1 0 1,-1 0-1,1-1 0,-1 1 0,1-1 1,0 1-1,0-1 0,-1 1 0,3-1-73,-3 0 22,1-1 0,-1 1 0,1-1-1,0 0 1,-1 1 0,1-1 0,0 0-1,-1 0 1,1-1 0,0 1 0,-1 0 0,1 0-1,0-1 1,-1 1 0,1-1 0,0 1-1,-1-1 1,1 0 0,-1 0 0,1 0 0,-1 1-1,1-2-21,4-2 12,0-1-1,0 0 0,0 0 0,0 0 1,-1-1-1,0 1 0,0-1 0,-1-1 1,0 1-1,0 0 0,1-2-11,-1-2-258,0 0 0,0 0 0,-1 0 0,0 0 0,-1-1 1,0 1-1,0-10 258,0-2-1582,-2 22 1528,0-1 1,1 1-1,-1-1 0,0 1 1,0-1-1,0 0 0,1 1 1,-1-1-1,0 1 0,1 0 1,-1-1-1,0 1 0,1-1 1,-1 1-1,1-1 0,-1 1 1,1 0 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47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1 6865,'-22'12'5453,"-22"16"-2102,44-27-3262,0-1 0,-1 1 0,1-1 0,0 1 0,0-1 0,-1 1 0,1-1 0,0 1 0,0-1 0,0 1 0,-1-1 0,1 1 0,0-1 0,0 1 0,0-1 1,0 1-1,0-1 0,0 1 0,0-1 0,0 1 0,0-1 0,1 1 0,-1 0 0,0-1 0,0 1-89,6 13 813,-3-7-679,1-1 1,0 0-1,0 0 0,0-1 1,1 1-1,0-1 0,0 0 1,1-1-1,-1 1 0,1-1 1,0 0-1,0 0 0,3 1-134,12 5 176,1 0-1,1-2 0,7 3-175,-21-8 62,0 0-1,-1 1 1,0 0-1,0 0 0,0 1 1,0 0-1,1 2-61,-6-5 42,0 0-1,-1 1 0,1-1 1,-1 0-1,0 1 0,0-1 1,0 1-1,0 0 0,0 0 0,-1-1 1,1 1-1,-1 0 0,0 1 1,0-1-1,0 0 0,0 0 1,0 0-1,-1 1 0,1-1 1,-1 0-1,0 2-41,-2 5 129,1-1 0,-1 1 0,-1-1-1,0 0 1,0 0 0,-3 3-129,-9 19 424,-3 3-424,12-24 50,0 1-39,-1-1 1,0 0-1,-1 0 1,0 0-1,0-1 1,-1-1-1,-7 7-11,5-7-1563,-1 0 0,-3 2 1563,4-3-3486,4-1 1392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7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10874,'-1'0'310,"1"0"0,-1 0 0,0 0-1,1 0 1,-1 1 0,1-1-1,-1 0 1,1 0 0,-1 1 0,1-1-1,-1 1 1,1-1 0,-1 0 0,1 1-1,-1-1 1,1 1 0,-1-1 0,1 1-1,0-1 1,-1 1 0,1-1-1,0 1 1,0-1 0,-1 2-310,0 0 397,1 0 0,0 0 0,-1 0 0,1 0 1,0 0-1,0 1 0,0-1 0,0 1-397,1 5 853,0 0 1,1 0-1,2 8-853,-1-5 372,2 0 1,-1 0-1,2-1 0,-1 0 0,1 0 1,1 0-1,0 0 0,0-1-372,-5-7 8,0 0-1,0 0 0,0 0 1,0 0-1,0 0 1,1-1-1,-1 1 0,1-1 1,-1 1-1,1-1 1,-1 0-1,1 0 0,0 0 1,0-1-1,-1 1 1,1 0-1,0-1 0,0 0 1,0 0-1,0 0 1,0 0-1,-1 0 0,4-1-7,-1 0-114,-1-1-1,1 0 0,0 1 1,-1-2-1,1 1 0,-1-1 1,0 1-1,0-1 0,0 0 1,0 0-1,-1-1 0,1 1 1,0-2 114,9-10-1211,0-1 1,7-12 1210,-15 20-232,0-1 0,0 1 0,-1-1 1,0-1-1,0 1 0,0-5 232,-9 41 537,1 0-1,1 0 1,1 1 0,2-1-1,1 1 1,1-1-1,3 14-536,5 19 396,3-2 0,2 0 0,4 6-396,-14-49 73,0-2 27,-1 0 0,2 11-100,-5-21 13,-1 0 0,1 0 0,-1 0 0,0 0 0,0 0 0,0 0 0,0 0-1,-1 0 1,1-1 0,-1 1 0,1 0 0,-1 0 0,0 0 0,0-1 0,-1 2-13,0-2 9,1 0 1,-1 0-1,0-1 1,0 1 0,0 0-1,0-1 1,0 0-1,0 1 1,0-1-1,0 0 1,-1 0-1,1 0 1,0-1-1,-1 1 1,1 0-1,0-1 1,-1 0 0,1 1-1,-1-1 1,1 0-1,-3 0-9,-4-1 22,-1 1 0,1-1 0,-1-1 0,1 0 1,-1 0-23,1-1 9,0 0 1,-1 0 0,1-1 0,1-1 0,-1 1 0,1-1 0,0-1-1,0 1 1,-4-5-10,9 7-6,-1 0 0,2 0 0,-1-1 0,0 1 0,0-1 1,1 0-1,0 1 0,0-1 0,0 0 0,0-2 6,1 3-21,0 0 1,0 0 0,1 0 0,-1 0-1,1 0 1,0-1 0,0 1 0,0 0-1,0 0 1,1 0 0,-1 0 0,1 0-1,0 0 1,0 0 0,0-1 20,3-4-311,0 1 0,0 0-1,1 1 1,-1-1 0,1 1 0,1 0 0,-1 0 0,1 0 0,0 1-1,1 0 1,-1 0 0,1 0 0,3 0 311,35-20-1128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8.6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14691,'15'47'7130,"-8"-25"-6112,-1-1 1,1 9-1019,6 57 1987,-7-38-455,6 19-1532,-10-62 81,-1-14-45,0-2-45,0-1 0,1 1 0,0 0 0,0-1 0,1 1 0,1 0 0,3-8 9,-4 13-2,-1 1 0,0 0 0,1 1 0,0-1 0,0 0 0,0 1 0,0-1 0,0 1 0,1 0 0,-1 0 0,1 0 0,0 1 0,0-1 0,0 1 0,0 0 0,2 0 2,-4 1 1,0-1 0,1 1-1,-1 0 1,0 0 0,1 1-1,-1-1 1,1 0 0,-1 1-1,1 0 1,-1-1 0,1 1 0,-1 0-1,1 1 1,0-1 0,-1 0-1,1 1 1,-1-1 0,1 1-1,-1 0 1,0-1 0,1 1-1,-1 1 1,0-1 0,1 0 0,0 1-1,1 2 28,1-1 1,-1 0 0,-1 1-1,1 0 1,0 0 0,-1 0 0,0 0-1,0 0 1,0 1 0,-1-1 0,1 1-1,-1 0 1,0 0 0,-1 0-1,1 0 1,-1 0 0,0 0 0,0 0-1,0 0 1,-1 1 0,0-1 0,0 0-1,0 0 1,-1 1-29,1 0 81,0 0 0,0 0 0,0 0 0,1 2-81,0-5-77,-1-1 0,1 1 0,-1-1-1,1 1 1,0-1 0,-1 0 0,1 1 0,0-1 0,1 0 0,-1 0 0,1 2 77,-2-4-94,1 0 0,-1 0 0,0 0 0,0 0 0,0 0 0,1 0 0,-1 0 0,0 0 0,0 0 0,1 0 0,-1 0 0,0 0 0,0 0 0,1 0 0,-1 0 1,0 0-1,0 0 0,0 0 0,1 0 0,-1 0 0,0 0 0,0 0 0,1 0 0,-1-1 0,0 1 0,0 0 0,0 0 0,0 0 0,1 0 0,-1 0 0,0-1 0,0 1 0,0 0 0,0 0 0,1-1 94,8-9-2639,-2 1 809,18-12 34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9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58 183 9122,'-11'11'4705,"15"5"-672,-4-1-1873,8 9-207,-7-1-233,6-1-528,1 0-255,-5-10-537,7 1-208,-6-13-1169,6 0-791,3-7 1056</inkml:trace>
  <inkml:trace contextRef="#ctx0" brushRef="#br0" timeOffset="1">18 3 9346,'-18'9'4577,"21"-6"-264,4 0-2689,3-1-223,1-2-129,4 2-648,3-4-464,10-2-1272,0-2-713,5-4 1025</inkml:trace>
  <inkml:trace contextRef="#ctx0" brushRef="#br0" timeOffset="2">348 22 12219,'1'34'4977,"-1"7"-3073,0 5 129,-4 7-185,-3-3-328,7 1-584,3-3-311,8-14-489,5-4-32,4-17-769,0-12-519,-2-18-1440,2-7-1145,-7-11 2409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29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12523,'-10'7'4985,"10"-6"-3265,3 7 88,8-4-399,3 0-193,10 0-488,6-1-272,1-6-480,8 5-496,5-5-1504,0-5 1720,1 1-320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30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 12659,'-9'16'5241,"4"12"-3153,-3 5 73,-2 7-457,10 9-392,4 0-575,6-1-305,-8-8-296,5-5-56,7-10-208,0-8-152,8-8-897,0-10-591,-14-17-336,0-4 1031</inkml:trace>
  <inkml:trace contextRef="#ctx0" brushRef="#br0" timeOffset="1">7 154 8666,'-6'2'4785,"8"2"-320,0-1-2633,-2-3-103,0 0-449,0 0-288,2 0-560,28 8-168,36 1-416,-31-17-496,-1 0-1400,-3-5 4080,-7 5-2032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30.4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0 147 8250,'0'1'404,"0"0"-1,0 0 1,0 0 0,1-1 0,-1 1-1,0 0 1,0 0 0,0 0 0,1 0 0,-1 0-1,0-1 1,1 1 0,-1 0 0,1 0-1,-1 0 1,1-1 0,-1 1 0,1 0 0,0 0-404,0-1 247,-1 1 1,1-1 0,0 1-1,0-1 1,0 1 0,0-1-1,0 0 1,0 0 0,0 1-1,0-1 1,0 0 0,0 0 0,0 0-1,0 0 1,0 0-248,2 0 211,-1-1 1,1 1-1,0-1 0,-1 1 1,1-1-1,-1 0 1,0 0-1,1 0 0,-1 0 1,0-1-1,1 1 0,-1-1 1,0 0-212,5-4 172,0-1 0,-1 0 0,0 0-1,-1 0 1,5-9-172,-6 11 21,-1-1 1,-1 1-1,1-1 0,-1 0 0,0 0 0,0 0 0,-1 0 0,1 0 0,-1-3-21,-1 7 6,0 0-1,0 0 0,0 1 1,0-1-1,0 0 0,-1 0 0,1 1 1,0-1-1,-1 0 0,1 0 1,-1 1-1,0-1 0,0 1 0,1-1 1,-1 1-1,0-1 0,0 1 1,-1-1-1,1 1 0,0 0 1,0-1-1,-2 0-5,2 1 7,-1 1 0,1-1 1,0 1-1,0-1 0,-1 1 1,1 0-1,0-1 0,-1 1 0,1 0 1,-1 0-1,1 0 0,0 0 1,-1 0-1,1 0 0,-1 0 1,1 0-1,0 1 0,-1-1 0,1 0 1,0 1-1,-1 0 0,1-1 1,0 1-1,0 0 0,0-1 1,-1 1-1,1 0 0,0 0 0,0 0-7,-3 3 47,0 0 0,0 1-1,0-1 1,1 1 0,0 0-1,0 0 1,0 0 0,0 1 0,1-1-1,0 1 1,0-1 0,-1 7-47,1-4 47,0 0 1,1 0-1,0 0 1,0 0-1,1 1 1,0-1 0,1 0-1,-1 0 1,2 1-48,-2-7 1,0-1-1,1 1 1,0 0 0,-1-1 0,1 1 0,0 0 0,0-1 0,0 1 0,0-1 0,0 1-1,0-1 1,1 0 0,-1 1 0,0-1 0,1 0 0,-1 0 0,1 0 0,-1 0 0,1 0-1,-1 0 1,1 0 0,0-1 0,-1 1 0,3 0-1,1 0-122,1 0 0,0 0 0,-1 0 0,1-1 0,-1 0 0,1 0 0,2-1 122,15-2-1228,-1 0-1,0-2 0,0-1 0,0 0 0,-1-2 0,0-1 1,14-7 1228,-30 13 3,0 1 0,1-1 0,-1 1 0,0 1 0,0-1 1,5 0-4,-8 2 91,0 0 0,0 0 0,0 0 0,0 0 0,0 0 0,0 0 0,0 1 0,0-1 0,0 1 0,-1 0 0,1-1 0,0 1 1,0 0-1,0 0 0,-1 0 0,1 0 0,0 0 0,-1 1 0,1-1 0,0 1-91,0 1 306,1 1-1,0-1 1,-1 1 0,0 0 0,0 0-1,0 0 1,0 0 0,-1 0 0,0 0-1,1 0 1,-1 3-306,2 12 2839,2 17-2839,-5-35 55,0 3 285,1 5 85,0-6-286,-1-4-37,1-5-86,0 0-1,-1 1 1,0-1 0,0 0-1,-1-4-15,0-5 26,1 3-6,0 0 0,0 0 1,2-8-21,-1 15 0,0 1 0,0-1 0,0 1 0,1 0 0,-1-1 0,1 1 0,0 0 0,0 0 0,1 0 0,-1 0 0,3-2 0,-1 2-119,-1-1-1,1 1 1,0 1-1,1-1 1,-1 0-1,1 1 1,-1 0-1,1 0 1,0 0-1,0 1 1,0 0-1,0 0 1,1 0 0,-1 0-1,1 1 1,-1 0-1,1 0 1,-1 1-1,1-1 1,-1 1-1,1 0 1,2 1 119,27 8 1031,0 4-654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3.6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34 6593,'-33'3'3012,"33"-3"-2884,-1 0 0,1 0 0,0 0 0,-1 0 0,1 0 0,-1 0-1,1 0 1,-1 0 0,1 0 0,-1 0 0,1 0 0,0 0 0,-1 0 0,1-1 0,-1 1 0,1 0 0,-1 0 0,1 0 0,0-1 0,-1 1 0,1 0-128,0-1 274,0 1 1,1 0-1,-1-1 0,0 1 0,1 0 1,-1 0-1,1-1 0,-1 1 1,0 0-1,1 0 0,-1 0 1,1 0-1,-1-1 0,1 1 1,-1 0-1,0 0 0,1 0 0,-1 0 1,1 0-275,142-17 2062,-50 9-1116,65 3-946,-95 10 140,-143 7-1355,-64-4 308,76-6 937,1 3-1,-43 9-29,101-12 111,1 0-1,-1 0 1,1 0-1,-1 1 1,1 1-1,-6 2-110,9 0 293,8-3-64,13-2 77,71 0 325,-15 1-354,123-9 265,-113 0-310,-9 1 41,-58 7-138,-15-1-132,0 0 0,0 0-1,0 0 1,0 0 0,0 0 0,0 0 0,0 0-1,0 0 1,0 0 0,0 0 0,0 0-1,0 0 1,0 0 0,0 0 0,0 0 0,0 0-1,0 0 1,0 0 0,0 0 0,0 0-1,0 0 1,0 0 0,0 0 0,0 0 0,0 0-1,0 1 1,0-1 0,0 0 0,0 0 0,0 0-3,-9-1 72,-22-3 23,0 2 0,-1 1 0,-25 3-95,-95 13 48,98-8-15,-61 10 114,103-15-62,6-1 59,7 0 18,9 0-8,88-2 262,40-7-416,-100 4 21,144-18 72,-175 21-163,24-2 139,-19 5-763,-12-2 631,0 1-1,0-1 0,1 0 0,-1 0 0,0 0 0,0 1 0,1-1 0,-1 0 0,0 0 0,0 1 0,0-1 0,1 0 1,-1 1-1,0-1 0,0 0 0,0 1 0,0-1 0,0 0 0,0 0 0,0 1 0,0-1 0,0 0 0,0 1 1,0-1-1,0 0 0,0 1 0,0-1 0,0 0 0,0 1 64,-3 19-874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5.8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6601,'3'7'4535,"-2"8"-2628,-1-3-1135,22 179 4361,29 145-2508,-3-49-1969,-47-276-666,0-7-53,-1-1-1,1 1 1,0-1-1,-1 0 1,1 1 0,1-1-1,-1 0 1,0 0-1,1 0 1,0 0-1,-1 0 1,2 1 63,-3-3-78,1-1-1,-1 1 1,0-1 0,1 1 0,-1-1-1,1 0 1,-1 1 0,1-1 0,-1 0-1,1 1 1,-1-1 0,1 0 0,-1 1-1,1-1 1,-1 0 0,1 0 0,-1 0-1,1 1 1,-1-1 0,2 0 78,-2 0-102,1-1 0,-1 1 0,1 0 1,0-1-1,-1 1 0,1 0 0,-1-1 1,1 1-1,-1-1 0,1 1 0,-1-1 0,1 1 1,-1-1-1,0 1 0,1-1 0,-1 0 0,0 1 1,1-1-1,-1 1 0,0-1 102,10-26-1429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6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84 7346,'0'-1'161,"0"1"0,0-1 1,0 1-1,0-1 0,0 0 0,0 1 1,0-1-1,0 1 0,0-1 1,-1 1-1,1-1 0,0 1 1,0-1-1,-1 1 0,1-1 1,0 1-1,-1-1 0,1 1 1,0-1-1,-1 1 0,1 0 1,-1-1-1,1 1 0,-1 0 1,1-1-1,-1 1 0,1 0 0,-1 0 1,1-1-1,-1 1-161,0 0 207,0-1-1,0 1 1,0-1-1,0 1 1,0-1-1,0 1 1,1-1-1,-1 0 1,0 1-1,0-1 1,1 0-1,-1 0-206,0 0 59,1 1 0,0 0-1,0-1 1,-1 1 0,1-1-1,0 1 1,0-1 0,0 1-1,0 0 1,0-1 0,0 1-1,0-1 1,0 1 0,0-1 0,0 1-1,0-1 1,0 1 0,0-1-1,0 1 1,0 0 0,0-1-1,0 1 1,1-1 0,-1 1-59,9-12 859,-5 8-619,1 0 0,-1 1 1,1 0-1,2-1-240,0 0 105,0 1 0,1 1 0,-1-1 0,1 1 0,0 0 0,-1 1 0,1 0 0,0 0 1,2 0-106,18 1 700,28 3-700,-19-1 261,24-1 247,31-5-508,-66 3 52,-22 0-42,4 1 7,-1 0 0,1 0 0,2 1-17,-8-1 7,0 0 0,0 0 0,0 1 0,-1-1 0,1 1 0,0 0 0,-1-1 0,1 1 0,0 0 0,-1 0-1,1 0 1,-1 0 0,1 0 0,-1 0 0,0 1 0,1-1-7,-2 0 10,1 0-1,-1-1 0,1 1 1,-1 0-1,1 0 1,-1 0-1,0 0 1,1 0-1,-1 0 1,0 0-1,0 0 1,0 0-1,0 0 0,0 0 1,0 0-1,0 0 1,0 0-1,0 0 1,0 0-1,-1 0 1,1 0-1,-1 1-9,-10 21 170,10-22-159,-5 10 49,-5 7 33,1 0 0,1 0 0,1 1 0,0 0 0,-2 13-93,9-28 20,0 1 0,0 0 0,1 0 0,0 0 0,0 0 0,1-1 0,-1 1 0,1 0 0,0 0 0,0 0 0,2 3-20,2 6 84,1 0-1,1-1 1,2 3-84,0 1 298,7 16-298,-6-6 211,-2 1 0,0 0 0,-2 1 1,0 6-212,9 115 516,-12-114-410,32 279 856,-25-249-620,-2 16-342,-6-62-915,0-15-540,-1-14 674,2-9 264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7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189 17 6329,'-1'-17'8118,"0"18"-7727,1-1-1,-1 0 1,1 1-1,-1-1 1,1 1 0,-1-1-1,1 1 1,-1-1-1,1 1 1,0-1-1,-1 1 1,1 0-1,0-1 1,0 1 0,0-1-1,-1 1-390,-2 6 234,-1 0-1,-1-1 1,-2 5-234,-24 22 341,3-3 356,2 1-697,18-21 91,1 0 0,0 0-1,1 1 1,0-1-1,1 2 1,0-1-1,1 0 1,0 1-1,-2 12-90,-5 24-1297,11-46 922,0-2 242,0 0-1,0 1 0,0-1 0,0 0 0,0 1 0,0-1 0,0 0 0,-1 0 0,1 1 0,0-1 0,0 0 0,0 1 0,0-1 0,0 0 0,0 0 0,-1 1 1,1-1-1,0 0 0,0 0 0,0 1 0,0-1 0,-1 0 0,1 0 0,0 0 0,0 0 0,-1 1 0,1-1 0,0 0 0,0 0 0,-1 0 0,1 0 134,-3 0-1647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7:59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77 821 3289,'-42'23'3782,"30"-17"-2087,11-5-1471,1-1 0,-1 1 1,0-1-1,0 1 0,0-1 1,0 0-1,0 0 0,1 1 1,-1-1-1,0 0 0,0 0 1,0 0-1,0 0 1,-1 0-225,2 0 116,-1 0 1,1 0 0,0 0 0,-1 0 0,1 0 0,-1 0 0,1 0 0,0 0 0,-1 0 0,1 0 0,-1 0 0,1 0 0,0 1 0,-1-1 0,1 0-1,0 0 1,-1 0 0,1 0 0,0 1 0,-1-1-117,4 5 1644,16 6-332,-16-10-1385,44 27 733,-45-26-588,0-1 0,0 0 0,0 0 1,0 0-1,1 0 0,-1 0 0,1 0 0,1 0-72,7 2 274,-3-1-108,0 1 0,0-1 0,1 0 0,5 0-166,12 2 335,-21-3-287,-1 0 0,1 0 1,0-1-1,-1 0 1,1 0-1,0 0 1,-1-1-1,1 1 1,-1-1-1,3-1-48,3-1 46,-1 0 0,0-1 0,-1 0 0,5-4-46,2 1 29,0 1 0,0 1 0,0 0 0,0 1 0,1 1 0,10-1-29,25-6 76,11 0 36,-13 4-34,-37 6-52,1-1-1,0-1 0,-1 0 0,0-1 1,1 0-1,3-3-25,40-20 59,-36 16-35,2 0 1,-1 1-1,22-5-24,1 4 32,-1-2 0,40-17-32,-32 7 83,2 4 1,27-6-84,110-21 150,-130 32-118,68-11 35,-59 11 22,-4 4 62,-34 6 102,24-7-253,159-36 320,-155 36-193,0 2 0,8 3-127,-41 3 20,109-17 76,-126 17-89,9-2 12,-1 0 1,5-3-20,18-5 19,220-51 63,-82 16-44,-158 38-30,1 0-1,-2-1 1,1 0-1,-1-2 1,7-6-8,22-19 6,-32 24 3,0 1-1,0 1 1,2-1-9,6-1 14,0 1 0,1 1 1,0 1-1,23-5-14,8-2 21,14-3-9,-49 15-8,3-1 7,0 0-1,1 2 0,0 1 1,10 1-11,37 3 121,32 6-121,-70-5 105,0-1 0,2-2-105,9 0 174,-45 1-196,1 0-1,-1 0 1,1 0-1,0 0 1,-1 0-1,1 0 1,-1 0-1,1 0 1,-1 0-1,1-1 1,-1 1-1,1 0 1,0 0 0,-1-1-1,1 1 1,-1 0-1,1 0 1,-1-1-1,0 1 1,1-1-1,-1 1 1,1 0-1,-1-1 1,0 1-1,1-1 1,-1 0 22,1 0-236,-1 0 1,0 0-1,0 0 0,0 0 0,0 0 1,0 0-1,0 0 0,0 0 1,0 0-1,0 1 0,0-1 1,0 0-1,0 0 0,-1 0 0,1 0 236,-4-7-881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7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7066,'6'-2'3328,"-2"2"-1119,2 5 55,1 12-231,4 5-169,6 11-432,-1 3-215,0 1-313,0-2-144,2-10-280,-3-12-104,6-6-200,-3-6-56,2-6-144,1 2-280,-1-9-1040,5-2-713,2-18 1177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8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130 127 7658,'5'0'2485,"-5"1"-2274,1-1-1,-1 0 1,1 0 0,-1 0 0,1 0 0,0 0 0,-1 0 0,1 0 0,-1 0 0,1 0 0,0 0-1,-1 0 1,1 0 0,-1 0 0,1 0 0,-1 0 0,1-1 0,-1 1 0,1 0 0,-1 0 0,1-1-1,-1 1 1,1 0 0,-1-1 0,1 1 0,-1-1 0,1 1 0,-1 0 0,0-1 0,1 1 0,-1-1-1,0 1 1,1-1-211,0-6 98,1 0 0,-2 1-1,1-1 1,-1 0-1,0 0 1,0 0 0,-1 1-1,1-1 1,-2 0 0,0-4-98,1 9 20,0 0 0,0 0 0,0 0 0,0 0 0,0 1 0,0-1 0,0 0 0,-1 1 0,1-1 0,-1 1 0,1-1 0,-1 1 0,1 0 0,-1-1 0,0 1 0,-1 0-20,-1-2 55,-1 1 0,0 0 0,0 0 1,0 1-1,0-1-55,2 2 23,1-1 0,-1 0 0,1 1 0,-1 0 0,0 0 0,1 0 0,-1 0 0,1 0 0,-1 0 0,1 0 0,-1 1 1,1-1-1,-1 1 0,1 0 0,-1 0 0,1 0 0,0 0 0,0 0 0,-1 1 0,1-1 0,0 1 0,0-1 0,0 1 0,0 0 0,1-1 1,-1 1-1,0 1-23,-3 3 59,1 1 0,1-1 0,0 1 0,-1 0 0,2-1 0,-1 1 0,1 1 0,0-1 1,1 1-60,-1-2 93,1 1 0,1 0 0,-1 0 1,1 0-1,1 0 0,-1 0 1,1 0-1,0 0 0,1-1 0,1 7-93,-2-10 22,0 0 0,0-1-1,0 1 1,0-1-1,0 1 1,1-1-1,-1 1 1,1-1-1,0 0 1,-1 0 0,1 0-1,0 0 1,1 0-1,-1 0 1,0 0-1,0-1 1,1 1-1,-1-1 1,1 1 0,-1-1-1,1 0 1,0 0-1,-1 0 1,1-1-1,0 1 1,-1-1-1,1 1 1,1-1-22,2 0 1,1 0 0,-1-1 0,0 0 0,1 0 0,-1-1 0,0 0 0,0 0 0,0 0 0,0 0 0,0-1 0,2-2-1,0 1 7,-1-1-1,1 0 0,-1-1 1,-1 0-1,1 0 1,-1 0-1,0-1 1,0 0-7,-6 7 3,0 0 1,0-1 0,0 1 0,0 0-1,1-1 1,-1 1 0,0 0 0,0-1-1,1 1 1,-1 0 0,0-1 0,0 1-1,1 0 1,-1 0 0,0-1 0,1 1-1,-1 0 1,1 0 0,-1 0 0,0 0-1,1-1 1,-1 1 0,0 0-1,1 0 1,-1 0 0,1 0 0,-1 0-1,0 0 1,1 0 0,-1 0 0,1 0-1,-1 0 1,0 0 0,1 0 0,-1 0-1,1 1 1,-1-1 0,0 0 0,1 0-1,-1 0 1,0 1 0,1-1-4,0 1 59,0 1 0,1 0 0,-1 0 1,0-1-1,0 1 0,0 0 0,0 2-59,3 3 211,23 42 995,-26-48-1182,0 1 0,0-1 0,-1 0 0,1 1 0,0-1 0,-1 1 0,1-1 0,-1 1 0,0-1 0,1 1 0,-1-1 0,0 1-24,0-2-30,0 0-1,0 1 0,0-1 1,0 0-1,0 0 1,0 1-1,0-1 1,0 0-1,0 0 1,1 0-1,-1 1 1,0-1-1,0 0 1,0 0-1,0 0 1,0 1-1,0-1 0,1 0 1,-1 0-1,0 0 1,0 0-1,0 0 1,0 1-1,1-1 1,-1 0-1,0 0 1,0 0-1,0 0 1,1 0-1,-1 0 1,0 0-1,0 0 1,0 0-1,1 0 0,-1 0 1,0 0-1,0 0 31,12-2-2665,-8 0 1486,21-4-508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8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80 9914,'-2'-4'843,"0"0"-1,0 0 1,1 1-1,-1-1 1,1 0-1,0 0 1,0 0-1,0-3-842,0 2 630,-1-1 0,1 1 0,-1-1 0,0 1 0,0 0-630,1 4 38,1 0-1,-1 1 1,1-1-1,-1 0 0,1 1 1,-1-1-1,0 1 1,1-1-1,-1 1 1,0-1-1,0 1 1,1-1-1,-1 1 0,0 0 1,0-1-1,0 1 1,1 0-1,-1 0 1,0-1-1,0 1 0,0 0 1,0 0-1,0 0 1,0 0-1,1 0 1,-1 0-1,0 1 1,0-1-1,0 0 0,0 0 1,1 1-1,-1-1 1,0 0-1,0 1 1,0-1-1,1 1 1,-1-1-38,-2 2 54,0-1 1,0 1-1,1 0 1,-1 0-1,0 0 1,1 0-1,-1 0 1,1 0 0,-2 3-55,-16 32 541,17-31-441,0 0-1,1 0 1,-1 0 0,2 0 0,-1 0-1,1 1 1,0-1 0,0 1-1,0-1 1,1 3-100,-1 0 109,1-1-47,0-1 0,1 0 0,-1 0 1,1 0-1,1 0 0,0 0 1,0 0-1,0 0 0,0 0 0,3 3-62,-3-7 4,0 0-1,0 0 0,0 0 1,0 0-1,0 0 0,1-1 1,-1 1-1,1-1 0,0 0 1,-1 0-1,1 0 0,0 0 1,1 0-1,-1-1 0,0 1 1,0-1-1,1 0 0,-1 0 0,1 0-3,6 2-264,0-1 0,0-1-1,0 1 1,0-2 0,10 0 264,9-2-1439,2-4 518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8.9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35 8026,'-9'-32'7283,"9"32"-7198,0 0 1,0 0 0,-1 0-1,1-1 1,0 1 0,0 0-1,0 0 1,0 0 0,-1-1-1,1 1 1,0 0 0,0 0-1,0 0 1,-1 0 0,1 0-1,0-1 1,0 1 0,-1 0-1,1 0 1,0 0 0,0 0-1,-1 0 1,1 0 0,0 0-1,0 0 1,-1 0 0,1 0-1,0 0 1,-1 0 0,1 0-1,0 0 1,0 0 0,-1 0-1,1 1 1,0-1 0,0 0-1,0 0-85,-10 6 1498,7-3-1313,0 0-1,0 1 0,1-1 1,0 1-1,-1 0 1,1-1-1,1 1 0,-1 0 1,0 1-185,-11 40 713,12-40-619,0 0-26,-1 1 0,1 0 0,1-1 0,-1 1 0,1 0 0,0-1 0,0 1 0,1 0 0,-1-1 0,2 4-68,-1-6 15,0 1 0,0-1 0,1 0 0,-1 0 0,1 0 1,0 0-1,0 0 0,0 0 0,0 0 0,1 0 0,-1-1 0,1 1 0,-1-1 0,1 0 0,0 0 1,0 0-1,1 1-15,1-1-37,0 1 0,-1-1 0,1 0 1,0-1-1,0 1 0,1-1 0,-1 0 0,0 0 1,0 0-1,0-1 0,2 0 37,2 0-610,1-1 0,0 0 0,-1-1-1,1 0 1,6-2 610,18-6-1080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9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4 7490,'0'0'97,"0"0"0,0 0 0,0-1 0,0 1 0,0 0 0,0 0 0,0 0 0,0 0 1,0 0-1,0 0 0,0 0 0,0-1 0,0 1 0,0 0 0,0 0 0,0 0 0,0 0 1,0 0-1,0 0 0,0 0 0,0 0 0,0-1 0,0 1 0,0 0 0,0 0 0,0 0 1,0 0-1,0 0 0,0 0 0,0 0 0,0 0 0,-1 0 0,1 0 0,0-1 0,0 1 1,0 0-1,0 0 0,0 0 0,0 0 0,0 0 0,0 0 0,-1 0 0,1 0 0,0 0 1,0 0-1,0 0 0,0 0 0,0 0 0,0 0 0,0 0 0,0 0 0,-1 0 0,1 0 1,0 0-1,0 0 0,0 0 0,0 0 0,0 0 0,0 0 0,0 1 0,0-1 0,-1 0 1,1 0-98,0 0 588,0 1 1,-1 0-1,1 0 1,0-1 0,0 1-1,-1 0 1,1 0-1,0-1 1,0 1-1,0 0 1,0 0 0,0 0-1,0 0-588,6 48 1552,-3-34-1181,-1 1 1,-1-1-1,0 3-371,-1-17 16,0 1 0,0 0 0,0-1 0,0 1 0,0 0 0,1-1 0,-1 1 0,1 0 0,-1-1 0,1 1 0,0-1 0,-1 1 0,1-1 0,0 1 0,0-1 0,0 0 0,0 1 0,0-1 0,1 0 0,-1 0 0,0 0 0,2 1-16,-1-1-2,-1 0 0,1 0 0,0 0 0,0-1 0,0 1 1,1-1-1,-1 1 0,0-1 0,0 0 0,0 0 0,0 0 0,0 0 0,0 0 0,0 0 0,1 0 0,-1-1 0,0 1 0,0-1 3,1 0-65,1-1 1,-1 0 0,1 1 0,-1-1 0,0-1 0,1 1 0,-1 0 0,-1-1 0,1 1 0,0-1 0,0 0 0,-1 0 0,0 0 0,0 0 0,0-1 0,0 1 0,0 0 0,0-2 63,2-5-215,1 0 0,-2-1 1,1 0-1,-2 0 0,2-7 215,-3 14 3,-1-1 0,1 1 0,-1-1 0,0 1 1,0-1-1,-1-1-3,1-1 103,0 7-98,0 0-1,0 0 1,0 0 0,0 0-1,0 0 1,0 0-1,0 0 1,-1 0-1,1 0 1,0 0 0,0 0-1,0 0 1,0 0-1,0 0 1,0 0-1,0 0 1,0 0 0,0 0-1,0 0 1,0 0-1,0 0 1,0 0-1,0 0 1,0 0 0,0 0-1,0 0 1,0 0-1,0 0 1,0 0-1,0 0 1,0 0 0,0 0-1,-1 0 1,1 0-1,0 0 1,0 0-1,0 0 1,0 0 0,0 0-1,0 0 1,0 0-1,0 0 1,0 0-1,0 0 1,0 0-1,0 0 1,0 0 0,0 0-1,0 0 1,0 0-1,0-1 1,0 1-1,0 0 1,0 0 0,0 0-1,0 0 1,0 0-1,0 0 1,0 0-1,0 0 1,0 0 0,0 0-1,0 0 1,0 0-1,0 0 1,0 0-1,0 0 1,0 0 0,0 0-5,-1 0 65,0 0 259,2 18 198,1 0 0,0 0 0,4 10-522,-4-22 38,-1 0 1,1 0 0,0 0 0,1-1 0,-1 1 0,1-1 0,0 0 0,0 0 0,1 0 0,0 0 0,0 0-39,-4-5-116,0 0 0,1 1 1,-1-1-1,0 0 1,1 1-1,-1-1 0,0 0 1,1 0-1,-1 0 1,0 1-1,1-1 0,-1 0 1,0 0-1,1 0 1,-1 0-1,1 0 0,-1 1 1,0-1-1,1 0 1,-1 0-1,1 0 0,-1 0 1,0 0-1,1 0 1,-1 0 115,9 0-1105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1:59.7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27 178 22229,'1'54'1773,"-1"-54"-1762,0 0-1,0 0 1,0 0-1,0 0 1,0 0-1,0 1 1,0-1-1,0 0 0,-1 0 1,1 0-1,0 0 1,0 0-1,0 0 1,0 0-1,0 1 1,0-1-1,-1 0 1,1 0-1,0 0 0,0 0 1,0 0-1,0 0 1,0 0-1,-1 0 1,1 0-1,0 0 1,0 0-1,0 0 0,0 0 1,-1 0-1,1 0 1,0 0-1,0 0 1,0 0-1,0 0 1,0 0-1,-1 0 0,1 0 1,0-1-1,0 1 1,0 0-1,0 0 1,0 0-1,0 0 1,-1 0-1,1 0 0,0 0 1,0 0-1,0-1 1,0 1-1,0 0 1,0 0-1,0 0 1,0 0-1,0 0 0,0-1 1,0 1-1,-1 0 1,1 0-1,0 0 1,0 0-1,0 0 1,0-1-1,0 1 1,0 0-1,0 0-10,-5-16 14,1-1-1,1 1 1,-2-12-14,3 16 0,1 3-14,0 1 0,1-1 0,0 0 0,0 0-1,1 0 1,0 0 0,2-7 14,0 4-82,-3 8-91,1 0-1,0 1 1,0-1 0,1 0 0,-1 1-1,1-1 1,0 1 0,1-3 173,-2 5-180,0 0 0,0 0 1,0 0-1,-1 0 0,1 0 1,0 0-1,0 0 0,0 0 0,1 0 1,-1 1-1,0-1 0,0 0 1,0 1-1,1-1 0,-1 1 0,0-1 1,0 1-1,1 0 0,-1-1 1,0 1-1,1 0 0,-1 0 0,0 0 1,1 0-1,-1 0 0,1 0 180,17 7-1313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00.0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157 173 10794,'-4'-19'3082,"2"0"-1,0 0-3081,1 6 493,0-1 0,-2 1 0,1 0 0,-4-8-493,5 18 80,0 0-1,0 0 0,0 0 0,-1 1 0,1-1 0,-1 1 0,0-1 1,0 1-1,0 0 0,0-1 0,0 1 0,0 0 0,-1 0 1,1 0-80,0 2 47,1-1 1,-1 0-1,1 1 1,-1-1-1,1 1 1,-1 0 0,1-1-1,-1 1 1,1 0-1,-1 0 1,1 0-1,-1 0 1,0 0 0,1 0-1,-1 0 1,1 1-1,-1-1 1,1 1-1,-1-1 1,1 1 0,-1-1-1,1 1 1,0 0-1,-1 0 1,0 0-48,-3 2 67,1 1 1,0-1-1,-1 1 0,1 0 1,0 0-1,-2 3-67,2-1 30,0-1-1,1 1 0,-1 1 1,1-1-1,0 0 0,1 1 0,-1 0 1,1-1-1,0 5-29,-1 4 101,1-1-1,1 1 1,0 15-101,1-28 17,0 0 1,0 0-1,0 0 1,0 0-1,0 0 1,1 0 0,-1-1-1,1 1 1,-1 0-1,1 0 1,0 0-1,0-1 1,0 3-18,0-4 10,0 1 1,0 0-1,0 0 1,0-1 0,0 1-1,0 0 1,0-1-1,0 1 1,0-1-1,1 1 1,-1-1-1,0 0 1,0 1-1,0-1 1,1 0 0,-1 0-1,0 0 1,0 0-1,0 0 1,1 0-1,-1 0 1,1-1-11,2 1 14,0-1-1,1 0 1,-1-1 0,0 1-1,0-1 1,1 0 0,-1 0 0,-1 0-1,1 0 1,0-1 0,0 1 0,-1-1-1,0 0 1,1 0 0,-1-1-1,0 1 1,0-1 0,0-1-14,4-5 26,-1 1 1,0-1 0,-1-1-1,0 1 1,-1-1 0,2-6-27,-5 8 141,0 3 169,4 13 538,0 8-234,0-1 1,-1 2-615,5 15 263,-9-29-327,1-1 1,-1 1-1,1-1 0,0 1 1,0-1-1,-1 1 0,1-1 1,0 1-1,0-1 0,1 0 1,-1 1-1,0-1 1,0 0-1,1 0 0,-1 0 1,1 0-1,-1 0 0,1 0 64,1 0-338,0 0 0,-1 0 0,1 0 0,0-1-1,0 1 1,0-1 0,0 0 0,0 0-1,0 0 1,2 0 338,19-2-1419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01.1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84 108 4369,'2'-12'9223,"2"1"-5852,-2 7-3066,-1 1-1,0-1 0,1 1 1,-1-1-1,-1 0 0,1 1 0,0-5-304,-1-1 340,0 0 1,0 1-1,-1-3-340,1 11 42,0-1 1,0 0-1,0 1 1,0-1 0,-1 0-1,1 0 1,0 1-1,0-1 1,-1 1 0,1-1-1,-1 0 1,1 1 0,0-1-1,-1 1 1,1-1-1,-1 1 1,1-1 0,-1 1-1,1-1 1,-1 1-1,0 0 1,1-1 0,-1 1-1,0 0 1,1-1-1,-1 1 1,0 0 0,1 0-1,-1 0 1,0 0-1,0-1-42,-1 1 92,0 0-1,0 0 1,0 1-1,0-1 1,0 0 0,1 1-1,-1-1 1,0 1-1,0-1-91,-2 2 46,0 0 0,0 0 0,1 0 0,-1 1 0,1-1 0,0 1 0,-1 0-1,1 0 1,0 0 0,1 0 0,-1 1 0,1-1 0,-1 1 0,1 0 0,0-1 0,0 1 0,0 0 0,1 0 0,0 1-46,-1 0 13,0 0 1,1 1-1,0 0 1,0-1 0,0 1-1,1-1 1,0 1-1,0 0 1,0-1 0,1 1-1,-1 0 1,2-1-1,-1 1 1,1 1-14,0-3-113,0 0 1,0 0-1,0-1 0,1 1 0,-1-1 1,1 1-1,0-1 0,0 0 1,0 0-1,0-1 0,1 1 0,-1-1 1,1 1-1,0-1 0,-1 0 1,1 0-1,0-1 0,0 1 0,0-1 1,0 0-1,0 0 0,1 0 1,-1-1-1,0 1 0,0-1 0,1 0 1,-1 0-1,0-1 0,1 1 113,30-7-1096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01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9138,'1'1'367,"-1"0"0,0 0 0,0 0 0,1 0 0,-1 0 0,0 0 0,0 0 0,0 0 0,0 0 0,0 0 0,0 0 0,-1 0 0,1 0 0,0 0 0,-1 1-367,0 7 1128,1 5 627,0 0-1,2 6-1754,0 17 1974,-2-32-1705,-1 1-15,1-1-1,0 1 1,1 0 0,-1-1-1,1 1 1,0 0 0,0-1-1,1 0 1,0 1 0,1 2-254,-3-7 10,1-1 0,-1 1 0,1 0-1,-1-1 1,1 1 0,-1-1 0,1 1 0,-1-1 0,1 1 0,-1-1 0,1 0 0,-1 1 0,1-1 0,0 0 0,-1 1-1,1-1 1,0 0 0,-1 0 0,1 0 0,0 1 0,0-1 0,-1 0 0,1 0 0,0 0 0,-1 0 0,1 0 0,0 0-1,0-1 1,-1 1 0,1 0 0,0 0 0,-1 0 0,1-1 0,0 1 0,-1 0 0,1-1 0,0 1-10,4-3-73,-1 0 0,1 0-1,-1 0 1,4-4 73,-3 3-113,5-4-178,0-1 1,-1 0-1,-1 0 0,0-1 0,0 0 1,3-6 290,-10 13-44,1-1 0,-1 1 1,1-1-1,-1 1 1,0-1-1,-1 0 0,1 0 1,0 0-1,-1 1 0,0-2 44,2-16 19,0 8 57,-1 9 67,-3 8 173,-2 21-5,0 0 0,1 1 0,2 0 0,1-1 0,0 1 0,5 24-311,-2-30 57,0 1-6,-1 1 0,-1-1 1,-1 7-52,-6 113 110,6-125-92,0-11-2,0 0 0,0 0 0,0 0 0,-1-1 0,0 1 0,-1 4-16,1-8 6,1 0 0,-1 1 0,1-1 0,-1 0 0,0 0 0,0 0 0,1 0 1,-1 1-1,0-1 0,0 0 0,0-1 0,0 1 0,-1 0 0,1 0 0,0 0 0,0-1 0,0 1 1,-1 0-1,1-1 0,0 1 0,-1-1 0,1 0 0,0 1 0,-1-1 0,1 0 0,-1 0-6,-1 1 11,-1-1 0,1 0 0,0 0 0,-1 0 0,1-1 1,0 1-1,0-1 0,-1 1 0,1-1 0,0 0 0,0-1 0,0 1 0,0 0 0,0-1 0,0 0 0,0 0 0,0 1 0,1-2 0,-1 1 0,1 0 0,0 0 0,-1-1 0,1 0-11,-1-1 10,0-1 0,0 1 0,0-1 0,1 0 0,-1 0 0,1 0 0,0 0 0,1-1 0,-1 1 0,1 0 0,0-1 0,1 1 0,-1-6-10,1 7-4,0 0 0,1 1 0,-1-1-1,1 0 1,0 1 0,0-1 0,0 0-1,1 1 1,-1-1 0,1 1 0,0 0 0,0-1-1,0 1 1,0 0 0,0 0 0,1 0-1,-1 1 1,1-1 0,0 1 4,7-7-100,0 2 1,0 0 0,1 0-1,0 1 1,2-1 99,7-2-195,1 0 0,0 2 0,1 0 0,8-1 195,8 0 413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4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 35 4889,'38'-15'2349,"-18"3"477,-19 11-2434,0 0-1,0 0 1,1 1-1,-1-1 0,0 0 1,1 1-1,-1-1 1,0 0-1,1 1 0,-1 0 1,1-1-392,-2 3 5121,-4 2-3680,-3 5-1063,-5 8 69,-2 0 1,-14 13-448,10-11 239,1 0 1,-3 6-240,-3 5-11,2 1 0,0 1 1,-10 25 10,29-54-919,1-4-773,1-5-1498,0 5 2869,0-1-1198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0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8322,'5'2'3527,"4"3"-2932,-4-1-102,37 23 1879,-23-15-1442,0 0 0,7 2-930,-7-6 447,15 7 240,-31-13-622,-1-1 0,1 1 1,-1 0-1,1 0 0,-1 0 1,0 0-1,0 0 0,0 0 1,0 0-1,1 1-65,-3-1 27,1-1 1,0 1-1,-1-1 1,1 0-1,-1 1 1,0-1-1,1 1 0,-1-1 1,0 1-1,0-1 1,0 1-1,0-1 1,0 1-1,0-1 0,0 1 1,-1-1-1,1 1 1,0-1-1,-1 1 1,1-1-1,-1 1 0,0-1 1,0 2-28,-3 3 87,0 0 1,0-1-1,-1 1 1,-2 3-88,3-5 41,-11 13 55,-58 70 362,59-68-611,1 0 1,0 1 0,-6 16 152,15-27 227,5-11-173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5.3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8922,'-1'1'587,"0"1"1,0-1-1,0 1 0,0-1 1,0 1-1,0-1 1,0 1-1,0 1-587,-5 24 2537,3-11-1222,-3 8 637,1-1 1,1 9-1953,3-26 200,1 1 1,-1-1 0,1 1 0,1 0 0,-1-1 0,1 1 0,1-1 0,-1 1 0,1-1 0,0 0 0,0 1-201,0-4 28,0-1-1,-1 1 1,1 0 0,0-1 0,1 1 0,-1-1 0,0 0-1,1 0 1,-1 0 0,1 0 0,-1 0 0,1-1 0,0 1-1,0-1 1,0 1 0,0-1 0,0 0 0,0 0 0,0-1-1,0 1 1,1 0 0,-1-1 0,0 0 0,0 0 0,1 0-28,8 0-169,-1-1 0,1 0 1,-1-1-1,1 0 0,-1-1 1,5-2 168,5-1-822,-1-2 0,1-1 0,4-3 822,23-15-674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5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91 115 7026,'50'-21'2769,"-48"21"-2552,-1-1-1,1 0 1,0 0 0,0 0-1,-1 0 1,1 0-1,-1 0 1,1 0-1,-1-1 1,0 1-1,1-1 1,-1 1-1,0-1 1,0 1-1,0-1 1,0 1-1,0-1 1,0 0-1,0 0 1,-1 0-1,1 1 1,-1-1-1,1 0 1,-1 0-1,0 0 1,0 0-1,0 0 1,0 0 0,0-1-217,0-3 845,1 5-706,-1-1 0,0 0 1,0 1-1,-1-1 1,1 1-1,0-1 0,0 0 1,-1 1-1,1-1 1,-1 1-1,1-1 1,-1 1-1,0-1 0,0 1 1,0 0-1,1-1 1,-1 1-1,0 0 0,-1 0 1,1-1-1,0 1 1,0 0-1,0 0 0,-1 0 1,1 1-1,0-1 1,-1 0-1,-1 0-139,1 0 56,0 0-1,-1 1 1,1-1 0,0 1-1,-1-1 1,1 1 0,-1 0-1,1 0 1,0 0 0,-1 1-1,1-1 1,0 0 0,-1 1-1,1 0 1,0-1 0,-1 1-1,1 0 1,0 0 0,-1 1-56,-4 2 44,1 1-1,0 0 1,0 0 0,0 0 0,1 1 0,0 0-1,0 0 1,0 0 0,1 1 0,-3 5-44,0 1 26,1 0 0,1 0 1,0 0-1,0 0 0,-1 10-26,5-17 2,0 0 1,0 1-1,0-1 1,1 0-1,0 1 0,0-1 1,1 0-1,0 1 0,0-1 1,0 0-1,3 6-2,-3-9-87,1 1 1,-1-1-1,1 0 0,0 0 0,0 1 1,0-1-1,0 0 0,1-1 1,-1 1-1,1 0 0,0-1 0,-1 1 1,1-1-1,0 0 0,1 0 1,-1 0-1,0-1 0,0 1 1,1-1-1,-1 1 0,2-1 87,3 1-120,0-1-1,-1 0 1,9 0 120,26 0-458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6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69 8818,'-2'0'385,"0"1"-1,0 0 1,0 0 0,1 0 0,-1 0-1,0 0 1,1 0 0,-1 0 0,0 0-1,1 1 1,0-1 0,-1 1 0,0 1-385,0-1 348,1 1 0,0 0 0,-1-1 0,1 1 0,1 0 1,-1 0-1,0-1 0,1 1 0,-1 2-348,0 26 2541,1-29-2301,0 1 0,0-1 0,1 0 0,-1 1 0,1-1-1,0 1 1,-1-1 0,1 0 0,0 0 0,0 1 0,1-1-240,-1-1 31,-1 0 1,1-1 0,0 1-1,0-1 1,0 1 0,0 0-1,0-1 1,0 0-1,0 1 1,0-1 0,1 0-1,-1 1 1,0-1 0,0 0-1,0 0 1,0 0 0,0 0-1,0 0 1,0 0-1,1 0 1,-1 0 0,0-1-1,0 1 1,0 0 0,0-1-32,4 0 3,0-1 1,0 0 0,0 0-1,4-2-3,-7 2-52,1 1 0,-1-1-1,1 1 1,-1-1-1,0 0 1,0 0 0,0 0-1,0 0 1,0 0 0,0-1-1,0 1 1,-1-1 0,1 1-1,-1-1 1,0 1-1,0-1 1,0 0 0,0 1-1,0-1 1,0 0 0,-1 0-1,1 0 1,-1 0 0,0 0-1,0 0 1,0 0-1,0 1 1,-1-1 0,1 0-1,-1 0 1,0 0 0,0 0-1,1 1 1,-2-1 0,1 0-1,0 1 1,-1-1-1,-1-1 53,-5-6-45,0 1-1,-1 1 0,-1 0 0,-4-3 46,5 4 42,6 5 43,-7-5 267,10 4-199,6 1-89,40 1-64,34 3 0,-72-2 32,0 1 1,-1 0 0,1 0 0,-1 1-1,1 0 1,-1 0 0,1 1-1,-1 0 1,0 0 0,0 1 0,2 1-33,-6-3 20,0 0-1,-1 0 1,1 1 0,0-1 0,-1 1 0,1-1 0,-1 1-1,0 0 1,0 0 0,0 0 0,0 0 0,-1 0 0,1 0-1,-1 1 1,0-1 0,0 1 0,0-1 0,0 0 0,-1 1 0,1 0-1,-1-1 1,0 1 0,0-1 0,0 1 0,-1 2-20,0 0 81,0 0 1,0 0-1,-1 0 1,0 0 0,0-1-1,-1 1 1,1-1-1,-1 1 1,-1-1 0,1 0-1,-1 0 1,0 0-82,4-5 6,0 0-1,0 0 1,0 1 0,0-1 0,0 0 0,-1 0 0,1 0 0,0 0 0,0 1 0,0-1 0,0 0 0,-1 0 0,1 0 0,0 0-1,0 0 1,-1 0 0,1 0 0,0 1 0,0-1 0,0 0 0,-1 0 0,1 0 0,0 0 0,0 0 0,-1 0 0,1 0-1,0 0 1,0 0 0,-1 0 0,1-1 0,0 1 0,0 0 0,-1 0 0,1 0 0,0 0 0,0 0-6,0-1-1,-1 1 1,1-1 0,0 1-1,0-1 1,0 1-1,0-1 1,0 1-1,-1-1 1,1 1 0,0-1-1,0 1 1,0-1-1,1 1 1,-1-1 0,0 1-1,0-1 1,0 1-1,0-1 1,0 1-1,1-1 1,-1 1 0,0 0-1,0-1 1,1 1-1,-1-1 1,14-23-52,-8 16 43,-1 0 2,0 1 0,0-1 1,1 1-1,1 0 0,-1 0 0,1 1 0,0 0 0,3-2 7,-3 4-3,0-1 1,1 1-1,-1 0 0,4-1 3,-9 4 4,0 0-1,0 1 1,0-1 0,0 0-1,0 1 1,1 0 0,-1-1-1,0 1 1,0 0 0,1 0 0,-1 0-1,0 0 1,0 1 0,0-1-1,0 1 1,1-1 0,-1 1-1,0 0 1,0 0-4,-1 0 10,1-1 0,-1 1 0,0 0 0,0 0-1,0 0 1,0 0 0,-1 0 0,1 0 0,0 0 0,0 0 0,-1 0 0,1 0 0,0 1-1,-1-1 1,1 0 0,-1 0 0,1 1-10,2 23 204,-1-9-87,-1-4-77,-1-10-65,0 0 0,1 0 0,-1 0 0,0 1 0,1-1 0,0 0 1,-1 0-1,1 0 0,0 0 0,1 2 25,-1-3-172,0 0 1,0-1-1,0 1 0,0 0 1,0 0-1,0-1 1,1 1-1,-1-1 0,0 1 1,0-1-1,1 1 0,-1-1 1,0 0-1,0 1 1,1-1-1,-1 0 0,0 0 1,1 0-1,-1 0 0,0 0 1,1 0-1,-1-1 1,0 1 171,28-3-1282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6.8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31 11779,'-2'-3'678,"0"0"0,0 1 0,0-1 0,0 0 0,-1 1 1,1 0-1,-1 0 0,0-1 0,1 1 0,-2 0-678,3 2 159,-1-1-1,1 1 0,-1-1 0,0 1 1,1-1-1,-1 1 0,1 0 1,-1 0-1,0 0 0,1 0 1,-1 0-1,0 0 0,1 0 1,-1 1-1,0-1 0,1 1 0,-1-1 1,1 1-1,-1-1 0,1 1 1,-2 1-159,-2 1 176,0 0 1,0 1-1,1-1 1,-1 1-1,1 0 0,0 1 1,0-1-1,0 1 1,1-1-1,0 1 1,0 0-1,0 1 1,0-1-1,-1 5-176,-1 2 90,1 1 1,1 0-1,0-1 1,0 1-1,1 1 0,1 1-90,-1 13 95,2 1-1,1-1 0,1 1 0,5 19-94,4 4 110,2 0 1,3 3-111,-15-53-7,6 26 9,-6-25-89,-1-1 0,1 0 1,-1 1-1,0-1 0,0 1 1,0-1-1,0 1 0,0-1 0,-1 0 1,0 2 86,1-4-45,0 0 1,0 1-1,0-1 0,0 0 1,0 0-1,-1 0 1,1 0-1,0 1 1,0-1-1,0 0 1,0 0-1,-1 0 1,1 0-1,0 0 1,0 0-1,-1 1 1,1-1-1,0 0 0,0 0 1,-1 0-1,1 0 1,0 0-1,0 0 1,0 0-1,-1 0 1,1 0-1,0 0 1,0 0-1,-1 0 1,1 0-1,0 0 1,0-1-1,-1 1 1,1 0-1,0 0 0,0 0 1,0 0-1,-1 0 45,-8-6-1613,5 2 767,0 0 1,1 0-1,-1 0 1,1-1-1,0 1 0,0-1 1,0 0 845,-8-22-1659</inkml:trace>
  <inkml:trace contextRef="#ctx0" brushRef="#br0" timeOffset="1">0 225 9458,'0'0'280,"1"-1"0,-1 1-1,0-1 1,0 1 0,1 0 0,-1-1-1,1 1 1,-1-1 0,0 1 0,1 0-1,-1-1 1,1 1 0,-1 0 0,0 0-1,1-1 1,-1 1 0,1 0 0,-1 0-1,1 0 1,-1 0 0,1-1 0,0 1-1,-1 0 1,1 0 0,-1 0 0,1 0-1,-1 0 1,1 0 0,0 1-280,20 3 1743,-6 0-423,5-1-860,0-1 1,0-1-1,0-1 0,20-2-460,-24 0 25,-1 0 0,1 2 0,0 0 0,-1 0 0,1 2-25,-12-2 6,0 1-1,0-1 1,0 1-1,-1 0 1,1 0-1,0 1 1,-1-1-1,1 1 1,-1 0-1,1 0 1,-1 0-1,0 0 1,0 1-1,0-1 1,0 1-1,-1 0 0,1 0 1,0 0-1,-1 0 1,0 0-1,0 0 1,1 3-6,0 1 158,-1-1 1,0 1 0,0-1-1,0 1 1,-1 0-1,0 0 1,0-1 0,-1 1-1,0 0 1,0 0-1,-1 0 1,0 0 0,-1 3-159,-4-1 450,2-8-1240,2-5-3338,2-5 2777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7.1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11194,'-1'4'4257,"1"2"-3088,2 4-265,2-2-392,3 0-336,8 4-1240,3 3-729,14 9 1017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7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149 195 11026,'-6'-3'1708,"0"0"0,0 1 0,-1 0 0,-1-1-1708,3 2 658,0 0 0,0 1 0,0-1 0,0 1 0,-5 0-658,7 1 132,0-1 0,0 0-1,0 1 1,0-1 0,1 1 0,-1 0 0,0 0 0,0 0 0,1 1 0,-1-1-1,1 1 1,-1-1 0,1 1 0,-1 0 0,1 0 0,0 0 0,0 0 0,0 0 0,0 0-1,0 1 1,1-1 0,-2 2-132,-1 4 131,0 0 0,1 1-1,-1-1 1,2 1 0,-1 0 0,1 3-131,1-8 10,1 0 1,-1 0 0,1 0 0,0 0-1,0 0 1,1 0 0,-1 2-11,1-5 1,-1 1 0,1 0 0,-1 0 0,1 0 0,0-1 0,-1 1 0,1 0 0,0-1 0,0 1 0,1 0 0,-1-1 0,0 1 0,0-1 0,1 0 0,-1 1-1,0-1-1,1 0 0,-1-1 0,0 1 0,0 0 0,1 0 0,-1-1 0,1 1 0,-1-1 0,0 1 0,1-1 0,-1 0 0,1 1 0,-1-1 0,1 0 0,-1 0 0,1 0 0,0 0 1,1-1-8,-1 1-1,1-1 0,-1 1 0,1-1 0,-1 0 0,1 0 1,-1-1-1,0 1 0,3-2 9,2-2-80,1-1 0,-1-1 1,0 0-1,-1 0 0,2-2 80,14-17-397,-1-1-1,-1 0 1,10-21 397,-24 38 0,-1 0 0,0 0 0,-1-1 0,0 0 0,-1 0 1,0 0-1,-1 0 0,0-1 0,-1 1 0,0-1 0,-1 1 0,0-9 0,0 19 18,0 0-1,0 0 1,-1 0 0,1 0-1,0 0 1,0 0-1,-1 0 1,1 0-1,0 0 1,-1 1 0,1-1-1,-1-1-17,1 2 7,0 0 1,0 0-1,0 0 0,-1 0 0,1 0 0,0 0 0,0 0 0,0 0 1,0 0-1,0 0 0,-1 0 0,1 0 0,0-1 0,0 1 1,0 0-1,-1 0 0,1 0 0,0 0 0,0 1 0,0-1 1,0 0-1,-1 0 0,1 0 0,0 0 0,0 0 0,0 0 1,0 0-1,-1 0 0,1 0 0,0 0 0,0 0 0,0 0 0,0 1 1,0-1-1,0 0 0,-1 0 0,1 0-7,-2 3 95,-1 0 1,1 0-1,0 1 0,0-1 1,-1 2-96,3-4 17,-8 14 176,1 0 0,0 1 0,2-1 0,0 1 0,-3 16-193,6-22 71,0 0 1,1 0-1,0 0 1,1 0-1,0 0 1,0 0 0,1 0-1,0 0 1,1 0-1,2 6-71,-2-11 26,0 0-1,0 0 1,0 0 0,1-1-1,0 1 1,0-1 0,0 1-1,0-1 1,1 0 0,0 0-1,0-1 1,0 1 0,0-1-1,0 0 1,1 0 0,-1 0-1,1 0 1,0-1 0,0 0-1,0 0 1,0 0-1,0-1 1,0 1 0,1-1-1,1 0-25,1 0-36,0-1-1,0 0 1,0 0-1,0-1 1,0 1-1,0-2 1,0 1-1,0-1 1,0 0-1,-1-1 1,1 0 0,-1 0-1,0-1 1,0 0-1,0 0 1,4-4 36,-1 0-144,0 0 1,-1-1 0,0 0 0,0-1 0,3-6 143,-8 10-15,0 1-1,-1-1 1,1 0 0,-1 0-1,0 0 1,-1-1 0,0 1-1,0-1 1,0 1 0,-1-1-1,1-3 16,-2 9 8,0-1-1,0 1 0,0-1 1,0 1-1,0-1 0,-1 1 1,1-1-1,0 1 0,-1 0 0,1-1 1,-1 1-1,1-1 0,-1 1 1,0 0-1,1 0 0,-1-1 1,0 1-1,0 0 0,0 0 1,0-1-8,0 2 15,-1-1 0,1 0 0,0 1 0,0-1 1,0 1-1,0-1 0,-1 1 0,1-1 0,0 1 1,-1 0-1,1 0 0,0 0 0,-1-1 1,1 1-1,0 1 0,0-1 0,-1 0 0,1 0 1,0 0-1,-1 1 0,1-1 0,0 0 0,-1 1-15,-3 1 61,1 0-1,-1 1 1,1-1-1,-1 1 1,1 0-1,0 0 0,0 0 1,0 1-1,1-1 1,-1 1-1,1 0 0,0 0 1,0 0-1,0 1 1,-1 2-61,1-2 34,1 1 0,-1 0 1,1 0-1,0 0 1,0 0-1,1 0 0,-1 0 1,1 1-1,1-1 1,-1 0-1,1 1 0,1 2-34,-1-7-67,0-1-1,0 0 1,0 1-1,1-1 1,-1 1-1,1-1 0,-1 0 1,1 1-1,-1-1 1,1 0-1,0 0 1,0 0-1,0 0 0,-1 1 1,1-1-1,0 0 1,0 0-1,0 0 1,1-1-1,-1 1 0,0 0 1,0 0-1,0-1 1,1 1-1,-1-1 1,0 1-1,1-1 1,-1 1-1,0-1 0,1 0 1,-1 1-1,1-1 1,-1 0-1,1 0 68,5 0-578,1 0 0,-1-1 0,0 1 0,1-2 0,5 0 578,16-5-364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7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29 12443,'4'25'5545,"-3"-20"-4948,0 0 0,0 0 0,0 0 0,-1 0 1,0 0-1,0 0 0,0 0 0,-1 2-597,0-2 487,-3 13 1048,4-17-1469,0 0-1,-1 0 0,1 0 1,0 0-1,0 0 0,0-1 0,0 1 1,1 0-1,-1 0 0,0 0 1,0 0-1,0 0 0,1-1 1,-1 1-1,0 0 0,1 0-65,0-4 8,1-2-187,1-1-1,0 1 1,0 0-1,0 0 0,1 0 1,1-2 179,26-28-1106,-15 18 703,-11 11 362,0 0 0,0 1 0,1 0 0,-1 0 1,1 0-1,0 0 0,5-1 41,-11 6 12,1-1 1,-1 1-1,1 0 1,-1-1 0,1 1-1,0 0 1,-1 0-1,1 0 1,0 0 0,-1-1-1,1 1 1,-1 0-1,1 0 1,0 0-1,-1 0 1,1 0 0,0 1-1,0-1-12,-1 0 28,0 0 0,1 1 0,-1-1 0,0 0 0,1 0 0,-1 1 0,0-1 0,1 0 0,-1 1 0,0-1 0,0 0 0,0 1 0,1-1 0,-1 0 0,0 1 0,0-1 0,0 0 0,0 1 0,0-1 0,0 1 0,0-1-28,1 4 175,-1-1 0,0 0 0,-1 1 0,1-1 0,-1 0 0,0 1-175,1-3 7,-10 37 1096,6-25-891,1 0 0,-2 10-212,5-22-78,0-1 0,0 1 1,0-1-1,0 1 0,0-1 1,0 1-1,0-1 0,0 1 1,0 0-1,0-1 0,1 1 1,-1-1-1,0 1 1,0-1-1,0 1 0,1-1 1,-1 1-1,0-1 0,1 1 1,-1-1-1,0 1 0,1-1 1,-1 0-1,0 1 0,1-1 1,-1 0-1,1 1 0,-1-1 1,1 0-1,-1 1 0,1-1 1,-1 0-1,1 0 1,-1 0-1,1 1 0,0-1 78,2 0-589,1 1 0,0-1-1,-1 0 1,1 0 0,3 0 589,3-1-960,20 1-308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8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15 8130,'0'0'186,"0"0"1,0 0-1,0 0 1,0 0-1,0 0 1,0 0 0,0 0-1,1 0 1,-1 0-1,0 0 1,0 0-1,0-1 1,0 1-1,0 0 1,-1 0-1,1 0 1,0 0 0,0 0-1,0 0 1,0 0-1,0 0 1,0 0-1,0 0 1,0-1-1,0 1 1,0 0 0,0 0-1,0 0 1,0 0-1,0 0 1,0 0-1,0 0 1,0 0-1,0 0 1,0 0-1,0 0 1,-1 0 0,1 0-1,0 0 1,0 0-1,0 0 1,0 0-1,0 0 1,0 0-1,0 0 1,0 0-187,-6 1 4286,4-1-3907,1 1 1,-1-1-1,0 1 1,1 0-1,0 0 1,-1 0-1,1 0 0,-1 0 1,1 1-380,-10 9 352,2 1-1,-1 0 1,1 1 0,-6 12-352,14-24 15,0 1 0,0 0-1,0-1 1,1 1 0,-1 0 0,0 0 0,1 0 0,-1-1-1,1 1 1,0 0 0,-1 0 0,1 0 0,0 0 0,0 0 0,1-1-1,-1 1 1,0 0 0,0 0 0,1 0 0,-1 0 0,1-1-1,0 1 1,0 0 0,-1 0 0,1-1 0,0 1 0,0-1-1,0 1 1,1 0-15,1 1 5,0 0-1,0 0 0,1-1 1,-1 1-1,1-1 0,0 0 0,-1 0 1,1 0-1,0 0 0,4 0-4,0 1-58,0-1 0,1-1-1,-1 1 1,0-1-1,1-1 1,-1 1 0,0-1-1,1-1 1,-1 0-1,0 0 1,1-1 0,-1 1-1,0-2 1,0 1 0,0-1-1,0-1 1,-1 1-1,1-1 1,-1-1 0,0 1-1,0-1 1,-1 0-1,1-1 1,-1 0 0,0 0-1,-1 0 1,1-1 58,3-5-207,-1-2 0,5-9 207,-10 19 4,-1 0 0,0-1 0,0 1 0,-1-1 0,1 1 0,-1-1-1,0 0 1,0 0 0,-1 0 0,1-2-4,-1 7 7,0 0 0,0-1 0,-1 1-1,1 0 1,0-1 0,0 1 0,0 0 0,0-1 0,0 1-1,0 0 1,0-1 0,-1 1 0,1 0 0,0-1 0,0 1-1,0 0 1,-1 0 0,1-1 0,0 1 0,0 0 0,-1 0-1,1 0 1,0-1 0,0 1 0,-1 0 0,1 0-1,0 0 1,-1 0 0,1 0 0,0-1 0,-1 1 0,1 0-1,0 0 1,-1 0 0,1 0 0,0 0 0,-1 0 0,1 0-1,0 0 1,-1 0 0,1 0 0,-1 0 0,1 1 0,0-1-1,0 0 1,-1 0 0,1 0 0,0 0 0,-1 0-1,1 1 1,0-1-7,-15 9 324,11-6-212,1 0-1,0 1 1,0 0-1,0 0 1,0 0 0,1 0-1,-1 0 1,1 0-1,-1 4-111,-2 6 361,0 0 0,-1 8-361,5-14 78,-1-1 0,1 0-1,0 0 1,1 0 0,0 1 0,0 3-78,0-8 14,1 0 0,-1 1 1,1-1-1,0 0 0,0 0 1,0 0-1,0 0 0,0 0 1,1 0-1,0 0 1,-1 0-1,1-1 0,0 1 1,0 0-1,0-1 0,2 1-14,0 0-39,0 1-1,0-1 0,1-1 1,-1 1-1,1-1 0,0 0 1,-1 0-1,1 0 0,0 0 0,0-1 1,0 0-1,1 0 0,-1-1 1,4 1 39,10-1-1039,0-1 0,-1 0 0,11-3 1039,-27 4-106,36-4-906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19.5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7 198 8850,'0'0'141,"-1"0"1,1 0-1,0 0 0,0 0 1,-1 0-1,1 0 0,0 1 1,0-1-1,-1 0 0,1 0 1,0 0-1,0 0 0,0 0 1,-1 0-1,1 0 0,0 1 1,0-1-1,0 0 0,-1 0 1,1 0-1,0 1 0,0-1 1,0 0-1,0 0 0,-1 0 1,1 1-1,0-1 0,0 0 1,0 0-1,0 1 0,0-1 1,0 0-1,0 0 0,0 1 1,0-1-1,0 0 0,0 0 1,0 1-1,0-1 0,0 0 1,0 0-1,0 1 0,0-1 1,0 0-1,0 1-141,1 0 1332,52 2 1924,-38-3-2957,1-1 1,13-3-300,-21 3 72,0-1-1,0 0 1,0 0-1,-1-1 1,1 0 0,-1-1-1,0 1 1,0-2-72,-3 3 21,0 0-1,0 0 1,-1-1 0,1 0-1,-1 0 1,0 0 0,0 0-1,0 0 1,0-1 0,-1 1 0,1-1-1,-1 1 1,0-1 0,0 0-1,0 0 1,-1 0 0,2-4-21,-2 1 23,0-1 0,0 1 0,-1-1-1,0 1 1,0-1 0,0 0 0,-1 1 0,0-1 0,-1 1 0,0 0 0,0-1 0,-1-1-23,2 8 6,1 0 0,-1 0 0,1-1 1,-1 1-1,0 0 0,1 0 0,-1 0 0,0 0 1,0 0-1,0 0 0,0 0 0,0 1 1,0-1-1,0 0 0,0 0 0,0 1 1,0-1-1,0 1 0,0-1 0,-1 1 0,1-1 1,0 1-1,0 0 0,-1 0 0,1-1 1,0 1-1,0 0 0,-1 0 0,1 0 1,0 0-1,0 0 0,-2 1-6,0 0 18,0 0 0,0 0 0,0 0 0,1 0 0,-1 0 0,0 1 0,0 0 0,1-1 1,-1 1-1,1 0 0,-1 0 0,1 1-18,-3 1 61,1 2 1,0-1-1,0 0 0,0 1 1,1 0-1,0 0 1,0 0-1,0 0 1,1 0-1,0 0 0,0 1 1,0-1-1,1 1 1,0-1-1,1 1 1,-1 0-1,1 6-61,1-8 26,-1 0 1,1 0-1,0 0 0,0-1 1,0 1-1,1 0 0,-1 0 1,1-1-1,0 1 0,1-1 1,-1 0-1,1 0 0,0 0 1,0 0-1,0 0 0,0 0 1,1-1-1,-1 0 0,1 1 1,0-1-1,0-1 0,0 1 1,1 0-1,0-1-26,0 0-127,0 0-1,-1 0 1,2-1-1,-1 0 1,0 0 0,0 0-1,0-1 1,0 0-1,1 0 1,-1 0-1,0 0 1,2-1 127,2-1-703,0 0 0,0 0 0,0-1 0,0 0 0,-1-1 1,3-1 702,1-1-1595,-2 0 1,6-4 1594,15-17-1743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0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 6385,'5'3'4567,"-1"7"-3108,-4-8-682,10 31 6821,2 16-7598,7 21 3087,-18-65-2902,0-2-91,0-1 1,0 1 0,0 0 0,-1 0 0,1-1 0,-1 3-95,-2-7 78,0-1-1,0 1 1,1-1 0,-1 1 0,1-1 0,-1 0 0,1-1-78,-3-8-151,0 0-1,1 0 1,1-1-1,0 1 1,0-10 151,1 16-379,1-1 0,1 1 0,-1 0 0,1-1 0,0 1 0,0 0 0,1 0 0,0 0 0,0 0 0,1 0 0,-1 0 0,1 0 0,0 1 0,4-5 379,11-15-1401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0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0 8066,'-27'45'2872,"25"-39"-1710,4-3-483,7-5 17,-7 1-364,16-3 822,-5 1-532,-1 1-1,6 0-621,-15 2 44,1-1 0,-1 1 0,0 1 0,1-1 0,-1 0 0,0 1 0,1 0 0,-1-1 0,0 1 0,0 1 0,2 0-44,-4-2 11,1 1 1,-1 0-1,0-1 1,0 1-1,0 0 1,0 0-1,0 0 1,0 0-1,0 0 1,0 1 0,0-1-1,0 0 1,0 0-1,-1 0 1,1 1-1,-1-1 1,1 0-1,0 1-11,-1 1 5,0-1 0,1 0 0,-1 1 0,0-1 0,0 1 0,0-1 0,0 0 0,-1 1 0,1-1 0,-1 2-5,-1 3-21,0-1-1,-1 0 1,0 0 0,0 0-1,0 0 1,-1 0 0,-2 3 21,-10 8-47,0 1 1,-15 12 46,-10 9 366,40-37-294,-1-1 0,1 1 1,0 0-1,0-1 0,0 1 0,0 0 1,0 0-1,0-1 0,0 3-72,1-3 27,-1-1 1,1 1-1,0-1 0,0 1 0,0 0 1,0-1-1,0 1 0,0-1 0,0 1 1,0-1-1,0 1 0,0 0 0,1-1 1,-1 1-1,0-1 0,0 1 0,0-1 1,1 1-1,-1-1 0,0 1 0,1-1 1,-1 1-1,0-1 0,1 0 0,-1 1 1,1-1-1,-1 0 0,0 1 0,1-1 1,-1 0-1,1 1 0,-1-1 0,1 0 1,-1 0-1,1 1 0,0-1-27,4 1 129,0 1 0,1-1 0,-1-1 0,0 1 0,1-1-1,-1 0 1,1 0 0,-1 0 0,3-1-129,13-2 287,14-5-287,-32 7 16,66-15-1791,-53 10 1143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1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23 263 3497,'-13'6'4727,"12"-6"-4544,1 0 1,0 0-1,0 0 0,-1 0 1,1 0-1,0 0 0,0 0 1,-1 0-1,1 0 0,0 0 0,0 0 1,-1 0-1,1 0 0,0 0 1,-1 0-1,1 0 0,0 0 1,0 0-1,-1 0 0,1 0 1,0 0-1,0 0 0,-1 0 0,1 0 1,0-1-1,0 1 0,-1 0 1,1 0-1,0 0 0,0-1 1,0 1-1,0 0 0,-1 0 1,1 0-1,0-1 0,0 1 0,0 0 1,0 0-1,0-1 0,-1 1 1,1 0-1,0 0 0,0-1 1,0 1-1,0 0 0,0 0 1,0-1-184,0 0 66,0 0 0,1 0 0,-1 0 0,0 0 0,1 0 0,-1 0 0,0 1 0,1-1 0,-1 0 0,1 0 0,-1 0 0,1 0 0,0 0-66,3-4 134,-4 5-124,2-4 37,0 0 1,1 1 0,-1-1-1,1 1 1,3-3-48,9-9 93,1 1 1,0 0-1,16-8-93,-10 7 128,2 2 0,0 1 0,0 1 0,20-6-128,103-27 488,-115 36-350,8-3 181,1 2 0,-1 3 0,24-2-319,-37 7 79,0 1 1,0 1-1,0 1 1,0 1-1,24 7-79,184 53 192,-166-44-134,-30-9 37,0 1 1,28 14-96,14 10 326,5-3-326,-44-18 106,2-2 1,-1-2 0,2-1-107,271 25 242,-289-30-222,-1 1 1,0 0-1,0 2 1,15 7-21,24 6 47,-10-5 6,0 2 0,-1 3 0,40 20-53,-57-21 33,2-2 1,16 4-34,-30-13 11,0-1 1,0-2 0,0 0-1,14 0-11,-13-3 6,75 9 10,-82-7-7,0 0 0,-1 1 0,0 1 0,9 4-9,19 12 240,0 2-240,-12-5 283,1-2 0,24 8-283,-46-21 28,0-1-1,0 0 0,0-1 1,1 0-1,-1-1 1,0 0-1,3-2-27,24-1 46,29-6-46,10-2 33,17 0 16,-52 5-22,-1 1 0,1 2-1,37 4-26,-61 1 16,1 1-1,-1 1 0,1 1 1,1 1-16,-2 1-20,-14-6-3,-1 1-1,1-1 1,-1-1-1,1 1 1,-1-1 0,1 0-1,0 0 1,0 0-1,-1-1 1,1 0-1,4-1 24,-10 1-43,0 0-1,0 0 1,0 0-1,0 0 0,1 0 1,-1 0-1,0 0 0,0 0 1,0 0-1,0 0 1,0 0-1,1 0 0,-1 0 1,0 0-1,0 0 0,0 0 1,0 0-1,0-1 1,0 1-1,0 0 0,1 0 1,-1 0-1,0 0 1,0 0-1,0 0 0,0-1 1,0 1-1,0 0 0,0 0 1,0 0-1,0 0 1,0 0-1,0-1 0,0 1 44,-2-6-1491,-7-10 423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0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 9970,'13'64'10252,"2"5"-5997,-13-55-3616,-2-14-629,0 0 0,0 0-1,0 0 1,0-1-1,0 1 1,0 0 0,0 0-1,-1 0 1,1 0 0,0 0-1,0 0 1,0 0 0,0 0-1,0 0 1,0 0-1,-1 0 1,1 0 0,0 0-1,0 0 1,0 0 0,0 0-1,0 0 1,0 0 0,-1 0-1,1 0 1,0 0-1,0 0 1,0 0 0,0 0-1,0 0 1,0 0 0,-1 0-1,1 0 1,0 0 0,0 0-1,0 0 1,0 1 0,0-1-1,0 0 1,0 0-1,0 0 1,-1 0 0,1 0-1,0 0 1,0 0 0,0 0-1,0 1 1,0-1 0,0 0-1,0 0 1,0 0-1,0 0 1,0 0 0,0 0-1,0 1 1,0-1 0,0 0-1,0 0 1,0 0 0,0 0-1,0 0-9,-2-4 72,-1-16-29,-2-7 33,0-19-76,5 39-183,-1 0 0,1 1 0,1-1-1,-1 0 1,1 1 0,0-1 0,1 0 0,-1 1 0,2-3 183,-2 6-384,1 0-1,-1 0 1,1 0 0,0 0-1,0 0 1,0 0 0,0 0-1,0 1 1,0-1 0,1 1-1,0-1 1,-1 1 0,1 0-1,0 0 1,0 0 0,0 1-1,0-1 1,3-1 384,-5 3-174,1-1 1,0 1-1,0-1 0,-1 1 1,1 0-1,0 0 1,0 0-1,0 0 0,-1 0 1,2 0 173,24 6-886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1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30 5385,'0'0'169,"1"0"0,-1 0 1,0-1-1,0 1 0,0 0 0,0 0 0,0 0 0,1-1 0,-1 1 0,0 0 1,0 0-1,0 0 0,1 0 0,-1-1 0,0 1 0,0 0 0,1 0 0,-1 0 1,0 0-1,0 0 0,1 0 0,-1 0 0,0 0 0,0 0 0,1 0 0,-1 0 1,0 0-170,3 3 6685,2 11-5680,0 1 0,-1 0 0,-1 1 0,-1-1 0,1 15-1005,-3-27 107,1-1-1,-1 1 1,0-1 0,1 1 0,0-1-1,-1 0 1,1 1 0,0-1-1,0 0 1,1 1 0,-1-1 0,0 0-1,1 0 1,-1 0 0,1 0-1,0 0 1,-1-1 0,1 1 0,0 0-1,0-1 1,0 1-107,0-1 3,0 0 0,0 0 0,0-1-1,1 1 1,-1 0 0,0-1 0,0 0 0,0 1 0,0-1 0,1 0 0,-1 0-1,0 0 1,0 0 0,0-1 0,1 1 0,-1 0 0,0-1 0,0 0-1,0 1 1,0-1 0,0 0 0,0 0 0,0 0 0,0-1-3,2 0-102,-1 0 1,0 0 0,-1 0-1,1-1 1,0 1-1,-1-1 1,1 0-1,-1 0 1,0 0 0,0 0-1,0 0 1,0 0-1,0 0 1,-1-1-1,0 1 1,0-1 0,0 1-1,0-1 1,0 1-1,0-1 1,-1 0 0,0 1-1,0-1 1,0-1 101,0 0-78,-1 1 0,1 0 0,-1 0 0,0 0 0,-1-1 0,1 1 0,-1 0 0,1 1 0,-1-1 1,0 0-1,-1 0 0,1 1 0,-1-1 0,1 1 0,-1 0 0,0 0 0,0 0 0,0 0 0,-1 1 1,1-1-1,-1 0 78,-3 0-6,1 0 0,-1 0 1,1 0-1,-1 1 1,0 0-1,0 1 0,0-1 1,-7 0 5,4 2 151,0-1-1,0 1 1,-1 1 0,1 0 0,-8 1-151,18-2 30,-1 0-1,1 0 0,-1 0 1,1 0-1,-1 0 1,1 0-1,-1 1 1,1-1-1,-1 0 1,1 0-1,-1 0 0,1 0 1,0 1-1,-1-1 1,1 0-1,-1 0 1,1 1-1,-1-1 1,1 0-1,0 1 1,-1-1-1,1 0 0,0 1 1,-1-1-1,1 0 1,0 1-1,0-1 1,-1 1-1,1-1 1,0 1-1,0-1 0,0 1 1,0-1-1,0 1 1,-1-1-1,1 1-29,0 0 211,2 0-182,0-1 0,0 1 0,1 0 0,-1-1 0,0 1 0,0-1 0,0 1 0,1-1-29,12 3 15,-6-2-9,21 6 40,21 0-46,13-3 51,32-3-51,-52-2 13,-43 1-13,0 0 0,1 0 0,-1 0 0,0 0 0,0 1 0,0-1 0,0 0 0,0 0 0,1 1 0,-1-1 0,0 0 0,0 1 0,0-1 0,0 1 0,0 0 0,0-1 0,0 1 0,-1 0 0,2 0 0,-1 0 9,-1 0-1,1 0 1,-1 0-1,1 0 1,-1 0-1,0 0 0,1 0 1,-1 0-1,0 0 1,0 0-1,0 0 1,0 1-1,0-1 1,0 0-1,0 0 1,0 0-1,0 0-8,-2 6 115,0-1-1,0 1 1,0-1-1,-1 0 1,1 0-1,-2 0-114,1 0 178,0 1 2,-1 1 150,0 1 0,0-1-1,1 1 1,-1 4-330,5-9 299,1-4-172,4-8 18,-3-2-136,-2 7-10,0 0 0,0 0 1,0 0-1,0 0 0,1 0 1,-1 1-1,2-3 1,17-22-156,18-20 156,-33 41 4,0 0 0,0 0 0,1 1-1,0 0 1,0 0 0,0 0 0,0 1 0,7-3-4,-3 3 514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1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7778,'1'-3'8823,"1"5"-6463,3 11-1578,-5-11-667,1 7 263,1-1-1,-1-1 1,4 8-378,3 12 365,10 28 214,-14-36-358,-1-1 0,-1 1-1,-1 1 1,0-1-221,1 23 268,9 129 415,-8-116-562,2-10-613,-3-38-584,0-10-758,1-12-1180,0-6 1535</inkml:trace>
  <inkml:trace contextRef="#ctx0" brushRef="#br0" timeOffset="1">26 5 11098,'11'-2'1292,"-1"1"-1,1 0 0,-1 1 0,1 0 1,5 1-1292,-3 1 380,1 0 0,-1 1 0,0 0 0,-1 1 1,1 1-1,0 0 0,-1 0 0,0 1 0,-1 1 0,1 0 1,1 2-381,-11-8 73,0 1 0,0-1 1,0 1-1,-1-1 1,1 1-1,-1 0 1,1 0-1,-1-1 0,0 1 1,0 0-1,0 0 1,0 0-1,0 0 0,0 1 1,0-1-1,-1 0 1,1 0-1,-1 1-73,0-1 36,0 0 1,0 0-1,0 0 0,-1 0 1,1 0-1,-1 0 0,1 0 0,-1 0 1,0 0-1,0 0 0,0 0 1,0-1-1,0 1 0,0 0 1,0-1-1,-1 1 0,1-1 0,0 1 1,-2 0-37,-7 7 118,-1 0 0,0-1 0,0-1 1,-10 5-119,-5 2-1041,-20 7 1041,32-17-1667,14-4 1621,0 0 0,0 0 1,-1 0-1,1 0 1,0 0-1,0 0 0,0 0 1,0 0-1,0 0 1,0 0-1,0 0 1,0 0-1,0 0 0,-1 0 1,1 0-1,0 0 1,0 0-1,0 0 0,0 0 1,0 0-1,0 0 1,0 0-1,0-1 0,0 1 1,-1 0-1,1 0 1,0 0-1,0 0 0,0 0 1,0 0-1,0 0 1,0 0-1,0 0 1,0 0-1,0 0 0,0 0 1,0 0-1,0-1 1,0 1-1,0 0 0,0 0 1,0 0-1,0 0 1,0 0-1,0 0 0,0 0 1,0 0-1,0-1 1,0 1-1,0 0 0,0 0 1,0 0-1,0 0 1,0 0 45,2-8-1527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2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9642,'1'2'586,"9"15"6920,8 17-7506,-15-28 540,-1 0 1,1 0-1,-2 1 0,1-1 1,-1 1-1,0-1 1,0 5-541,-1 0 541,0 0 0,-1 0 0,0 0 0,-1 0 1,-1 2-542,3-15 259,-1-12-146,4-1-127,0-1 1,1 1 0,4-9 13,-7 19-120,1 1 0,0-1 1,1 0-1,-1 1 0,1-1 1,0 1-1,0 0 0,0 0 1,0 0-1,1 0 0,0 1 1,0-1-1,0 1 1,0 0-1,4-2 120,-3 2-574,-1 1 1,1 0-1,0 0 1,0 1-1,0-1 1,0 1-1,1 0 1,-1 1-1,3-1 574,15 1-1299</inkml:trace>
  <inkml:trace contextRef="#ctx0" brushRef="#br0" timeOffset="1">303 55 9634,'-6'6'1099,"1"0"1,-1 1-1,2 0 1,-1 0-1,1 1 1,0-1-1,0 1 0,1 0 1,-1 2-1100,1-2 491,2-5-334,0-1-1,0 1 0,1 0 0,-1 0 1,1-1-1,-1 1 0,1 0 1,0 0-1,0-1 0,0 1 0,0 0 1,1 0-1,-1 0 0,1-1 0,0 1-156,-1-1 30,1-1-1,-1 0 0,1 1 0,0-1 1,0 0-1,-1 1 0,1-1 1,0 0-1,0 0 0,0 0 0,1 0 1,-1 0-1,0 0 0,0 0 0,0 0 1,1 0-1,-1 0 0,0-1 0,1 1 1,-1-1-1,1 1 0,-1-1 0,1 1 1,-1-1-1,1 0 0,-1 0 0,1 1 1,-1-1-30,3-1 18,-1 1 0,0 0 0,0-1 0,0 0 0,0 1 0,0-1 0,-1 0 0,1-1 1,0 1-1,0 0 0,-1-1 0,1 0 0,0 0-18,3-2 18,0-1 0,-1 0 0,1 0-1,3-5-17,-7 8 5,-1 0 0,1 0-1,-1 0 1,1-1-1,-1 1 1,0 0-1,0-1 1,0 1 0,0-1-1,0 1 1,0-1-1,-1 0 1,0 1-1,1-1 1,-1 0 0,0 1-1,0-1 1,0 0-1,-1 0-4,1 0 12,-1 0 0,0 0 1,0 0-1,0 0 0,-1 0 0,1 0 0,-1 0 0,0 0 0,1 0 0,-1 1 0,0-1 0,-1 1 0,1-1 0,0 1 0,-2-1-12,-2-2 43,0 1-1,0 0 0,0 0 0,-1 0 0,1 1 1,-4-1-43,8 3-61,0 0-1,0 0 1,0 0 0,-1 1 0,1-1 0,0 1 0,-1 0 0,1-1 0,0 1 0,-1 0 0,1 0-1,0 1 1,-1-1 0,1 0 0,0 1 0,0-1 0,-1 1 0,1 0 0,0 0 0,0 0 0,0 0 0,-1 1 61,-6 6-1377,0-3 546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2.4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0 10634,'1'35'6389,"-1"-14"-5143,0 0 0,-1 0-1,-2 9-1245,1-18 239,-7 42 1664,2 17-1903,6-53 156,0-1 0,2 0 0,0 1 0,1-1 0,1 0 0,2 5-156,-4-16 25,1 0 0,1 0 0,-1 0 0,1-1-1,0 2-24,1-3 54,-5-11-48,0 1-147,0-3 103,1 1 0,-1-1 0,1 1-1,1-1 1,1-7 38,-2 10-16,1 4 13,-1-1 0,0 1 0,1 0 0,-1 0 0,1-1 0,-1 1 0,1 0 0,0 0 0,0 0 0,0 0-1,0 0 1,0 0 0,1 0 0,-1 1 0,1-1 0,-1 0 0,1 1 0,-1-1 0,1 1 0,0-1 0,0 1-1,0 0 1,0 0 0,0 0 0,0 0 0,0 0 0,0 0 0,0 0 0,0 1 0,1-1 0,-1 1 0,0 0 0,0-1-1,1 1 1,-1 0 0,0 1 0,1-1 3,6 1 24,-1 0 0,1 0 0,0 1 1,-1 0-1,0 1 0,0 0 0,0 0 0,5 4-24,-10-6 35,-1 0 0,0 0-1,1 1 1,-1-1 0,0 1 0,0-1-1,0 1 1,0 0 0,0 0-1,0 0 1,-1 0 0,1 0 0,-1 0-1,1 1-34,-2-2 30,1 0-1,-1 0 0,0-1 0,0 1 1,0 0-1,1 0 0,-1 0 1,0 0-1,0 0 0,0 0 0,-1 0 1,1 0-1,0 0 0,0 0 0,0-1 1,-1 2-30,0 0 47,0 0 0,0-1 0,0 1 1,0 0-1,0-1 0,0 1 0,-1-1 1,1 1-1,-1-1 0,0 1-47,-3 2 91,-1-1-1,1 1 1,-1-1-1,0-1 1,0 1 0,0-1-1,-3 1-90,-46 11 302,33-10-796,-1-1 0,0-1 1,-17-1 493,27-4-1222,9 1 1033,3 2 202,1 0-1,0 0 1,0 0 0,0 0-1,0 0 1,0 0-1,0 0 1,0-1 0,0 1-1,0 0 1,0 0-1,0 0 1,0 0 0,0 0-1,0 0 1,0 0-1,0 0 1,0 0-1,0 0 1,0 0 0,0 0-1,0 0 1,0 0-1,0 0 1,0 0 0,0-1-1,0 1 1,0 0-1,0 0 1,0 0 0,0 0-1,0 0 1,0 0-1,0 0 1,0 0 0,0 0-1,0 0 1,0 0-1,0 0 1,0 0 0,0 0-1,0 0 1,0 0-1,0 0 1,1 0 0,-1 0-1,0 0 1,0 0-1,0-1 1,0 1 0,0 0-1,0 0 1,0 0-13,15-3 273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2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81 8914,'4'0'822,"0"0"0,0 0 0,0-1 0,0 0-1,0 0 1,0 0 0,0 0 0,0-1 0,-1 1 0,4-3-822,-6 4 63,-1 0 0,0-1 0,1 1 0,-1 0 0,0-1 0,0 1 0,1-1 0,-1 1-1,0 0 1,0-1 0,1 1 0,-1-1 0,0 1 0,0 0 0,0-1 0,0 1 0,0-1 0,0 1 0,0-1 0,0 1 0,0-1 0,0 1 0,0 0 0,0-1 0,0 1 0,0-1-1,0 1 1,0-1 0,0 1 0,0-1 0,-1 1 0,1 0 0,0-1 0,0 1 0,-1-1-63,-10-12 1052,6 9-779,0-1 0,0 1-1,-1 0 1,1 0 0,-1 1-1,0 0 1,0 0 0,-1 0-1,1 1 1,-1-1 0,-3 1-273,8 1 25,0 1 0,1 0 0,-1 1 0,1-1 0,-1 0 1,1 0-1,-1 1 0,1-1 0,-1 1 0,1-1 0,-1 1 1,1 0-1,-1-1 0,1 1 0,0 0 0,-1 0 0,1 0 1,0 0-1,0 0 0,-1 1-25,-2 3 10,0 0 1,0 1 0,0-1-1,0 3-10,1-4 21,-4 7-6,2-4 1,2-1 0,-1 1 1,-1 3-17,4-8 2,0 0-1,0 0 1,1 1 0,-1-1 0,1 0 0,0 0 0,-1 0 0,1 0 0,0 0 0,0 0 0,1 1 0,-1-1 0,0 0 0,1 1-2,-1-2 0,1 0-1,-1-1 1,1 1 0,-1 0-1,0-1 1,1 1-1,-1-1 1,1 1 0,-1-1-1,1 1 1,0-1-1,-1 1 1,1-1 0,-1 1-1,1-1 1,0 0-1,-1 1 1,1-1 0,0 0-1,0 0 1,-1 1 0,1-1-1,0 0 1,0 0-1,-1 0 1,1 0 0,0 0-1,0 0 1,-1 0-1,1 0 1,0 0 0,0-1-1,-1 1 1,1 0-1,0-1 1,6 0 1,-1-1-1,0 0 0,0-1 1,0 0-1,-1 1 5,3-1 0,0 1 0,0 0 0,0 1 0,0 0 0,0 0 0,0 0 0,0 1 0,0 0 0,0 1 0,0 0 0,6 1-5,-11-1-170,0-1 0,0 1 0,0-1 0,0 0 0,0 0 0,0-1 0,0 1 0,0 0 0,0-1 0,0 0 0,0 0 1,0 0-1,-1 0 0,1 0 0,0 0 0,-1-1 0,1 0 0,-1 1 0,1-1 0,-1 0 170,12-12-850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3.1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 12715,'-3'43'5969,"2"-1"-3486,0 0-478,-4 25-2005,-5-8 908,5-34-664,2 1 1,0 0-1,1 0 0,2 14-244,0-40-5,0 1-1,0 0 1,0 0-1,0 0 0,0-1 1,0 1-1,0 0 0,0 0 1,1 0-1,-1-1 1,0 1-1,0 0 0,1 0 1,-1-1-1,1 1 1,-1 0-1,1-1 0,-1 1 1,1-1-1,-1 1 0,1 0 6,0-1-19,-1 0-1,1 0 0,-1 0 0,1 0 0,-1-1 1,0 1-1,1 0 0,-1 0 0,1 0 0,-1-1 0,0 1 1,1 0-1,-1-1 0,0 1 0,1 0 0,-1-1 1,0 1-1,1 0 0,-1-1 0,0 1 0,0 0 0,0-1 1,1 1-1,-1-1 0,0 1 0,0-1 0,0 1 0,0 0 1,0-1-1,0 1 0,0-1 0,0 1 20,6-19-591,-2 6 414,0 0 1,0 1 0,1-1-1,1 1 1,0 0 176,-4 9 0,0 1-1,0-1 1,0 0 0,0 0-1,1 1 1,-1-1 0,1 1-1,-1 0 1,1-1 0,0 2-1,0-1 1,0 0 0,0 0-1,0 1 1,1 0 0,-1-1-1,0 1 1,1 0 0,-1 1-1,1-1 1,-1 1 0,2 0 36,0 0-1,0 0 1,-1 1 0,1 0 0,0 0-1,-1 0 1,1 1 0,-1-1 0,0 1-1,1 0 1,-1 0 0,0 1 0,0-1-1,0 1 1,2 2-36,-5-5 35,0 1 0,0 0 0,0-1 0,0 1 0,0 0 0,0 0 0,0 0 0,0 0 0,0 0 0,-1 0 0,1 0 0,0 0 0,-1 0 0,1 0 0,-1 0 0,1 1 0,-1-1 0,1 0 0,-1 0 0,0 1 0,0-1 0,1 0 0,-1 1-1,0-1 1,0 0 0,0 0 0,-1 1 0,1-1 0,0 0 0,0 0 0,-1 1 0,1-1 0,-1 0 0,1 0 0,-1 0 0,1 1 0,-1-1 0,0 0 0,1 0 0,-1 0 0,0 0 0,0 0 0,0 0 0,0-1 0,0 1 0,0 0 0,0 0 0,-1 0-35,-6 4 168,-1 0-1,0 0 1,0-1-1,0 0 1,-1 0 0,0-1-168,-10 3-63,1-1 0,-11 0 63,25-4-288,-1 0-1,1-1 1,0 0 0,0-1-1,0 1 289,4 0-150,0 0 0,1 0 0,-1 0 1,1-1-1,-1 1 0,0 0 0,1 0 0,-1 0 0,1-1 0,-1 1 0,0 0 1,1-1-1,-1 1 0,1 0 0,-1-1 0,1 1 0,0-1 0,-1 0 150,1 1-230,0-1-1,0 1 0,0-1 0,0 1 1,0-1-1,0 1 0,0-1 0,0 1 1,0-1-1,0 1 0,0-1 0,0 1 1,1-1-1,-1 1 0,0-1 0,0 1 1,1-1-1,-1 1 0,0 0 0,1-1 0,-1 1 1,0-1-1,1 1 0,-1 0 0,1-1 1,-1 1-1,0 0 231,18-15-2451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1 312 11554,'17'13'4753,"-9"2"-2584,-7-3-321,3-3-479,-5 3-225,-4-8-744,9 0-472,-6-7-992,2 2-673,0-1 945,2-8 120</inkml:trace>
  <inkml:trace contextRef="#ctx0" brushRef="#br0" timeOffset="1">62 4 11795,'3'-2'4937,"2"0"-2377,-5 2-1600,-1 0-264,-1 0-391,1 0-682,0 0-1567,1 0 1224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4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 11122,'-1'25'4937,"-2"7"-2480,-3 6-417,-2 8-247,-3 0-489,2-2-352,2-4-624,0-7-144,7-6-80,0-6-248,4-4-696,2-1-512,-2-6-993,0-4 1361</inkml:trace>
  <inkml:trace contextRef="#ctx0" brushRef="#br0" timeOffset="1">167 247 8298,'0'22'4649,"-3"-2"-120,3 4-2313,-1-7-631,-1 3-281,2-6-496,0-9-520,0-4-936,0-2-736,0 0 832</inkml:trace>
  <inkml:trace contextRef="#ctx0" brushRef="#br0" timeOffset="2">132 46 9034,'-3'0'4705,"3"8"-520,3 2-2361,1 0-776,0-2-127,3 0-657,2-6-856,6 0 3168,5-2-2216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4.4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10082,'-14'15'5153,"9"6"-840,1 11-2873,-5 0-87,7 5-537,-6 2-240,4-10-400,3 2-72,-3-6-120,9-4-248,5-6-672,-1-8-392,10-9-1041,-9-3-408,13-10 1777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1.8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3 8770,'-4'-2'2074,"5"4"3176,20 11-4398,-3 2-561,-9-7-71,1 0 0,0 0 0,1-1 0,9 5-220,8 1 473,-16-7-290,0-1-1,0 2 1,-1 0-1,4 2-182,-13-7 41,0 0 0,1 0-1,-1 0 1,0 0-1,0 0 1,0 0 0,0 1-1,0-1 1,-1 1-1,1-1 1,-1 1 0,0 0-1,1 0 1,-1-1-1,0 1 1,-1 0 0,1 0-1,-1 0 1,1 0-1,-1 2-40,0 3 70,-1-1-1,0 0 1,-1 0 0,0 0-1,0 0 1,0-1-1,-1 1 1,0 0 0,0-1-1,0 0 1,-4 4-70,-7 10 112,0 0 0,-14 13-112,-13 9-2176,-25 19 2176,37-35-2807,17-14 1695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2:24.8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13107,'0'3'533,"1"0"0,-1 0 0,1 0 1,0 0-1,0 0 0,0-1 0,1 1 1,-1 0-1,0-1 0,1 1 0,0-1 0,0 1 1,1 0-534,0 0 280,0 0 1,1 0-1,0 0 1,0 0-1,0 0 1,0-1-1,0 0 0,1 1-280,7 1 74,-1 0-1,1-1 0,0 0 1,1 0-1,-1-2 0,2 1-73,73 3 170,0-3-170,-42-1 17,-40-1-16,3 0 2,-1 0 0,0 1 0,-1 0 0,5 1-3,-10-2 0,0 0 0,0 0 0,0 1 0,0-1 0,0 0 0,1 1 0,-1-1 0,0 1 0,0 0 0,0-1 0,0 1 0,-1 0 0,1-1 0,0 1 0,0 0 0,0 0 0,-1 0 0,1 0 0,0 0 0,-1 0 0,1 0 0,0 0 0,-1 0 0,0 0 0,1 0 0,-1 0 0,0 0 0,1 1 0,-2 3 15,1-1 0,-1 1 0,0-1-1,0 1 1,-1-1 0,1 1 0,-1-1-1,0 0 1,-2 4-15,-4 7 145,1 3 230,1 0-1,-1 5-374,5-17 70,1 0 0,0-1 0,0 1-1,1 0 1,-1-1 0,1 1 0,0 0-1,1 0 1,1 4-70,-2-9-3,0 0-1,0 0 1,0 0-1,0-1 0,1 1 1,-1 0-1,0 0 1,1-1-1,-1 1 1,1 0-1,-1 0 1,1-1-1,-1 1 1,1 0-1,-1-1 0,1 1 1,0-1-1,-1 1 1,1-1-1,0 1 1,-1-1-1,1 1 1,0-1-1,0 0 0,-1 1 1,1-1-1,0 0 1,0 0-1,0 0 1,0 0-1,-1 1 1,1-1-1,0 0 1,0 0-1,0-1 0,0 1 1,0 0 3,4-1-119,0 0 0,-1-1 0,1 1 0,-1-1 0,1 0 0,0-1 119,-4 2-26,55-30-1203,-30 17 1015,0 0-1,0 1 1,3 1 214,-28 12 5,0-1 0,0 1 0,1 0 0,-1 0 0,0-1 1,0 1-1,0 0 0,0 0 0,0 0 0,0 0 0,0 0 0,1 0-5,-2 1 4,1-1-1,-1 0 0,0 0 1,1 0-1,-1 0 0,0 1 1,0-1-1,1 0 1,-1 0-1,0 0 0,1 1 1,-1-1-1,0 0 0,0 1 1,1-1-1,-1 0 1,0 1-1,0-1 0,0 0 1,0 1-1,1-1 0,-1 0 1,0 1-4,0 2 19,0-1 1,1 1 0,-2 0-1,1-1 1,0 1-1,0 0 1,-1 0 0,0 0-20,0 7 45,-20 108 493,9 31 39,9-111-287,-1 0-1,-9 32-289,10-59 61,0-1-1,-1 0 1,0 0-1,0 0 0,-1 0 1,0-1-1,-1 0 1,0 0-1,-7 8-60,4-8 66,-1 1-1,1-1 0,-2-1 1,1 0-1,-1 0 0,-1-1 1,-7 4-66,13-8 43,0 0 1,0-1-1,0 0 0,-1 0 1,1 0-1,0 0 1,-1-1-1,-5 0-43,9-1 10,1 0 0,-1 0 0,1 0 0,0 0 0,-1 0 0,1-1 0,0 1 0,-1-1 0,1 0 0,0 1 0,-1-1 0,1 0 0,0-1 0,0 1 0,0 0 0,0 0 0,0-1 0,0 1 0,1-1 0,-1 0 0,0 0 0,1 1-1,-1-1 1,0-2-10,1 2 3,0 0 0,0 0 0,0 0 0,0 0-1,0-1 1,1 1 0,-1 0 0,1 0 0,0 0 0,0-1-1,0 1 1,0 0 0,0 0 0,0-2-3,1 0 2,0 0 0,0 0 0,0 0 0,1 0 0,-1 0 0,1 1 0,2-4-2,3-4 4,0 1 0,1 0 0,1 1 0,7-8-4,-6 7-36,1 1 0,0 0-1,1 0 1,-1 1 0,2 1 0,-1 0 0,1 0 0,0 1 0,0 1 0,1 0-1,-1 1 1,11-1 36,6-1-1896,1 2 0,24 0 1896,-34 4-929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2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59 7898,'-4'-5'5585,"1"3"316,4 13-4442,12 45-631,-8-34-517,-1 0 1,2 22-312,-3-15 189,0 7 53,0 14-242,0-74-174,1 1 156,1 0 0,1 0 0,1 0 0,1 1 0,1 0 18,-8 19 0,5-12 9,0-1 0,2 1 0,0 0-1,10-12-8,-14 20 8,1 1-1,0 0 0,0 0 0,1 1 0,0-1 1,0 1-1,0 1 0,0-1 0,1 1 0,0 0 1,5-2-8,-10 5 6,1 0 1,-1 0 0,0 0 0,1 1 0,-1-1 0,1 1-1,-1-1 1,1 1 0,-1 0 0,1 0 0,-1 0 0,1 0 0,-1 1-1,1-1 1,-1 1 0,1-1 0,-1 1 0,1 0 0,-1 0-1,0 0 1,1 0 0,-1 0 0,0 0 0,0 1 0,0-1 0,0 1-1,0 0 1,0-1 0,-1 1 0,1 0 0,0 0 0,-1 0-1,0 0 1,1 1 0,-1-1 0,0 0 0,1 2-7,6 16 194,0 1-1,2 14-193,-3-10 341,8 15-341,-11-28-154,5 10 622,-9-21-657,1 0-1,-1 0 0,1 0 1,-1-1-1,1 1 0,0 0 1,-1 0-1,1-1 0,0 1 1,0 0-1,-1-1 0,1 1 0,0-1 1,0 1-1,0-1 0,0 1 1,0-1-1,0 0 0,0 1 1,0-1 189,4-1-1194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3.2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10194,'9'53'7148,"-5"-27"-4011,6 20-3137,-10-43 48,1 0 1,0 0-1,1-1 1,-1 1-1,0 0 0,1 0 1,0-1-1,0 1 1,-1-1-1,2 1 0,-1-1 1,0 0-1,0 0 0,1 0 1,-1 0-1,1 0 1,-1 0-1,1-1 0,0 1 1,0-1-1,0 0 1,-1 0-1,1 0 0,1 0 1,-1 0-1,0-1 1,0 0-1,0 1 0,1-1-48,0 0-3,0 0-1,0-1 0,-1 1 1,1-1-1,0 1 0,0-1 1,0 0-1,-1-1 0,1 1 1,0-1-1,-1 0 0,1 1 1,-1-2-1,0 1 0,0 0 1,0-1-1,0 1 0,0-1 1,0 0-1,0 0 0,-1 0 1,0 0-1,1-1 4,-1 0 2,-1 1 0,1-1 0,-1 0 0,0 1 0,0-1 0,-1 0 0,1 0 0,-1 1 0,0-1 0,0 0 0,0 0 0,0 0 0,-1 1 0,1-1 0,-1 0 0,0 0 0,0 1 0,0-1 0,-1 0 0,1 1 0,-1-1-2,0 1 13,0-1-1,0 0 0,0 1 0,0-1 1,-1 1-1,1 0 0,-1-1 0,0 1 1,0 1-1,0-1 0,-1 0 0,1 1 0,-1-1 1,1 1-1,-1 0 0,0 0 0,1 1 1,-5-2-13,6 3 9,-1-1 1,1 1-1,0 0 1,0 0-1,-1 0 1,1 0-1,0 0 1,0 1 0,-1-1-1,1 1 1,0-1-1,0 1 1,0 0-1,0 0 1,0 0-1,0 0 1,0 0-1,0 1 1,0-1-1,0 0 1,1 1 0,-1 0-1,1-1 1,-1 1-1,1 0 1,-1 0-10,-3 5 2,0 1 1,0 0 0,1 0-1,0 0 1,-2 7-3,6-13-87,-1-1-1,0 1 1,1 0 0,-1-1-1,1 1 1,0 0-1,-1 0 1,1-1 0,0 1-1,0 0 1,0 0-1,0 0 1,0-1 0,1 1-1,-1 0 1,1 0-1,-1 0 88,1-1-131,0 0 0,-1-1 0,1 1 0,-1 0 0,1-1 0,0 1 0,0 0 0,-1-1-1,1 1 1,0-1 0,0 0 0,0 1 0,-1-1 0,1 1 0,0-1 0,0 0 0,0 0-1,0 0 1,0 1 0,0-1 0,0 0 0,0 0 0,-1 0 0,1 0 0,0-1 0,0 1-1,0 0 1,0 0 0,0 0 0,0-1 0,0 1 0,0-1 131,18-8-1326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3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7258,'18'10'3944,"-8"8"-535,-4 21-1785,-5 9-23,-2 18-401,-2 4-240,6-7-360,10-4-152,7-17-231,1-8-65,7-11-112,-5-12-416,-2-10-1481,2-5 297,-5-20 608</inkml:trace>
  <inkml:trace contextRef="#ctx0" brushRef="#br0" timeOffset="1">14 200 7786,'-5'-9'4257,"-2"10"-137,6 2-2343,5-2-329,-4-1-232,0 0-399,31 10-233,46 9-328,-29-12-456,-2-7-1145,10-3 953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4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65 158 9234,'-2'2'723,"1"0"0,-1-1 1,1 1-1,-1 0 0,1 0 0,-1-1 0,0 1 1,0-1-724,-12 11 1661,5-4-851,0 2 0,-3 4-810,11-14 37,1 1 0,-1-1-1,1 1 1,-1-1 0,1 1-1,0-1 1,-1 0 0,1 1 0,0-1-1,0 1 1,-1-1 0,1 1-1,0-1 1,0 1 0,0 0 0,0-1-1,-1 1 1,1-1 0,0 1-1,0-1 1,0 1 0,0 0-1,0-1 1,0 1 0,1-1 0,-1 1-1,0-1 1,0 1 0,0-1-1,0 1 1,1-1 0,-1 1-1,0-1 1,1 1 0,-1-1 0,0 1-1,1-1 1,-1 1 0,0-1-1,1 1 1,-1-1 0,1 0 0,-1 1-1,1-1 1,-1 0 0,1 0-1,-1 1 1,1-1 0,-1 0-1,1 0 1,0 0-37,0 1 79,3 1 6,1-1-1,-1 1 1,1-1-1,-1 0 1,1 0-1,-1-1 1,1 1 0,0-1-1,-1 0 1,1-1-1,0 1 1,-1-1-1,4 0-84,4-2 34,0 0-1,-1-1 0,0 0 1,10-5-34,-10 4 11,1-2 0,-2 1 0,1-1 0,-1-1 0,0 0 0,4-4-11,-8 6 6,0-1-1,-1 1 0,0-1 1,0 0-1,0 0 0,-1 0 1,0-1-1,0 0 0,2-6-5,-4 9 10,-1 0 0,0-1 0,0 1 0,0 0 0,-1 0 0,1 0 0,-1-1-1,-1-3-9,1 7 9,0 0 0,-1 0 1,1 0-1,0 0 0,-1 0 0,0 1 0,1-1 0,-1 0 0,0 0 0,0 1 0,0-1 0,0 1 0,0-1 0,0 1 0,0-1 0,-1 1 0,1 0 0,0-1 0,-1 1 0,1 0 0,-1 0 0,0 0 0,1 0 0,-3-1-9,1 1 40,0 1-1,0-1 1,-1 0-1,1 1 1,0-1-1,0 1 1,-1 0-1,1 0 1,0 1-1,-1-1 1,1 1-1,0-1 1,0 1-1,0 0 1,-1 0-1,1 0 1,-2 2-40,1-1 59,1 0 0,-1 0 0,1 1 0,0-1 0,0 1 0,0-1 0,0 1 0,0 0 0,1 0 0,-1 1 0,1-1 0,0 0 0,0 1 0,0 0 0,0 0-59,-2 10 210,0 0 0,1 0-1,1 1 1,0-1 0,1 8-210,0-12 100,1 1 0,0 0-1,1 0 1,0 0 0,1 0-1,0-1 1,1 1 0,0-1 0,1 1-1,0-1 1,3 5-100,-4-9 13,0-1 0,0 0-1,1 0 1,-1 0 0,1 0 0,1-1 0,-1 0-1,0 0 1,1 0 0,0 0 0,0-1 0,0 1-1,1-1 1,-1-1 0,1 1 0,-1-1 0,1 0-1,0 0 1,0 0 0,0-1 0,2 0-13,3 0-312,1 0 0,-1 0 0,1-2 0,0 1 0,-1-2 1,1 1-1,7-3 312,3-3-807,16-7 807,-38 14-8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4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50 7770,'-5'-32'3888,"9"20"-1015,-1 7-608,3 11-265,1 14-344,-6 10-535,7 16-193,-9 7-352,1 5-128,5-4-152,3-7-96,7-17-120,6-6-48,-1-12-32,6-7-344,4-7-1264,-5-9-721,-5-17 1273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4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0 9586,'-20'0'4593,"3"0"-1808,6 1-1001,19 11-160,-2-6-647,0 3-305,13-2-424,-2-3-136,19 1-192,12-6-560,3-5-1609,6-6 1505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5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10298,'3'11'2511,"-1"0"0,0 1-1,-1 6-2510,0 13 3054,-3 18-3054,0-15 1142,0 24-206,-2 17-105,4-1 0,3 10-831,-3-82-4,0 0 1,0 0-1,1 0 0,-1 0 0,0 0 1,1 0-1,-1 0 0,1 0 1,-1 0-1,1 0 4,2-19-640,-1 0 270,0 6 174,0 0-1,1 0 1,0 1 0,1-1-1,0 0 197,-4 10-1,1 0-1,-1 0 0,1 0 0,-1 0 0,1 0 0,0 0 0,-1 0 0,1 0 0,0 0 0,0 1 0,-1-1 0,1 0 1,0 0-1,0 1 0,0-1 0,0 0 0,0 1 0,0-1 0,0 1 0,0 0 2,2-1 3,-1 1 0,0 0-1,0 0 1,0 0 0,0 0 0,0 0-1,0 0 1,1 0 0,-1 1 0,0-1-1,0 1 1,0 0-3,9 3 21,-1 0 0,0 1 0,1 1-1,-2 0 1,2 1-21,0 0 61,0 0-1,0-1 0,1-1 1,9 4-61,-9-5 27,0-1 0,1 0 0,-1-1 1,1-1-1,-1 0 0,1 0 1,-1-1-1,1-1 0,0 0 0,-1-1 1,0 0-1,1-1 0,-1 0 0,0-1 1,0-1-1,-1 0 0,1 0 1,-1-1-1,0 0 0,-1-1 0,1 0 1,3-5-28,-11 9 4,0 0 1,0 0 0,0 0-1,0 0 1,-1 0 0,0-1-1,1 0 1,-1 1-1,-1-1 1,1 0 0,0 0-5,-2 2 5,1 0 1,-1 1 0,1-1 0,-1 0 0,0 0-1,0 0 1,0 1 0,0-1 0,0 0 0,0 0 0,0 1-1,0-1 1,-1 0 0,1 0 0,-1 1 0,0-1-1,1 0 1,-1 1 0,0-1 0,0 1 0,0-1-1,0 1 1,0-1 0,0 1 0,-2-2-6,0 1 17,0-1-1,-1 1 1,1 0 0,-1 0 0,0 0 0,0 0 0,0 0 0,0 1 0,0 0-1,0 0 1,0 0 0,0 0 0,0 1 0,-4-1-17,0 1 55,0 0 1,-1 1-1,1-1 0,0 1 1,0 1-1,-8 2-55,10-2 56,0 0-1,1 1 1,-1-1 0,1 1-1,0 0 1,0 1 0,0 0 0,0-1-1,1 1 1,0 1 0,-1-1 0,1 1-1,1-1 1,-4 6-56,5-7 26,0 1 0,0-1-1,1 0 1,-1 1 0,1-1 0,0 1 0,-1-1-1,2 1 1,-1 0 0,0-1 0,1 1-1,0 0 1,0-1 0,0 1 0,0 0 0,0 0-1,1-1 1,0 1 0,0 0 0,0-1-1,0 1 1,0-1 0,1 1 0,0 1-26,-1-4 4,1 1 0,-1-1 0,0 1 1,0-1-1,1 0 0,-1 1 0,0-1 0,1 0 0,0 0 1,-1 0-1,1 0 0,-1 0 0,1 0 0,0-1 1,0 1-1,-1-1 0,1 1 0,0-1 0,0 0 0,0 1 1,0-1-1,0 0-4,4 0 5,0 0 1,0-1-1,0 1 0,0-1 1,0-1-1,0 1-5,3-2 10,0 0 1,0-1-1,-1 0 0,3-2-10,-3 2 14,0 0 0,0 1-1,1 0 1,2-1-14,-9 4 3,0-1 0,-1 1 0,1 0 0,-1 0 0,1 0 1,-1 0-1,1 0 0,0 1 0,-1-1 0,1 0 0,-1 1 0,1-1 0,-1 1 1,1 0-1,-1-1 0,0 1 0,1 0 0,-1 0 0,0 0 0,0 0 0,1 0 0,-1 0 1,0 0-1,0 0 0,0 1 0,0-1 0,0 0-3,2 4 10,0 0 0,0 0 0,-1 0 0,0 0 0,0 0 0,2 5-10,0 2-43,-4-12 22,0 0-1,0 0 1,0 0-1,1 0 1,-1 1 0,0-1-1,0 0 1,0 0-1,0 0 1,0 0-1,0 0 1,0 1 0,0-1-1,0 0 1,1 0-1,-1 0 1,0 0-1,0 0 1,0 0-1,0 0 1,0 0 0,1 0-1,-1 1 1,0-1-1,0 0 1,0 0-1,0 0 1,1 0 0,-1 0-1,0 0 1,0 0-1,0 0 1,0 0-1,1 0 1,-1 0-1,0 0 1,0 0 0,0 0-1,0-1 1,1 1-1,-1 0 1,0 0-1,0 0 1,0 0-1,0 0 1,0 0 0,1 0-1,-1 0 22,7-8-819,-6 7 728,2-3-105,0-1 1,0 1-1,0-1 0,0-1 196,13-31-677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5.6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1 14403,'0'67'5721,"5"8"-3936,6 7-625,-3 1-136,6-18-448,6-9-160,7-27-328,6-11-184,0-21-984,2-13-784,-10-16-1673,-2-7 2025</inkml:trace>
  <inkml:trace contextRef="#ctx0" brushRef="#br0" timeOffset="1">112 124 8370,'-45'-17'4609,"10"13"-776,15 4-841,12 0-831,4-4-441,11 4-720,12 4-304,14 5-504,9 3-7,13-2-1666,-4-9-2408,22-12 2577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6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100 366 13331,'-17'-9'5233,"7"18"-3265,4 0-583,2 10-193,9 8-192,4 2-464,7 0-184,5-4-240,-1-9-56,-16-12-440,8-4-600,-9-16-1568,-3-6 1823,5 3-31</inkml:trace>
  <inkml:trace contextRef="#ctx0" brushRef="#br0" timeOffset="1">0 202 9738,'8'0'4609,"-8"2"-1392,4-2-1897,-4 0-752,0 0-568,17 1-32</inkml:trace>
  <inkml:trace contextRef="#ctx0" brushRef="#br0" timeOffset="2">430 0 12803,'-14'4'5545,"4"6"-2496,1 2-1609,-1 11-472,5 13-208,-2 11-344,6 9-88,5 6-168,3 2-48,9 1-64,1-5-8,5-13 57,2-11-330,3-19-1127,1-8-792,-7-10 1151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3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34 510 7450,'-3'2'680,"0"-1"50,-1 0-1,1 0 0,0 1 0,0 0 1,0-1-1,-3 3-729,6-4 68,-1 1 0,1-1 0,0 1 0,-1-1 0,1 1 0,-1-1 0,1 1 0,0-1 0,-1 1 0,1-1 0,0 1 0,0 0 0,-1-1 0,1 1 0,0-1 0,0 1 1,0 0-1,0-1 0,0 1 0,0 0 0,0-1 0,0 1 0,0 0 0,0-1 0,0 1 0,0-1 0,0 1 0,1 0 0,-1-1 0,0 1 0,0-1 0,1 1 0,-1-1 0,0 1 0,1 0 0,-1-1 0,1 1 0,-1-1 0,1 0 0,-1 1 0,1-1-68,1 2 60,0 0 0,0 0 0,0 0 0,0 0 0,1-1 0,-1 1 0,1-1 0,-1 1-1,1-1 1,0 0 0,-1 0 0,1 0 0,0-1 0,0 1 0,-1-1 0,1 1 0,0-1 0,0 0-1,0 0 1,0 0 0,0-1-60,9 0 71,0-2 0,0 1 0,0-1 0,5-3-71,0 0 136,47-12 364,1 2 0,0 3 0,43-2-500,-67 9 183,-1-1 1,1-2-1,21-9-183,-41 12 13,128-32 113,-56 16 15,4-5-141,-67 16 108,0-2 1,19-11-109,56-34 255,-86 46-226,15-8 67,-2-2 0,19-15-96,-23 15 60,1 2-1,2 1 1,-1 1-1,2 2 1,3 0-60,-16 8 50,1-2 62,1 2 1,2 0-113,-16 5 28,0 2 0,1-1 0,-1 1 0,1 0 0,-1 0 1,1 1-1,0 0 0,0 1-28,31 4 187,-1 3-1,0 1 1,5 3-187,47 11 185,-79-22-169,0 0-1,0 0 0,1-1 1,-1-1-1,0 0 0,0 0 1,0-1-1,1-1-15,5 0 28,1 1 0,12-1-28,9 1 116,30-7-116,-29 3 57,40-8 57,-49 9-72,-1 2 1,9 0-43,13 0 28,-33 2 18,0 2 0,0 0 0,0 1 0,0 1 0,0 0 0,0 2-46,14 1 209,11 1-209,-19-6 37,0 0 0,1-2 0,12-3-37,36 0 24,-61 4-17,-1 0 0,1 2-1,0-1 1,10 4-7,14 5 13,-9-3 5,-1 0-1,7-1-17,-18-4 7,0 1-1,-1 0 1,0 1 0,0 1-1,4 2-6,0 0 90,0-1-1,1 0 0,18 1-89,-25-6 32,1 0 1,-1-1-1,0-1 0,0 0 0,0-1 0,9-3-32,5 1 17,93-12 33,-86 5-27,12 5-7,-32 2 3,1 2 0,-1 0 0,0 1 0,1 0 1,-1 1-1,14 2-19,-24-1 23,0 0 0,1 0 0,-1 1 0,0-1 0,0 1 0,-1 0 0,1 0 0,0 1 0,2 2-23,-2-3 39,-1 1 1,1-1-1,0 0 0,0 0 0,0 0 1,0-1-1,0 1 0,4 0-39,-4-1 21,0 0 1,-1 1-1,1-1 0,-1 1 0,1 0 0,-1 0 0,0 0 1,1 1-22,0-1 11,0 0-1,-1 1 1,1-1 0,0-1 0,0 1 0,3 1-11,10 0 92,0-1 0,10 0-92,-13-1-4688,-15-1 3608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6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16 14827,'-10'0'5569,"8"2"-4280,4 1-217,14-2-424,6 1-240,18-4-320,3-3-528,14 4 320</inkml:trace>
  <inkml:trace contextRef="#ctx0" brushRef="#br0" timeOffset="1">1251 1 11971,'-15'9'5721,"6"9"-1344,1 4-3105,0 2-112,0 4-408,1-3-263,11 2-281,6-6-272,4-14-1153,2-7-855,0-13 1184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7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13147,'0'2'285,"0"-1"0,0 1 0,0-1 0,0 1 0,0-1 0,0 0 0,0 1 0,1-1 1,-1 1-1,0-1 0,1 1 0,-1-1 0,1 0 0,-1 1 0,1-1 0,0 0 0,0 0 0,-1 1 0,2 0-285,0 0 155,1 0-1,-1 0 1,1 0-1,-1 0 1,1 0-1,0 0 1,-1-1 0,1 1-1,1 0-154,4 1-134,1 0 0,0-1 0,-1 1 0,1-1 0,0-1-1,3 0 135,69 3-6511,15-5 6511,28 0-1880,-117 2 2057,9 0 2015,-18 3-172,-8 2 622,4-3-2289,1 0 0,0 1 0,-1-1 1,1 1-1,0 0 0,1 1 0,-1-1 0,1 1 0,0 0 0,0 0 0,0 0 0,1 0 1,-1 1-1,1 0 0,1-1 0,-1 1 0,1 0 0,0 0 0,0 1 0,1-1 0,0 0 0,0 2-353,1-5 46,0 0-1,0 0 0,1 0 1,-1 1-1,1-1 0,0 0 1,0 0-1,0 0 0,0 0 0,0 0 1,0 0-1,1-1 0,0 1 1,0 0-1,-1-1 0,1 1 1,2 0-46,5 6 59,0-1 1,0 0 0,1-1-1,0 1-59,17 12 185,-26-19-176,-1-1 0,1 0 0,-1 1 0,1-1 0,0 1 0,-1-1 0,1 1 0,-1-1 0,0 1 0,1-1 0,-1 1 1,1 0-1,-1-1 0,0 1 0,1 0 0,-1-1 0,0 1 0,0 0 0,0-1 0,0 1 0,1 0 0,-1-1 0,0 1 0,0 0 0,0-1 0,0 1 0,0 0 0,-1 0 0,1 0-9,-1 0 19,1 0 0,-1 0 1,0 0-1,0 0 0,0 0 0,0 0 0,0 0 0,0-1 1,-1 1-1,1 0 0,0-1 0,0 1 0,0-1 0,-1 1 1,0 0-20,-8 2-119,0-1 1,0 1-1,-1-2 1,1 1 0,-1-2-1,1 1 1,-1-1 0,-1-1 118,-6 1 270,-15 2-270,-1 4 38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7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9354,'9'46'6231,"0"-6"-3779,-2 1-1,-2 2-2451,12 78 2373,-26-159-2118,-3-10-246,10 33-1,1 1 1,0-1-1,1 0 1,1-8-9,-1 19 3,0 1 1,1-1-1,-1 0 1,1 0-1,0 1 1,0-1-1,1 0 1,-1 1-1,1-1 1,-1 1-1,1 0 1,0 0-1,0-1 1,1 1-1,-1 0 1,1 1-1,-1-1 0,1 0 1,3-1-4,-3 2 16,0 1 1,1-1 0,-1 1-1,0 0 1,1 1-1,-1-1 1,0 0-1,1 1 1,-1 0-1,1 0 1,-1 0-1,1 0 1,-1 1-1,1-1 1,-1 1-1,0 0 1,1 0-1,0 1-16,5 0 132,-1 2 0,0-1-1,-1 1 1,1 0-1,-1 1 1,7 5-132,-8-5 141,0 1 0,0 0 1,-1 0-1,0 0 0,0 1 1,0-1-1,-1 1 0,2 6-141,1 2 293,0 0 0,-2 0-1,4 14-292,-9-28-17,1-1 1,-1 0-1,0 1 0,0-1 0,0 1 0,0-1 0,0 0 1,0 1-1,0-1 0,0 1 0,0-1 0,0 0 0,0 1 1,0-1-1,0 1 0,0-1 0,0 1 0,0-1 0,0 0 1,-1 1-1,1-1 0,0 0 0,0 1 0,0-1 0,-1 1 1,1-1-1,0 0 0,0 0 0,-1 1 0,1-1 17,-1 0-140,1 0-1,0 0 1,0 0-1,-1 0 1,1 0-1,0 0 0,0 0 1,-1 0-1,1 0 1,0-1-1,0 1 1,-1 0-1,1 0 1,0 0-1,0 0 1,0-1-1,-1 1 0,1 0 1,0 0-1,0 0 1,0-1-1,0 1 1,0 0-1,-1 0 1,1 0-1,0-1 0,0 1 1,0 0-1,0 0 1,0-1-1,0 1 1,0 0-1,0-1 1,0 1-1,0 0 1,0 0-1,0-1 0,0 1 1,0 0-1,0 0 1,0-1-1,0 1 141,0-1-1332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8.1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26 10050,'1'6'1144,"0"-1"0,-1 1-1,1 0 1,-1 0 0,-1 0-1,1 1-1143,-1 16 1520,0-2-289,2 28 1119,0-44-2101,-1 1 0,1-1 0,1 1 0,-1-1 0,1 1 0,0-1 0,2 4-249,-3-7 23,0-1 0,0 1-1,0 0 1,0 0 0,1-1 0,-1 1 0,1-1 0,-1 1 0,1-1 0,-1 0 0,1 1 0,0-1-1,0 0 1,-1 0 0,1 0 0,0-1 0,0 1 0,0 0 0,0-1 0,0 1 0,0-1-1,0 1 1,0-1 0,0 0 0,1 0 0,-1 0 0,0 0 0,0-1 0,0 1 0,0 0 0,2-2-23,0 1 26,1 0 0,-1-1 0,0 0-1,0 0 1,0 0 0,0 0 0,0-1 0,0 1 0,-1-1 0,1 0 0,-1 0 0,0 0 0,0-1 0,0 0-26,2-2 0,0-2-1,-1 1 1,0 0-1,0-1 1,-1 1-1,0-1 1,0 0-1,-1-1 1,-1 5 0,0 1 0,-1-1 0,1 1-1,-1-1 1,0 0 0,0 1 0,0-1 0,0 1 0,-1-1 0,1 1 0,-1-1-1,0 1 1,0-1 0,-1 1 0,1 0 0,-1-1 0,1 1 0,-1 0 0,-2-2 0,0-1 3,-1 2 1,1-1 0,-1 0 0,0 1 0,-1 0 0,1 0 0,-1 0-1,0 1 1,0 0 0,-4-2-4,6 3 4,0 1 1,-1 0-1,1 0 0,0 0 1,0 0-1,-1 0 1,1 1-1,0 0 0,-1 0 1,1 0-1,0 0 0,-1 1 1,1 0-1,0 0 0,0 0 1,-4 1-5,5-1 8,0 1 1,0-1-1,0 0 1,1 1-1,-1 0 1,0-1-1,1 1 1,-1 0-1,1 0 1,-1 1-9,3-2-21,-1 0 0,1-1 0,0 1 0,-1 0 0,1-1 0,0 1-1,-1 0 1,1 0 0,0-1 0,0 1 0,0 0 0,0 0 0,0-1 0,-1 1 0,1 0 0,1 0 0,-1 0 21,0 1-133,0-1 0,1 1 1,-1-1-1,1 0 1,0 1-1,0-1 0,-1 1 1,1-1-1,0 0 1,0 0-1,0 1 0,0-1 133,10 9-1801,5-2 684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8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9754,'6'8'2082,"0"0"1,-1 0-1,0 0 1,0 1-2083,-2-4 496,-1 1 0,0 0 0,0 0 0,0 0 0,-1 0 0,0 0 0,0 0 0,0 0 0,-1 0 0,0 4-496,-1 10 1199,-1-1 1,-3 11-1200,-2 13 871,16-64-922,-3 1-26,2 0 0,0 1 0,5-8 77,-10 21-3,1 0 0,-1 0-1,1 1 1,0-1 0,1 1 0,-1 0 0,1 0-1,0 1 1,1-1 0,-1 1 0,1 0 0,2-1 3,-5 4 9,-1-1 1,1 1-1,0 0 0,0 0 1,0 1-1,0-1 1,-1 1-1,1-1 1,0 1-1,0 0 1,0 0-1,0 0 1,0 1-1,0-1 1,0 0-1,0 1 1,0 0-1,-1 0 1,1 0-1,0 0 1,0 0-1,-1 1 1,1-1-1,-1 1 1,0 0-1,1-1 1,-1 1-1,2 2-9,0 1 38,0-1 0,0 1 0,0 0-1,-1 0 1,1 0 0,-2 0 0,1 0 0,0 1 0,-1-1 0,0 1-1,0 0 1,-1 0 0,1 5-38,-1-2-1,-1-8-38,0 1-1,0-1 1,0 1-1,0-1 0,0 0 1,0 1-1,1-1 1,-1 1-1,1-1 1,-1 1-1,1-1 0,-1 0 1,1 1-1,0-1 1,-1 0-1,1 0 1,1 2 39,-2-3-92,1 0 1,-1 0 0,0 0 0,0 0-1,1 0 1,-1 0 0,0 0 0,0 0-1,1 0 1,-1 0 0,0 0 0,1 0-1,-1 0 1,0 0 0,0 0 0,1 0-1,-1 0 1,0 0 0,0 0 0,1-1-1,-1 1 1,0 0 0,0 0 0,1 0-1,-1 0 1,0 0 0,0-1 0,0 1 0,1 0-1,-1 0 1,0 0 0,0-1 0,0 1-1,0 0 1,1-1 91,7-10-917,-6 6 805,13-14-354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8.9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0 9538,'-4'29'4705,"3"11"-592,-1 4-2145,0 8-311,2 5-153,5-2-624,4-2-232,15-13-360,-4-8-120,10-19-128,-1-9-112,-5-19-864,-3-6-584,-9-7-1281,-9-1 1569</inkml:trace>
  <inkml:trace contextRef="#ctx0" brushRef="#br0" timeOffset="1">4 112 11666,'0'0'256,"0"0"0,-1 1 0,1-1 0,0 1 0,-1-1 0,1 0 0,0 1-1,0-1 1,-1 1 0,1-1 0,0 1 0,0-1 0,0 1 0,0-1 0,-1 1-1,1-1 1,0 1 0,0-1 0,0 1 0,0-1 0,0 1 0,0 0-256,1-1 175,-1 1 1,0 0 0,1 0 0,-1 0 0,1 0 0,-1 0 0,1-1 0,-1 1 0,1 0 0,-1 0 0,2 0-176,0 1 144,1 0 1,0 1 0,0-1 0,0-1-1,0 1 1,2 1-145,4 0 155,0 1 0,0-2 0,1 1 0,-1-1 0,0-1 0,3 1-155,19 0 825,9-1-825,-15-1 477,-1 1 0,19 4-477,-35-4 88,0 1-1,0 0 1,-1 1-1,1-1 0,-1 1 1,0 1-1,0-1 1,0 1-1,0 1 0,3 2-87,-2 0 90,0 0 0,0 1-1,-1 0 1,-1 1-1,1-1 1,-1 1 0,0 0-1,-1 1 1,0 0 0,-1-1-1,0 1 1,0 1-1,-1-1 1,-1 0 0,1 4-90,-3-11 85,1 1 1,-1 0-1,0 0 1,0 0 0,-1 0-1,0 2-85,1-6 14,0 1 1,0 0-1,0-1 0,0 1 0,0 0 1,0-1-1,-1 1 0,1 0 0,0-1 1,0 1-1,-1-1 0,1 1 0,0 0 1,-1-1-1,1 1 0,-1-1 0,1 1 1,-1-1-1,1 1 0,-1-1 0,1 0 1,-1 1-1,1-1 0,-1 0 0,0 1 1,1-1-1,-1 0 0,0 1 0,1-1 1,-1 0-1,1 0 0,-1 0 0,0 0 1,0 0-1,1 0 0,-1 0 0,0 0 1,1 0-15,-1 0 2,0-1 0,0 1 0,1-1 0,-1 0 0,0 1 0,1-1 0,-1 0 0,0 0 0,1 1 0,-1-1 0,1 0 0,-1 0 0,1 0 0,0 0 0,-1 0 0,1 1 0,0-1 0,0 0 0,-1 0 0,1 0 0,0 0 0,0 0-2,0-1 0,-2-8-124,1 0 1,0 0 0,1 0 0,0 0-1,0 0 1,1 0 0,0 0 0,1 0-1,0 0 1,1 0 0,0 1 0,1-1-1,-1 1 1,2 0 0,-1 0 0,2 0-1,-1 1 1,1-1 0,4-4 123,7-4-1751,1 1 0,0 1 0,5-3 1751,-2 2-2480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9.2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13603,'9'0'5113,"-7"6"-3489,2-2-1480,0 3-56,5 1-776,0-1-704,-1 3 864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09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13 10362,'-2'-7'4297,"4"2"-2328,6 6-817,-8-1 208,0 12-208,-2 5-135,4 7-425,7 11-152,-4-2-176,5-2-72,-4-7-128,1-8-24,1-11-648,0-4-729,-1-7 1233,1-9-408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0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12843,'-1'1'334,"1"1"0,-1-1 0,1 0 0,-1 1 0,1-1 1,0 1-1,-1-1 0,1 1 0,0-1 0,0 0 0,0 1 0,0-1 1,0 1-1,0-1 0,1 1 0,-1-1-334,1 2 308,1 1 1,-1-1-1,1 0 0,-1 0 1,1-1-1,0 1-308,3 4 217,8 16 1033,-2 0 0,9 22-1250,-13-27 132,1 0 1,1 0-1,1 0 1,0-1-1,4 3-132,-9-14 32,0-1 0,0 0 0,0 0 0,1 0 0,4 3-32,-7-6 17,1 0 0,0 0 1,-1 0-1,1 0 0,0 0 0,0-1 0,0 1 0,0-1 0,0 0 0,3 0-17,-6-1 11,-1 0 0,1 0 0,-1 0 0,1 0 0,0 0 0,-1 0 1,1-1-1,-1 1 0,0 0 0,1 0 0,-1 0 0,1-1 0,-1 1 0,1 0 0,-1-1 0,1 1 0,-1 0 0,0-1 0,1 1 0,-1 0 0,0-1 0,1 1 1,-1-1-1,0 1 0,0-1 0,1 1 0,-1-1-11,5-14 187,-4 10-139,0 4-35,38-119-1044,-26 84 556,-6 1 42</inkml:trace>
  <inkml:trace contextRef="#ctx0" brushRef="#br0" timeOffset="1">314 109 12147,'83'36'4713,"-80"-31"-2769,-4-1-688,-1 12-47,1 5-65,-3 4-456,9 6-200,3-10-304,-2-1-88,3-5-488,-2-8-672,-6-19-1569,4-10 265,-5-14 1167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0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4337,'1'0'1192,"5"4"-560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4.0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7642,'0'1'368,"-1"0"1,1 1 0,0-1 0,0 0-1,-1 0 1,1 1 0,0-1 0,0 0-1,0 0 1,0 1 0,1-1 0,-1 1-369,0-1 103,1 0 0,0 0 0,0 0 1,0 0-1,0 0 0,0 0 0,-1-1 1,2 1-1,-1 0 0,0 0 0,0-1 1,0 1-104,8 6 416,0 1 1,-1-1-1,5 6-416,7 7 444,-11-13-182,0 0 0,1-1 0,8 5-262,-12-8 140,1 1 0,-1-1 0,0 2 0,0-1 0,0 1 0,0-1 0,-1 2 0,0-1 0,0 1 0,3 4-140,-7-9 43,0 1-1,-1-1 1,1 1-1,0-1 1,-1 1-1,1 0 1,-1-1-1,0 1 1,1-1-1,-1 1 1,0 0-1,0 0 1,0-1-1,0 1 1,-1 0-1,1-1 1,0 1-1,-1 0 1,1-1 0,-1 1-1,1-1 1,-1 1-1,0-1 1,0 2-43,-3 3 111,-1 0 1,0 0-1,1 0 1,-2 0-1,-1 0-111,-6 8-36,-29 33-1613,19-20 1031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1.3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130 326 9002,'0'1'249,"0"-1"1,1 0-1,-1 1 0,0-1 1,1 0-1,-1 0 0,0 1 1,1-1-1,-1 0 0,0 0 1,1 1-1,-1-1 0,0 0 0,1 0 1,-1 0-1,1 0 0,-1 0 1,0 0-1,1 0 0,-1 0 1,1 0-1,0 0-249,-1 0 149,0 0 0,0 0 0,1 0 0,-1 0 0,0-1 0,0 1 0,1 0 0,-1 0 0,0-1 0,0 1 0,1 0 0,-1-1 0,0 1 0,0 0 0,0 0 0,0-1 0,0 1 0,1 0 0,-1-1 0,0 1 0,0-1-149,0-1 358,0-1-1,1 1 0,-1-1 1,0 0-1,-1 1 0,1-1 1,0 0-358,-2-5 134,0 1 0,-1 0 0,0 0 0,0 0 0,0 0 0,-1 0 0,1 1 0,-6-6-134,8 10-12,-1 0-1,0 0 1,0 0 0,0 0 0,0 0 0,0 1 0,0-1-1,-1 1 1,1-1 0,0 1 0,-1 0 0,0 0 12,2 0-7,-1 1 0,0 0 0,1-1 0,-1 1 0,0 0 0,1 0 1,-1 0-1,0 0 0,1 1 0,-1-1 0,0 0 0,1 1 0,-1-1 0,1 1 0,-1-1 0,1 1 1,-1 0-1,1-1 0,-1 1 0,0 1 7,-2 1-3,1 0 1,-1 0 0,1 1-1,0-1 1,0 1-1,1 0 1,-1-1 0,1 1-1,0 1 1,0-1-1,0 0 1,0 0 0,1 1-1,-1-1 1,1 4 2,-2 7 73,0 1 1,2-1 0,-1 1 0,2 0-74,0-6 65,-1 0 29,1 0 0,1-1 0,0 3-94,-1-10 13,0 0 0,1 0 1,-1 0-1,1 0 0,-1 0 0,1 0 0,0 0 1,-1 0-1,1-1 0,0 1 0,1 0 1,-1-1-1,0 1 0,0-1 0,1 1 0,-1-1 1,1 1-14,-1-1 1,0-1 0,0 1 0,0-1 0,0 1 0,0-1 0,0 0 0,0 1 1,0-1-1,0 0 0,0 0 0,0 0 0,0 0 0,0 0 0,0 0 0,0 0 0,0 0 1,0 0-1,0-1 0,0 1 0,0 0 0,0-1 0,0 1 0,-1 0 0,1-1 0,1 0-1,2-1-3,-1-1 0,1 0 0,0 1-1,2-4 4,-5 4 0,14-12 35,-1-1 0,0 0-1,-1-1 1,0-2-35,-13 18 8,0-1 1,0 1-1,0 0 0,0 0 0,0 0 1,0 0-1,0 0 0,0 0 1,0-1-1,0 1 0,0 0 0,0 0 1,0 0-1,0 0 0,0 0 1,0 0-1,0 0 0,0 0 0,0-1 1,1 1-1,-1 0 0,0 0 1,0 0-1,0 0 0,0 0 0,0 0 1,0 0-1,0 0 0,1 0 1,-1 0-1,0 0 0,0 0 0,0 0 1,0 0-1,0 0 0,0 0 0,0 0 1,1 0-1,-1 0 0,0 0 1,0 0-1,0 0 0,0 0 0,0 0 1,0 0-1,1 0 0,-1 0 1,0 0-1,0 0 0,0 0 0,0 0 1,0 0-1,0 0 0,0 0 1,1 0-1,-1 1 0,0-1 0,0 0 1,0 0-1,0 0 0,0 0 1,0 0-1,0 0 0,0 0 0,0 1 1,0-1-1,0 0 0,0 0 1,0 0-1,0 0-8,2 12 481,-2-10-387,1 20 565,0-3-45,1-1 1,3 15-615,-4-31-35,-1 0-1,0 0 1,1-1 0,0 1-1,-1 0 1,1 0-1,0-1 1,0 1-1,0-1 1,0 1-1,0-1 1,1 1-1,0 0 36,-1-1 39,0 0 1,0-1-1,1 1 0,-1 0 0,0-1 0,0 1 0,0-1 0,1 0 0,-1 1 0,0-1 0,0 0 0,1 0 0,-1 0 0,0 0 0,0 0 1,1 0-1,-1 0 0,0 0 0,1 0-39,15-3 390</inkml:trace>
  <inkml:trace contextRef="#ctx0" brushRef="#br0" timeOffset="1">347 0 13635,'2'19'5193,"-2"9"-3329,0 17-1031,0 7 151,0 17 80,0-1-144,3-4-384,1 1-184,8-12-200,3-6-48,3-22-400,2-9-512,-4-19-712,4-5 848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1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0 10498,'-12'20'4495,"7"-12"-3455,0 1 0,0 0 0,0 3-1040,3-8 282,1 0-1,0 0 1,0 0 0,0 1-1,0-1 1,1 0 0,-1 0-1,1 0 1,1 5-282,-1 3 594,-1 1-107,1-1-49,-1-1 0,2 1 0,0 0 0,0-1 0,1 1 0,1 3-438,-2-12 33,0 0 1,0 0 0,0 0-1,0-1 1,1 1-1,-1 0 1,1-1-1,0 1 1,0-1-1,0 0 1,0 1 0,0-1-1,0 0 1,1 0-1,-1 0 1,1-1-1,-1 1 1,1-1-1,0 1 1,0-1 0,0 0-1,-1 0 1,1 0-1,0 0 1,0 0-1,3-1-33,0 1-11,-1-1 1,1 0-1,-1-1 0,1 1 0,-1-1 0,1 0 0,-1-1 0,0 1 0,0-1 0,1 0 0,-1 0 0,-1-1 0,1 1 0,0-1 1,-1 0-1,1-1 0,1-1 11,2-1-82,-1-1 0,0 0 0,0 0 1,0-1-1,-1 0 0,0 0 0,0-1 1,-1 0-1,1-2 82,-5 7-63,1 0 0,0 0 0,-1 0 0,0 0 0,0-1 0,0 1 0,0 0 0,-1-1 0,0-4 63,0 6-33,0 1 0,0-1 0,-1 0 0,0 0 0,1 1 1,-1-1-1,0 0 0,0 1 0,-1-1 0,1 1 0,0-1 0,-1 1 0,0 0 0,1-1 0,-1 1 0,-2-2 33,-1 0-19,0 1-1,0-1 1,0 1-1,0 0 1,0 0-1,-1 0 1,0 1-1,1 0 1,-1 0-1,0 0 0,-2 1 20,-14-4 171,-1 2 0,-8 0-171,30 3 11,-3 1 81,5 1-52,8 2-10,58 12 24,-49-13-27,0 1-1,1 1 1,-2 0 0,1 2-1,14 7-26,-26-11 45,-1 1-1,0 0 1,0 0-1,0 0 1,0 0 0,-1 1-1,0 0 1,0 0-1,0 0 1,0 1 0,0 2-45,4 5 190,-2 1 1,0 1 0,0-1 0,-1 2-191,-4-10 81,1-1 1,-1 1-1,0 0 0,0 2-81,-1-7 13,0 0-1,0 0 0,0 0 1,0 0-1,0 0 0,0 1 0,0-1 1,0 0-1,0 0 0,-1 0 1,1 0-1,0 0 0,-1 0 0,1 0 1,-1 0-1,1 0 0,-1 0 1,0 0-1,1 0 0,-1 0 1,0 0-1,0 0-12,1-1 0,-1 0 0,1 0-1,0 0 1,0 1 0,0-1 0,0 0 0,0 0 0,0 0 0,-1 0-1,1 0 1,0 0 0,0 0 0,0 0 0,0 0 0,0 0 0,0 0-1,-1 0 1,1 0 0,0 0 0,0 0 0,0 0 0,0 0 0,0-1-1,0 1 1,-1 0 0,1 0 0,0 0 0,0 0 0,0 0 0,0 0-1,0 0 1,0 0 0,0 0 0,0 0 0,-1-1 0,1 1 0,0 0 0,0 0-1,0 0 1,0 0 0,0 0 0,0 0 0,0 0 0,0-1 0,0 1-1,0 0 1,0 0 0,0 0 0,0 0 0,0 0 0,0-1 0,-1-7-39,3-3-6,1 1-1,0-1 1,0 0-1,1 1 1,0 0-1,1 0 0,0 0 1,0 0-1,1 1 1,0 0-1,4-2 46,-9 9 3,1 0-1,-1 0 1,1 0 0,0 0 0,0 1-1,0-1 1,0 1 0,0 0 0,0-1-1,0 1 1,0 0 0,1 0 0,-1 0-1,0 1 1,1-1 0,-1 0 0,1 1-1,0-1-2,-1 2 10,0-1-1,0 0 0,-1 0 1,1 1-1,0-1 1,-1 1-1,1-1 0,0 1 1,-1 0-1,1-1 1,-1 1-1,1 0 0,-1 0 1,1 0-1,-1 1 0,1-1 1,-1 0-1,0 0 1,0 1-1,0-1 0,0 0 1,0 1-1,0-1 1,0 1-1,0 0 0,-1-1 1,1 1-10,2 8 69,0-1 0,0 0 0,-1 1 0,0 0 1,-1 0-70,1 1 85,0-1 1,0 1 0,1-1 0,3 8-86,-6-16-29,1-1-1,-1 0 1,1 0-1,0 0 1,-1 0 0,1 0-1,0 0 1,-1 0-1,1 0 1,0 0-1,1 0 30,-1 0-80,-1-1-1,1 0 1,-1 0-1,1 0 1,0 1 0,-1-1-1,1 0 1,-1 0-1,1 0 1,0 0-1,-1 0 1,1 0-1,-1-1 1,1 1 0,0 0-1,-1 0 1,1 0-1,-1-1 1,1 1-1,0 0 1,-1 0-1,1-1 1,-1 1-1,1 0 1,-1-1 0,1 1-1,-1-1 1,1 1 80,11-11-903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2.4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 9722,'1'19'5377,"-2"11"128,-3 19-3920,-2 7-65,-2 8-432,2-1-344,3-13-447,6-5-113,9-14-120,5-10-344,6-18-953,7-4-767,-3-22-1121,-1-5 1785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2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0 9362,'-3'37'6047,"-1"12"1048,1 1-7095,3-36 547,1 1 0,0-1 0,1 0 0,0 0 0,4 10-547,-6-21 62,2 0 1,-1 0 0,0 1-1,1-1 1,-1 0-1,1 0 1,0 0-63,-1-2 5,-1 0 0,1-1 0,-1 1 0,1 0 0,0-1 0,-1 1 0,1-1 0,0 1 0,-1-1 0,1 0 0,0 1 0,-1-1 0,1 1 0,0-1 0,0 0 0,0 0 0,-1 1 0,1-1 0,0 0 0,0 0 0,0 0 0,0 0 0,0 0 0,-1 0 0,1 0 0,0 0 0,0-1 0,0 1 0,0 0-5,3-2-24,-1 0 1,0 1 0,0-1 0,0-1-1,0 1 1,0 0 0,0-1 0,-1 1 0,1-1-1,-1 0 1,1 0 23,7-7-167,-8 8 135,14-14-516,-1-1 0,0 0 0,-1-1 0,-1 0 1,6-12 547,-2-3-537,-17 33 537,0 0 0,0 0 0,0-1 0,0 1 0,0 0-1,0 0 1,0 0 0,0 0 0,1 0 0,-1 0-1,0 0 1,0 0 0,0 0 0,0 0 0,0 0 0,0 0-1,0 0 1,0-1 0,1 1 0,-1 0 0,0 0 0,0 0-1,0 0 1,0 0 0,0 0 0,0 0 0,0 0-1,1 0 1,-1 0 0,0 0 0,0 0 0,0 0 0,0 1-1,0-1 1,0 0 0,0 0 0,1 0 0,-1 0 0,0 0-1,0 0 1,0 0 0,0 0 0,0 0 0,0 0-1,0 0 1,0 0 0,0 0 0,0 1 0,1-1 0,-1 0-1,0 0 1,0 0 0,0 0 0,0 0 0,0 0 0,0 0-1,0 1 1,0-1 0,0 0 0,0 0 0,0 0-1,0 0 1,0 0 0,0 0 0,0 0 0,0 1 0,0-1-1,0 0 1,0 0 0,0 0 0,1 11 66,2 57 398,-1-15-85,4 42 297,5 120 763,-13 2-156,2-206-1224,-1 8 90,0 0-1,-2-1 1,0 1-1,-5 16-148,6-29 35,0-1-1,0 0 1,0 0 0,-1 0-1,0 0 1,0-1 0,0 1-1,-3 2-34,4-4 16,-1 0-1,0-1 0,0 1 0,0-1 0,0 0 1,0 0-1,-1 0 0,1-1 0,-1 1 0,1-1 0,-1 1 1,0-1-1,-1 0-15,-3 0 18,-1 0 1,1 0-1,0-1 0,-1 0 1,1 0-1,-1-1 1,1 0-1,0-1 0,0 0 1,-5-2-19,6 2-5,0 0 1,0-1 0,0 0 0,1-1-1,-1 1 1,1-1 0,0 0-1,0-1 1,1 1 0,-1-1-1,1-1 1,-1 0 4,4 4-73,0 0-1,0-1 1,1 1-1,-1-1 1,1 0 0,-1 1-1,1-1 1,0 0-1,0 0 1,0 0 0,1 0-1,-1 0 1,1 0 0,-1 0-1,1 0 1,0 0-1,0 0 1,0 0 0,1 0-1,-1 0 1,1 0-1,-1 0 1,1 0 0,1-2 73,2-3-345,0 0 0,1 0 0,0 1 0,1-1 0,-1 1 0,2 0 0,3-3 345,33-35-969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3.2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55 298 14483,'-16'7'5265,"11"12"-3977,2 1-631,3 2 55,0 3 88,2-1-152,2-5-184,2-10-328,0-5-424,-1-5-1088,2-11-745,-1-11 1169</inkml:trace>
  <inkml:trace contextRef="#ctx0" brushRef="#br0" timeOffset="1">1 0 12803,'5'20'4721,"6"6"-3361,6 0-2352,2 1-3673,1-7 3249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3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257 16 15147,'-12'-4'2759,"4"1"-1737,0 1 0,0 0-1,0 0 1,-7 0-1022,13 2 80,0 0 1,-1 0 0,1 0-1,0 0 1,0 0-1,0 0 1,0 1 0,0-1-1,0 1 1,0-1 0,1 1-1,-1 0 1,0 0-1,0 0 1,0 0 0,1 0-1,-1 0 1,0 1 0,1-1-1,-1 0 1,1 1-1,-1 0-80,-1 3 130,-1 0-1,1 1 0,0-1 0,1 1 0,-1 0 0,1 0 0,0 0 1,0 2-130,-1 8 172,0 0 0,0 13-172,0 27 258,4 33-258,0-12 63,-1-8-24,1 86 20,1-110-37,2 0 0,6 19-22,4 1 36,-6-27-1370,-1 0-1,2 33 1335,-9-49-921</inkml:trace>
  <inkml:trace contextRef="#ctx0" brushRef="#br0" timeOffset="1">0 371 14395,'39'-2'5361,"-15"10"-4056,3 1-641,6-1-104,1-3-168,18 2-120,6-2-464,-5 1 128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4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125 353 7786,'14'-1'1217,"-9"0"-460,-1 1 0,1-1 0,0 1 0,0 1 0,2-1-757,-5 0 254,-1 0 1,1 0-1,0-1 1,0 1-1,-1-1 0,1 0 1,0 1-1,-1-1 1,1 0-1,-1 0 0,1 0 1,-1 0-1,0 0 0,1 0 1,-1 0-1,0-1 1,0 1-1,1 0 0,-1-1 1,0 0-255,10-13 358,-1-1-1,0 0 1,-1-1 0,-1 0-1,0 0 1,-2 0 0,0-1-1,-1 0 1,3-17-358,-8 28 48,0 1 0,0 0-1,0 0 1,0 0 0,-1 0-1,0 0 1,-1 0 0,1 0-1,-1 0 1,0 0 0,-1 0-1,0 0-47,1 1 51,-1 0 0,1 0 1,-1 0-1,0 0 0,0 1 0,-1 0 0,1-1 0,-1 1 0,0 1 0,-3-3-51,5 4 35,-1 0 0,1 1 0,-1-1 0,0 0 0,0 1 0,0 0 0,1 0 0,-1 0 0,0 0 0,-1 0 0,1 1 0,0-1 0,0 1-1,0 0 1,0 0 0,0 0 0,0 0 0,0 1 0,-2 0-35,-4 1 65,0 1 0,1 0-1,-1 1 1,1 0 0,0 0-1,0 1 1,0 0 0,0 0-1,1 1 1,0 0 0,-3 4-65,2-3 31,1 1 1,0 0-1,0 1 1,1 0-1,0 0 1,0 0-1,1 1 1,0 0-1,-1 7-31,4-13 11,1 0 1,0 0-1,0 0 0,1 0 0,-1 0 1,1 0-1,0 0 0,0 2-11,0-4 5,0 0-1,1 0 1,-1 0-1,1-1 1,-1 1-1,1 0 0,0 0 1,0 0-1,0 0 1,0 0-1,0-1 1,0 1-1,1-1 1,-1 1-1,0-1 1,1 1-1,-1-1 1,1 1-5,1 0 2,1 0-1,0 0 1,-1 0 0,1 0-1,0 0 1,0-1 0,0 1-1,0-1 1,0 0 0,1-1 0,-1 1-1,3 0-1,10-1-8,0 0-1,12-3 9,5 1-5,-32 2 6,-1 0 0,1 0 0,0 0 0,0 0 0,-1 0 0,1 0 0,0 1 0,-1-1 0,1 1 0,0-1 0,-1 1 0,1-1 0,-1 1 0,1 0 0,-1 0-1,0 0 1,0 0 0,1 1 1,-2-1-1,1 0 1,0 1-1,0-1 1,0 1-1,-1-1 1,1 1-1,0-1 0,-1 1 1,0-1-1,1 1 1,-1 0-1,0-1 1,0 1-1,0 0-1,2 37 20,-3-1-1,-1 0 0,-3 13-19,0 9 39,4-49-32,-4 61 467,3 31-474,2-81 138,2 0 1,1-1 0,0 0-1,1 1 1,2-1 0,0-1-1,1 1-138,-4-14 34,0-1-1,0 0 0,0 0 0,1 0 0,0 0 0,0 0 0,1-1 0,-1 0 0,1 0 1,1 1-34,-3-4 0,0 0 0,0 0 0,0 0 1,0 0-1,0 0 0,1-1 0,-1 1 1,0-1-1,1 0 0,-1 0 0,1 0 1,-1-1-1,1 1 0,0-1 1,-1 0-1,1 0 0,-1 0 0,1 0 1,3-1-1,-2 0-55,1-1 0,-1 0 0,0 0 0,0 0 0,0 0 1,-1-1-1,1 0 0,0 0 0,-1 0 0,0-1 0,0 1 1,0-1-1,0 0 0,0-1 55,1-1-170,0 0 0,-1 0 0,1-1 0,-2 0 1,1 0-1,-1 0 0,0 0 0,0-1 0,0-2 170,-2 5-108,0-1 0,0 1 0,0-1 0,-1 0 0,0 1 0,0-1 0,0 1 0,-1-1 0,0 0 0,0 1 1,0-1-1,-2-4 108,0 2-72,-1 1 0,0-1 0,0 1 1,0 0-1,-1 0 0,0 1 0,0-1 1,-3-1 71,-7-7 102,-1 2 1,0 0 0,-1 0-1,-1 2 1,0 0-1,-11-4-102,25 13 81,-12-7 735,0 1-1,-1 1 0,0 0 0,-9-1-815,32 9 333,1 0-1,0-1 0,-1 0 0,1 0 0,2-1-332,4 1 107,25-2-376,1-1 0,-2-2 0,34-8 269,-17-2-204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5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10090,'-54'31'3852,"53"-31"-3741,1 1 1,-1-1-1,0 0 1,1 1-1,-1-1 1,0 1 0,1-1-1,-1 1 1,1-1-1,-1 1 1,1-1-1,-1 1 1,1 0-1,-1-1 1,1 1 0,0 0-1,-1-1 1,1 1-1,0 0 1,0-1-1,-1 1 1,1 0-112,0 0 50,0 0-1,1-1 1,-1 1 0,0-1-1,0 1 1,1-1-1,-1 1 1,0-1 0,1 1-1,-1-1 1,1 1 0,-1-1-1,0 1 1,1-1 0,-1 0-1,1 1-49,2 2 395,3 3-73,0 1-1,1-1 1,0 0-1,0 0 0,1-1 1,0 0-1,0 0 1,0-1-1,0 0 1,1 0-1,1 0-321,20 5 570,0-1-1,23 3-569,-24-6 428,0 2 1,23 9-429,-48-15 34,0 0 0,0 1 0,0-1 0,0 1 0,-1 0 1,1 0-1,-1 1 0,1-1 0,-1 1 0,0 0 0,0 0 0,0 0 0,0 0 0,2 3-34,-5-5 17,1 1-1,0-1 0,-1 0 1,1 1-1,-1-1 1,0 0-1,0 1 0,1-1 1,-1 0-1,0 1 0,0-1 1,0 1-1,0-1 0,-1 1 1,1-1-1,0 0 1,-1 1-1,1-1 0,-1 0 1,1 1-1,-1-1 0,1 0 1,-1 0-1,0 1 0,0-1 1,0 0-1,1 0 1,-1 0-1,0 0 0,-1 1-16,-3 2 86,-1 1 0,0-1-1,1 0 1,-1 0-1,-5 2-85,-51 24-122,0-3-1,-46 11 123,100-34-535,6-3 339,1-1-1,-1 1 1,0 0 0,0-1 0,1 1-1,-1-1 1,0 0 0,0 1 0,0-1-1,1 0 1,-1 0 0,-1 0 196,5-1-974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6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285 9 8730,'-27'-5'5699,"22"4"-4896,0 0 1,0 0-1,0 1 0,0-1 0,0 1 1,0 0-1,0 0 0,-4 1-803,-8 4 400,0 1 0,0 0 0,0 1 0,1 1 0,0 1-1,0 0 1,-12 10-400,21-14 87,0 1 1,0 0-1,1 0 0,0 1 0,0 0 0,-2 3-87,6-7 25,0-1 0,0 1 0,0 0 0,0 0 0,1 0 1,0 0-1,0 0 0,0 1 0,0-1 0,0 0 0,0 1 0,1-1 1,-1 0-1,1 1 0,0-1 0,0 0 0,1 1 0,-1 0-25,1-2 6,0 0 0,0 1-1,0-1 1,0 0 0,0 0-1,1 0 1,-1 0 0,1 0-1,-1 0 1,1 0 0,0 0-1,0 0 1,0-1 0,0 1-1,0-1 1,0 0 0,0 1-1,0-1 1,1 0 0,-1 0-1,0-1 1,2 1-6,4 2 0,0-1 1,0 0 0,0-1-1,0 0 1,1 0-1,0-1 0,19 0 5,0-1 0,14-3-5,-36 4 10,-1-1 0,1 1 0,0 0 0,5 1-10,-10-1 3,-1 0 0,1 0 0,0 0 1,0 0-1,0 1 0,-1-1 1,1 0-1,0 0 0,0 1 1,-1-1-1,1 1 0,0-1 0,-1 1 1,1-1-1,0 1-3,-1 0 3,0-1-1,1 1 1,-1-1-1,0 0 0,0 1 1,0-1-1,0 1 1,0-1-1,0 1 1,0-1-1,0 1 1,0-1-1,0 1 1,0-1-1,0 1 1,0-1-1,0 1 1,-1-1-1,1 1 1,0-1-1,0 0 1,0 1-1,-1-1 0,1 1 1,0-1-1,0 0 1,-1 1-1,1-1-2,-5 6 17,1-1 1,-1 0-1,-4 3-17,5-4 15,0 0 1,-1 1-1,1-1 1,-1 3-16,2-2 60,0 0 1,0 1 0,0-1-1,1 1 1,0-1 0,0 1-1,0 0 1,0 0-1,1 0 1,0 0 0,1 0-1,-1 1 1,1-1 0,0 0-1,1 0-60,-1-3 32,1 0 1,0 1-1,-1-2 0,1 1 0,0 0 0,1 0 0,-1 0 0,0 0 1,1-1-1,0 1 0,-1 0 0,1-1 0,0 0 0,0 1 0,1-1 1,-1 0-1,0 0 0,1 0 0,-1-1 0,3 2-32,1 1 23,-1-2 1,1 1-1,-1 0 0,1-1 0,0 0 0,0-1 0,0 1 1,0-1-1,0 0 0,4-1-23,1 0-362,1-1 0,0-1 0,-1 1 0,1-2 0,-1 0 0,0 0 0,0-1 0,0-1 0,2-1 362,35-14-1120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6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44 10826,'-2'0'514,"1"-1"1,-1 1-1,0-1 0,1 1 0,-1 0 0,0-1 0,0 1 0,1 0 0,-1 0 0,0 0 0,1 1 1,-1-1-1,0 0 0,1 1 0,-1-1 0,0 1 0,1-1 0,-2 2-514,0-1 229,1 1 1,-1 0-1,1 0 1,0 0-1,-1 0 0,1 0 1,0 0-1,0 0 0,0 1 1,0 0-230,-3 6 102,0 1 1,0-1-1,1 1 1,1-1-1,-3 10-102,2-4 135,1 2 0,1-1 0,0 0 0,1 0 0,1 1 0,0-1 0,1 0 0,1 1 0,0-1 0,2 0 0,0 0 0,0-1 0,2 1 0,-1-1 0,2 0 0,6 10-135,-6-13 20,0-1-1,1 0 1,0 0-1,1-1 1,0 0-1,0-1 1,1 0-1,1 0 0,6 4-19,-8-7 24,1-1-1,0 1 1,0-2-1,0 1 1,1-1 0,0-1-1,0 0 1,0 0-1,0-1 1,0-1-1,11 1-23,-9-2 13,0-1 0,-1 0 0,1 0 1,0-2-1,-1 1 0,0-2 0,0 1 0,0-2 0,0 0 0,0 0 0,5-4-13,-4 1 5,-1 0-1,-1 0 0,1-1 0,-2 0 1,1-1-1,-1-1 0,0 1 0,-1-2 1,-1 1-1,1-2-4,-4 5 1,-1 0 1,0 0-1,0 0 1,0-1-1,-1 0 1,-1 0-1,1 0 1,-1 0-1,-1 0 1,0 0-1,0 0 1,-1-1-1,0 1 1,-1 0-1,0 0 1,0 0-1,-1-3-1,-3-6-43,-1 1-1,-1-1 0,0 1 1,-2 0-1,0 1 1,0-1-1,-1 2 1,-1 0-1,-1 0 1,0 1-1,-1 0 0,-14-10 44,23 20-16,-2 0-1,1 0 0,0 0 1,-1 1-1,1 0 0,-1 0 0,0 1 1,0-1-1,0 1 0,-1 1 1,1-1-1,-1 1 17,1 0-87,1 1 0,0 0-1,0 1 1,0-1 0,0 1 0,0 0 0,0 0-1,0 1 1,0-1 0,1 1 0,-1 0 0,0 0-1,1 1 1,-1 0 0,-1 1 87,-5 4-524,1 0-1,0 1 1,0 0 0,1 1-1,0 0 1,-6 10 524,-12 23-943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5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46 558 4393,'-36'27'2348,"35"-26"-2143,0-1 0,0 1 1,1-1-1,-1 1 0,0 0 0,1-1 0,-1 1 0,1 0 0,-1 0 0,1 0 0,-1 0 0,1-1 0,-1 1 0,1 0 0,0 0 0,-1 0 0,1 0-205,0 0 100,0-1 1,0 1-1,0-1 1,0 1-1,1-1 1,-1 1-1,0-1 1,0 0-1,0 1 1,1-1-1,-1 1 1,0-1 0,0 0-1,1 1 1,-1-1-1,0 1 1,1-1-1,-1 0 1,0 0-1,1 1 1,-1-1-1,1 0 1,-1 1-101,4 0 359,-1 1 1,0-1-1,1 0 0,0 0 1,-1 0-1,4 0-359,-4 0 183,18 1 549,-1 0 0,0-1 0,20-2-732,-7 1 323,55-1 821,12-5-1144,-61 2 243,0-2 0,0-1-1,31-12-242,-17 0 161,12-7-161,-15 5 77,21-5-77,1 6 46,0 4 0,17 0-46,148-14 176,-92 13 111,-104 10-90,-1-2 1,17-7-198,-18 6 103,-10 3 12,0 3-1,0 0 0,22 1-114,38-5 262,-44 1-147,0 0 83,36-1-198,-76 8 4,70-3 69,1-3 1,41-10-74,63-14 54,-56 11-27,34-13-27,-79 11 13,-45 11-2,1 2 1,23-3-12,-14 6 20,-1-2-1,0-2 1,29-9-20,99-47 41,-143 55-16,-14 4-11,0 1-1,5-1-13,-13 5 6,0 0 0,-1 0 1,1 1-1,0-1 1,0 1-1,-1 1 0,1-1 1,0 1-7,43 7 414,22 9-414,-58-14 25,-1 0 0,0 0 0,1-1 0,0-1 0,-1-1 0,1 1 0,0-2 0,-1 0 0,1 0 0,5-2-25,71-22 128,-78 24-88,-7 1-14,-4-1-76,-8-7-8225,4 4 2528,3 3 4342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3:17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12379,'20'32'5041,"11"-1"-2601,15 5-719,3 2 143,-3 2-128,2 4-463,1 0-337,5-3-480,-4-2-144,4-7-176,-2-3-16,-17-9-40,-9-4 72,-14-9-1272,-5-9-568,-5-16 991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28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15 239 7466,'-3'-1'4147,"-4"1"-1533,5 1 2363,7 0-4896,0 0-1,0 0 0,0 0 1,1-1-1,-1 1 1,0-1-1,1-1 1,-1 1-1,0-1 0,2 0-80,5-1 51,0-1 1,1-1-1,1 0-51,-7 1 14,0 0 0,0-1 0,0 1 0,-1-1 0,1 0 0,-1-1 0,0 0 0,0 0 0,0 0 0,-1-1 0,0 1 0,0-1 0,0-1 0,-1 1 0,0-1 0,0 1 0,-1-1 0,3-5-14,-5 9 7,0 0 0,0 0 0,0 0 0,-1 0 1,1 0-1,-1 0 0,1 0 0,-1-1 0,0 1 0,0 0 1,-1 0-1,1 0 0,-1 0 0,1 0 0,-1 0 0,0 0 1,0 0-1,0 0 0,-1 0 0,1 0 0,-2-2-7,0 1 22,0 1-1,0-1 1,-1 0 0,0 1-1,1 0 1,-1 0-1,0 0 1,0 0-1,-1 1 1,1-1-1,-1 1 1,1 0-1,-2 0-21,-4-1 88,0 0-1,0 0 0,0 1 0,0 1 1,0-1-1,-4 2-87,9-1 93,0 1 1,1 0-1,-1 1 0,0-1 0,0 1 1,0 0-1,1 0 0,-1 1 1,0-1-1,1 1 0,0 0 1,-1 1-1,1-1 0,-2 2-93,5-3 32,0 0-1,0 0 1,0 1-1,0-1 1,0 0-1,0 1 1,1-1-1,-1 1 1,0 0-1,1-1 1,-1 1 0,1-1-1,-1 1 1,1 0-1,0-1 1,0 1-1,0 0 1,0-1-1,0 1 1,0 0-1,0-1 1,1 1-1,-1 0 1,1 0-32,1 6 69,0-1 0,0 1 1,1-1-1,3 6-69,0-3 75,0 1 0,1-1 0,0 0 0,1-1 1,0 1-1,0-2 0,1 1 0,2 1-75,16 11 108,0 0 0,13 5-108,-31-21 42,0 1-1,0-2 0,0 1 1,1-1-1,-1-1 0,1 0 1,0 0-1,0-1 0,7 1-41,25 2 436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29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12995,'0'13'4993,"5"2"-3305,2-2-127,1 1-97,0 2-296,2 0-648,2-4-176,4-2-1136,2-2-1096,-1-2 1208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29.4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0 285 11859,'37'19'4422,"-35"-18"-4223,0 0 1,-1 0-1,1 0 0,0-1 1,-1 1-1,1 0 1,0-1-1,0 1 1,0-1-1,-1 0 0,1 0 1,0 0-1,0 0 1,0 0-1,0 0 0,-1 0 1,1 0-1,0-1 1,0 1-1,0-1 0,-1 1 1,2-1-200,1-2 123,0 1 0,0-1 0,-1 0 0,1 0 0,-1 0 0,0-1 0,2-1-123,0 0 290,5-6-26,13-14 156,-1 0 0,9-16-420,-26 34 11,0-1-1,-1 0 0,1 0 1,-1 0-1,-1-1 0,0 1 1,0-1-1,0 0 0,-1 0 1,-1 0-1,1-5-10,-2 9 8,0 0 1,0 0-1,0 1 1,-1-1-1,0-3-8,1 6 3,-1 0 0,0 1-1,1-1 1,-1 0 0,0 1 0,0-1-1,0 1 1,0-1 0,0 1 0,0-1 0,0 1-1,0 0 1,0 0 0,-1-1 0,1 1-1,-1 0 1,0 0-3,-1-1 4,0 0-1,0 1 0,-1 0 1,1 0-1,0 0 0,-1 0 1,1 0-1,-1 1 0,1-1 1,-1 1-1,1 0 0,-1 0 1,1 0-1,-1 1 0,1-1 1,-1 1-1,1 0 0,-1 0 1,1 0-1,0 0 0,0 1 1,-1-1-1,1 1 0,0 0 1,0 0-1,-1 1-3,0 1 4,0 0 0,1 1 0,0-1 0,-1 1 0,2 0 0,-1 0 0,0 0 0,1 0 1,0 0-1,0 0 0,0 4-4,0-1 16,1 0 0,0 1 0,0-1 0,1 0 0,0 1 0,1-1 0,0 3-16,3 15 97,2 0-1,1-1 1,1 0-1,5 9-96,-11-29 20,23 58 313,3-1 0,3-1 0,14 19-333,-39-70 39,20 33 463,11 28-502,-30-57 114,-1 0 0,-1 1-1,0 0 1,-1 0 0,-1 0 0,0 1-1,0 5-113,-3-14 79,0 0 0,0-1 0,0 1 0,-1 0 0,0 0 0,0-1 0,-1 1 0,-2 5-79,3-8 45,-1 0 0,0 0 0,0-1 0,0 1 0,-1-1 1,1 1-1,-1-1 0,0 0 0,1 0 0,-2 0 0,1 0 0,0-1 0,0 1 0,-1-1 1,-1 1-46,-2 0 26,0 0 1,0 0 0,-1-1 0,1 0 0,0 0 0,-1-1 0,1 0 0,-1 0 0,0-1 0,1 0 0,-1 0-1,0 0 1,1-1 0,-1-1 0,1 1 0,0-1 0,-1-1 0,1 1 0,-4-3-27,6 3-22,-1-1 0,1 0 0,-1-1 1,1 1-1,0-1 0,0 0 0,1 0 0,-1-1 0,1 1 1,0-1-1,0-1 22,1 2-66,0 0 1,1-1 0,-1 1-1,1-1 1,0 1-1,1-1 1,-1 0 0,1 0-1,0 0 1,0 0 0,1 0-1,-1 0 1,1 0-1,0-3 66,1 0-366,0 0-1,1 0 0,0 1 0,0-1 1,0 0-1,1 1 0,0-1 0,1 1 1,3-7 366,21-28-3640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0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85 338 9802,'5'6'4254,"5"-1"-2105,-8-5-2012,1 1 0,-1-1-1,0 0 1,0 0 0,0 0-1,1 0 1,-1 0-1,0-1 1,0 1 0,1-1-137,0 1 110,1-1 1,0 0-1,0-1 0,-1 1 1,1-1-1,-1 0 1,1 0-1,-1 0 0,0 0 1,0 0-1,0-1 1,0 1-1,0-1 0,0 0 1,-1 0-1,0 0 1,1 0-1,-1 0 1,1-3-111,5-8 216,-1 0 0,-1 0 1,0-1-1,-1 0 0,-1-1 1,0 1-1,1-14-216,-4 22 42,0 0 0,-1 0 0,0-1 0,0 1 0,-1 0 0,0 0 0,0 0 0,-1 0 0,0 0 0,0 0 0,-1 0 0,0 1 0,0-1 0,0 1-1,-1-1 1,0 1 0,0 0 0,-2-1-42,3 3 20,0 1-1,-1-1 1,1 1 0,-1 0-1,0 0 1,0 0-1,0 1 1,0-1-1,-1 1 1,1 0-1,-1 0 1,1 0-1,-2 0-19,2 2 17,1-1 0,0 1 0,-1-1 0,1 1-1,0 0 1,-1 0 0,1 1 0,-1-1 0,1 1 0,0 0-1,0-1 1,-1 1 0,1 1 0,0-1 0,0 0-1,0 1 1,0 0 0,0 0 0,-1 1-17,-2 2 41,0 0-1,0 1 1,0 0 0,1 0-1,0 0 1,1 1 0,-1-1 0,1 1-1,0 0 1,1 0 0,0 1 0,0-1-1,0 1 1,0 3-41,1-4 36,1 1 0,0-1 0,0 0 0,0 0 0,1 0 0,0 1 0,1-1 0,-1 0 0,1 0 0,1 0 1,-1 0-1,1 0 0,0 0 0,1 0 0,0 0 0,1 0-36,-3-4 10,1 0 0,0 0 0,0-1 0,1 1 0,-1-1 0,0 0 0,1 0 0,-1 0 0,1 0 0,0 0 0,0 0 0,0-1 0,0 0 0,0 1 0,0-1 0,0 0 0,0 0 0,0-1 0,1 1 0,-1-1 0,3 1-10,-5-1 3,1 0 0,0 1 0,-1-1 0,1 1-1,0 0 1,-1-1 0,1 1 0,-1 0 0,1 0-1,-1 0 1,1 0 0,-1 0 0,0 0 0,0 0-1,1 1 1,-1-1 0,0 0 0,0 1 0,0-1-1,0 1 1,0-1 0,-1 1 0,1-1-3,2 7 6,0-1 0,0 1 0,-1 0-1,0 4-5,6 30 19,-2 1-1,-1 11-18,-2-9 81,3-1 0,2 6-81,-4-34 87,0 0-1,1 0 1,1 0-1,0 0 1,2-1-1,-1 0 1,2 0-1,2 3-86,-7-13 23,0 1 0,1-1-1,-1 0 1,1-1 0,0 1 0,0-1 0,0 0 0,1 0-1,-1 0 1,1-1 0,0 0 0,0 0 0,0 0-1,1-1 1,-1 0 0,0 0 0,1-1 0,0 0-1,-1 0 1,1 0 0,5-1-23,-8 0-4,-1 0 1,1-1-1,-1 1 1,1-1-1,-1 0 0,1 0 1,-1-1-1,0 1 1,0 0-1,0-1 0,1 0 1,-2 0-1,1 0 0,0 0 1,0 0-1,-1-1 1,1 1-1,-1-1 0,1 0 1,-1 0-1,0 1 1,0-1-1,-1-1 0,1 1 1,-1 0-1,1 0 0,-1-1 1,1-2 3,-1 1-7,1-1 0,-1 1 1,-1 0-1,1-1 0,-1 1 1,0-1-1,0 1 0,0 0 1,-1-1-1,1 1 0,-2 0 1,1-1-1,0 1 0,-1 0 1,0 0-1,0 0 0,-1 0 1,1 0-1,-2-1 7,-4-4 8,-1 0 0,0 0 0,0 1 0,-1 0 0,0 1 0,0 0 0,-1 1 0,-4-3-8,-4 0 140,0 0-1,0 2 0,0 0 1,-20-5-141,38 13 14,1 0 0,0 0 0,0 0 0,-1 0 0,1 0-1,0 0 1,0 0 0,-1 0 0,1 0 0,0-1-1,0 1 1,-1 0 0,1 0 0,0 0 0,0 0-1,0 0 1,-1-1 0,1 1 0,0 0 0,0 0-1,0 0 1,0 0 0,-1-1 0,1 1 0,0 0-1,0 0 1,0-1 0,0 1 0,0 0 0,0 0-1,0-1 1,0 1 0,-1 0-13,2-1 20,-1 1 0,1-1 0,-1 1 0,0 0 0,1-1 1,-1 1-1,1-1 0,-1 1 0,1 0 0,-1-1 0,1 1 0,0 0 0,-1 0 0,1-1 1,-1 1-1,2 0-20,40-17-252,-1-2 0,19-12 252,-25 13-1055,1 5 441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1.1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1 7282,'-9'0'2221,"-11"0"3114,19 0-5072,0 0-1,0 1 1,1-1-1,-1 0 1,0 0-1,0 1 0,0-1 1,1 1-1,-1-1 1,0 0-1,1 1 1,-1-1-1,0 1 1,1 0-1,-1-1 0,1 1 1,-1-1-1,1 1 1,-1 0-1,1 0 1,-1 0-263,0 0 167,1 0 1,-1 0-1,1 0 1,-1 1-1,1-1 1,0 0 0,0 0-1,-1 0 1,1 1-1,0-1 1,0 0-1,0 0 1,0 1-1,0-1 1,1 0 0,-1 0-1,0 1-167,1 0 57,0-1-1,0 0 1,0 1 0,0-1 0,0 0-1,0 0 1,0 1 0,0-1-1,1 0 1,-1 0 0,0 0-1,1-1 1,-1 1 0,2 1-57,10 4 184,1 0-1,0 0 1,0-2 0,3 1-184,61 13 238,-50-12-184,3-1-4,-22-4-34,-1 0 0,0 1 0,0 0 0,0 0 0,6 3-16,-13-5 3,-1 0 0,1 1 0,0-1 0,0 0 0,-1 1 0,1-1-1,0 0 1,-1 1 0,1-1 0,0 1 0,-1-1 0,1 1 0,-1-1-1,1 1 1,-1 0 0,1-1 0,-1 1 0,1-1 0,-1 1 0,1 0-1,-1 0 1,0-1 0,0 1 0,1 0 0,-1 0 0,0-1 0,0 1-1,0 0 1,0 0 0,0-1 0,0 1 0,0 0 0,0 0 0,0 0-1,0-1 1,0 1 0,0 0 0,-1 0 0,1-1 0,0 1-3,-2 2 14,1 0 0,-1-1 0,0 1 0,0-1 0,0 1 0,0-1-1,0 0 1,-1 1 0,-1 0-14,-49 42 224,-4 9-224,-22 19 72,38-31-3479,41-42 3340,0 0 1,0 0-1,0 0 0,0 0 1,0 0-1,0 0 0,0 0 1,0 0-1,-1 0 1,1 1-1,0-1 0,0 0 1,0 0-1,0 0 0,0 0 1,0 0-1,1 0 0,-1 0 1,0 0-1,0 0 0,0 0 1,0 0-1,0 0 0,0 0 1,0 0-1,0 1 0,0-1 1,0 0-1,0 0 0,0 0 1,0 0-1,0 0 0,0 0 1,0 0-1,0 0 0,0 0 1,0 0-1,0 0 0,0 0 1,0 0-1,1 0 0,-1 0 1,0 0-1,0 0 0,0 0 1,0 0-1,0 0 1,0 0-1,0 0 0,0 0 1,0 0-1,0 0 0,0 0 1,0 0-1,0 0 0,1 0 1,-1 0-1,0 0 0,0 0 1,0 0-1,0 0 0,0 0 1,0 0-1,0 0 0,0 0 67,6 0-1392,8-4-118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1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217 0 11458,'-1'11'4825,"-11"5"-2664,-4 4-329,-9 6-351,-5 1-313,0 2-472,-2-4-176,1-9-272,9-4-104,7-8-416,12-1-464,13-4-1392,4-5 1407,13-3 57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2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29 8210,'-3'-6'2599,"1"3"-1652,0 0 1,1 0-1,-1 0 0,0 0 1,-3-2-948,5 5 87,0 0-1,-1 0 1,1-1 0,0 1-1,-1 0 1,1 0-1,0-1 1,-1 1 0,1 0-1,-1 0 1,1 0 0,0 0-1,-1 0 1,1 0 0,0-1-1,-1 1 1,1 0 0,-1 0-1,1 0 1,0 0 0,-1 0-1,1 1 1,-1-1 0,1 0-1,0 0 1,-1 0 0,1 0-1,-1 0 1,1 0 0,0 1-1,-1-1 1,1 0 0,0 0-1,-1 1 1,1-1 0,0 0-1,0 0 1,-1 1 0,1-1-1,0 0 1,0 1 0,-1-1-1,1 0 1,0 1 0,0-1-1,0 0 1,0 1 0,-1-1-1,1 1 1,0-1 0,0 1-87,-3 8 404,0 0 0,1 0 0,0 1 0,1 0 0,-1-1 0,2 4-404,-1-2 165,-2 16 262,1 0-1,2 1 0,2 14-426,-1-34 46,0-1 0,1 1-1,0 0 1,1-1 0,-1 1-1,1-1 1,1 0-1,-1 0 1,1 0 0,1-1-1,-1 1 1,1-1-1,0 0 1,3 3-46,-5-6 8,0 0 0,1-1 0,-1 1-1,0 0 1,1-1 0,0 0 0,-1 0 0,1 0 0,0 0 0,0-1 0,0 1-1,0-1 1,0 0 0,0-1 0,1 1 0,-1 0 0,0-1 0,0 0-1,1 0 1,-1-1 0,0 1 0,0-1 0,1 0 0,-1 0 0,0 0-1,0 0 1,0-1-8,1 0 2,0-1-1,0 0 0,-1 1 1,1-2-1,-1 1 1,0-1-1,1 1 0,-2-1 1,1 0-1,0 0 1,-1-1-1,0 1 0,0-1 1,0 0-1,0 0 1,-1 0-1,0 0 0,0 0 1,0 0-1,-1 0 0,1-5-1,-1 3 8,0 0-1,0 0 0,-1 1 1,0-1-1,0 0 0,-1 0 1,0 0-1,0 0 0,-1 1 1,1-1-1,-2 1 0,1-1 0,-1 1 1,1 0-1,-2 0 0,1 0 1,-3-3-8,-1 0 19,0 1-1,0-1 1,-1 2 0,-1-1 0,1 1 0,-1 0 0,0 1 0,0 0 0,-1 0 0,0 1-1,0 1 1,-9-4-19,18 8-3,0-1 0,-1 1 0,1 0 0,0-1 1,-1 1-1,1 0 0,0 0 0,-1 0 0,1 0 0,0 0 0,-1 0 3,2 0-32,-1 1 1,1-1-1,-1 0 1,1 0-1,-1 1 0,1-1 1,-1 0-1,1 1 1,-1-1-1,1 0 1,0 1-1,-1-1 1,1 1-1,-1-1 0,1 0 1,0 1-1,0-1 1,-1 1-1,1-1 1,0 1-1,0 0 1,0-1-1,-1 1 0,1-1 1,0 1-1,0-1 1,0 1-1,0 0 32,0 4-1027,0 0 0,0 0-1,1 0 1,-1 0 0,1 0 0,1 0-1,-1 1 1028,9 27-2723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2.5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13291,'-7'4'5177,"11"6"-2961,-4-2-767,8 2 79,-4-1-144,6-1-647,-1-3-233,0 1-224,-1-4-288,-3-3-1545,2-3-2391,5 0 2471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2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55 8690,'0'-6'1517,"0"0"0,0 1 0,-1-1 0,1 0 0,-2-3-1517,2 8 198,0 0-1,-1 0 1,1 0 0,0 0-1,-1 0 1,1 0 0,-1 0-1,1 0 1,-1 0-1,0 0 1,1 1 0,-1-1-1,0 0 1,1 0-1,-2 0-197,2 1 82,-1 0-1,0-1 1,1 1-1,-1 0 0,0 0 1,1 0-1,-1 0 0,0 0 1,1 0-1,-1 0 1,0 0-1,1 0 0,-1 0 1,0 0-1,1 0 0,-1 0 1,0 0-1,1 1 1,-1-1-1,0 0 0,1 1 1,-1-1-1,1 0 0,-1 1 1,1-1-1,-1 1-81,-1 1 88,0-1 0,0 1 0,0 0-1,0 0 1,0 0 0,1 0 0,-1 1-1,1-1 1,0 0 0,-1 1 0,1-1-1,0 0 1,0 1 0,1 0 0,-1-1 0,1 1-1,-1 0-87,-1 8 158,1 1 0,1-1 0,0 6-158,0-12 68,0 18 151,1 0 0,1-1 0,0 1 0,4 10-219,-5-30 24,0 0 0,0 1-1,1-1 1,-1 0 0,1 0 0,-1 0-1,1 0 1,0 0 0,0 0-1,0 0 1,1-1 0,-1 1 0,1-1-1,-1 0 1,1 0 0,0 1-1,0-2 1,1 2-24,0-1 17,1 0 0,-1 0 0,1-1 0,0 1 0,0-1 0,-1 0 0,1 0 0,0-1-1,0 0 1,0 0 0,0 0 0,2 0-17,-1-1 7,0 0 1,0 0-1,0-1 0,0 1 1,0-1-1,-1-1 0,1 1 1,-1-1-1,1 0 0,0-1-7,-2 2 3,-1 0-1,0-1 1,0 1-1,-1-1 1,1 0-1,0 0 0,-1 0 1,1 0-1,-1 0 1,0 0-1,0-1 1,-1 1-1,1-1 1,-1 1-1,1-3-2,0-1 8,-1 0-1,0 0 0,0 0 0,0 0 0,-1 0 1,0 0-1,-1 0 0,1-1 0,-1 1 1,-1 0-1,1 0 0,-1 1 0,0-1 0,-2-1-7,2 2 13,-1 0 0,0 1-1,0 0 1,-1 0 0,0 0 0,0 0-1,0 0 1,0 1 0,-1 0-1,1 0 1,-1 0 0,0 0-1,0 1 1,-1 0 0,1 0-1,-3-1-12,3 1-6,-2 1-1,1-1 1,0 1-1,0 0 1,-1 1-1,1-1 0,0 2 1,-1-1-1,0 0 1,1 1-1,-1 0 1,1 1-1,-1 0 7,6-1-88,0 0 1,-1 1-1,1-1 1,0 1-1,0-1 0,0 1 1,0-1-1,0 1 0,-1 0 1,1 0-1,1 0 0,-1-1 1,0 1-1,0 0 0,0 0 1,0 0-1,1 0 1,-1 1-1,0-1 0,1 0 1,-1 0-1,1 0 0,-1 0 1,1 1-1,0-1 0,-1 0 1,1 0-1,0 1 88,0 21-917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6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 7082,'0'0'461,"0"-1"1,1 1 0,-1 0-1,0-1 1,0 1 0,0-1 0,0 1-1,0 0 1,0-1 0,1 1 0,-1 0-1,0-1 1,0 1 0,1 0-1,-1-1 1,0 1 0,1-1-462,7-4 2110,10 0-1140,-11 4-802,-1 0 0,1 1 0,-1 0 0,0 0 0,1 0 0,4 1-168,1 1 164,0-1 8,-1 1 1,1 0 0,-1 1 0,1 0-1,-1 1 1,0 0 0,0 1-1,4 3-172,-13-8 20,0 1 0,0-1-1,-1 1 1,1 0-1,-1 0 1,1 0 0,-1 0-1,1 0 1,-1 0-1,1 1 1,-1-1 0,0 0-1,0 1 1,0-1-1,0 1 1,0-1 0,0 1-1,0-1 1,0 1-1,0 0 1,-1-1 0,1 1-1,-1 0 1,1 0 0,-1-1-1,0 1 1,0 0-1,0 0 1,0 0 0,0 0-20,0 7 39,-1 0 1,0 0 0,0 0 0,-1 0 0,0 0 0,-1-1 0,0 1-1,0-1 1,-1 1 0,0-1 0,0 0 0,-5 4-40,-2 5-453,-1-1 0,-1-1 0,0 0 0,-1-1-1,-5 3 454,17-15-226,-1 0-1,1 0 0,-1 0 0,1-1 0,-1 1 0,0-1 0,-1 1 227,3-1-83,0-1 1,-1 0-1,1 0 0,0 0 1,0 1-1,-1-1 0,1 0 1,0 0-1,0-1 0,-1 1 1,0 0 82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3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12563,'2'-1'4205,"0"-1"-3869,1 0 0,0 1 0,-1-1 0,1 1 0,0 0 1,0 0-1,0 0 0,0 0 0,0 0 0,0 1 0,0-1 1,0 1-1,0 0 0,1 0-336,10 0 865,-1 0 0,10 2-865,-13-1 200,0 0-1,0 1 1,0 0 0,-1 1 0,1 0 0,5 3-200,-11-4 29,-1 0 0,1 0-1,-1 0 1,1 0 0,-1 1-1,0 0 1,0 0 0,0 0-1,0 0 1,0 0 0,-1 0-1,1 1 1,-1-1 0,0 1-1,0-1 1,-1 1 0,2 1-29,-1 2 15,-1-1 1,1 1-1,-1-1 0,-1 1 1,1 0-1,-1-1 1,0 1-1,0 0 1,-1-1-1,0 1 0,0-1 1,0 1-1,-1-1 1,0 1-1,-2 3-15,-2 3 22,0 0 0,-1 0 0,0-1 0,-1 0 0,-1 0-1,-7 8-21,2-5 168,-1-1 0,-1-1 1,1 0-1,-2-2 0,0 1 0,-10 4-168,12-8 412,13-4-18,7-3-202,11-3-77,-13 2-75,173-29 467,-101 13-3157,-61 13-1758,-8 3 1796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3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56 7106,'-3'-5'1443,"1"1"-419,0 1-1,-1-1 1,1 1-1,-1 0 0,1 0 1,-2-1-1024,3 4 201,0-1 1,0 0 0,0 0 0,0 1-1,-1-1 1,1 1 0,0-1 0,0 1 0,-1-1-1,1 1 1,0 0 0,0-1 0,-1 1-1,1 0 1,0 0 0,-1 0 0,1 0-1,0 0 1,-1 1 0,1-1 0,-1 0-202,-1 1 198,0 0 0,0 0 0,0 0 0,0 1 1,0-1-1,0 1 0,0-1 0,1 1 0,-1 0 0,0 0 1,1 0-1,0 0 0,-1 1 0,1-1 0,-1 2-198,0 1 180,0 0-1,0 1 0,0-1 0,0 1 0,1 0 1,0 0-1,0-1 0,0 2-179,-2 15 237,1 1-1,1-1 0,1 0 1,1 6-237,0-18 118,0 34 138,3 1-1,1-1 1,5 18-256,-7-48 46,2 0-1,0 0 0,0-1 1,1 1-1,1-1 1,3 5-46,-6-12 17,1 0 0,0 0 0,0-1 1,0 1-1,1-1 0,0 0 0,0-1 0,0 1 1,0-1-1,1 0 0,0 0 0,-1 0 0,1-1 0,2 0-17,-2 0 15,1-1-1,0 0 0,0 0 0,-1 0 0,1-1 0,0 0 0,1-1 0,-1 0 1,0 0-1,0 0 0,0-1 0,0 0 0,0 0 0,0-1 0,-1 0 0,1 0 1,0-1-1,-1 1 0,4-3-14,-1 0 10,0-1-1,0 0 1,-1 0 0,1-1 0,-2 0-1,1 0 1,-1-1 0,0 0 0,-1 0-1,1 0 1,-2-1 0,5-9-10,-4 8 11,-1-1 1,-1-1-1,0 1 0,0 0 1,-2-1-1,1 0 1,-1 0-1,-1 0 0,0 0 1,-1 0-1,0 0 0,0 0 1,-2 0-1,1 0 1,-2 1-1,1-1 0,-5-9-11,-4-8 55,-2 2 0,-1 0 0,-2 0 0,0 1 0,-2 1 0,-18-21-55,29 39 27,0-1 1,0 1 0,0 0-1,-1 1 1,-6-5-28,11 9 0,0 1 0,1-1 0,-1 1 0,0 0 0,0 0 0,0 0 0,0 0 0,0 0 0,-2 1 0,3-1-19,1 1 1,-1 0-1,0 0 0,0 1 0,1-1 1,-1 0-1,0 1 0,0-1 1,1 1-1,-1-1 0,0 1 0,1 0 1,-1 0-1,1-1 0,-1 1 0,-1 1 19,1 0-61,1 0-1,-1 0 0,0 0 0,1 1 0,-1-1 1,1 0-1,0 0 0,-1 1 0,1-1 1,1 1-1,-1-1 0,0 1 0,0 0 1,1-1-1,0 1 0,-1 0 0,1-1 0,0 1 1,0 0-1,0-1 0,1 1 0,0 2 62,0-3 31,0 1-1,1 0 0,-1-1 1,1 1-1,-1-1 0,1 0 0,1 1-30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4.3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11202,'-3'14'1766,"0"-1"-1,2 1 0,-1 4-1765,3-16 265,-1 0 1,1 0-1,-1 1 0,1-1 0,0 0 0,0 0 0,0 0 1,0 0-1,0 0 0,0 0 0,0 0 0,1 0 1,-1-1-1,1 1 0,-1 0 0,1-1 0,0 1 0,0-1 1,-1 0-1,1 0 0,0 1 0,1-1-265,6 5 385,11 10 437,16 12 475,1-1 0,2-2 0,1-1-1297,0-3 406,-15-9-182,-1 1 0,0 1 0,-1 1-1,8 7-223,-16-8 72,-8-7-139,0-1 0,1 0 0,-1 0 0,1-1-1,2 1 68,-10-6-130,0 0 0,0-1 0,0 1-1,1 0 1,-1 0 0,0 0 0,0 0-1,0 0 1,0-1 0,0 1 0,0 0-1,1 0 1,-1 0 0,0 0 0,0 0-1,0-1 1,0 1 0,0 0 0,0 0-1,0 0 1,0-1 0,0 1 0,0 0-1,0 0 1,0 0 0,0 0 0,0-1 130,-1-1-1266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6.8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41 7730,'-20'-14'1351,"9"6"699,0 0 0,-7-2-2050,22 12 6895,31 13-6271,52 24 90,-86-39-709,7 4 92,1 0-1,0 0 0,-1 1 1,4 2-97,-10-5 15,0-1 1,0 1-1,0-1 1,-1 1-1,1 0 0,0 0 1,-1 0-1,1 0 1,-1 0-1,1 0 1,-1 1-1,0-1 0,0 0 1,0 1-1,0-1 1,-1 0-1,1 1 1,-1-1-1,1 3-15,-1 1 17,-1-1 0,1 1 1,-1-1-1,0 1 0,-1-1 0,1 1 0,-1-1 0,0 0 1,-1 1-1,1-1 0,-1-1 0,0 1 0,0 0 0,-2 1-17,-2 3 27,0-1-1,-1 1 0,0-1 0,0-1 0,-1 0 0,-9 7-26,11-9 39,-1 0-1,1 0 0,0 1 0,0 0 0,1 0 0,-1 1-38,6-5 21,0 0 0,-1 0 1,1-1-1,0 1 0,0 0 0,0 0 0,0 0 1,0 0-1,0 0 0,1 0 0,-1 0 1,1 1-1,-1-1 0,1 0 0,0 0 1,0 0-1,0 1 0,0-1 0,0 0 0,1 0 1,-1 0-1,0 0 0,1 1 0,0-1 1,-1 0-1,1 0 0,0 0 0,0 0-21,0-1 7,1 0 0,-1 1 0,0-1 0,0 0 0,1 0 0,-1 0 0,0 0 0,1 0 0,-1 0 0,1 0 0,0-1 0,-1 1 0,1 0 0,-1-1 0,1 1 0,0-1 0,-1 0 0,1 0 0,0 1 0,0-1-1,-1 0 1,1-1-7,1 2 6,8-1 17,0 0 0,0-1 1,1 0-1,-1 0 0,0-1 0,0-1 0,-1 0 0,1 0 1,0-1-1,0-1-23,16-7-106,0-2-1,-1-1 1,3-3 106,-8 3-138,11-11 138,-10 11 57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7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2 9730,'1'-1'4183,"-2"2"-2132,-7 7 212,2 5-1539,0-1 0,0 1 0,1 0 0,-2 11-724,0-3 574,4-10-303,0-1 0,0 1 0,1-1 0,1 1 0,-1 5-271,2-12 56,0 0 0,0-1 0,0 1 0,1 0 0,-1 0-1,1-1 1,0 1 0,0 0 0,0-1 0,0 1 0,1-1 0,0 1 0,-1-1 0,1 0 0,0 0 0,1 0-1,1 2-55,-1-1 34,1-1-1,0 1 0,0-1 0,1-1 0,-1 1 0,1 0 1,-1-1-1,1 0 0,0 0 0,0 0 0,1-1-33,-4 0 2,0-1 0,0 1-1,0-1 1,0 1 0,0-1 0,0 0 0,0 0-1,0 0 1,1-1 0,-1 1 0,0 0-1,0-1 1,0 1 0,0-1 0,0 0 0,0 0-1,0 1 1,0-1 0,-1-1 0,1 1-1,0 0 1,0 0 0,-1-1 0,1 1-1,-1-1 1,1 1 0,-1-1 0,0 1 0,1-1-2,1-4-30,0 1 1,-1-1-1,1 1 1,-1-1-1,-1 0 0,1 0 1,-1 0-1,1 0 1,-2 0-1,1 0 1,-1 0-1,0-1 1,0 1-1,-1 0 1,1 0-1,-2-1 30,1 0-40,-1-1-1,0 1 0,0 0 0,-1-1 1,0 1-1,-1 1 0,1-1 1,-1 0-1,0 1 0,-1 0 0,0 0 1,0 0-1,0 0 41,-1 1 7,-1-1 1,0 1-1,0-1 0,-5-1-7,9 5 10,1 0 0,-1 1 0,0 0 1,0 0-1,0 0 0,0 0 0,0 0 0,0 0 0,0 1 0,0-1 0,0 1 0,0 0 1,-1 0-1,0 0-10,3 0 2,1 0 0,0 0 1,-1 0-1,1 0 0,0 0 0,-1 0 1,1 0-1,0 0 0,-1 0 0,1 1 1,0-1-1,-1 0 0,1 0 1,0 0-1,-1 0 0,1 0 0,0 0 1,0 1-1,-1-1 0,1 0 1,0 0-1,-1 1 0,1-1 0,0 0 1,0 0-1,0 1 0,-1-1 0,1 0 1,0 0-1,0 1 0,0-1 1,0 0-1,0 1 0,-1-1 0,1 0 1,0 1-1,0-1 0,0 0 1,0 1-1,0-1 0,0 0 0,0 1 1,0-1-1,0 0 0,0 1 0,0-1 1,1 0-1,-1 1 0,0-1 1,0 0-3,1 2 6,0-1 0,0 1 1,0-1-1,0 0 0,1 1 1,-1-1-1,0 0 1,1 0-1,-1 0 0,1 0 1,0 0-7,5 3 9,0-1-1,1 1 1,0-2 0,-1 1 0,1-1-1,0 0 1,0-1 0,0 0 0,3 0-9,15 0 10,0-1 1,7-3-11,16 1 13,-44 2-11,-1 0 0,0 0 0,0 0 1,0 1-1,0 0 0,0-1 0,0 2 0,0-1-2,-2-1 2,-1 1 0,1 0 0,-1 0 0,1-1 0,-1 1 0,0 0 0,0 0 0,0 0 0,1 0 0,-1 0 0,0 1 0,0-1 0,0 0 0,-1 0 0,1 1 0,0-1 0,0 1 0,-1-1 0,1 1 0,-1-1 0,1 1 0,-1 0-2,1 6 23,-1-1-1,0 0 0,0 0 0,-1 0 1,0 1-1,0-1 0,-1 0 0,0 0 0,-2 4-22,-9 34 112,-41 143 367,33-103-7,0 20-472,19-85 58,0 1 0,1 0 0,2 17-58,-1-34-15,0 0 0,1 0 1,-1 0-1,1 0 0,0 0 0,0 0 0,0-1 1,1 1-1,-1 0 0,3 3 15,-3-6-165,0 0 0,0 1 0,0-1-1,1 0 1,-1 1 0,0-1 0,1 0-1,-1 0 1,1 0 0,-1 0 0,1-1 0,0 1-1,-1 0 1,1-1 0,0 1 0,0-1-1,-1 1 1,1-1 0,0 0 0,0 0 0,-1 0-1,1 0 1,0 0 0,1 0 165,1 0-1047,0-1-1,1 0 1,-1 0 0,5-1 1047,17-10-2478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7.8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0 10714,'-4'21'4792,"1"-5"-3346,1 0 1,0 0 0,1 0 0,1 0 0,1 9-1447,-1-23 88,0 0 1,1 0 0,-1 0 0,1 0 0,0 0 0,-1 0 0,1 0 0,0 0 0,0 0 0,0-1 0,0 1 0,0 0 0,1-1-1,-1 1 1,1 0 0,-1-1 0,1 0 0,-1 1 0,1-1 0,0 0 0,-1 0 0,1 0 0,2 1-89,-2-1 26,0-1 0,1 1 0,-1-1 0,0 1 0,1-1 0,-1 0 0,1 0 1,-1 0-1,0 0 0,1 0 0,-1-1 0,1 1 0,-1-1 0,0 1 0,0-1 0,1 0 0,-1 0 1,0 0-1,0 0 0,2-2-26,1 0 8,0 0 0,0-1 1,0 0-1,0-1 0,-1 1 1,1-1-1,-1 1 0,0-1 1,-1 0-1,1-1 0,-1 1 1,0-1-1,0 1 0,-1-1 0,0 0 1,0 0-1,1-5-8,-3 9 3,0 0 0,0 0 0,0 0 0,0 0-1,0 0 1,0 0 0,-1 0 0,1 0 0,-1 1 0,1-1 0,-1 0-1,0 0 1,1 0 0,-1 1 0,0-1 0,0 0 0,-1 1 0,1-1-1,0 1 1,0-1 0,-1 1 0,1-1 0,-1 1 0,1 0-1,-1 0 1,0 0 0,1 0 0,-1 0 0,0 0 0,-1 0-3,-3-2 7,0 1 0,-1 0 0,1 1 0,-1-1 0,1 1 1,-1 0-1,1 1 0,-4 0-7,5 0-8,0 0 0,0 1 0,1 0 0,-1-1 0,0 2 0,1-1 0,-1 1 0,1-1 0,-1 1 1,1 0-1,0 1 0,0-1 0,0 1 0,0 0 0,0 0 0,1 0 0,-2 2 8,3-3-83,-1 1 0,1 0 0,0 0 0,0 0 0,0 0 0,0 0 0,1 1 0,-1-1 0,1 0 0,0 1 0,0-1 0,0 1 0,0-1 0,1 1 0,-1 0 0,1-1 0,0 1 0,0 0 0,0-1-1,1 1 1,-1-1 0,1 1 0,0 1 83,12 29-589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8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34 11594,'-2'5'1074,"1"0"0,-1 1-1,1-1 1,0 0-1,0 1 1,1 4-1074,-1 33 1465,1-41-1287,0 0-85,1 7 279,-1 0 1,1 0-1,0 0-372,0-7 43,-1 0 0,0 0 1,1-1-1,0 1 0,-1 0 0,1 0 0,0 0 1,0-1-1,0 1 0,0 0 0,0-1 1,0 1-1,0-1 0,1 1 0,-1-1 1,1 1-44,1 0 18,-1-1 0,1 0 1,0 0-1,0 0 1,-1 0-1,1 0 1,0 0-1,0-1 0,0 1 1,0-1-1,-1 0 1,1 0-1,0 0 0,0 0 1,0-1-1,0 1 1,0-1-1,0 1 1,-1-1-1,1 0 0,0 0 1,0-1-19,1 0 9,1 0 1,0 0-1,-1-1 0,0 0 1,0 0-1,0 0 0,0-1 1,0 1-1,0-1 0,-1 0 1,0 0-1,1-2-9,0 1 6,0-2-1,-1 1 1,0 0-1,0 0 1,-1-1-1,2-6-5,-3 10 6,-1 0 0,1 0-1,-1 0 1,0 0 0,0 0-1,0 0 1,0 0 0,0 0 0,-1 0-1,1 0 1,-1 1 0,0-1-1,0 0 1,0 0 0,0 0 0,0 1-1,-1-1 1,0 0-6,0-1 30,-1 1 1,1 0-1,-1 0 0,0 0 1,0 0-1,0 0 0,-1 1 1,1 0-1,-1-1 0,1 1 0,-1 0 1,0 1-1,1-1 0,-1 1 1,0 0-1,0-1 0,0 2 1,0-1-1,-1 0 0,-3 1-30,5 0 36,-1 0 0,1 0 0,-1 1 0,1-1-1,0 1 1,-1 0 0,1 0 0,0 0 0,-1 1-1,1-1 1,0 1 0,0 0 0,0-1 0,0 1 0,1 1-1,-1-1 1,0 0 0,1 1 0,0-1 0,-1 1-1,1 0 1,0 0 0,0 0 0,1 0 0,-2 1-36,2 0-50,-1 0 0,0 1 1,1-1-1,0 1 1,0-1-1,0 1 0,1 0 1,-1-1-1,1 1 0,0 0 1,0-1-1,1 1 1,0 0-1,0-1 0,0 1 1,0-1-1,0 1 0,2 1 50,-1-2-297,-1 0 0,1 0-1,1 0 1,-1-1 0,1 1-1,-1-1 1,1 1 0,0-1-1,0 0 1,0 0 0,1 0-1,-1-1 1,1 1 0,-1-1-1,1 0 1,0 0 0,0 0-1,0 0 1,0-1 0,3 1 297,3 0-771,2-1 1,9 1 770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8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280 5 11418,'-11'-5'5122,"-14"6"-2538,1 18-1072,-7 9-103,6 24-481,2 4-136,11 17-240,7 5-104,9 2-152,4 4-80,7-15-96,2-6-24,1-17-24,0-6-48,-10-16-880,0-5-736,-8-19-2329,-7-11 2337</inkml:trace>
  <inkml:trace contextRef="#ctx0" brushRef="#br0" timeOffset="1">3 418 10530,'-3'-19'4665,"6"19"-1880,5 0-913,6 5-503,6-2-97,11 6-496,4-1-256,9-5-920,5 4 1992,4 6-1344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8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10354,'6'-6'4241,"6"5"-2232,1 4-473,-1 15-40,0 9-15,-4 18-353,-4 3-208,-1 5-408,3 2-176,2-7-200,4-3-56,3-9-48,-2-12-104,2-12-776,-1-13-664,-3-18-1241,-3-1 1545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9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 11106,'0'1'388,"1"-1"0,-1 1-1,1-1 1,-1 1-1,1-1 1,-1 1 0,1-1-1,-1 1 1,1-1 0,0 0-1,-1 1 1,1-1-1,0 0-387,17 3 1066,-10-2-429,16 1 388,-1-2 1,13-2-1026,-10 1 203,26-2 223,8-4-426,17-1 98,-69 7-93,0 1 1,-1 0 0,1 0 0,0 1-1,0 0 1,3 1-6,-9-2 16,0 1 1,0-1-1,1 1 0,-1 0 0,0 0 0,0 0 1,0 0-1,0 0 0,0 1 0,-1-1 0,1 1 0,0-1 1,-1 1-1,1-1 0,-1 1 0,1 0 0,-1 0 1,0 0-1,1 0 0,-1 0 0,0 0 0,-1 0 0,2 2-16,0 5 203,-1-1 0,1 1-1,-2 0 1,1 0 0,-1 0-1,-1 2-202,1-3 182,0-1-1,0 1 0,0 0 0,1 0 1,0-1-1,1 1 0,0 0 0,0 0-181,-1-7 16,-1 1 0,1-1 0,-1 1 0,1-1 0,0 0 0,0 1 0,0-1 0,0 0 0,-1 0 0,2 0 0,-1 0 0,0 1 0,0-1-1,0 0 1,0-1 0,1 1 0,-1 0 0,0 0 0,1-1 0,-1 1 0,1 0 0,-1-1 0,1 0 0,-1 1 0,1-1 0,-1 0 0,1 0 0,-1 1 0,1-1-1,-1 0 1,1-1 0,-1 1 0,1 0 0,-1 0 0,1-1 0,-1 1 0,1-1 0,-1 1-16,3-2 10,0 1 0,-1-1-1,0 0 1,1 0 0,-1 0 0,0-1 0,0 1-1,0-1 1,0 1 0,0-1 0,-1 0 0,1 0-1,-1 0 1,2-3-10,-2 0 7,1 0 0,0 0 0,-1 0 0,-1-1 0,1 1 0,-1-1 0,0 1 0,0-1 0,-1 0 0,1 1 0,-2-1-1,1-2-6,0 5 10,-1 0-1,1 0 1,-1 0-1,0 0 1,0 0 0,-1 0-1,1 1 1,-1-1-1,1 0 1,-1 0-1,0 1 1,-1 0-1,1-1 1,-1 1-1,1 0 1,-1 0-1,0 0 1,0 0-1,0 1 1,-3-2-10,0 0 41,-1 1 0,0 0 0,0 1 0,0-1 0,0 1 0,0 0 0,-1 1 1,1 0-1,-1 0 0,1 1 0,-7 0-41,11 0 0,-1 0 1,1 0-1,-1 1 0,0-1 1,1 1-1,-1 0 0,1 0 1,0 0-1,-1 1 1,1-1-1,0 1 0,0 0 1,0-1-1,0 2 0,0-1 1,0 0-1,0 0 1,1 1-1,-1 0 0,1-1 1,0 1-1,0 0 0,0 0 1,0 0-1,0 1 0,1-3-98,1 0-1,-1 0 0,1 0 1,-1 0-1,1 0 1,0 0-1,-1 0 1,1 0-1,0 0 1,0 0-1,0 0 1,0 0-1,0 0 1,0 0-1,0 0 1,0 0-1,0 0 1,0 0-1,1 0 0,-1 0 1,0 0-1,1 0 1,-1 0-1,1 0 1,-1 0-1,1 0 1,-1 0-1,1 0 1,0 0-1,-1 0 1,1-1-1,0 1 1,0 0-1,0 0 99,2 0-542,-1 0 0,0 0 0,1 0-1,-1 0 1,1 0 0,0-1 0,-1 1 0,1-1 0,-1 0-1,1 0 1,0 1 0,-1-2 0,2 1 542,23-5-2647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6.6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9434,'-39'9'3729,"38"-8"-3539,0-1 1,-1 1-1,1-1 0,0 1 1,0-1-1,0 1 1,0 0-1,0 0 0,0-1 1,0 1-1,0 0 1,0 0-1,0 0 0,0 0 1,1 0-1,-1 0 1,0 0-1,1 0 1,-1 2-191,0-3 80,1 1 0,0-1 1,0 1-1,0 0 0,1-1 1,-1 1-1,0-1 0,0 1 1,0 0-1,0-1 0,0 1 1,1-1-1,-1 1 1,0-1-1,1 1 0,-1-1 1,0 1-1,1-1 0,-1 1 1,0-1-1,1 1 0,-1-1 1,1 1-1,-1-1 1,1 0-1,-1 1 0,1-1 1,-1 0-1,1 0 0,0 1 1,-1-1-1,1 0 0,-1 0 1,1 0-1,0 0 1,-1 0-81,24 7 364,-1-2 1,1-1 0,0 0-1,1-2 1,18-1-365,35-3 258,8-4-258,-51 3 100,31-3-21,-18 1-442,20 2 363,-68 3-86,3 0-886,-4 0-266,0 2 475,-5 3-337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39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10994,'-10'9'4521,"9"27"-2344,-3 11-865,0 15-104,0 5-127,7 1-321,5-4-128,8-8-264,5-9-136,5-11-160,1-10-64,0-21-560,2-5-472,-6-16-1161,-5-9 1265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0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83 9466,'0'0'223,"-1"1"1,0-1-1,1 1 0,-1-1 1,1 0-1,-1 1 0,1-1 0,-1 1 1,1 0-1,-1-1 0,1 1 1,-1-1-1,1 1 0,0 0 0,-1-1 1,1 1-1,0 0 0,-1-1 1,1 1-1,0 0 0,0 0 1,0-1-1,0 2-223,0-1 201,0 0 0,1 0 0,-1 1 0,1-1 0,0 0 0,-1 0 0,1 1 0,0-1 0,0 0 0,0 0 0,-1 0 0,1 0 0,0 0 0,1 0-201,3 3 212,0 0 1,0 0-1,0-1 1,1 1 0,-1-1-1,1-1 1,0 1-1,0-1 1,0 0-1,0 0 1,0-1 0,1 1-213,17 2 127,0-1 1,13-1-128,-33-2 24,85 3-1258,-1-5 0,62-9 1234,-149 11 31,1 0-1,0 0 1,0-1-1,0 1 1,-1 0-1,1-1 1,0 0-1,-1 1 0,1-1 1,-1 0-1,1 0 1,1-1-31,-3 2 23,0 0 1,0 0 0,0 0-1,0 0 1,0-1-1,0 1 1,0 0 0,1 0-1,-1 0 1,0 0 0,0 0-1,0-1 1,0 1 0,0 0-1,0 0 1,0 0-1,0 0 1,0 0 0,0-1-1,0 1 1,0 0 0,0 0-1,0 0 1,0 0-1,0-1 1,0 1 0,0 0-1,0 0 1,0 0 0,0 0-1,0-1 1,0 1-1,0 0 1,0 0 0,-1 0-1,1 0-23,0-1 67,-1 1-1,0-1 0,1 1 1,-1 0-1,0-1 0,1 1 0,-1 0 1,0-1-1,1 1 0,-1 0 1,0 0-1,0 0 0,0-1-66,-7 0 309,1 0-1,-1 1 0,0 0 0,0 0 1,1 0-1,-1 1 0,0 0 0,1 1 1,-1 0-1,1 0 0,-1 0 1,-2 2-310,5-2 99,0 1 0,-1 0 0,1 0-1,0 0 1,0 0 0,1 1-1,-1 0 1,1 0 0,0 0 0,0 1-1,0-1 1,1 1 0,-1 0-1,1 0 1,0 0 0,0 1-98,0 0 40,1 0 0,0 1 0,0-1 0,1 0 0,0 1 0,0-1 0,0 1 0,0-1 0,1 1 0,1 3-40,-1-8 8,0 0-1,0 1 0,1-1 1,-1 0-1,1 0 1,0 0-1,0 0 1,-1 0-1,1 1 0,1-1 1,-1-1-1,0 1 1,0 0-1,1 0 1,-1 0-1,1-1 0,-1 1 1,1-1-1,0 1 1,0-1-1,0 1 1,-1-1-1,1 0 0,0 0 1,1 0-1,-1 0 1,0-1-1,0 1 1,0 0-1,0-1 1,1 0-8,1 1-2,1 0 0,-1-1 0,0 0 0,1 0 0,-1 0 0,1 0 0,-1-1 0,0 1 0,1-1 0,-1-1 0,0 1 0,0 0 1,1-1-1,-1 0 0,0 0 0,-1 0 0,1 0 0,0-1 0,-1 0 0,1 1 0,-1-1 0,0-1 0,0 1 0,0 0 1,2-4 0,7-12-5,-10 15 13,0-1-1,1 1 1,0 0-1,0 0 0,0 0 1,0 0-1,0 1 0,1-1 1,0 1-1,3-3-6,-1 40-147,4 3-584,-4-26-259,-6-11 904,0 0-1,0 1 1,1-1-1,-1 0 1,0 0-1,0 0 1,0 0-1,1 0 1,-1 1-1,0-1 1,0 0-1,1 0 1,-1 0-1,0 0 1,0 0-1,1 0 1,-1 0-1,0 0 1,0 0-1,1 0 1,-1 0-1,0 0 1,0 0-1,1 0 1,-1 0-1,0 0 1,0 0 0,1 0-1,-1 0 1,0-1 86,8-3-1189</inkml:trace>
  <inkml:trace contextRef="#ctx0" brushRef="#br0" timeOffset="1">640 1 11971,'-4'25'5441,"-3"11"-2393,6 12-1495,-1 5-113,-4 3-464,6-2-200,2-11-296,0-6-143,7-17-201,0-8-64,-2-15-745,1-6-567,-7-12-504,7 2 840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0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11306,'6'15'4449,"-2"5"-2328,-3 20-1217,-4 9 96,-3 18 184,-4 3-159,6 1-473,6-3-160,7-18-264,7-9-72,10-21-48,8-9-176,6-15-728,-6-12-625,-10-15-63,-11-3 720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1.1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86 10082,'20'-1'4127,"7"4"-2219,-1 0-831,26 1 764,71 7 534,-89-7-1651,-1 2 0,17 5-724,-43-9 89,-1 0 0,1 1 0,-1-1 0,1 1 0,-1 1 0,0-1-1,0 1 1,-1 0 0,1 0 0,-1 1 0,0 0 0,0 0 0,0 0 0,-1 0-1,2 3-88,-3-3 38,0 0 0,0 0 0,-1 1-1,0-1 1,0 1 0,0-1 0,-1 1-1,1-1 1,-1 1 0,-1 0 0,1-1-1,-1 1 1,0 0 0,0 0-1,-1 0 1,0-1 0,0 1 0,0 0-38,-1 1 56,2-4 18,-1 1 1,0-1-1,0 1 0,0-1 1,0 0-1,-1 1-74,2-4 10,0 0 0,0 1-1,0-1 1,0 0 0,0 0-1,0 0 1,-1 1 0,1-1-1,0 0 1,0 0 0,0 0-1,-1 0 1,1 1 0,0-1-1,0 0 1,-1 0 0,1 0-1,0 0 1,0 0 0,0 0 0,-1 0-1,1 0 1,0 0 0,0 1-1,-1-1 1,1 0 0,0 0-1,-1 0 1,1 0 0,0-1-10,-1 1 19,0 0 0,1-1 1,-1 1-1,0-1 1,1 0-1,-1 1 0,0-1 1,1 1-1,-1-1 0,1 0 1,-1 1-1,1-1 0,-1 0 1,0 0-20,-2-7 28,-1 1 1,1 0-1,0-1 0,1 1 1,0-1-1,0 0 1,1 1-1,-1-1 0,2 0 1,-1 0-1,1 0 0,0 0 1,2-7-29,-1 5-30,1-1 0,1 1 0,-1-1 0,2 1 0,-1 0 0,1 0 0,1 0 0,0 0 0,0 1 0,3-2 30,-2 2-440,0 1-1,1 0 1,0 0-1,0 0 1,1 1-1,0 0 1,0 0-1,1 1 1,0 0-1,7-3 441,18-3-1195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1.5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184 178 9538,'1'0'218,"-1"0"-1,1 0 1,-1 0 0,1 0 0,-1 0-1,0 0 1,1 0 0,-1 0-1,1 0 1,-1 0 0,1 0-1,-1 0 1,1 0 0,-1 0 0,1 0-1,-1-1 1,0 1 0,1 0-1,-1 0 1,1 0 0,-1-1-1,0 1 1,1 0 0,-1-1-218,-4-8 4442,-4-5-3808,-6-15 728,8 13-1120,-2 1-1,1 0 1,-2 1-1,0 0 1,-9-11-242,16 23 7,0-1 0,0 1 0,0 0 0,-1 1 0,1-1 0,-1 0 0,1 1 0,-1-1 0,1 1 0,-1 0 0,0 0 1,-2-1-8,4 2 6,-1-1 1,0 1 0,0 0 0,1 0-1,-1 0 1,0 0 0,1 0 0,-1 0-1,0 1 1,1-1 0,-1 0 0,0 1-1,1 0 1,-1-1 0,0 1 0,1 0-1,-1 0 1,1 0 0,0 0 0,-1 0-1,1 0 1,-1 1-7,-1 1 42,-1 1-1,1 0 0,0 1 1,0-1-1,0 1 1,1-1-1,0 1 0,0 0 1,0 0-1,-1 4-41,0 3 205,0 1 0,1-1-1,0 12-204,1-20 60,1 0-1,0 0 1,0 1-1,1-1 1,-1 0-1,1 0 1,0 0-1,1 1-59,-2-4 10,0 0 0,1 0 1,-1 0-1,1 0 0,-1 0 0,1 0 0,-1 0 1,1 0-1,0-1 0,-1 1 0,1 0 0,0 0 0,0 0 1,-1-1-1,1 1 0,0-1 0,0 1 0,0 0 1,0-1-1,0 0 0,0 1 0,0-1 0,0 0 0,0 1 1,0-1-1,0 0 0,0 0 0,0 0 0,0 0 1,1 0-1,-1 0 0,0 0-10,5-1 14,0-1 0,-1 0-1,1 0 1,0 0 0,-1 0 0,0-1 0,0 0-1,0 0 1,4-4-14,-1 1 9,0 1 0,1 1 0,2-2-9,-5 3 5,0 1 1,1 0 0,-1 0-1,1 0 1,0 1-6,-6 1 6,1-1-1,-1 1 1,1 0-1,-1 0 1,1 0-1,-1 0 1,1 0 0,-1 0-1,1 1 1,-1-1-1,1 0 1,-1 1 0,0-1-1,1 1 1,-1-1-1,1 1 1,-1 0 0,0 0-1,0 0 1,0-1-1,1 1 1,-1 0-1,0 1 1,0-1 0,0 0-6,1 3 73,0 0 1,0 1 0,0-1 0,0 0 0,-1 1 0,0-1 0,0 1-1,0 1-73,0 0 98,0-1 0,1 1-1,-1-1 1,3 4-98,-4-9-33,0 1-1,0 0 1,0-1-1,1 0 1,-1 1-1,0-1 1,1 1-1,-1-1 1,0 1-1,1-1 1,-1 0-1,0 1 1,1-1-1,-1 1 1,1-1 0,-1 0-1,0 0 1,1 1-1,-1-1 1,1 0-1,-1 0 1,1 1-1,-1-1 1,1 0-1,-1 0 1,1 0-1,0 0 1,-1 0-1,1 0 1,-1 0-1,1 0 1,-1 0-1,1 0 34,1-1-238,-1 1 1,1-1-1,0 0 0,-1 0 0,1 0 0,-1 0 0,1 0 0,-1 0 0,1-1 238,16-13-1153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2.0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8 9138,'-2'-1'599,"0"0"-1,-1 0 1,1 0 0,0 0-1,-1 1 1,1-1 0,0 1-1,-1-1 1,1 1 0,-1 0-1,1 0 1,0 0 0,-1 0-1,1 0 1,-1 1 0,1-1-1,-2 1-598,1 1 220,0-1-1,0 1 0,0-1 0,0 1 1,0 0-1,0 0 0,0 1 0,1-1 0,-1 1 1,1-1-1,0 1 0,-2 1-219,-1 4 272,-1 1 0,1 0 0,0 0-1,1 0 1,0 1 0,-1 4-272,-3 12 794,-4 24-794,9-32 122,1 0 0,1 1 0,0-1 0,2 0 0,0 0 0,1 0 0,0 0 0,5 16-122,9 21 248,2 0-1,5 6-247,-11-28 82,5 7 8,-7-15 17,4 11-107,-12-28 17,0-1-1,0 1 1,-1 0 0,0 0 0,-1-1 0,1 9-17,-1-13-13,-1-1 0,1 1 1,0-1-1,-1 1 1,0-1-1,0 1 1,1-1-1,-1 0 0,-1 1 1,1-1-1,0 0 1,-1 0 12,2-1-46,-1 0 0,0 0 1,0 0-1,0 0 0,0 0 1,0 0-1,0 0 0,0-1 1,0 1-1,0 0 0,0-1 1,0 1-1,0-1 1,-1 1-1,1-1 0,0 0 1,0 0-1,-1 1 0,1-1 1,0 0-1,0 0 0,-1 0 1,1 0-1,0 0 0,-1-1 46,-2 0-268,0 0-1,1 0 0,-1 0 1,0-1-1,1 0 0,-1 0 1,1 0-1,0 0 1,-1 0-1,1-1 0,0 1 1,-2-3 268,-4-5-1010,0-1 0,0 1 0,-1-4 1010,-21-31-1416</inkml:trace>
  <inkml:trace contextRef="#ctx0" brushRef="#br0" timeOffset="1">0 386 7778,'18'-15'3904,"0"14"-1023,1 1-832,5 6-689,1 2-352,6 0-504,2-2-504,0-6-1256,2-6 888</inkml:trace>
  <inkml:trace contextRef="#ctx0" brushRef="#br0" timeOffset="2">490 73 9922,'0'0'153,"0"0"0,1 0 0,-1 0 0,0 0 0,0 0 0,0 0 0,0 0 0,1 0 0,-1 0 0,0-1 0,0 1-1,0 0 1,0 0 0,0 0 0,1 0 0,-1 0 0,0 0 0,0-1 0,0 1 0,0 0 0,0 0 0,0 0 0,1 0 0,-1 0 0,0-1 0,0 1 0,0 0 0,0 0 0,0 0 0,0-1-153,-5 0 2801,2 1-2303,1 0 0,-1 0 0,1 0-1,-1 0 1,1 1 0,-3 0-498,-1 2 314,0-1 0,0 2 0,1-1 0,-1 0 1,1 1-1,0 0 0,0 1 0,0-1 0,1 1 0,-1 0 0,1 0 0,0 0 0,0 0 0,1 1 1,0-1-1,0 1 0,0 1-314,-3 6 187,1 0 1,1 0 0,0 0-1,1 0 1,1 1 0,0-1-1,0 13-187,1-6 85,2-1-1,0 1 0,2-1 1,0 0-1,1 1 0,1-1-84,12 38 173,10 17-173,-4-10 75,-18-54-111,-2 0 0,0 1-1,0-1 1,-1 1 0,0-1 0,0 1 0,-2 0 0,1 0 0,-1 2 36,0-12-67,0-1 0,0 1 0,0 0 0,0-1 1,0 1-1,-1 0 0,1 0 0,0-1 1,0 1-1,0 0 0,-1-1 0,1 1 0,0 0 1,-1-1-1,1 1 0,0 0 0,-1-1 1,1 1-1,-1-1 0,1 1 0,-1-1 1,0 1-1,1-1 0,-1 1 0,1-1 0,-1 1 1,0-1-1,1 0 0,-1 1 0,0-1 1,1 0-1,-2 0 67,1 0-233,-1 0 0,0 0 0,1 0 0,-1-1 0,0 1 0,1-1 0,-1 1 0,1-1 0,-1 0 0,1 1 0,-1-1 0,1 0 0,-1 0 0,1 0 0,-1-1 233,-21-20-1497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2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10130,'3'-1'716,"-1"1"1,0-1-1,1 0 0,-1 0 0,0 1 0,1 0 1,-1-1-1,0 1 0,1 0 0,0 0-716,28 3 2105,-21-2-1347,0 0-371,14 2 84,0-1 0,0-1-1,0-2 1,20-2-471,2-7 89,-33 6-70,0 1 0,0 1 0,11-1-19,-22 3 0,0 0 0,0 0 0,0 0 0,0 0 0,0 0-1,0 1 1,0-1 0,0 1 0,0 0 0,0-1-1,0 1 1,0 0 0,0 0 0,0 0 0,0 0-1,-1 0 1,1 1 0,0-1 0,-1 1 0,1-1-1,-1 1 1,0-1 0,1 1 0,-1 0 0,0-1-1,0 1 1,0 0 0,0 0 0,0 0 0,0 1 0,2 7 59,-1 0 0,0 0 0,0 0 0,-1 0 0,0 9-59,0-4 216,0-9-92,0 8 476,0 0 0,1 0 0,1-1-1,0 1 1,4 11-600,-14-39-441,4 1-1267,0 0 0,2-1 0,-1-7 1708,1 4-1342,-5-21-347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2.9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6009,'7'27'3632,"-6"-18"-3177,2-1 0,-1 0 0,3 6-455,-3-11 23,-1 1-1,1-1 1,0 0 0,1 0 0,-1 0-1,0 0 1,1 0 0,0 0-1,0-1 1,1 2-23,1-1 32,1 1-1,-1-1 0,1 0 1,0-1-1,-1 1 1,1-1-1,1 0 1,-1 0-1,0-1 1,6 1-32,12 0 182,0-1 0,7 0-182,17 0 725,-33 0-258,-7 0 78,-1 0 1,1-1 0,-1 0 0,1 0 0,-1-1 0,1 0 0,-1 0-1,4-1-545,-11 2 66,0 0 0,1 0-1,-1 0 1,0 0 0,1-1-1,-1 1 1,0 0 0,0 0-1,1 0 1,-1 0 0,0 0-1,0 0 1,1-1 0,-1 1-1,0 0 1,0 0 0,1 0-1,-1-1 1,0 1 0,0 0-1,0 0 1,1-1 0,-1 1-1,0 0 1,0 0 0,0-1-1,0 1 1,0 0 0,1 0-1,-1-1 1,0 1 0,0 0-1,0-1-65,-1 1 96,1 0 0,0-1-1,-1 1 1,1 0 0,-1 0-1,1-1 1,-1 1 0,1 0-1,-1 0 1,1 0 0,-1 0-1,1 0 1,-1 0 0,1 0 0,-1 0-1,1 0 1,-1 0 0,1 0-1,-1 0 1,1 0 0,-1 0-1,1 0 1,-1 1-96,-5 0 252,0 1 0,1 0 0,-1 1 0,0-1 0,1 1 0,0 0 0,0 0 0,0 1 0,0 0 0,0 0 0,1 0 0,-1 0 0,1 1 0,0-1 0,0 2-252,-2 2 166,0 1 0,1 0 0,0 0 0,0 0 0,1 1 0,0-1 0,1 1 0,-2 7-166,4-13 21,0 0 1,0 0 0,1 0-1,0 0 1,-1 0-1,2 0 1,-1 0 0,0 0-1,1 0 1,-1 0-1,1 0 1,0 0 0,1 0-1,-1 0 1,1 0 0,-1-1-1,1 1 1,0-1-1,0 1 1,1-1 0,-1 0-1,1 0 1,0 0-1,0 0 1,0 0 0,0-1-1,0 1 1,0-1 0,1 0-1,-1 0 1,1 0-1,0 0 1,-1-1 0,1 1-22,4 0-10,0 0 0,1-1 1,-1 0-1,0 0 1,0-1-1,1 0 1,-1 0-1,0-1 1,0 0-1,1-1 1,-1 1-1,0-2 10,0 1-555,1-1 0,-1 0-1,0-1 1,0 0 0,0 0 0,-1 0 0,1-2 555,16-13-1539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8.8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169 106 6009,'1'0'313,"0"0"-1,1 0 0,-1 0 0,1 0 1,-1-1-1,1 1 0,-1-1 1,0 1-1,1-1 0,-1 1 1,0-1-1,1 0 0,-1 0 1,0 0-1,0 1 0,0-1 0,0 0 1,0 0-1,0-1 0,0 1 1,0 0-1,0 0 0,0 0 1,-1-1-1,1 1 0,-1 0 0,1-1 1,-1 1-1,1 0 0,-1-1 1,0 1-1,1-1-312,-1-1 224,1 0 0,-1 0 0,0 0 1,0 0-1,0 0 0,0 0 0,0 0 0,-1 0 0,1 0 1,-1 0-1,0 0 0,0 0 0,0 1 0,0-1 0,-2-2-224,2 3 57,0 0-1,-1 0 1,1 1-1,-1-1 1,1 0-1,-1 0 1,0 1-1,0-1 0,0 1 1,0-1-1,0 1 1,0 0-1,0 0 1,0 0-1,0 0 0,0 0 1,-1 0-1,1 1 1,0-1-1,-1 1 1,1 0-1,-1 0 0,1-1 1,0 1-1,-1 1 1,1-1-1,0 0 1,-1 1-1,1-1 0,0 1 1,-1 0-1,1-1 1,0 1-1,0 0-56,-6 3 37,1 0-1,-1 0 1,1 1-1,1-1 1,-1 1-1,1 1 1,-1-1-1,1 1 1,-1 3-37,1-2 46,0 0-1,1 1 1,0 0 0,0 0 0,1 0 0,0 1 0,0-1 0,1 1 0,0 0-1,1 0 1,0 0 0,-1 7-46,3-11 28,-1-1-1,1 1 1,0-1-1,0 0 1,1 1-1,-1-1 0,1 1 1,0-1-1,0 0 1,1 0-1,-1 1 1,1-1-1,0 0 1,0 0-1,0-1 1,1 1-1,-1 0 1,1-1-1,0 1 1,0-1-1,0 0 1,0 0-1,1 0 0,-1-1 1,1 1-1,0-1 1,3 2-28,4 1 40,0 0-1,1-1 1,-1-1 0,1 1 0,0-2-1,0 0 1,0 0 0,5-1-40,2 0 47,0-1 0,1-1 0,-1-1 1,18-4-48,-45 9 15,0 1 0,1 0 0,-1 0 0,1 0 0,0 1 0,0 0 0,-2 3-15,3-3 19,2-1 0,-1 1-1,0 0 1,1 1 0,0-1 0,0 1 0,1 0-1,0 0 1,0 0 0,-2 5-19,4-8 24,0 0 0,1 0 0,-1 0 0,1 0 0,-1 0 0,1 0 0,0 0 0,0 0 1,0 0-1,1 0 0,-1 0 0,1 0 0,0 0 0,-1-1 0,1 1 0,1 0 0,-1 0 0,0-1 0,1 1 0,-1 0 0,1-1 0,0 1 0,-1-1 0,1 0 1,1 1-25,2 2 68,1-1 1,0 1 0,-1-1-1,2 0 1,-1-1 0,0 0 0,1 0-1,-1 0 1,1 0 0,0-1-1,0 0 1,3 0-69,2 0 81,0 0 0,0-1 0,0-1 0,0 0 0,0 0 0,0-1-1,1-1-80,-3 0-149,0-1 0,-1 0 0,1-1-1,0 0 1,-1 0 0,2-3 149,29-11-956,-25 12 147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9.3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12 9690,'-85'13'4817,"86"-9"-2568,3-1-1305,9-3 504,6-2-392,6 0-159,4-1-177,5-2-248,2-1-176,-2 1-872,-2 0 376,0 3 96,-3 1-320,-11 1-249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7.0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11 9346,'-27'14'3723,"7"-4"-882,0 1 1,-10 7-2842,30-18 37,-7 7 1117,7-7-1135,0 1 0,0-1-1,0 0 1,0 0 0,0 1 0,0-1-1,0 0 1,0 0 0,0 1-1,0-1 1,0 0 0,0 0-1,0 0 1,0 1 0,0-1-1,0 0 1,1 0 0,-1 1 0,0-1-1,0 0 1,0 0 0,0 0-1,1 0 1,-1 1 0,0-1-1,0 0 1,0 0 0,1 0-1,-1 0 1,0 0 0,0 0-1,0 1 1,1-1 0,-1 0 0,0 0-1,0 0 1,1 0 0,-1 0-1,0 0 1,0 0 0,1 0-1,-1 0 1,0 0 0,1 0-19,6 1 42,1 1-1,0-2 1,0 1 0,0-1 0,1 0 0,1-1-42,54-7 81,-51 6-56,177-35 134,-61 11-62,-123 25-93,3-1 5,0 0 1,0 1-1,0 0 0,0 0 1,0 1-1,0 0 1,2 1-10,-11-1-23,1 0 1,-1 0 0,0 0 0,1 0 0,-1 0 0,0 0 0,1 0 0,-1 0 0,0 0 0,0 1 0,1-1 0,-1 0-1,0 0 1,1 0 0,-1 0 0,0 0 0,0 0 0,1 1 0,-1-1 0,0 0 0,0 0 0,0 0 0,1 1-1,-1-1 1,0 0 0,0 0 0,0 1 0,1-1 0,-1 0 0,0 0 0,0 1 0,0-1 0,0 0 0,0 1-1,0-1 1,0 0 0,0 0 0,0 1 0,0-1 0,0 0 0,0 1 0,0-1 0,0 0 0,0 1 0,0-1-1,0 0 1,0 0 0,0 1 0,0-1 0,0 0 0,0 1 0,-1-1 0,1 0 0,0 0 0,0 1 0,0-1-1,-1 0 24,0 2-369,0 0 1,-1-1 0,0 1-1,1 0 1,-1-1 0,0 0-1,-1 1 368,-14 7-1022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49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9938,'16'11'4833,"3"-5"-2544,2-2-1297,-2-5 416,1-4-392,2 1-103,5 0-473,2 0-152,3-3-136,0-2-288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0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64 6769,'-16'-5'1231,"-3"0"1362,1-2 1,-6-2-2594,21 8 306,1 0 1,-1 0-1,0 0 1,1 0-1,-1 1 1,0 0-1,0-1 1,1 1 0,-1 0-1,0 0 1,0 0-1,0 1 1,-1-1-307,2 1 148,0-1 0,1 1 0,-1 0 0,0 0 0,1 0 1,-1 0-1,1 0 0,-1 0 0,1 0 0,-1 0 0,1 0 1,0 1-1,-1-1 0,1 1 0,0-1 0,0 1 0,0-1 1,0 1-1,0-1 0,1 1 0,-1 1-148,-1 3 132,0 0-1,0 0 1,1 0 0,0 1 0,0-1-1,0 0 1,1 0 0,0 1-1,1-1 1,-1 0 0,1 1-1,0-1 1,1 0 0,-1 0-1,1 0 1,0 0 0,1 0 0,0-1-1,0 1 1,1 1-132,-1-2 27,0-1 0,0 0 0,0 0 0,1 0 0,0 0 0,-1-1 0,1 0 0,1 0 0,-1 0-1,0 0 1,1 0 0,-1-1 0,1 0 0,0 0 0,0 0 0,0 0 0,0-1 0,0 0 0,0 0 0,0 0 0,0-1 0,1 0 0,-1 0 0,4 0-27,-1-2 11,0 1 0,0-1 0,0-1 0,0 0 0,0 0-1,-1 0 1,1-1 0,-1 0 0,0 0 0,0-1 0,-1 0 0,1 0 0,-1 0 0,0-1 0,4-5-11,-6 6 5,0 0 1,-1 0-1,0 1 1,0-2-1,0 1 1,0 0-1,-1-1 0,0 1 1,0-1-1,0-3-5,-1 5 5,-1-1 0,1 1 0,-1 0 0,0 0-1,0-1 1,-1 1 0,1 0 0,-1-1 0,0 1-1,0 0 1,0 0 0,-1 0 0,0 0 0,1 0-1,-2 0-4,1 0 9,-1 0-1,0 0 1,0 1 0,0-1-1,0 1 1,-1 0-1,0 0 1,1 0-1,-1 0 1,0 1-1,0-1 1,-1 1-1,1 0 1,0 0-1,-1 1 1,1-1-1,-1 1 1,1 0-1,-1 1 1,-1-1-9,0 0-52,0 0 1,-1 1-1,1 0 0,0 0 0,0 1 1,0-1-1,0 1 0,0 1 0,1-1 1,-1 1-1,0 0 0,0 0 0,1 1 1,0 0-1,-4 2 52,7-4-97,1 0-1,-1 0 1,1 0 0,-1 0 0,1 0-1,0 0 1,0 1 0,0-1 0,0 0-1,0 1 1,0-1 0,0 1 0,0-1-1,0 1 1,1 0 0,-1-1 0,1 1-1,-1 0 1,1-1 0,0 1 0,-1 0-1,1 0 1,0-1 0,0 1 0,0 0-1,0 0 1,1-1 0,-1 1 0,0 0-1,1-1 1,-1 1 0,1 0 0,0-1-1,-1 1 1,1-1 0,0 1-1,0-1 1,0 1 0,0-1 0,0 0-1,2 2 98,14 10-1633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0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10090,'17'9'5641,"-1"-1"-2704,-3 0-1713,-4-2 937,1-2-1073,2 2-96,-2-1-160,0-1-392,-2-1-1048,-2-2 1641,0-2-1001,-8-2 32,1 2 56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1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1 133 11490,'28'-32'3166,"-19"22"-1479,-8 10-513,-4 3 348,0 2-1257,0 0-1,0 0 1,1 0 0,0 0 0,0 0 0,0 1-1,1-1 1,-1 1 0,1-1 0,1 1 0,-1 1-265,0 2 228,1 0-1,0 1 1,0-1 0,1 0 0,1 0-1,1 6-227,-2-11 41,0-1-1,0 1 0,0-1 1,1 0-1,-1 1 0,1-1 1,0 0-1,0 0 0,0 0 1,0-1-1,1 1 1,-1 0-1,1-1 0,0 0 1,0 1-1,0-1 0,0 0 1,0 0-1,0-1 0,0 1 1,1-1-1,-1 1 0,2-1-40,-1 0 12,0 0-1,0-1 0,0 1 1,0-1-1,0 0 1,0 0-1,-1 0 0,1-1 1,0 1-1,0-1 0,0 0 1,0 0-1,-1-1 1,1 1-1,0-1 0,-1 0 1,1 0-1,-1 0 0,0 0 1,1 0-1,0-2-11,-1 1 6,0 1 0,-1-1-1,1 1 1,-1-1-1,0 0 1,0 0 0,0 0-1,0 0 1,0 0 0,-1-1-1,1 1 1,-1 0 0,0-1-1,0 1 1,0-1-1,-1 1 1,1-1 0,-1 0-1,0 1 1,0-1 0,0 1-1,0-1 1,-1 0 0,0 1-1,0-3-5,-1 0 14,0 0 0,0 0 0,-1 1 0,0-1 0,0 1 0,0 0 0,-1 0 0,1 0 0,-1 0 1,0 1-1,-1-1 0,1 1 0,-1 0 0,-4-3-14,2 3 41,-1-1 0,1 1 1,-1 0-1,-6-2-41,11 5 14,0 0 1,0 0 0,0 0 0,0 0-1,0 1 1,0-1 0,0 1-1,0 0 1,-1 0 0,1 0-1,0 1 1,0-1 0,0 1-1,0-1 1,0 1-15,1 0-7,1-1 0,0 1 0,0-1 0,0 1 0,0-1 0,0 1 0,0 0 0,0 0 0,0-1 0,0 1 1,0 0-1,0 0 0,0 0 0,0 0 0,1 0 0,-1 0 0,0 0 0,1 1 0,-1-1 0,1 0 0,-1 0 0,1 0 0,0 1 0,-1-1 0,1 0 0,0 0 0,0 1 0,0-1 0,0 0 0,0 0 0,0 1 0,0-1 0,1 0 0,-1 0 1,0 1-1,1 0 7,0 1 38,0 0 1,1 1-1,-1-1 1,1 0-1,0 0 1,0 0-1,0 0 1,0 0-1,1 0 1,-1-1 0,1 1-1,1 0-38,18 11 205,6-4 240</inkml:trace>
  <inkml:trace contextRef="#ctx0" brushRef="#br0" timeOffset="1">514 6 11795,'15'-5'5817,"-2"5"-3169,-3 15-1615,-9 5 703,3 9-816,-1 3-24,-2 6-176,3 2-143,0-3-233,-3-2-24,3-8-536,-3-6-384,5-9 536,0-9-361,1-6-319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3.8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104 149 9154,'22'-105'3379,"-13"79"-1919,-3 17-274,0 0 1651,-9 12-357,3-3-2414,-1 0 0,1 0 0,-1 0 0,1 1 0,-1-1 0,1 0-1,0 0 1,-1 1 0,1-1 0,0 0 0,-1 0 0,1 1 0,0-1 0,0 0 0,-1 1 0,1-1-1,0 1 1,0-1 0,-1 0 0,1 1 0,0-1 0,0 1 0,0-1 0,0 1 0,0-1 0,0 0-1,0 1-65,-1 0 36,0 3 16,0 0 0,0 0 0,-1 0 0,0-1 0,0 1 1,-2 3-53,-16 23 203,-3-1-203,-6 10 119,20-28-89,1 0-2,1-1 1,0 1 0,-2 5-29,7-13 3,0 1 0,1-1 0,0 1 0,0 0 0,0-1 0,0 1 0,0 0 0,1 0 0,-1-1 0,1 1 0,0 0 0,0 0 0,1 3-3,1-2 2,-1 1-1,1 0 1,1-1 0,-1 0 0,1 1-1,0-1 1,0 0 0,0 0-1,1-1 1,0 1 0,0-1 0,0 1-1,5 2-1,10 9 17,1-1 0,16 9-17,-23-16 9,-8-4-4,38 24 115,3 6-120,-35-25 69,0 1 0,0 0 0,-1 0 0,0 1 0,0 1 0,0 2-69,-9-12 35,1 1 0,-1-1 0,1 1 0,-1 0 0,0 0 0,0-1 0,0 1 0,-1 0 0,1 0 0,0 0 0,-1 0 0,0 0 0,0 1-35,0-2 35,0-1 0,0 1-1,-1 0 1,1 0 0,-1-1 0,1 1 0,-1 0-1,0-1 1,0 1 0,1-1 0,-1 1-1,0-1 1,0 1 0,-1-1 0,1 1 0,0-1-1,0 0 1,-1 0 0,1 0 0,0 0 0,-1 0-1,-1 1-34,-1 0 60,-1 0-1,0 0 0,-1 0 1,1-1-1,0 0 0,0 0 0,-1 0 1,1-1-1,0 0 0,-1 0 1,-1 0-60,-6-1 67,-1 0 0,1-1 0,-13-4-67,9 2 21,0-2-1,-9-4-20,19 7-2,1 0-1,0 0 1,0 0-1,0-1 1,0 0-1,1-1 1,-5-3 2,9 7-9,0-1 1,-1 1-1,1-1 1,0 1-1,0-1 0,0 1 1,0-1-1,0 1 1,0-1-1,1 0 0,-1 1 1,1-1-1,-1 0 1,1 0-1,-1 0 1,1 1-1,0-1 0,0 0 1,0 0-1,0 0 1,0 0-1,0 0 0,1 1 1,-1-1-1,1 0 1,-1 0-1,1 1 1,0-1-1,-1 0 0,1 1 1,0-1-1,0 0 1,0 1-1,0-1 0,1 0 10,5-6-430,1 1 0,-1 0 0,1 0 1,1 1-1,8-6 429,-5 4-1016,18-11 18,2 6 369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4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35 13051,'-6'-35'4961,"-3"35"-3273,10 0-856,13 3 129,4 2 23,5 1-152,10-2-384,-4 2-160,7-6-160,-1 0-456,-7 2-1512,-1-5-697,-13 16 1329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4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7394,'-58'104'3896,"54"-100"-103,2 0-1760,3-3-497,-1-1-48,0 0-608,8 0-231,19-1-329,34-7-528,-25 0 2696,4 4-1920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5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42 111 10394,'1'-6'824,"0"3"-159,0-1 0,0 0 0,0 0 0,-1 1-1,0-3-664,0 6 99,0-1-1,0 1 0,0 0 0,0-1 0,0 1 0,0-1 0,0 1 1,0 0-1,0-1 0,0 1 0,-1 0 0,1-1 0,0 1 1,0 0-1,0-1 0,-1 1 0,1 0 0,0 0 0,0-1 0,-1 1 1,1 0-1,0 0 0,0-1 0,-1 1 0,1 0 0,0 0 1,-1 0-1,1-1 0,0 1 0,-1 0 0,1 0 0,0 0 0,-1 0 1,1 0-1,-1 0 0,1 0 0,0 0 0,-1 0 0,1 0 0,0 0 1,-1 0-1,1 0 0,-1 0 0,1 0 0,0 0 0,-1 0 1,1 1-1,0-1 0,-1 0 0,1 0 0,0 1-98,-2-1 146,0 1 0,0-1-1,0 1 1,1 0 0,-1 0 0,0 0-1,0 0 1,1 0 0,-1 0-1,1 0 1,-1 1 0,1-1 0,0 0-1,0 1 1,-1-1 0,1 1-1,0 0 1,0-1 0,0 1 0,0 0-146,1 0 98,-1 1 0,1-1 0,-1 0 0,1 1 0,0-1 1,0 0-1,0 1 0,0-1 0,0 1 0,1-1 0,-1 0 1,1 1-1,-1-1 0,2 1-98,0 4 110,1 0 0,0-1-1,1 0 1,0 1 0,0-1 0,0-1 0,1 1-1,0-1 1,5 5-110,-6-6 46,1 0-1,-1-1 1,1 1 0,0-1-1,0-1 1,1 1-1,-1-1 1,0 0-1,1 0 1,0 0 0,-1-1-1,1 0 1,0 0-46,-3 0 7,0-1 0,0 0 0,0 0 0,0 0 0,0-1 1,0 1-1,0-1 0,0 0 0,0 1 0,0-1 0,0-1 0,0 1 0,-1 0 1,1-1-1,-1 1 0,1-1 0,-1 0 0,1 0 0,-1 0 0,0 0 1,0 0-1,0 0 0,0-1 0,0 1 0,0-2-7,1-1 6,0-1 0,-1 1 0,0 0 0,0 0 0,-1-1 0,0 1 0,0-1 0,0 0 0,0 1 0,-1-1 0,0 0 0,0 1 0,0-1 0,-1 0-1,0 1 1,0-1 0,-1 1 0,1-1 0,-1 1 0,0 0 0,-3-5-6,3 5 7,0 0 0,-1 1 0,0-1 0,0 0 0,-1 1 0,1 0 1,-1 0-1,0 0 0,0 0 0,0 0 0,0 1 0,-1 0 0,0 0 0,1 0 0,-1 0 0,0 1 0,0 0 0,0 0 0,-1 0 0,1 1 0,0-1 0,-2 1-7,4 1-14,1 0-1,0 0 0,-1 0 0,1 0 1,0 0-1,-1 0 0,1 0 1,0 1-1,0 0 0,-1-1 1,1 1-1,0 0 0,0 0 1,0 0-1,0 0 0,0 0 1,0 1-1,0-1 0,0 0 0,1 1 16,-1 0-154,1-1 1,0 1-1,0-1 1,0 1-1,1 0 1,-1-1-1,0 1 0,1 0 1,-1 0-1,1 0 1,-1-1-1,1 1 1,0 0-1,0 0 1,0 0-1,0 0 1,0 0-1,0 0 1,0-1-1,1 1 1,-1 0-1,1 0 1,-1 0-1,1-1 1,0 2 152,1 1-730,1 1 0,-1-1 0,1-1-1,2 5 731,15 17-1773</inkml:trace>
  <inkml:trace contextRef="#ctx0" brushRef="#br0" timeOffset="1">424 153 9770,'15'6'4937,"-12"4"-1096,-3-3-1913,4 1-79,0-1-409,3-1-328,-2 0-576,1-4-111,-1 0-1138,-2-4-983,-3 1 1104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4:55.3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28 172 15587,'-4'8'1605,"0"1"-1,0-1 0,1 1 1,0 1-1605,0-2 270,1 1 1,1-1 0,-1 1 0,1 0 0,1 0 0,0-1 0,0 1-1,0 0 1,1 0 0,1-1 0,0 5-271,-1-10 33,0 0 1,0 0-1,1 0 0,-1 0 0,1-1 1,-1 1-1,1 0 0,0-1 0,0 1 1,0-1-1,0 1 0,1-1 0,-1 0 1,1 0-1,-1 0 0,1 0 0,0 0 1,-1-1-1,1 1 0,0-1 0,0 0 1,0 0-1,0 0 0,0 0 0,1 0 1,-1-1-1,1 1-33,2-1 11,0 0 1,0 0-1,0 0 1,-1 0-1,1-1 1,0 0-1,0 0 1,-1-1-1,1 1 1,0-1-1,-1 0 1,0-1-1,1 0 1,3-2-12,-2 0 6,-1 0 0,0 0 0,0-1 0,0 0 0,-1 0 0,1 0 0,-1-1-1,-1 1 1,0-1 0,0 0 0,0-1 0,0 1 0,-1-2-6,-2 6 5,0 0-1,0 0 1,0 0-1,0 0 1,-1-1-1,1 1 1,-1 0-1,0 0 1,0-1-1,0 1 1,0 0-1,-1-1 1,1 1-1,-1 0 0,0 0 1,0 0-1,0 0 1,-1 0-1,1 0 1,-1 0-1,1 0 1,-1 0-1,0 0 1,0 1-1,0-1 1,0 1-1,-1 0 1,1-1-1,-1 1 1,1 0-1,-1 1 1,0-1-1,-1 0-4,-2-1 7,0 0 0,-1 0 0,1 1 0,-1 0 0,0 0 0,0 1 0,0 0 0,1 0-1,-1 1 1,0-1 0,0 2 0,0-1 0,0 1 0,0 0 0,0 0 0,0 1 0,-5 2-7,10-4-44,0 1 0,0 0-1,0 0 1,0 0 0,0 0 0,0 1 0,1-1 0,-1 0 0,0 1 0,1-1 0,-1 1 0,1 0 0,-1-1 0,1 1 0,0 0 0,0 0 0,0 0 0,0 0 0,0 0 0,0 0 0,0 1 44,1 0-230,-1 1 0,1-1 0,0 0 0,-1 0 0,1 0 0,1 0 0,-1 1 0,0-1 0,1 0 0,0 0 0,0 0 0,0 0 0,0 0 0,1 3 230,12 19-1221</inkml:trace>
  <inkml:trace contextRef="#ctx0" brushRef="#br0" timeOffset="1">450 0 11979,'23'14'5097,"-17"-1"-2169,-2 8-951,-1 7-481,-3 12-8,-4 12-519,4 3-337,2 7-336,-2-2-104,10-9-104,-6-9 56,1-18-960,4-8-705,-7-16-5024,3-7 4256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0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9650,'-34'44'4049,"40"-32"-2033,2 7-831,-6 0 47,6 15-56,-2 2-184,0 8-488,5-3-175,0-8-233,-3-5-48,-2-20-529,-3-6-551,-3-16-736,1-8 944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7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0 8370,'-64'37'3298,"62"-35"-2996,0-1 0,0 0 0,0 1 0,0 0 0,0-1 0,0 1 1,-1 2-303,2-4 64,1 0 1,0 1-1,0-1 1,-1 0-1,1 1 1,0-1-1,0 0 1,0 1-1,0-1 1,-1 1 0,1-1-1,0 0 1,0 1-1,0-1 1,0 1-1,0-1 1,0 0-1,0 1 1,0-1 0,0 1-1,0-1 1,0 0-1,1 1 1,-1-1-1,0 0 1,0 1-65,1 0 127,1 1 0,-1-1 0,1 0 0,-1 0 0,1 0 0,-1 0 0,1 0 0,0 0 0,-1 0 0,1-1 0,0 1 0,1 0-127,-2-1 0,13 5 132,1-1-1,1 0 1,-1-1 0,0-1-1,1-1 1,11 0-132,16-1 177,36-6-177,-26-2 299,31-10-299,-42 8 141,0 2 0,38-2-141,-72 11-577,-7 1-449,-8 5-536,7-7 1561,-13 9-1003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0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 7994,'0'-14'3656,"3"10"-1231,5 3-713,6 4-719,1 6-57,5 4-488,1 0-480,11-1-8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1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219 1 11282,'-7'1'967,"-1"0"0,1 1 0,0 0-1,0 0 1,0 1 0,0 0-1,0 0 1,1 0 0,0 1 0,-6 4-967,7-4 165,0 1 1,-1-1-1,2 1 1,-1 0-1,0 1 1,1-1-1,0 1 1,1 0-1,-1 0 1,1 0 0,0 1-1,1-1 1,-1 1-1,1-1 1,0 1-1,1 0 1,-1 4-166,1 2 64,1 1 1,0-1 0,0 1 0,1 0-1,1-1 1,1 1 0,0 2-65,9 27 98,10 22-98,-20-58 8,130 339-1996,-125-326 2725,-7-19-734,0-1 0,0 0 0,0 0 0,0 0 0,0 1 0,0-1 1,0 0-1,0 0 0,0 0 0,0 0 0,0 1 0,-1-1 0,1 0 0,0 0 1,0 0-1,0 0 0,0 1 0,0-1 0,0 0 0,0 0 0,0 0 1,0 0-1,-1 0 0,1 0 0,0 1 0,0-1 0,0 0 0,0 0 1,-1 0-1,1 0 0,0 0 0,0 0 0,0 0 0,0 0 0,-1 0 0,1 0 1,0 0-1,0 0 0,0 0 0,-1 0-3</inkml:trace>
  <inkml:trace contextRef="#ctx0" brushRef="#br0" timeOffset="1">1 431 11530,'13'-14'4777,"8"6"-2536,6 2-657,1 6-183,1 0-321,6 1-480,-2 0-496,-1 2-136,2-2-8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1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28 8922,'0'0'192,"0"0"0,0 0 1,1 0-1,-1 0 0,0-1 0,0 1 0,1 0 1,-1 0-1,0 0 0,0 0 0,0-1 1,1 1-1,-1 0 0,0 0 0,0 0 1,0-1-1,0 1 0,1 0 0,-1 0 0,0-1 1,0 1-1,0 0 0,0 0 0,0-1 1,0 1-1,0 0 0,0-1 0,0 1 0,0 0 1,0 0-1,0-1 0,0 1 0,0 0-192,0-1 259,0 0 1,0 1-1,-1-1 0,1 1 0,0-1 0,0 0 0,-1 1 1,1-1-1,-1 1 0,1-1 0,0 1 0,-1-1 0,1 1 0,-1-1 1,1 1-1,-1 0 0,0-1 0,1 1 0,-1 0 0,1-1 1,-1 1-1,1 0 0,-1 0-259,-3-2 37,-1 0 1,1 1 0,-1 0-1,1-1 1,-1 2-1,1-1 1,-1 0-1,0 1 1,1 0-1,-1 0 1,0 1-1,1-1 1,-4 2-38,6-2 10,0 1 1,0 0 0,0 0-1,1 0 1,-1 0-1,0 0 1,0 1-1,1-1 1,-1 0-1,1 1 1,-1-1-1,1 1 1,-1 0-1,1 0 1,0 0-11,-2 3 23,0 0 1,0 1-1,1-1 0,0 0 1,0 1-24,-1 4 27,1 0 1,0 1-1,1-1 1,0 1-1,1-1 1,0 1-1,0-1 1,1 1-1,1 2-27,1 6 38,2 0 0,-1-1 1,2 1-1,5 10-38,-7-19 10,1 0 1,0-1-1,1 0 1,-1 0-1,2 0 1,3 4-11,-7-9-19,0-1-1,0 0 1,1-1 0,-1 1 0,1 0-1,-1-1 1,1 0 0,1 0 19,-3-1-47,0 0 1,1 0-1,-1 0 1,1-1-1,-1 1 1,0-1 0,1 1-1,-1-1 1,1 0-1,-1 0 1,1 0-1,-1-1 1,1 1-1,0-1 47,2 0-298,0-2 0,0 1-1,0-1 1,-1 1 0,1-1-1,-1 0 1,0-1 0,0 1-1,0-1 1,0 0 0,0-1 298,-1 2-150,31-33-1030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1.9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56 7498,'-1'18'4590,"1"1"1,2 11-4591,-1-18 695,1 0 0,0-1 0,1 1-1,0-1 1,1 1 0,0-1 0,3 4-695,-5-12 128,-1 0 0,1-1-1,0 1 1,0-1 0,0 1 0,0-1-1,0 0 1,1 1 0,-1-1-1,1 0 1,1 1-128,-3-3 22,0 1-1,1-1 1,-1 1-1,0-1 1,0 1-1,0-1 1,1 0-1,-1 1 1,0-1-1,0 0 1,1 0-1,-1 0 1,0 0-1,1 0 1,-1 0-1,0 0 1,0-1-1,1 1 1,-1 0-1,0-1 1,0 1-1,0-1 1,0 1-1,1-1 1,-1 0-1,0 1 1,0-1-1,0 0 1,0 0-1,0 0-21,4-4 15,-2 0-1,1 0 1,0 0-1,-1-1 1,0 1-1,0-1 1,-1 0-1,1 0 1,0-5-15,0-1 10,0 1 0,0-1 0,-2 0 0,1-10-10,-1 18-9,-1-1 1,-1 0-1,1 1 0,-1-1 1,0 1-1,0-1 0,0 1 1,0-1-1,-1 1 1,0-1-1,0 1 0,0 0 1,0 0-1,-1 0 0,0 0 1,1 1-1,-1-1 1,-1 1-1,1 0 0,-2-2 9,1 2-21,0 0 1,-1 0-1,1 1 0,-1-1 0,1 1 0,-1 0 0,0 0 0,0 1 0,0-1 1,0 1-1,0 0 0,0 1 0,0-1 0,0 1 0,-1 0 0,1 0 1,0 0-1,-1 1 21,4 0-48,-1-1 1,0 1 0,1-1-1,-1 1 1,1 0 0,-1 0-1,1 1 1,-1-1 0,1 0-1,0 1 1,-1-1 0,1 1-1,0 0 1,0 0-1,0 0 1,0 0 0,-1 2 47,2-2-175,0-1 1,0 1 0,0 0-1,0 0 1,0 1 0,1-1-1,-1 0 1,1 0-1,-1 0 1,1 0 0,0 1-1,-1-1 1,1 0 0,1 0-1,-1 0 1,0 1-1,0-1 1,1 0 0,-1 0-1,1 0 1,0 0 0,0 1 174,10 17-1043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2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7890,'4'1'1023,"0"-1"0,-1 1 0,1 0 0,0 1 0,-1-1 0,1 0 0,1 2-1023,-3-2 251,0 0-1,-1 0 0,1 1 1,-1-1-1,1 0 1,-1 1-1,0-1 0,1 1 1,-1 0-1,0-1 0,0 1 1,0 0-1,0 0 1,-1 0-1,1-1 0,0 2-250,5 21 3170,3 18-3170,-7-26 409,2 0 1,-1 0 0,2-1-1,0 1 1,5 8-410,-8-20 45,0-1 1,-1-1-1,1 1 1,0 0 0,0 0-1,1-1 1,1 3-46,-3-5 4,0 1 0,0 0 0,-1-1 0,1 1 0,0-1 0,0 1 1,0-1-1,0 1 0,0-1 0,0 0 0,0 1 0,0-1 0,0 0 1,0 0-1,0 0 0,0 0 0,0 0 0,0 0 0,0 0 0,0 0 0,1 0 1,-1 0-1,0-1 0,0 1 0,0 0 0,-1-1 0,1 1 0,0-1-4,2-1-7,0 0 0,0-1-1,0 1 1,0-1 0,-1 1-1,0-1 1,1 0 0,-1 0-1,0 0 1,0 0 0,-1-1 0,1 1-1,0-2 8,4-11-130,0 0-1,0-4 131,-6 18-9,12-33-180,-6 16 115,3-14 74,-6 23-45,-3 10 48,0 0 1,0 0-1,0 0 0,0 0 1,0 0-1,0 0 0,0 0 0,0 0 1,0 0-1,0-1 0,0 1 1,0 0-1,0 0 0,0 0 1,0 0-1,0 0 0,0 0 0,0 0 1,0 0-1,0 0 0,1 0 1,-1 0-1,0 0 0,0 0 1,0 0-1,0 0 0,0 0 0,0 0 1,0 0-1,0 0 0,0 0 1,0 0-1,0 0 0,0 0 1,0 0-1,0 0 0,0 0 0,0 0 1,1 0-1,-1 0 0,0 0 1,0 0-1,0 0 0,0 0 1,0 0-1,0 0 0,0 0 0,0 0 1,0 0-1,0 0 0,0 0 1,0 0-1,0 0 0,0 0-3,5 15 609,1 5-340,-5-15-242,5 12 106,0 0 0,1-1-1,9 14-132,-13-24-46,1 0 0,0 0 1,1 0-1,-1 0 0,6 4 46,-8-8-62,0 0 0,0-1 0,0 1 1,1-1-1,-1 1 0,0-1 1,0 0-1,1 0 0,-1 0 1,1 0-1,-1 0 0,1-1 1,-1 1-1,1-1 0,0 0 1,-1 1-1,1-1 0,1-1 62,18-3-356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2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0 152 10178,'7'36'3105,"-6"-30"-2640,0-1-1,1 0 1,0 1 0,0-1 0,0 0-1,0 0 1,1 0 0,3 4-465,7 16 1840,-10-18-1502,-1 1 0,0-1 0,0 1 0,-1 0 0,0-1 0,0 1 0,-1 0 0,0 6-338,0-3 176,-1 0 0,-1 0 0,0 0 0,0 0 0,-4 8-176,5-17 16,1 0 1,-1 0-1,0-1 1,0 1-1,0 0 0,0-1 1,0 1-1,-1 0-16,2-2 2,0 0 0,0 1 0,-1-1 0,1 0 1,0 1-1,-1-1 0,1 0 0,-1 0 0,1 0 0,0 1 0,-1-1 0,1 0 0,0 0 0,-1 0 0,1 0 0,-1 0 0,1 0 0,-1 0 0,1 0 0,0 0 0,-1 0 0,1 0 1,-1 0-1,1 0 0,-1 0 0,1 0 0,0 0 0,-1 0 0,1 0 0,-1 0 0,1-1 0,0 1 0,-1 0 0,1-1-2,-1 1-1,0-1-1,1 0 0,-1 1 1,1-1-1,-1 0 0,1 0 1,-1 0-1,1 1 0,-1-1 1,1 0-1,0 0 0,0 0 1,-1 0-1,1 0 0,0 0 1,0 0-1,0 0 1,0 1-1,0-1 0,0 0 1,0 0-1,0 0 0,1 0 1,-1 0-1,0 0 2,1-5-11,0-4 1,1-1-1,0 1 1,1-1-1,0 1 1,0 0 0,2-2 10,4-8-1,1 0 0,7-10 1,-10 20 8,0 0 0,0 1 0,1 0-1,0 0 1,1 0 0,0 1 0,3-2-8,-10 8 25,1 1 0,-1-1 0,0 1 0,1 0 0,-1 0 0,1 0 0,-1 0 0,1 0 0,-1 0 0,1 1 0,0 0 0,-1-1 0,1 1 0,0 0 0,-1 0 0,1 0 0,0 0 0,-1 1 0,1-1 0,-1 1 0,1 0 0,0 0 0,-1-1 1,1 2-1,-1-1 0,0 0 0,1 0-25,0 1 89,0 1 0,0-1 0,0 1 0,0-1 0,-1 1 0,1 0 0,-1 0 0,1 0 0,-1 0 0,0 0 0,0 1 1,0-1-1,-1 1 0,1-1 0,-1 1 0,0-1 0,0 1 0,0 2-89,2 15 282,4 23 229,-5-39-548,-1-1 0,0 1-1,1-1 1,0 1 0,0-1 0,0 0 0,1 0 0,0 0 37,-3-3-40,0-1 0,0 0 0,0 0 0,0 0 0,1 1 0,-1-1 0,0 0 0,0 0 1,0 0-1,0 1 0,1-1 0,-1 0 0,0 0 0,0 0 0,0 0 0,1 1 0,-1-1 0,0 0 0,0 0 0,1 0 0,-1 0 0,0 0 0,0 0 0,1 0 0,-1 0 0,0 0 0,0 0 0,1 0 1,-1 0 39,5-5-1370,-3 2 996,11-14-707</inkml:trace>
  <inkml:trace contextRef="#ctx0" brushRef="#br0" timeOffset="1">453 1 12667,'-10'36'5089,"9"16"-3081,2 9-792,2 8-159,6 9-273,10-2-352,1-11-88,6-22-232,4-14-48,-1-26-768,-4-12-672,-2-25 231,-3 0 345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3.0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12467,'-5'5'5225,"4"-1"-2817,6-1-919,3 2-9,3-3-408,9 2-320,6 0-472,3-3 48,10 0-1296,-4 2-184,3-3 656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3.5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49 9538,'-49'-44'4129,"36"40"-2001,-2 4-223,-6 11-73,7 11-328,-2 13-391,2 7-161,4 8-264,-1 3-128,11 3-248,9 2-80,13 5-96,0-7-40,2-11-64,2-9-24,5-22-896,3-7-848,1-14 1088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4.0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26 273 10418,'13'-2'12242,"-6"5"-7620,-6-2-4794,0 1 0,0-1 0,0 1-1,0 0 1,0-1 0,-1 1 0,1 0-1,0-1 1,-1 1 0,1 1 172,6 20 788,2-4-753,-4-8-9,0 1 0,0 0 0,-1 0 0,0 1 0,-1-1 0,0 5-26,0 5-131,3 24 331,1-20-2987,-15-47 1279,2-2 376</inkml:trace>
  <inkml:trace contextRef="#ctx0" brushRef="#br0" timeOffset="1">1 1 11851,'10'13'4657,"6"-1"-2785,-2 1-280,-2-2 233,-4-2-193,-6-1-600,1-3-264,1-2-416,-5-2-272,-1-1-1368,1 0 3057,0 0-1705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4.3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0 13979,'-4'4'5097,"0"-4"-3737,4 10-151,-5 0 159,-5 6-208,-4 14-584,-5-2-192,-2 5-704,1-3-656,5-14-2497,10-2 2233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4:58:08.2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35 4881,'-4'2'1829,"-12"8"3218,16-10-4870,0 0 0,-1 0 0,1 0 0,0 1 0,-1-1 0,1 0 0,0 0 0,-1 0 0,1 1 0,0-1 0,-1 0 0,1 1-1,0-1 1,0 0 0,0 0 0,-1 1 0,1-1 0,0 1 0,0-1 0,0 0 0,0 1 0,0-1 0,0 0 0,-1 1 0,1-1 0,0 0 0,0 1 0,0-1 0,0 1 0,0-1 0,0 0 0,1 1-177,-1 0 1360,2-1-429,27-2-184,0 0 0,25-7-747,-36 6 145,5-1-40,203-28 734,-180 28-889,1 2 1,0 2-1,36 5 50,-79-5-234,7 1-300,-10-1 440,-1 0 0,0 0-1,0 0 1,0 0 0,1 0 0,-1 0 0,0 0 0,0 0-1,0 0 1,0 0 0,1 1 0,-1-1 0,0 0 0,0 0-1,0 0 1,1 0 0,-1 0 0,0 0 0,0 0-1,0 0 1,0 0 0,1 1 0,-1-1 0,0 0 0,0 0-1,0 0 1,0 0 0,0 1 0,0-1 0,0 0 0,1 0-1,-1 0 1,0 1 94,-2 0-1001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4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10978,'6'1'4977,"2"8"-1368,0 2-2465,13-3-119,2 1 47,6-2-200,13-7-408,5 0-168,6-4-168,6 0-24,-9 1-616,-4 0-744,-13 6-913,-9 1 1161</inkml:trace>
  <inkml:trace contextRef="#ctx0" brushRef="#br0" timeOffset="1">350 60 7210,'-57'47'3968,"53"-36"321,0 1-1952,4 8-545,-1 8 65,1 7-593,-2 7-312,2 6-440,2-2-152,2 3-232,1-6-48,6-12-392,-2-10-576,4-19-560,2-3 784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5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12859,'25'26'6902,"3"4"-5761,16 31 526,-2 1 0,-4 2 0,3 12-1667,-30-54 379,0 0 1,4 16-380,-11-25 109,0 0 0,-1-1 0,-1 1 0,0 0 0,0 12-109,-2-3-47,-2 0-1,0-1 0,-1 1 1,-1 0-1,-1-1 1,-1 0-1,-1 0 0,-1-1 1,-1 0-1,-1 0 1,0-1-1,-1 0 0,-6 6 48,13-19-508,0-1 0,-1 1-1,1-1 1,-1 0 0,0-1 0,0 1-1,-6 3 509,-4-3-1153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5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258 0 5801,'0'0'3025,"0"0"-591,0 0-567,0 0-144,0 0-85,0 0-98,0 0-149,0 0-110,0 0-198,-1 1 395,-16 5-953,-6 4-421,1 3-21,8-5-13,1-1 0,-1 0-1,-1 0 1,0-1-70,-8 2 237,-11 6-237,27-11 30,1 1-1,-1 0 1,1 0-1,0 0 1,0 1-1,1-1 1,-2 2-30,5-4 24,1 0 0,-1 0 0,1 1 0,-1-1 0,1 0 0,0 0 0,-1 1 0,1-1 0,0 1 0,1-1 0,-2 3-24,2-4 17,0 0-1,0 0 1,0 0-1,0 0 1,0 0-1,0 0 1,0 0-1,0 0 0,0 0 1,1 0-1,-1 0 1,0 0-1,1 0 1,-1 0-1,0 0 1,1 0-1,0 0 1,-1 0-1,1 0 1,-1 0-1,1-1 1,0 1-1,0 0 1,-1 0-1,1-1 0,0 1 1,0 0-1,0-1 1,0 1-1,0-1 1,0 1-17,12 5 108,1-1 1,-1 0-1,1-1 1,7 2-109,59 8 328,-53-11-174,0 2 0,0 1-1,-1 1 1,0 1-154,-15-4 3,7 3-2242,-19-4 1728,-2 5-81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6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6993,'-6'3'4161,"8"6"432,6-2-2184,6-2-825,1 0 113,8 2-313,2-3-200,1 3-432,2 1-200,-4-7-320,-2 2 17,-2-6-898,-5-2-815,-9 2 960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6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38 7762,'-5'-25'4061,"5"25"-3960,0 0 0,0-1 1,0 1-1,0 0 1,0 0-1,-1-1 0,1 1 1,0 0-1,0 0 1,0-1-1,-1 1 1,1 0-1,0 0 0,0 0 1,-1-1-1,1 1 1,0 0-1,-1 0 1,1 0-1,0 0 0,0 0 1,-1 0-1,1 0 1,0 0-1,-1 0 1,1 0-1,0 0 0,-1 0 1,1 0-1,0 0 1,0 0-1,-1 0 0,1 0 1,0 0-1,-1 0 1,1 0-102,-9 6 1780,7-3-1471,0-1-1,0 1 1,1 0-1,-1 0 0,1 0 1,0 0-1,0 0 1,0 0-1,0 0 0,0 1 1,0-1-1,1 4-308,-1 2 328,1 0-1,0 0 0,0 1 1,1-1-328,0 1 132,1 0 0,0 0 1,1-1-1,0 1 1,0-1-1,1 1 0,0-1 1,0 0-1,1-1 0,0 1 1,6 6-133,-8-12 16,0 1 0,0-1 0,0 0 0,0-1 0,0 1-1,1 0 1,-1-1 0,1 0 0,0 0 0,0 0 0,0 0 0,0 0 0,0-1 0,0 0 0,0 0 0,0 0 0,0 0 0,1-1 0,-1 1 0,0-1 0,0 0 0,1-1 0,-1 1 0,0-1 0,0 0 0,0 0 0,1 0 0,1-1-16,0 0 3,-1-1-1,0 1 1,0-1 0,0 0-1,0-1 1,0 1 0,-1-1-1,1 0 1,-1 0 0,0 0-1,0-1 1,-1 1 0,1-1-1,-1 0 1,0 0 0,0 0 0,-1 0-1,0-1 1,1 1-3,-2 0 3,1 0-1,-1 0 1,0 1 0,0-1-1,0 0 1,0 0 0,-1 0 0,0 0-1,0 0 1,-1 0 0,1 0-1,-1 0 1,0 0 0,0 0 0,-1 0-1,1 1 1,-1-1 0,0 0-1,-1 1 1,1 0 0,-1-1 0,0 0-3,-1 0 9,-1 1 0,1-1 0,-1 1 0,0 0 0,0 0 0,0 0 0,0 1 1,-1 0-1,0 0 0,1 0 0,-3 0-9,-2-1-53,0 1 0,-1 0 1,1 1-1,-1 0 0,1 1 0,-4 0 53,13 1 9,-2 0-151,1-1 0,-1 1 1,0 1-1,1-1 1,-1 0-1,-1 1 142,4-1-107,-1 0 0,0 0 0,1 1 0,-1-1 0,0 0 0,1 1 0,-1-1 0,0 0 0,1 1 0,-1-1 0,1 1 0,-1-1 0,1 1 0,-1-1 0,1 1 0,0-1 0,-1 1 0,1-1 0,-1 1 0,1 0 0,0-1 0,0 1 0,-1-1 0,1 1 0,0 0 0,0 0 0,0-1 0,0 1 0,0 0 0,0 0 107,3 20-1095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7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10450,'2'5'4881,"2"2"-1840,1-3-1153,8 6-31,-4 1-337,3 4-328,-2-5-560,-5 0-215,3-5-730,-4-2-639,4-5 1800,3 4-984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7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31 111 11931,'-2'9'1833,"-1"-1"0,1 0 0,-1 0 1,-1 1-1834,0-1 666,1 0 1,0 0-1,1 1 1,0 0-667,1-4 173,0 0-1,1 1 1,0-1-1,0 0 1,0 0-1,0 0 1,1 1-1,0-1 1,0 0-1,0 0 1,1 0-1,0 0 1,1 3-173,-1-5 28,-1 0 0,1-1 0,0 1 0,0-1 0,0 1 0,0-1 0,0 0 0,1 0 0,-1 0 0,1 0 0,-1 0-1,1-1 1,0 1 0,-1-1 0,1 0 0,0 1 0,0-1 0,0 0 0,0-1 0,0 1 0,0-1 0,0 1 0,1-1-28,1 0 11,0 0 0,0 0 0,0 0 0,0-1 0,0 0 0,0 0 0,0 0 0,-1-1 0,1 0-1,-1 1 1,1-2 0,-1 1 0,1 0 0,-1-1 0,0 0 0,0 0 0,-1 0 0,4-3-11,-3 2 6,0-1-1,-1 1 1,1-1-1,-1 1 1,0-1 0,-1 0-1,1 0 1,-1-1 0,0 1-1,0 0 1,0-1-1,-1 1 1,0-1 0,0 1-1,0-1 1,-1 0-6,0 3 3,0 1 1,0-1 0,-1 1-1,1-1 1,-1 1 0,1-1-1,-1 1 1,0 0 0,0-1-1,0 1 1,-1 0 0,1 0-1,0 0 1,-1 0 0,1 0-1,-1 0 1,0 0 0,1 1-1,-2-2-3,-5-3 12,1 0-1,-1 1 1,-1 0 0,-1-1-12,7 5 4,-3-3 12,-1 1 0,1 0 0,-1 1 0,1 0 0,-1 0 0,0 0 0,0 1 0,-6-1-16,11 2-27,0-1 0,0 1 0,0 0-1,0 0 1,0 1 0,0-1 0,0 0 0,0 1 0,0-1 0,0 1 0,0 0 0,0-1 0,0 1 0,0 0 0,1 0 0,-1 0-1,0 0 1,1 1 0,-1-1 0,1 0 0,-1 1 0,1-1 0,0 1 0,0-1 0,-1 1 0,1 0 0,0-1 0,0 1 0,1 0-1,-1 0 1,0 0 0,1 0 0,-1 0 27,0 1-333,1 0 0,-1 0 0,1 1 0,0-1 0,0 0 0,0 0 0,0 1 0,1-1 0,-1 0 0,1 0 0,1 4 333,8 14-1246</inkml:trace>
  <inkml:trace contextRef="#ctx0" brushRef="#br0" timeOffset="1">370 1 10386,'-15'-1'4208,"15"1"-4047,0 0 1,-1 0-1,1 1 1,0-1-1,0 0 1,0 0-1,-1 0 0,1 0 1,0 1-1,0-1 1,0 0-1,0 0 1,-1 0-1,1 1 1,0-1-1,0 0 1,0 0-1,0 1 1,0-1-1,0 0 0,0 0 1,0 1-1,0-1 1,0 0-1,0 0 1,-1 1-1,2-1 1,-1 0-1,0 0 1,0 1-1,0-1-161,0 13 1093,1-9-339,-1-1-525,0 46 2153,1 0 1,6 21-2383,6 53 749,-11-94-659,-2-26-91,1 0 1,-1 0-1,0 0 0,-1 0 0,1 0 1,0 1-1,-1-1 0,0 0 1,0 2-1,0-6-1864,0-3 930,2-7-308,9-7-85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8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19 10354,'7'-9'2296,"-7"8"-2245,0 1-1,0 0 0,0 0 1,0 0-1,0 0 0,0 0 0,0 0 1,0-1-1,0 1 0,0 0 1,0 0-1,0 0 0,0 0 0,0 0 1,0 0-1,0-1 0,0 1 1,0 0-1,0 0 0,0 0 1,0 0-1,0 0 0,0-1 0,0 1 1,0 0-1,0 0 0,0 0 1,0 0-1,0 0 0,0 0 1,0 0-1,-1-1 0,1 1 0,0 0 1,0 0-51,-1 0 178,0 0 1,0 0-1,-1 0 1,1 0-1,0 0 1,0 0-1,0 1 1,0-1-1,-1 0 1,1 1-1,0-1 1,0 1-1,0 0-178,-7 2 537,1 0 1,0 1-1,0 0 0,1 1 0,-4 2-537,5-2 200,0 1-1,0 0 0,0 1 0,1-1 0,0 1 0,1-1 0,0 1 0,0 0 0,0 0 0,0 1 1,1-1-1,1 0 0,-1 1 0,1-1 0,0 1 0,1 4-199,0 9 241,0 0 0,2-1 1,1 1-1,0-1 0,4 12-241,-2-10 130,1-1 1,1-1-1,1 1 1,0-1-1,6 8-130,-11-22 26,1 0 1,0 0-1,0-1 0,0 1 1,0-1-1,1 0 0,0 0 0,0 0 1,1-1-1,-1 0 0,1 0 1,0 0-1,0-1 0,0 0 1,0 0-1,1 0 0,-1-1 1,7 2-27,-7-3 11,-1 0 0,1-1 1,0 1-1,0-1 0,0 0 1,0-1-1,-1 1 0,1-1 1,0 0-1,0-1 0,-1 0 1,1 1-1,-1-2 0,1 1 1,-1-1-1,0 1 0,0-1 1,0-1-1,-1 1 0,1-1 1,-1 0-1,1 0 0,-1 0 1,-1-1-1,1 1 0,0-1 1,-1 0-1,1-1-11,7-14 19,-1 0 0,-1 0 1,0 0-1,-2-1 0,6-22-19,-11 34 0,0 0 0,0 0 0,-1 0 0,0 0 0,0 0 0,-1 0 0,-1-1-1,1 1 1,-2 0 0,1 0 0,-1 0 0,0 0 0,-1 0 0,0 0 0,-1 1 0,1-1 0,-2 1 0,-1-3 0,-3-4-145,-2 1 0,1 0 0,-14-12 145,18 20-203,-1 0 1,0 0-1,0 0 1,-1 1-1,1 0 1,-1 0-1,0 1 1,-6-2 202,11 5-163,0 0 0,0 0 1,0 0-1,0 0 0,-1 1 0,1-1 1,0 1-1,0 0 0,0 0 1,-1 0-1,1 0 0,0 1 1,0-1-1,0 1 0,0 0 0,0 0 1,0 0-1,-3 2 163,-21 14-927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8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9594,'18'18'1619,"30"32"4253,-22-23-1965,1-2-1,22 15-3906,28 26 2112,-71-61-2105,0 1 0,1-1 0,0 1 1,0-2-1,0 1 0,0-1 0,1 0 0,-1-1 1,1 0-1,2 1-7,-9-4-219,1 0 1,-1 0-1,1 1 1,-1-1 0,1-1-1,-1 1 1,0 0-1,1 0 1,-1 0-1,0-1 1,1 1-1,-1 0 1,0-1 0,1 0-1,-1 1 1,0-1-1,0 0 1,1 1-1,-1-1 1,0-1 218,9-3-1036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09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10242,'4'0'4081,"2"3"-2249,2 6-383,-6 6 207,-2 2-208,-9 6-543,-4-3-217,-8 0-320,-2 1-224,0-9-1136,1-3-745,10-11 1001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7:14:21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11634,'1'-1'196,"1"1"-1,0-1 1,-1 0-1,1 1 0,-1-1 1,1 1-1,0 0 0,-1 0 1,1-1-1,0 1 0,-1 0 1,1 0-1,0 1 0,-1-1 1,1 0-1,-1 0 1,1 1-1,0-1 0,-1 1 1,1 0-1,-1-1 0,1 1 1,-1 0-1,1 0 0,-1 0 1,0 0-1,1 0 0,-1 0 1,0 0-1,1 1-195,4 5 97,1 1 0,-2-1 0,1 1 0,-1 0 0,0 1-97,-2-5 292,14 26-91,-1 1 1,-1 0-1,-1 1 1,-2 1 0,-1 0-1,-2 0 1,-1 1-1,-2 0 1,1 25-202,-5-16 126,-2 0 0,-2 0 0,-2 0 1,-5 16-127,-39 170 426,33-167-344,14-57-112,-5 19 118,-1 0-1,-1 0-87,6-17-116,0-1 0,-1 0 0,0 0 0,0-1-1,-1 1 1,0-1 0,1 1 0,-2-1 0,1-1 0,-1 1 116,-5 0-1275,10-4 1213,0-1 0,0 0 0,0 0 1,0 0-1,-1 0 0,1 0 0,0 0 1,0 0-1,0 0 0,-1 0 0,1 0 1,0 0-1,0 1 0,0-1 0,-1 0 0,1 0 1,0-1-1,0 1 0,-1 0 0,1 0 1,0 0-1,0 0 0,0 0 0,-1 0 1,1 0-1,0 0 0,0 0 0,0 0 0,-1 0 1,1-1-1,0 1 0,0 0 0,0 0 1,0 0 61,4-8-1057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12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42 4281,'-2'-2'764,"0"0"1,0 0 0,0-1-1,0 1 1,0 0-1,0-1 1,1 1-1,-1-1 1,1 0-1,-1 1 1,1-1-1,0-1-764,-3-5 3250,4 24-1704,1 41-1066,-1-12 13,3 3-493,1-13 440,3 8-440,-2-16 161,-2 1 1,1 12-162,-6 10 175,1-36-65,1-12-98,0 0 0,-1-1 0,1 1-1,0-1 1,0 1 0,0-1 0,0 1 0,0-1-1,-1 1 1,1-1 0,0 1 0,0-1-1,-1 0 1,1 1 0,0-1 0,-1 1 0,1-1-1,0 0 1,-1 1 0,1-1 0,-1 0-1,1 1 1,0-1 0,-1 0 0,1 1-1,-1-1 1,1 0 0,-1 0 0,1 0 0,-1 0-1,1 1 1,-1-1 0,1 0 0,-1 0-1,0 0 1,1 0 0,-1 0-12,0 0 10,1 0 0,-1-1 0,0 1 1,1 0-1,-1 0 0,0 0 0,1-1 0,-1 1 0,0 0 0,1-1 1,-1 1-1,0 0 0,1-1 0,-1 1 0,1-1 0,-1 1 0,1-1 1,-1 1-1,1-1 0,-1 1 0,1-1 0,0 0 0,-1 1 0,1-1 1,0 1-1,-1-1 0,1-1-10,-1-1-2,1-1-1,0 1 1,0-1 0,0 0 0,0 1-1,1-1 1,-1 0 0,1 1 0,0-3 2,12-33-56,-10 32 52,2-6-3,0 0 0,1 1 0,0 0 1,1 1-1,4-5 7,-7 10-3,0 1-1,0 0 1,1 0 0,0 1 0,-1-1-1,2 1 1,-1 0 0,0 0-1,1 1 1,0-1 0,0 1-1,1 0 4,-5 2 4,0 1-1,0-1 0,0 1 1,0-1-1,0 1 0,0 0 1,1 0-1,-1 0 0,0 0 0,0 0 1,0 0-1,0 1 0,1-1 1,-1 1-1,0-1 0,1 2-3,0-1 27,1 1 1,-1 0-1,0 0 0,0 0 0,-1 0 0,1 0 0,0 1 1,-1-1-1,2 3-27,2 3 124,0 0 1,-1 0-1,-1 1 0,1-1 1,-1 1-1,-1 0 1,1 3-125,0 1 127,0 0 0,-1 0 0,0 1 0,-1-1 0,-1 1-1,0 0 1,-1 0 0,-1-1 0,0 1 0,-1 1-127,2-11-75,-1-1-129,-1-7-2458,1 3 1901,0-1-319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0.4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 5945,'6'3'858,"0"-1"0,-1 1 0,0 0-1,1 0 1,-1 1 0,-1-1 0,1 1 0,0 0-1,-1 0 1,0 1 0,2 1-858,-3-1 418,0 0 0,0 0 0,0-1 0,-1 2 0,0-1 0,0 0 0,0 0 0,0 2-418,5 23 1501,-1 1-1,1 24-1500,-5-39 312,0 0 1,0-1 0,4 7-313,1 10 398,-14-72-176,0 8-199,1 0 1,2-1 0,1 0-1,2-21-23,1 46-11,1 1 0,0-1 0,0 1 0,1-1 0,0 1 0,0 0 0,0 0 0,1 0 0,0 0 0,1 0 0,1-1 11,-4 6-106,1-1 1,0 1-1,-1 0 1,1 0-1,0 0 1,0 0-1,0 1 1,0-1-1,1 0 1,-1 1-1,0-1 1,1 1-1,-1 0 1,1 0-1,-1 0 1,1 0-1,0 1 1,-1-1-1,1 0 1,0 1-1,-1 0 1,1 0-1,2 0 106,8 0-1494,-1 1 0,1 1-1,-1 0 1,9 3 1494,-13-3-1109,17 4-688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0.9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14 237 6529,'15'-14'6759,"-12"11"-6228,0 1 1,0-1-1,0 0 0,-1 0 0,1 0 0,-1 0 0,2-3-531,3-8 687,0 0-1,-1-1 1,0 0-1,0-4-686,-4 11 116,0-1-1,0 0 0,-1 0 0,0 0 0,0 0 0,-1 0 1,-1 0-1,0-2-115,1 9 38,0 0 0,-1 0-1,1 0 1,-1 0 0,0 0 0,1 0 0,-1 0 0,0 0 0,0 0 0,0 0 0,-1 1 0,1-1-1,0 1 1,-1-1 0,1 1 0,-1-1 0,1 1 0,-1-1-38,1 2 33,0-1 0,0 1 0,-1-1 1,1 1-1,0 0 0,0-1 0,0 1 0,0 0 0,0 0 1,0 0-1,-1-1 0,1 1 0,0 1 0,0-1 0,0 0 0,0 0 1,0 0-1,-1 1 0,1-1 0,0 0 0,0 1 0,0-1 1,0 1-1,0-1 0,0 1 0,0 0 0,0-1 0,0 1 0,1 0 1,-1 0-1,0-1 0,0 1 0,0 0-33,-3 4 77,1 0-1,-1 1 0,1-1 1,-1 1-1,2-1 1,-1 1-1,1 0 1,-1 0-1,2 0 0,-1 0 1,1 0-1,0 1 1,-1 5-77,2-4 31,-1 0 0,1 0 0,1 0 0,-1 0-1,2 0 1,-1 0 0,1 0 0,0 0 0,0-1 0,4 7-31,-5-11-2,1 0 1,-1 0-1,1 0 1,0 0-1,0 0 0,1-1 1,-1 1-1,0-1 1,1 1-1,0-1 0,-1 0 1,1 0-1,0 0 0,0-1 1,0 1-1,0-1 1,0 0-1,1 1 2,0-1-124,1 0-1,-1 0 1,0-1 0,0 1-1,0-1 1,1 0 0,-1 0-1,0-1 1,0 1 0,1-1-1,-1 0 1,0 0 0,0 0-1,2-1 125,18-12-610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1.2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10258,'1'10'1678,"0"0"0,-1-1 0,-1 1 0,1 1-1678,-1 0 884,1 1 0,0 0 1,1 2-885,22 239 4660,-19-222-4537,1 0 1,2-1 0,1 1-1,3 1-123,-10-27-98,0-1-1,1 1 0,0-1 1,0 0-1,0 0 0,0 0 0,3 4 99,-5-8-27,1 0 0,-1 0-1,0 0 1,0 0 0,0 0-1,0 1 1,0-1 0,0 0-1,0 0 1,0 0 0,0 0-1,0 0 1,0 0 0,1 0-1,-1 0 1,0 0 0,0 0-1,0 0 1,0 0 0,0 0-1,0 0 1,0 0 0,0 0-1,1 0 1,-1 0 0,0 0-1,0 0 1,0 0 0,0 0-1,0 0 1,0 0 0,0 0-1,0 0 1,0 0 0,0 0-1,1-1 1,-1 1 0,0 0-1,0 0 1,0 0-1,0 0 1,0 0 0,0 0-1,0 0 1,0 0 0,0 0-1,0 0 1,0 0 0,0-1-1,0 1 1,0 0 0,0 0-1,0 0 1,0 0 0,0 0-1,0 0 1,0 0 0,0 0-1,0 0 1,0-1 0,0 1-1,0 0 1,0 0 0,0 0-1,0 0 28,1-8-1098,-1 8 1085,0-8-949,-1 1 1,0 0-1,0-1 1,-1 1-1,0 0 1,0 0-1,-4-6 962,-1-7-1395,-3-11-3447,-13-26 4842,0 8-1156</inkml:trace>
  <inkml:trace contextRef="#ctx0" brushRef="#br0" timeOffset="1">1 111 5201,'3'-5'1307,"0"0"0,1 1 0,0-1 0,3-2-1307,-5 6 419,0-1 0,0 1-1,0-1 1,0 1 0,0 0 0,1 0 0,-1 0 0,0 0 0,1 0 0,-1 1-1,1-1 1,0 0-419,6 1 618,-1-1 0,1 1 0,-1 1-1,1-1 1,-1 1 0,1 1 0,-1 0 0,0 0-1,0 0 1,0 1 0,7 4-618,-10-5 140,0 1 0,0-1 0,-1 1 0,0 1 0,1-1 0,-1 0 0,-1 1 0,1 0 0,1 1-140,-3-2 79,0 0 1,-1-1-1,1 1 0,0 1 1,-1-1-1,1 0 0,-1 0 0,0 0 1,0 1-1,-1-1 0,1 1 1,0-1-1,-1 0 0,0 3-79,0-3 30,-1 0 0,1-1-1,-1 1 1,1 0 0,-1 0 0,0-1-1,0 1 1,0 0 0,-1-1-1,1 1 1,-1-1 0,1 0 0,-1 1-1,0-1 1,0 0 0,0 0-1,-1 1-29,-6 5-88,0-1-1,-1 0 1,-6 3 88,7-4-238,3-2-314,1 0 1,-2-1-1,1 0 1,0 0-1,-1 0 1,0-1 551,-8 0-1158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1.8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55 9114,'-2'46'7544,"3"23"-3051,-1-65-4251,0 1 1,0 0-1,1-1 0,0 1 0,0-1 0,0 1 1,1-1-1,-1 1 0,1-1 0,0 1-242,-1-4 42,0 1-1,0-1 1,0 1-1,0-1 0,1 1 1,-1-1-1,0 0 1,1 0-1,-1 0 1,1 1-1,-1-1 0,1-1 1,0 1-1,-1 0 1,1 0-1,0-1 1,0 1-1,-1 0 1,1-1-1,0 0 0,0 1 1,0-1-1,-1 0 1,1 0-1,0 0 1,1-1-42,0 1 10,0 0 0,0 0 0,0-1 0,0 0 1,-1 1-1,1-1 0,0 0 0,0-1 1,-1 1-1,1 0 0,-1-1 0,1 1 0,-1-1 1,0 0-1,1 0 0,-1 0 0,0 0 1,0 0-11,0-2-6,1 1 1,-1 0 0,0-1-1,-1 0 1,1 1 0,-1-1 0,1 0-1,-1 0 1,0 0 0,0 0-1,-1 0 1,1-1 5,-1-2-54,0-1 0,0 1-1,0 0 1,-1-1 0,0 1 0,0 0-1,-1 0 1,0 0 0,0 0 0,-1 0 0,0 0-1,0 1 1,-1 0 0,-1-4 54,1 6-26,1-1 0,-1 1 0,0 0 0,0 1 0,0-1 0,-1 1 1,1 0-1,-1 0 0,-3-2 26,5 4 0,1 0 0,0 0 0,-1 0 0,1 0 0,-1 0 0,1 1 1,-1-1-1,1 1 0,-1 0 0,0 0 0,1 0 0,-1 0 0,1 0 0,-1 0 0,0 1 1,1-1-1,-1 1 0,1 0 0,-1-1 0,1 1 0,-3 2 0,-1 1-109,0 0-1,1 0 0,-1 1 1,1 0-1,-1 0 1,-1 2 109,7-6-71,0-1 1,-1 1-1,1-1 1,0 1-1,0-1 1,-1 1-1,1-1 1,0 1 0,0-1-1,0 1 1,0-1-1,0 1 1,0-1-1,0 1 1,0-1-1,0 1 1,0 0 0,0-1-1,0 1 1,0-1-1,0 1 1,0-1-1,0 1 1,1-1-1,-1 1 1,0-1 0,0 1-1,1-1 1,-1 1-1,0-1 1,1 0-1,-1 1 1,0-1-1,1 1 1,-1-1 0,1 0-1,-1 1 1,0-1-1,1 0 1,-1 0-1,1 1 1,-1-1-1,1 0 1,-1 0 70,4 2-422,-1-1 0,0 1 0,0-1 0,0 0 0,1 0 0,0 0 422,-1-1-296,0 1 0,0-1 0,0 0 0,0 0 0,0 0 1,-1 0-1,1 0 296,24-9-1042</inkml:trace>
  <inkml:trace contextRef="#ctx0" brushRef="#br0" timeOffset="1">314 44 8250,'7'4'1172,"0"-1"0,0 1 0,0 1 0,0 0 0,-1 0 0,1 0 0,-1 0 0,0 2-1172,-2-3 401,-1 0-1,0 0 1,-1 0 0,1 0-1,-1 0 1,0 1 0,0-1-1,0 1 1,0-1 0,-1 1 0,0 0-1,0-1 1,0 1 0,-1 0-401,1 1 447,1 19 927,-2-24-1348,0-1 0,1 1 0,-1-1 0,0 1 0,0-1 0,0 1 0,0-1 0,0 1 1,1-1-1,-1 1 0,0-1 0,0 1 0,1-1 0,-1 0 0,0 1 0,1-1 0,-1 0 1,0 1-1,1-1 0,-1 0 0,1 1 0,-1-1 0,0 0 0,1 0 0,-1 1 0,1-1 1,-1 0-1,1 0 0,-1 0 0,1 0 0,-1 1 0,1-1 0,-1 0 0,1 0 0,-1 0 1,1 0-1,-1 0 0,1-1 0,0 1-26,-1 0 3,0 0 1,0 0-1,0 0 1,0 0-1,0 0 1,1 0-1,-1 0 1,0 0-1,0 0 1,0 0-1,0 0 0,0 0 1,0-1-1,0 1 1,0 0-1,0 0 1,1 0-1,-1 0 1,0 0-1,0 0 1,0 0-1,0-1 1,0 1-1,0 0 0,0 0 1,0 0-1,0 0 1,0 0-1,0 0 1,0 0-1,0-1 1,0 1-1,0 0 1,0 0-1,0 0 1,0 0-1,0 0 0,0 0 1,0-1-1,0 1 1,0 0-1,0 0-3,-9-29 81,6 22-65,1-1 0,0 0 0,0 0 0,0 0 1,1 0-1,0-2-16,2-71-1630,-1 80 1519,0 0 1,-1 0-1,2 0 1,-1 0-1,0 0 1,0 1-1,0-1 1,0 0-1,0 0 1,1 0-1,-1 0 1,0 1-1,1-1 1,-1 0-1,1 0 1,-1 1-1,1-1 1,-1 0-1,1 1 0,-1-1 1,1 0-1,0 1 1,-1-1-1,1 1 1,0-1-1,-1 1 1,1-1-1,0 1 1,0 0-1,0-1 1,-1 1-1,2-1 111,16 0-963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2.2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 13235,'-4'18'5121,"2"4"-3265,1 7-599,1 8-81,-1 6-272,2 7-512,6 1-120,1 0-120,5-2-56,5-19-104,0-6-72,-1-18-752,-2-8-672,-7-12-3657,-3-6 3352</inkml:trace>
  <inkml:trace contextRef="#ctx0" brushRef="#br0" timeOffset="1">5 135 12859,'-4'6'5017,"10"0"-3193,10 9-367,3-6-177,10 6-352,6-1-656,0-10-48,8 2-960,4-6-5201,-6 5 4296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2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46 11899,'-4'-30'3562,"3"26"-1286,1 20 73,1-5-1842,0 0 0,1 0 0,0 1 0,0-2 0,1 1 0,1 0 0,0 0 0,0-1 0,6 9-507,-9-18 9,-1 1-1,1-1 0,0 0 1,-1 0-1,1 0 0,0 0 1,0 0-1,0 0 1,0 0-1,0 0 0,0 0 1,0 0-1,0-1 0,1 1 1,-1 0-1,0-1 1,0 1-1,1-1 0,-1 1 1,0-1-1,1 0 0,-1 1 1,0-1-1,1 0 1,-1 0-1,1 0 0,-1 0 1,0 0-1,1 0 0,-1 0 1,0-1-1,1 1 1,-1-1-1,0 1 0,1-1 1,-1 1-1,0-1 0,0 1 1,0-1-1,1 0 0,-1 0 1,0 0-1,0 0 1,0 0-1,0 0 0,-1 0 1,2 0-9,9-12-426,0 0 0,7-13 426,11-15-857,-20 32 822,1 1 1,-1 0-1,1 0 0,1 0 0,0 2 0,2-2 35,-12 7 33,-1 1-1,1 0 1,0 0 0,0-1 0,0 1-1,0 0 1,-1 0 0,1 0-1,0 0 1,0 0 0,0 0 0,0 0-1,0 0 1,-1 0 0,1 0-1,0 0 1,0 1 0,0-1 0,-1 0-1,1 1 1,0-1 0,0 0-1,0 1 1,-1-1 0,1 1 0,0-1-1,-1 1 1,1-1 0,-1 1-1,1 0 1,0-1 0,-1 1 0,1 0-33,2 3 233,0 0 1,0 1 0,-1-1 0,3 5-234,7 19 2345,10 29-2345,-15-42 286,-7-15-285,0 1 1,1 0-1,-1-1 1,0 1-1,1-1 1,-1 1 0,1-1-1,-1 1 1,1-1-1,-1 1 1,1-1-1,-1 1 1,1-1-1,0 0 1,-1 1 0,1-1-1,0 0 1,-1 0-1,1 1 1,0-1-1,0 0-1,0 0-69,-1-1 0,1 1-1,0 0 1,-1-1 0,1 1-1,0-1 1,0 1 0,-1-1 0,1 1-1,-1-1 1,1 1 0,-1-1-1,1 0 1,-1 1 0,1-1-1,-1 0 1,1 1 0,-1-1-1,0 0 1,1 0 0,-1 1-1,0-2 70,2-1-311,6-13-403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3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125 179 14075,'2'28'5537,"4"-3"-3640,-1-1-129,-1-3-392,3-2-416,-2-12-856,0-6-672,2-12-1224,-3-6 1136</inkml:trace>
  <inkml:trace contextRef="#ctx0" brushRef="#br0" timeOffset="1">1 1 12107,'10'12'4937,"-2"-3"-3289,3 6-272,4-7-520,-2-3-968,14-9 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3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0 11787,'2'38'5081,"-1"18"-2553,0 2-167,-1 5-577,6 3-496,7-11-800,1-6-240,8-17-224,-4-11-40,-2-20-736,7-3-504,-4-15-1208,2-2-649,-10 2 1945</inkml:trace>
  <inkml:trace contextRef="#ctx0" brushRef="#br0" timeOffset="1">21 239 8986,'-18'-10'4121,"15"10"-1497,10 6-207,3 4-201,6 4-263,7-1-753,0-3-336,11-3-576,-2-4-128,-4-3-1040,1-3-824,-1-2 1056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3.9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8186,'2'52'8553,"6"27"-3439,-2-10-2935,-3-39-1214,0 0 1,7 19-966,-8-38 114,1-1 0,0 0 0,1 1 0,0-1 0,1-1 0,0 1 0,1-1 0,5 8-114,-10-16 5,0 0 0,-1 0 0,1 0 0,0 0 0,-1-1 0,1 1-1,0 0 1,0-1 0,0 1 0,0 0 0,0-1 0,0 1 0,0-1 0,0 0 0,0 1 0,0-1 0,0 0-1,0 0 1,0 1-5,0-1-2,0-1-1,0 1 0,-1 0 0,1 0 0,0 0 0,0-1 0,0 1 1,0 0-1,0-1 0,-1 1 0,1-1 0,0 1 0,0-1 0,-1 1 1,1-1-1,0 1 0,0-2 3,3-2-39,-1-1-1,1 0 1,-1 0 0,0-1-1,-1 1 1,1-2 39,1 0-36,2-6-26,18-32-98,-21 39 152,1 1 0,0-1 0,0 1 1,0 0-1,1 1 0,3-4 8,-8 8 3,1-1 0,0 1 0,-1-1 0,1 1 0,0-1 0,-1 1 0,1 0 0,0-1 1,0 1-1,0 0 0,-1 0 0,1 0 0,0-1 0,0 1 0,0 0 0,-1 0 0,1 0 0,0 0 0,0 0 0,0 0 0,0 1 0,-1-1 0,1 0 1,0 0-4,1 1 10,-1 0 0,1 0 0,-1 0 0,1 0 0,-1 0 1,1 0-1,-1 0 0,0 1 0,0-1 0,0 0 0,1 2-10,2 3 56,0 0 0,0 0 0,-1 1 0,0 0 0,1 3-56,10 46 406,-4-15-154,-8-37-368,-1-1-1,0 0 1,1 0-1,0 0 1,-1 0 0,1 0-1,0 0 1,1 0 0,-1-1-1,0 1 1,1-1 0,2 2 116,10 6-533</inkml:trace>
  <inkml:trace contextRef="#ctx0" brushRef="#br0" timeOffset="1">1002 213 10682,'0'6'4313,"-1"20"-2104,13 6-545,-6 21 216,-2 9-207,6 10-641,-10 1-248,4-9-376,4-5-112,0-16-160,-2-12-96,1-13-640,-3-11-440,-5-23-1368,-2-5-521,-5-25 1801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4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10362,'8'2'1581,"-1"0"-1,0 0 1,0 1 0,6 3-1581,6 5 1708,0 0 0,1 3-1708,27 15 2025,-33-21-1488,1 0 107,0 0 1,-1 1 0,2 2-645,-13-9 108,-1 0-1,1 1 1,0-1 0,0 1-1,-1 0 1,0-1-1,1 1 1,-1 0 0,0 1-1,-1-1 1,1 0 0,0 0-1,-1 1 1,0-1-1,0 1 1,1 2-108,-2-4 28,0 0 0,0-1 0,0 1 1,0 0-1,0 0 0,0 0 0,-1 0 0,1-1 0,-1 1 1,1 0-1,-1 0 0,0-1 0,0 1 0,1 0 0,-1-1 1,-1 1-29,0 1 32,-1 0 0,1 0 1,-1-1-1,1 1 1,-1-1-1,0 0 0,0 0 1,-2 1-33,-3 1-51,0 0 1,0 0 0,0-1 0,-1 0-1,0 0 1,-5 0 50,8-2-403,0 0 0,0-1 1,0 0-1,0 0 0,-1 0 0,-2-1 403,8 1-136,-1 0-1,1 0 0,-1 0 1,1-1-1,0 1 1,-1 0-1,1-1 0,0 1 1,-1-1-1,1 0 0,0 1 1,-1-1-1,1 0 0,0 0 1,0 0-1,0 0 0,0 0 1,0 0-1,0 0 1,0 0-1,0 0 0,1 0 1,-1-1-1,0 1 0,1 0 1,-1 0-1,0-1 0,1 0 137,0 0-75,0 1-1,0-1 1,0 0-1,0 1 1,0-1-1,0 0 0,1 1 1,0-2 75,-1 3-4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59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20 4553,'-5'-2'5315,"0"0"669,4 2-5875,1 1 0,0-1 1,-1 0-1,1 0 0,0 1 0,0-1 0,-1 1 0,1-1 0,0 0 0,0 1 0,-1-1 1,1 0-1,0 1 0,0-1 0,0 1 0,0-1 0,0 0 0,0 1 0,0-1 1,0 1-110,-3 11 491,1 0 0,0 1 0,1 9-491,0-6 243,-1 9 143,2-10-200,-2 0-1,0 1 1,-1 1-186,1-12 28,1 1 1,0 1-1,0-1 1,0 0-1,1 0 0,0 0 1,0 0-1,1 0 1,1 5-29,-2-10 114,0-2-31,0-8 11,1-13-77,0 10-15,-1 1-2,1 0 0,0 0 0,1 0 0,0 0 0,0 0 1,2 0-1,0 0 6,0 0 0,1 1 0,0 0 0,1 0 0,0 0 0,1 1 0,0-1 0,0 2 0,1-1-6,-5 5 4,1 1 1,-1 0-1,1 0 1,-1 1 0,1-1-1,0 1 1,0 0-1,0 0 1,0 0 0,1 0-1,-1 1 1,0 0-1,1 0 1,-1 0 0,1 0-1,-1 1 1,1-1 0,-1 1-1,1 1 1,0-1-1,-1 0 1,1 1 0,3 1-5,-4-1 44,1 1 0,-1 0 0,0 0 0,0 0 0,0 0 0,0 1 0,0-1 0,-1 1 1,1 0-1,-1 0 0,0 1 0,0-1 0,0 0 0,0 1 0,0 0 0,-1 0 0,0 0 0,2 2-44,-1 0 108,-1 1-1,1 0 0,-1 0 1,0 0-1,0 0 0,-1 0 0,0 0 1,0 1-1,-1-1 0,0 0 0,0 2-107,-2 15 107,-1-1-1,-1 0 0,-1 1 1,-3 8-107,5-26-180,1-6-1062,1-3-2469,1-1 2684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4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 6913,'5'2'721,"-1"0"-1,0 1 0,0 0 0,0 0 1,0 0-1,0 0 0,-1 1 0,0-1 1,1 1-1,1 3-720,-1 0 807,1 0 0,-1 0 1,-1 1-1,1 0 0,-1 0 1,0 0-808,3 15 1991,-1 1 0,-1 0 0,1 21-1991,-3-36 680,-2-19-369,-2-7-279,1 0-1,1 0 1,0 0 0,1 0-1,1 0 1,2-10-32,-2 20-150,0 0 0,0-1 0,0 1 0,1 0 0,0 0 1,0 1-1,1-1 0,0 1 0,0-1 0,0 1 0,1 0 0,0 1 0,0-1 1,1 1-1,-1 0 0,3 0 150,-6 3-320,1 0 0,0 0 0,0 1 0,0 0 1,0-1-1,0 1 320,15-2-1161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5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37 255 9850,'-3'1'429,"1"1"-1,-1-1 1,1 1-1,0-1 1,0 1 0,0 0-1,0 0 1,0 0-1,0 0 1,1 0-1,-1 0 1,0 1 0,1-1-1,0 1 1,0-1-1,0 1 1,0-1-1,0 1 1,0-1 0,0 1-1,1 0 1,-1 2-429,1 3 623,0 0 1,0-1 0,0 1 0,1 0 0,0-1-1,0 1 1,3 5-624,-4-11 54,1 0 0,-1 0 0,1 1 0,0-1 0,0 0 0,0 0 0,0 0 0,0 0 0,1 0 0,-1-1 0,1 1 0,-1 0 0,1-1 0,-1 1 0,1-1 0,0 1 0,0-1 0,0 0 0,0 0 0,0 0 0,0 0 0,0 0 0,0 0 0,0 0 0,1-1 0,-1 1 0,0-1 0,0 0 0,1 1 0,-1-1 0,0 0 1,0 0-1,1-1 0,1 1-54,4-2 14,-1 1 1,0-1-1,0 0 1,0 0-1,0-1 1,0 0-1,0-1 1,-1 1-1,1-1 1,0-1-15,-3 2 4,-1 1 0,1-1 0,-1 0 0,1-1 0,-1 1 0,0 0 1,-1-1-1,3-3-4,-3 4 3,-1 1 0,0 0 0,-1 0 0,1-1 0,0 1 1,-1 0-1,1-1 0,-1 1 0,0-1 0,0 1 0,0-1 1,0 1-1,0-1 0,0 1 0,-1-1 0,1 1 1,-1-1-4,-3-7-69,0 1 1,0 0 0,-1 0 0,-1 0 0,1 1 0,-1 0-1,-1 0 1,1 0 0,-7-5 68,4 5-509,1 1 0,-1-1-1,-1 1 1,1 1 0,-1 0 0,-2-1 509,-20-7-1169</inkml:trace>
  <inkml:trace contextRef="#ctx0" brushRef="#br0" timeOffset="1">333 1 12843,'8'12'1221,"0"0"1,-1 0-1,-1 0 1,0 1-1,0 0 1,2 13-1222,2 9 998,-2 0-1,-1 4-997,-3-12 326,-2 1 0,0 0-1,-2-1 1,-1 1 0,-1 0-1,-4 19-325,-2-2 202,6-46-174,-1-7-27,-1-11-20,3 9 13,0 0-1,1-1 0,0 1 1,1 0-1,0-1 1,0 1-1,3-6 7,-3 11-1,1 0 0,0 0 0,-1 1 0,1-1 0,1 1 0,-1 0 0,1-1 1,0 1-1,0 0 0,0 1 0,0-1 0,1 0 0,-1 1 0,1 0 0,0 0 0,4-3 1,-5 5 15,-1 0 0,1 0-1,-1 0 1,1 0 0,0 0 0,0 1 0,-1-1 0,1 1 0,0 0 0,0 0-1,0 0 1,-1 0 0,1 0 0,0 0 0,0 1 0,-1 0 0,1-1 0,0 1-1,-1 0 1,1 0 0,-1 0 0,1 1-15,4 1 134,-1 1-1,-1 0 1,1 0-1,0 0 0,-1 1 1,0 0-1,0 0 1,2 3-134,-6-6 62,1 0 0,-1 0 1,1 0-1,-1 1 0,1-1 0,-1 0 1,0 1-1,0-1 0,-1 1 1,1-1-1,0 1 0,-1 0 0,1-1 1,-1 1-1,0 0 0,0-1 0,0 1 1,0 0-63,-1 2 67,0-1 1,0 0-1,-1 0 1,1 0 0,-1-1-1,1 1 1,-1 0-1,0 0 1,-1-1 0,1 1-1,-1 0-67,-4 5 52,-1 0 0,1 0 0,-2 0 0,1-1 0,-1 0-1,0-1 1,-1 0 0,0 0 0,-7 3-52,2-2-350,1-1 0,-2 0 1,1-2-1,-1 1 0,0-2 1,0 0-1,0-1 0,-14 1 350,28-4-169,-1 1 0,1-1 0,0 0 0,0 0 0,0-1 0,0 1 0,0 0 0,0-1 0,0 1-1,0-1 1,0 0 0,0 1 0,0-1 169,1 0-66,1 0-1,-1 0 0,1 1 1,0-1-1,-1 0 0,1 0 0,0 0 1,-1 0-1,1 1 0,0-1 1,0 0-1,0 0 0,-1 0 1,1 0-1,0 0 0,0 0 1,1 0-1,-1 1 0,0-1 1,0-1 66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5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342 0 12731,'0'1'200,"0"-1"0,0 0 0,0 0 0,0 1 0,0-1 0,0 0 0,0 0 1,0 0-1,0 1 0,0-1 0,0 0 0,0 0 0,-1 1 0,1-1 0,0 0 0,0 0 0,0 0 0,0 0 1,-1 1-1,1-1 0,0 0 0,0 0 0,0 0 0,-1 0-200,-10 3 1172,6-2-426,-31 8 431,1 1 1,0 1 0,-30 15-1178,54-21 28,-8 5 62,0 0-1,0 1 1,-4 4-90,18-11 45,-1 1-1,1-1 1,0 1 0,0 1 0,0-1 0,1 0-1,0 1 1,0 0 0,0 0 0,1 0 0,0 1-1,0 0-44,2-5 23,0 1-1,0 0 0,1 0 0,-1 0 0,1 0 1,0 0-1,0 0 0,0 0 0,0 0 0,0 0 1,1 0-1,-1 0 0,1-1 0,0 1 0,0 0 1,0 0-1,1 2-22,0-2 37,0 1 1,0-1-1,0 0 1,1 0 0,-1 1-1,1-1 1,-1-1-1,1 1 1,0 0-1,1-1 1,-1 1-1,0-1 1,2 0-38,7 5 133,1-2 1,0 0-1,1 0 1,-1-1-1,12 1-133,23 3 415,2-2-415,42 7-1245,-81-10-102,-10-3 1274,-1 0-1,0 0 1,0 0 0,0 0 0,1 0 0,-1 0 0,0 0-1,0 0 1,0 0 0,1 0 0,-1 0 0,0 0-1,0 0 1,0 0 0,0 0 0,1 0 0,-1 1 0,0-1-1,0 0 1,0 0 0,0 0 0,1 0 0,-1 0-1,0 1 1,0-1 0,0 0 0,0 0 0,0 0 0,0 0-1,0 1 1,0-1 0,0 0 0,0 0 0,1 0 0,-1 1-1,0-1 1,0 0 0,0 0 0,0 0 0,0 1-1,0-1 1,0 0 73,-11 6-1440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5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12035,'0'13'4929,"10"2"-2873,2-2-48,5 2-327,9-2-401,-1-7-680,4 2-88,2-7-1424,-3-4-2489,-6-7 2361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6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79 7914,'-26'-59'4247,"26"58"-3968,-1 0 0,0 0-1,1 0 1,-1 0-1,0 0 1,0 0 0,0 0-1,0 0 1,0 0 0,0 0-1,0 0 1,0 0-279,0 1 114,1 0 1,0 0-1,-1-1 1,1 1-1,-1 0 1,1 0-1,-1 0 1,1 0-1,-1 0 1,1 0-1,-1 0 1,1 0-1,-1 0 1,1 0-1,-1 0 1,1 0-1,-1 0 1,1 0-1,0 1 1,-1-1-116,-1 1 225,1 0 0,0 0 0,0 0 0,0 0 0,-1 0 0,1 0 0,0 0 0,0 0 0,0 1 0,1-1 0,-2 1-224,-1 4 371,0 0-1,1 1 1,-1-1 0,1 1 0,0-1 0,1 1 0,0 0 0,0 0-371,-1 7 406,1 0 0,1 0 1,1 5-407,-1-13 80,0 0 0,1 0 0,0 0 0,0 0 0,1 0 0,0 0 0,0-1-1,0 1 1,1-1 0,0 1 0,1 1-80,-2-4 12,-1-1 1,1 0-1,0 0 0,0-1 0,0 1 0,0 0 0,0 0 0,0-1 1,0 0-1,1 1 0,-1-1 0,0 0 0,1 0 0,-1 0 0,1 0 0,-1-1 1,1 1-1,0-1 0,-1 1 0,1-1 0,0 0 0,-1 0 0,1 0 1,-1 0-1,1-1 0,2 0-12,0 0 0,1-1-1,-1 1 1,0-1 0,0 0-1,0-1 1,0 0 0,-1 1-1,1-1 1,-1-1 0,1 1 0,-1-1-1,0 1 1,-1-1 0,1 0-1,-1-1 1,1 1 0,-1-1 0,0 1-1,0-3 1,-1 3 7,0 0 0,0 0-1,0 0 1,-1 0 0,0-1 0,0 1-1,0 0 1,0-1 0,-1 1 0,1-1-1,-1 1 1,0-1 0,-1 1 0,1 0-1,-1-1 1,0 1 0,0-1-1,0 1 1,-1 0 0,1 0 0,-1 0-1,0 0 1,-3-4-7,1 2 25,-1 0-1,0 0 1,0 0-1,-1 1 1,0 0-1,0 0 1,-7-4-25,10 7-32,0-1 0,0 2 0,-1-1 0,1 0 0,-1 1 0,1 0 1,-1-1-1,1 1 0,-1 1 0,0-1 0,0 0 0,1 1 0,-1 0 0,0 0 0,0 0 0,1 1 0,-2-1 32,4 0-104,-1 1 0,1-1 0,0 1 0,-1-1 0,1 1 0,0 0 0,-1 0 0,1-1 0,0 1 0,0 0 0,0 0 0,0 0 0,0 0 0,0 0 0,0 1 0,0-1 0,0 0 0,0 0 0,0 1 104,0 1-199,0-1-1,0 1 1,1-1 0,-1 1-1,1-1 1,-1 1 0,1-1-1,0 1 1,0-1 0,0 1 0,0 0 199,4 24-1013</inkml:trace>
  <inkml:trace contextRef="#ctx0" brushRef="#br0" timeOffset="1">325 183 8786,'20'12'4801,"-16"0"-136,8 0-1993,-10-3-687,6-1-281,-6-2-792,4 0-271,-5-6-1474,3 0-911,-4-1 1096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6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69 13059,'0'0'292,"-1"0"1,0 1-1,1-1 0,-1 0 1,0 0-1,1 0 0,-1 1 1,1-1-1,-1 0 1,1 1-1,-1-1 0,1 0 1,-1 1-1,1-1 1,-1 1-1,1-1 0,0 1 1,-1-1-1,1 1 0,-1-1 1,1 1-1,0 0-292,-4 15 1416,2-6-465,-7 18 375,7-23-1170,-1 0-1,2 0 0,-1 0 0,1 1 0,-1-1 0,2 1 0,-1-1 0,0 1 0,1-1 1,0 1-1,1 4-155,-1-8 26,1-1 1,-1 0-1,1 1 1,-1-1-1,1 1 0,0-1 1,-1 0-1,1 0 1,0 1-1,0-1 1,0 0-1,0 0 1,0 0-1,0 0 1,0 0-1,0 0 1,1 0-1,-1 0-26,2 0 37,-1 0 0,1 0 1,-1 0-1,1 0 0,0 0 0,-1-1 0,1 1 1,0-1-1,1 0-37,3 1 46,-1-2 0,1 1 1,-1-1-1,0 0 0,1 0 0,-1 0 1,6-3-47,-8 2 9,0 0-1,0 0 1,0-1 0,0 0 0,0 1 0,-1-1 0,1-1 0,-1 1 0,0 0 0,0-1 0,0 0 0,0 1 0,0-1 0,-1 0 0,0 0 0,0-1 0,0 1 0,0 0 0,-1-1 0,0 1 0,0-1 0,0 1 0,0-1 0,-1 0 0,0 1-1,0-1 1,0 0 0,0 1 0,-1-1 0,1 0 0,-1 1 0,-1-1 0,1 1 0,-1 0 0,1-1 0,-1 1 0,0 0 0,-1 0 0,0-2-9,-2 1-27,0-1 1,-1 1-1,1 0 1,-1 0-1,0 0 1,0 1-1,-1 0 1,1 0-1,-1 1 1,0 0-1,0 0 1,0 0-1,0 1 1,0 0-1,-1 0 0,1 1 1,-1 0-1,1 1 1,-4-1 26,9 1-174,-1 0 0,0 1 1,1-1-1,-1 0 0,1 1 1,-1 0-1,1 0 0,-1-1 0,1 1 1,-1 1-1,1-1 0,-2 1 174,3-1-162,0 0 0,-1 0 0,1 0-1,0 1 1,0-1 0,0 0 0,1 0 0,-1 1-1,0-1 1,0 0 0,1 1 0,-1-1 0,0 1-1,1-1 1,0 1 0,-1 0 0,1-1-1,0 1 1,0-1 0,0 1 0,0-1 0,0 2 162,5 25-1278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5:17.3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12443,'10'10'5097,"-7"6"-2249,-2 8-1007,-2 16-17,1 9-111,-8 18-713,7 3-336,-5 4-304,-1-15-120,5-11-8,0-13-488,2-17-1424,4-6-3826,-6-20 3514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45.6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41 6705,'-15'-33'2905,"10"26"-427,5 7-2422,0 0-1,0 0 0,0 0 1,0 0-1,0 0 1,0 0-1,0 0 0,0 0 1,0 0-1,0 0 0,0 0 1,0 0-1,-1 0 1,1 0-1,0 0 0,0 0 1,0 0-1,0 0 1,0 0-1,0 0 0,0 0 1,0 0-1,0 0 0,0 0 1,0 0-1,0 0 1,0 0-1,0 0 0,0 0 1,-1 0-1,1 0 1,0 0-1,0 1 0,0-1 1,0 0-1,0 0 0,0 0 1,0 0-1,0 0 1,0 0-1,0 0 0,0 0 1,0 0-1,0 0 1,0 0-1,0 0 0,0 0 1,0 1-56,-1 11 3822,1-10-3575,1 36 1435,2 9-1682,1 5 833,0 2-73,1 3 230,-3-1 1,-4 23-991,2-75 56,0-2-27,0 0 0,0 0 0,0 0 0,-1 0 0,1 0 0,-1 0 0,1 0 1,-1 0-1,1 0 0,-1 0 0,-1 1-29,2-5 11,-1 0-1,0 1 1,1-1 0,0 0-1,0 0 1,-1 0 0,1 0-1,0-2-10,2-13 3,-1-1 0,2 0-1,0 1 1,2 0 0,-1 0-1,4-5-2,-3 5 9,-2 7-6,0 1-1,1-1 0,0 1 0,0 0 0,5-8-2,-8 15 1,1 0 0,-1 0 1,1 1-1,-1-1 0,1 0 0,0 1 0,-1-1 0,1 1 0,0 0 1,0-1-1,0 1 0,0 0 0,0 0 0,0 0 0,0 1 0,0-1 1,1 0-1,-1 1 0,0 0 0,0-1 0,1 1 0,-1 0 1,0 0-1,1 0 0,-1 0 0,0 1 0,0-1 0,1 1-1,2 0 27,-1 1-1,1 0 1,0 0 0,-1 0-1,1 0 1,-1 1-1,0 0 1,0 0-1,0 0 1,0 1 0,0-1-1,-1 1 1,2 2-27,3 3 102,-1 1 1,0 0 0,-1 0-1,0 1 1,0 1-103,2 4 191,-1 1-1,-1 0 1,3 14-191,-7-23 49,0-1 0,-1 0 0,-1 1 0,1-1 0,-1 0 1,0 1-1,-1-1 0,1 1 0,-2-1 0,0 5-49,0-8-560,2-4 478,0 0 1,0 0-1,-1 0 0,1 0 1,0 0-1,0 0 0,0 0 1,0 0-1,0 0 0,0 0 1,0 0-1,0 0 0,-1 0 1,1 0-1,0 0 0,0 0 1,0 0-1,0 0 0,0 0 1,0 0-1,0 0 0,0 0 1,0 0-1,0-1 0,0 1 1,0 0-1,-1 0 0,1 0 1,0 0-1,0 0 0,0 0 0,0 0 1,0 0-1,0 0 0,0-1 1,0 1-1,0 0 0,0 0 1,0 0-1,0 0 0,0 0 1,0 0-1,0 0 0,0 0 1,0-1-1,0 1 0,0 0 1,0 0-1,0 0 0,0 0 1,0 0-1,0 0 0,1 0 1,-1 0 81,-1-8-1341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46.7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10 4825,'-1'0'608,"0"0"1,-1 0-1,1 0 0,0-1 0,0 1 1,-1 0-1,1 0 0,0-1 1,0 1-1,0-1 0,-1 1 0,1-1 1,0 0-1,0 0-608,-6-2 5508,7 3-5409,-1 0 0,1 0 0,0 0-1,0 0 1,-1 0 0,1 0-1,0 0 1,0 0 0,-1 1-1,1-1 1,0 0 0,0 0 0,-1 0-1,1 0 1,0 1 0,0-1-1,0 0 1,0 0 0,-1 0 0,1 1-1,0-1 1,0 0 0,0 0-1,0 1 1,0-1 0,0 0 0,0 1-1,-1-1 1,1 0 0,0 0-1,0 1 1,0-1 0,0 0 0,0 0-1,0 1 1,0-1 0,0 0-99,-2 19 10,2-14 296,-2 13 33,1 0 1,0 0-1,2 1-339,0-4 330,0 0 1,1-1 0,1 0 0,3 11-331,-2-9 247,-1-4-44,-1-8-1095,2-11 1188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48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26 7090,'-1'-22'7001,"1"19"-458,6 16-6262,-1 1 1,0 1-1,-1-1 0,-1 1 1,1 7-282,-1 4 345,0 0 1,-2 0 0,-2 11-346,1 0 224,0-30-159,0 21 49,1 0 0,1 0 0,1 0 1,4 9-115,-7-37-15,2-14 9,0 0 0,1-3 6,0 6 5,1 0 1,0 1-1,3-7-5,-5 12 2,0 1 0,1-1-1,0 1 1,0-1 0,0 1 0,1 0-1,0 0 1,-1 0 0,1 1-1,2-2-1,-1 2 4,0 0-1,1 0 1,-1 0-1,1 1 0,0 0 1,0 0-1,0 0 0,0 1 1,0 0-1,2-1-3,11 1 40,0 0 0,13 2-40,-29-1 5,-1 0 6,0 0-1,-1 0 0,1 0 1,0 0-1,-1 0 1,1 1-1,0-1 0,-1 1 1,1-1-1,0 1 1,-1-1-1,1 1 1,-1 0-1,1 0 0,-1 0 1,1 0-1,-1 0 1,0 0-1,1 0 1,-1 0-1,0 1 0,0-1 1,0 0-1,0 1 1,0-1-1,0 1 0,0-1 1,-1 1-1,1 0 1,0-1-1,-1 1 1,1 1-11,2 24 480,-1 0 1,-1 26-481,3-37 120,-1-10-5482,-3-8 4308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00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0 7034,'15'9'10114,"-2"-5"-9678,7 1-309,0 2 1,5 2-128,8 4 96,-29-11-78,18 7 35,-20-8-41,-1-1 0,0 1 0,0 0 0,0 0 0,0-1 0,0 1 0,0 0 0,0 0 0,0 0 0,0 0 0,-1 0 0,1 1 0,0-1 1,0 0-1,-1 1-12,1-1 12,-1 0 0,0 0 0,0 0 1,-1 0-1,1 0 0,0 0 1,0 0-1,0 0 0,-1 0 1,1-1-1,0 1 0,-1 0 1,1 0-1,-1 0 0,1 0 1,-1 0-1,1-1 0,-1 1 1,0 0-1,0 0 0,1-1 0,-1 1 1,0 0-1,0-1 0,1 1 1,-2-1-13,-3 5 65,-14 13 86,-1-1 1,-1 0-1,-1-2 1,-14 8-152,-13 4-250,-34 13 250,78-37-444,1-1 0,0 0 0,0 1 1,0-1-1,0 1 0,-1 2 444,5-5-57,0 0 1,0 0-1,0 0 1,0 0-1,0 0 1,0 0-1,-1 0 1,1 0-1,0 0 1,0 0-1,0 0 1,0 0-1,0 0 1,0 0-1,0 0 1,0 0-1,0 0 1,0 1-1,0-1 1,0 0-1,0 0 1,0 0-1,0 0 1,-1 0-1,1 0 1,0 0-1,0 0 1,0 0-1,0 0 1,0 0-1,0 0 1,0 0-1,0 1 1,0-1-1,0 0 1,0 0-1,0 0 1,0 0-1,0 0 1,0 0-1,0 0 1,0 0-1,0 0 1,0 0-1,0 1 1,0-1-1,0 0 1,0 0-1,1 0 1,-1 0-1,0 0 0,0 0 1,0 0-1,0 0 57,4 1-1835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48.3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12155,'-9'1'7508,"17"-1"-4030,17 3-3154,9 4-241,-32-7-80,-1 0 1,0 1-1,1-1 0,-1 1 1,0-1-1,0 1 1,0-1-1,0 1 1,1 0-1,-1 0 1,0-1-1,0 1 0,0 0 1,-1 0-1,1 0 1,1 1-4,-2-1 3,0-1 1,1 1 0,-1 0-1,0 0 1,1 0-1,-1 0 1,0 0 0,0 0-1,0 0 1,0 0-1,0 0 1,0 0-1,0-1 1,0 1 0,0 0-1,0 0 1,-1 1-4,0 0 13,0 1 1,0 0 0,0-1-1,0 1 1,-1-1-1,0 1 1,1-1-1,-1 1 1,0-1 0,0 0-1,-1 0-13,-18 13 90,17-14-21,1 1 0,0 0 0,-1 1 0,1-1-1,0 1 1,0-1 0,0 1 0,1 0 0,-1 0-69,28-2 1257,-10-1-1122,-1-1 1,1-1-1,7-2-135,8-1 184,-21 4-178,1 0 0,-1 1 0,3 1-6,-3-1-93,0 0-1,0 0 1,1-1 93,-10-1 130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49.4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12819,'0'0'254,"3"-3"7076,-1 8-4650,0 1-2757,10 35 846,-2-9-321,-2 0 0,3 19-448,-8-32 129,8 49 519,-3 7-648,-7-69 25,-1-3-13,1 0 1,-1 0 0,0 0-1,0 0 1,0 0-1,0 0 1,0 0-1,-1-1 1,1 1 0,-1 0-1,0 0 1,0 0-1,0-1 1,0 1-1,0 0-12,1-3 2,0 0 0,0 0 0,-1 1 0,1-1 0,0 0-1,0 0 1,0 0 0,0 0 0,0 0 0,0 0-1,0 1 1,0-1 0,0 0 0,-1 0 0,1 0-1,0 0 1,0 0 0,0 0 0,0 0 0,0 0-1,0 0 1,-1 0 0,1 0 0,0 0 0,0 0-1,0 1 1,0-1 0,0 0 0,-1 0 0,1 0-1,0 0 1,0 0 0,0-1 0,0 1 0,-1 0-1,1 0 1,0 0 0,0 0 0,0 0 0,0 0-1,0 0 1,0 0 0,-1 0 0,1 0 0,0 0 0,0 0-1,0 0-1,-3-10 27,2-13-29,3 4-5,1 0-1,1 0 1,1 0 0,5-13 7,-9 28 1,1 1 1,-1-1 0,1 1 0,0 0-1,0 0 1,1 0 0,-1 0 0,1 0 0,-1 1-1,1-1 1,0 1 0,0 0 0,0-1-1,0 1 1,0 0 0,1 1 0,1-2-2,-1 2 5,0-1 1,1 1 0,-1 0-1,1 0 1,-1 0-1,1 0 1,0 1-1,-1 0 1,1 0-1,0 0 1,-1 0 0,1 1-1,3 0-5,-5 0 27,-1 0 1,0 0-1,1 0 0,-1 1 0,0-1 0,0 0 1,0 1-1,0 0 0,0-1 0,0 1 0,0 0 0,-1 0 1,1 0-1,0 0 0,-1 0 0,0 0 0,0 0 1,1 1-1,0 1-27,2 7 177,0 1 1,-1-1 0,2 10-178,-3-11 53,0-1-199,-1 0 0,0 0 1,0 1-1,-1-1 0,0 0 0,-1 1 0,0-1 0,-1 2 146,2-7-1884,0-2 697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49.8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11 9978,'13'-9'8532,"-12"9"-8213,0 0 1,0-1 0,0 1-1,0 0 1,0-1 0,0 1-1,0 0 1,0 0 0,0 0 0,0 0-1,0 0-319,0 0 77,0 1 0,0-1 1,0 0-1,0 1 0,-1-1 0,1 0 0,0 1 0,0-1 0,-1 1 1,1 0-1,0-1 0,-1 1 0,1-1 0,0 1 0,-1 0 0,1-1 0,-1 1 1,1 0-1,-1 0 0,0 0 0,1-1 0,-1 1 0,0 0 0,1 0 0,-1 0 1,0 0-1,0 0 0,0-1 0,0 1 0,0 0 0,0 0-77,1 3 40,-1 0 1,0 0-1,0 0 0,-1 0 0,1 0 0,-1 0 0,0-1 1,0 1-1,0 0 0,-1 0 0,0 1-40,1-2 7,0-1 1,0 0-1,-1 0 0,1 0 0,0 0 0,-1 0 1,0-1-1,1 1 0,-1 0 0,0-1 0,0 1 1,0-1-1,0 0 0,0 1 0,0-1 0,0 0 1,0 0-1,0 0 0,-1 0-7,3-1 0,-1 0 1,1 0-1,0 0 1,-1 0-1,1 0 1,0 0-1,0 0 1,-1 0-1,1 0 0,0 0 1,0 0-1,-1 0 1,1 1-1,0-1 1,0 0-1,-1 0 1,1 0-1,0 0 0,0 1 1,0-1-1,0 0 1,-1 0-1,1 1 1,0-1-1,0 0 1,0 0-1,0 1 0,0-1 1,0 0-1,-1 0 1,1 1-1,0-1 1,0 0-1,0 0 1,0 1-1,0-1 0,0 0 1,0 1-1,0-1 1,0 0-1,0 0 1,1 1-1,-1-1 1,0 0-1,0 0 0,0 1 1,0-1-1,0 0 1,0 0-1,0 1 1,1-1-1,-1 0 1,0 0-1,0 0 0,0 1 1,1-1-1,-1 0 0,14 12-17,-3-6 14,0 0 0,0-1 0,1 0 0,0-1 0,0-1 1,8 2 2,3 1 14,-21-5 7,1-1 0,-1 1 0,0 0 0,0 0 0,0 0 0,0 0-1,0 0 1,0 1 0,0-1 0,0 1 0,0-1 0,-1 1 0,1-1 0,1 3-21,-3-4 28,1 1 1,-1 0-1,0 0 1,1 0-1,-1 0 1,0 0-1,0 0 1,1 0-1,-1 0 1,0 0-1,0 0 1,0 0-1,0 0 1,0 0-1,-1 0 1,1 0 0,0 0-1,0 0 1,-1 0-1,1 0 1,0 0-1,-1 0 1,1 0-1,-1-1 1,1 1-1,-1 0 1,0 0-1,1 0 1,-1-1-1,0 1 1,1 0-1,-1-1 1,-1 1-29,-1 2 102,-1 0 1,-1 0-1,1 0 1,0-1-1,-1 1 1,1-1-1,-3 0-102,-36 12 526,24-10-328,1 0 0,-1-2 0,0 0 1,0-1-1,-1-1-198,16-1 13,6-1-10,9-4-41,-9 6 14,46-20-2205,-16 8-712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50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0 11538,'-19'7'5322,"-25"14"-1138,40-18-3319,2 1-9,0-1-176,2-3-176,0 0-1056,0 0-944,0 0 968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50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0 11739,'-7'3'4689,"3"0"-2585,1-3-696,3 0 41,0 0-489,0 0-920,0 0-768,0 0 320</inkml:trace>
  <inkml:trace contextRef="#ctx0" brushRef="#br0" timeOffset="1">74 237 14347,'0'3'5529,"-2"-2"-3728,1 3-1025,0-4 0,-1 0-352,1 0-360,1 0-1520,0 0-1929,0 4 2153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51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 13579,'-15'73'5537,"6"-67"-3200,6-3-1841,3 0-40,5-5-728,-5 1-656,0 0-1385,3-1 1417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51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96 7314,'-2'-4'637,"1"-1"1,0 1-1,1 0 0,-1-1 1,1 1-1,0-1 1,0 1-1,0 0 1,1-1-1,0-2-637,4-37 5789,-4 43-3736,0 5-742,3 9-463,2 15-318,-1 0 0,-1 13-530,-2-19 155,6 94 582,-2-19-275,-2-45-91,-2 12-371,-2-64 0,0 0 0,0 0 0,0-1 1,0 1-1,0 0 0,0 0 0,0 0 0,0 0 1,0 0-1,0 0 0,0 0 0,0 0 1,0 0-1,0 0 0,0 0 0,-1 0 0,1 0 1,0 0-1,0 0 0,0 0 0,0 0 1,0 0-1,0 0 0,0 0 0,0 0 0,0 0 1,0 0-1,0 0 0,0 0 0,-1 0 1,1 0-1,0 0 0,0 0 0,0 0 1,0 0-1,0 0 0,0 0 0,0 0 0,0 0 1,0 1-1,0-1 0,0 0 0,0 0 1,0 0-1,0 0 0,0 0 0,0 0 0,0 0 0,-3-12-24,3 4 19,0 0-1,0 0 0,1 0 0,1 0 0,-1 0 0,1 0 1,1 0 5,-1 2-4,-1 0 5,1 1 0,0-1 0,1 1 0,-1-1 0,1 1 0,0 0 0,0 0 0,1 0 0,0 0 0,0 1 0,0 0 0,0-1-1,0 2 1,1-1 0,0 0 0,0 1 0,0 0 0,0 0 0,0 0 0,4-1-1,-5 4 18,-1-1 1,1 0-1,0 1 0,-1 0 1,1 0-1,0 0 1,-1 0-1,1 1 0,0 0 1,-1-1-1,1 1 0,-1 0 1,1 1-1,-1-1 1,1 1-1,-1-1 0,0 1 1,0 0-1,0 0 1,3 2-19,0 2 87,0-1 1,0 1-1,0-1 1,-1 2-1,0-1 1,0 0 0,0 1-1,3 7-87,-4-4 89,0 1-1,-1-1 1,0 1-1,-1 0 1,0 0-1,0 1 1,-1-1-1,-1 10-88,4 24-261,-4-44 347,1 7-1513,0-8 1406,-1 0 1,0 0-1,0 0 1,0 0-1,0 1 1,0-1-1,0 0 1,0 0-1,0 0 1,0 0 0,1 0-1,-1 0 1,0 0-1,0 1 1,0-1-1,0 0 1,0 0-1,0 0 1,1 0-1,-1 0 1,0 0 0,0 0-1,0 0 1,0 0-1,0 0 1,1 0-1,-1 0 1,0 0-1,0 0 1,0 0-1,0 0 1,1 0 0,-1 0-1,0 0 1,0 0-1,0 0 1,0 0-1,0 0 1,1 0-1,-1 0 1,0-1 0,0 1-1,0 0 1,0 0-1,0 0 21,7-5-27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52.3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14795,'12'17'5329,"-11"4"-3736,5 5-593,-4 7 192,1 6-8,8 2-527,-6 0-265,6-1-232,3-1-56,0-9-72,0-6-400,1-12-841,-4-9-479,-3-10-1385,0-4-2376,2-2 3721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6:52.8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1 11402,'-16'12'7948,"-11"1"-6665,12-6-170,2-2-679,6-2-99,0 0 0,0 0 0,1 1-1,-1 0 1,1 0 0,-1 0 0,1 1 0,-4 4-335,10-8 112,-1-1 1,1 0 0,0 1 0,-1-1-1,1 0 1,0 0 0,-1 1-1,1-1 1,-1 0 0,1 0 0,0 0-1,-1 1 1,1-1 0,-1 0 0,1 0-1,-1 0 1,1 0 0,-1 0-113,1 0 354,10 3-51,96 38 391,-87-33-513,0 2-1,4 3-180,-8-5-80,0 0 1,0-1-1,7 2 80,-16-9-506,-3-1 934,2 1-377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0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0 4209,'-13'3'914,"10"-2"-488,0 0 0,-1 0 0,1-1 0,0 0 0,0 1 0,-1-1 0,1-1 0,-3 1-426,3-1 1176,-4-1 1765,7 2-2855,0 0 0,0 0 0,0 0 0,0 1 0,-1-1 0,1 0 0,0 0 0,0 0 0,0 0 0,0 0 0,0 0 0,0 1 0,0-1 0,-1 0 0,1 0 0,0 0 0,0 0 0,0 0 0,0 1 0,0-1 0,0 0 0,0 0 0,0 0 0,0 0 0,0 1 0,0-1 0,0 0 0,0 0 0,0 0 0,0 0 0,0 1 0,0-1 1,0 0-1,0 0 0,0 0 0,0 0 0,1 1 0,-1-1 0,0 0 0,0 0 0,0 0 0,0 0-86,5 15 387,0 0-1,1 0 1,1 0 0,0-1 0,5 7-387,-1-3 361,-5-7-185,16 29 588,3-1 0,14 17-764,-13-20 344,-5-7 311,2 0-655,-17-22 84,0 0 0,1 0 0,0-1 0,0 0 0,1 0 0,2 1-84,-10-7 7,0 0 0,1 0-1,-1 0 1,0 0-1,0 0 1,1 0-1,-1 0 1,0 0 0,1 0-1,-1 0 1,0 0-1,1 0 1,-1 0 0,0 0-1,0 0 1,1 0-1,-1 0 1,0 0 0,1 0-1,-1-1 1,0 1-1,0 0 1,1 0-1,-1 0 1,0 0 0,0-1-1,1 1 1,-1 0-1,0 0 1,0-1 0,0 1-1,1 0 1,-1 0-1,0-1 1,0 1 0,0 0-1,0 0 1,0-1-1,0 1 1,0 0-7,3-4 136,9-1-125,0 0 0,0 0-1,0 1 1,12-2-11,-11 3 5,150-44 21,35-8-26,-122 37 1,49-4-1,207-18 32,-182 24 13,1 6-1,35 7-44,348-4 78,220-10-22,-354 22-39,-2 19 96,42 11 274,-358-30-332,-1 4 0,1 3-1,4 5-54,239 67 260,-263-69-214,103 29 84,53 21 1,122 39 5,-140-44-34,-73-24 36,81 38-138,-206-73 2,30 12 35,11 2-37,-32-12 6,1 0 1,-1 0-1,1-2 0,0 1 1,9-1-7,10-3 18,-1 0 1,1-2-1,-1-2 0,7-2-18,-30 6 6,0-1 0,0 0 0,0 0 0,0 0 0,0-1-6,16-8 10,40-13 12,0 3 0,2 3 1,0 2-1,1 3 0,0 3-22,139-23 16,290-37 16,470-25 89,-628 74-41,485 15 66,364 64 171,-1142-54-308,110 6 25,330 13 76,-227-20-47,399 10 57,629 30 32,-944-35-124,170 0-5,1-18 6,-100-19 11,17-21-40,466-83 74,-734 101-36,-59 11 34,-99 21-93,1 0-1,-1 1 0,0-1 1,0 1-1,1 0 1,-1 0-1,0 0 1,1 1-1,-1-1 0,0 1 1,2 0 21,-2 1-323,-4 0-168,-1 1 89,-2 10-48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00.6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1 9738,'-3'0'3913,"-5"0"-2473,-3 2-135,-7 4-305,-4 0-128,-8 8-256,1-12-96,1 10-168,5 0-56,7-3-128,-1 1-80,11-1-120,0-2-176,6-2-592,5 0-456,3-5-1209,15-2-2088,9-6 3017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1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0 601 6489,'30'71'3022,"-28"-69"-2785,-1 1 0,0-1-1,1 0 1,-1 1-1,1-1 1,-1 0-1,1 0 1,0 0 0,0 0-1,0 0 1,0-1-1,0 1 1,1-1-1,-1 1-236,1-1 180,-1 0-1,1-1 1,0 1-1,-1 0 1,1-1-1,0 0 1,0 1-1,-1-1 1,2 0-180,0 0 195,2 0 54,1-1 1,0 1 0,0-1-1,-1 0 1,1 0-1,-1-1 1,1 0-1,-1 0 1,0-1 0,0 0-1,0 0 1,0 0-1,1-1-249,0-2 142,1 0-1,-1 0 0,0 0 0,0-1 0,-1 0 1,0-1-1,0 1 0,-1-1 0,2-2-141,18-38 232,-3-1 0,-1 0 0,2-14-232,-13 36 27,3-9 9,-1 0 0,-1-1 0,-2-1 0,-2 1 0,-1-4-36,-6 31 14,0 1-1,0-1 0,0 0 0,-1 1 1,-1-1-1,0 1 0,-1-4-13,2 8 42,-1 1 0,0-1 0,0 0 1,0 1-1,0-1 0,-1 1 0,1 0 0,-1 0 0,-1 0 1,1 0-1,0 0 0,-1 1 0,0-1 0,1 1-42,2 2 33,0 1 1,0-1-1,0 0 0,0 1 0,0-1 0,0 1 1,0-1-1,0 1 0,-1 0 0,1-1 0,0 1 1,0 0-1,0 0 0,0 0 0,0 0 0,-1 0 1,1 0-1,0 0 0,0 0 0,0 0 1,0 1-1,0-1 0,0 0 0,-1 1 0,1-1 1,0 1-1,0-1 0,0 1 0,0-1 0,0 1-33,-1 1 80,0 0 0,0 0 0,0 1-1,0-1 1,0 0 0,0 1 0,1-1-1,-1 1 1,1 0 0,-2 2-80,-2 10 192,0 1 1,1 0 0,0 0-1,1 0 1,1 1 0,0 3-193,1 24 516,2 31-516,7 50 376,-4-91-243,2 0 0,7 24-133,-8-40 33,0 0 1,2-1-1,0 0 1,1 0-1,9 11-33,-10-17 10,0-1-1,1 1 1,0-2 0,1 1 0,0-1 0,1-1-1,0 0 1,9 6-10,-15-11-136,1 0 0,0-1 0,0 1 0,0-1 0,0 0 0,0-1-1,3 1 137,-6-1-15,0-1 0,0 1 0,0-1 0,0 0 0,0 0-1,1 0 1,-1 0 0,0 0 0,0-1 0,0 1-1,0-1 1,0 1 0,0-1 0,0 0 0,0 0 0,0 0-1,0 0 1,0 0 0,0 0 0,0-1 15,2-2-20,0 0 1,0-1-1,-1 0 1,1 0-1,0-2 20,-3 4-17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2.1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99 133 8538,'7'-28'4511,"-5"18"-3211,1-1 0,-2 1 0,1-10-1300,-1 17 153,-1 1 1,0-1-1,-1 0 0,1 1 1,0-1-1,-1 1 0,0-1 1,1 1-1,-1-1 1,0 1-1,0-1 0,-1 1 1,1 0-1,0-1 0,-1 1 1,1 0-1,-2-1-153,3 2 42,-1 1 0,0-1 0,1 0 0,-1 1 0,0-1 0,1 1 0,-1-1 0,0 1 0,0-1 0,0 1 0,0-1 0,1 1 0,-1 0 0,0 0 0,0-1 0,0 1 0,0 0 0,0 0 0,0 0 0,0 0 0,0 0 0,0 0-42,-1 0 39,1 1 0,-1-1-1,1 1 1,0 0 0,-1-1-1,1 1 1,0 0 0,0 0-1,0 0 1,-1 0 0,1 0-1,0 0 1,0 1-39,-4 3 86,1 1 0,0 0 0,1 0 0,-1 0 0,-1 6-86,-2 4 117,1 2 0,0-1 0,1 1 0,1-1 0,1 1 0,1 1 0,-1 14-117,3-20 49,0-1 1,1 0-1,0 1 1,1-1-1,0 0 0,1 0 1,0 0-1,1 0 1,1-1-1,-1 1 1,7 9-50,-7-16 19,-1 0 0,1 0 1,0 0-1,0 0 0,0-1 1,1 1-1,2 1-19,-4-4-34,0 0-1,0 0 1,0 0-1,0-1 1,0 1-1,0-1 1,0 0 0,1 0-1,-1 0 1,0 0-1,1 0 1,-1-1-1,1 0 1,1 0 34,3-1-433,0 0 1,0-1-1,0 0 0,-1-1 1,1 0-1,0 0 1,-1-1-1,6-3 433,32-20-1252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2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46 9746,'-1'2'816,"0"0"0,0 1 0,0-1 0,0 0 0,0 1 0,0-1 0,1 1 0,-1 0-816,0 5 925,0 1 0,1 0 0,0 2-925,0 2 993,0-6-604,-1 7 268,1 0 0,1 0 0,0 0 1,2 8-658,-2-18 98,0 0 0,1 0 0,-1-1 0,0 1 0,1 0 0,0-1 0,0 1 0,2 1-98,-3-3 36,1 0-1,-1-1 1,1 1 0,0 0-1,-1-1 1,1 0-1,0 1 1,0-1 0,0 0-1,0 0 1,0 0 0,1 0-1,-1 0 1,0 0 0,0-1-36,2 1 9,-1-1 1,0 0 0,0 0 0,0 0 0,1 0 0,-1 0 0,0-1 0,0 1 0,0-1 0,0 0 0,0 0 0,0 0 0,0-1 0,0 1 0,0 0 0,0-1-1,-1 0 1,1 0 0,-1 0 0,1 0 0,0-1-10,2-2 2,0 0 0,0-1 0,0 1 1,-1-1-1,0 0 0,0-1 0,-1 1 0,3-7-2,-3 7 0,-1-1 0,0 0 0,-1 1 0,1-1 0,-1 0 0,0 0 0,-1 0 0,0 1 0,0-1 0,-1 0 1,1 0-1,-2 0 0,0-6 0,0 9 1,1 0 1,-1 0 0,1-1 0,-1 1 0,0 0-1,-1 1 1,1-1 0,-1 0 0,0 1 0,1-1 0,-1 1-1,-1 0 1,1 0 0,-1 0 0,1 0 0,-1 1-1,0-1 1,0 1 0,0 0 0,0 0 0,-2 0-2,1 0 4,0 1 1,-1 0-1,1 0 1,0 1 0,0-1-1,-1 1 1,1 0-1,0 1 1,-4 0-5,6-1-69,1 1 0,-1-1 0,0 1 0,1-1 0,-1 1 0,1 0-1,0 0 1,-1 0 0,1 1 0,0-1 0,-1 0 0,1 1 0,0 0 0,0-1 0,0 1 0,1 0 0,-1 0-1,0 0 1,1 0 0,-2 1 69,3-2-134,0 0-1,-1 0 1,1 0 0,0 0-1,0 0 1,0 0-1,-1 0 1,1 0-1,0 0 1,0 0-1,1 0 1,-1 1-1,0-1 1,0 0 0,0 0-1,1 0 1,-1-1-1,0 1 1,1 0-1,-1 0 1,1 0-1,-1 0 1,1 0 0,-1 0-1,1 0 1,0-1-1,0 1 1,-1 0-1,1-1 1,0 1-1,0 0 1,0-1-1,-1 1 1,1-1 0,0 1-1,0-1 1,0 0-1,1 1 135,19 6-933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2.8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10354,'1'4'1216,"0"0"0,-1 0 0,1 0-1,-1 1 1,0 0-1216,-5 36 3020,1-9-1470,4-25-1333,0 1 1,1 0-1,0 0 0,0-1 1,1 1-1,0 0 0,0-1 1,1 1-1,0-1 0,0 0-217,-1-2 56,0 0 0,1 0-1,0-1 1,0 1 0,0-1-1,0 1 1,1-1 0,0 0-1,0 0 1,0-1 0,0 1-1,0-1 1,1 0 0,4 2-56,-7-4 2,1 0 1,-1 0-1,1-1 1,0 1 0,-1-1-1,1 1 1,0-1-1,-1 0 1,1 0-1,0 0 1,0 0-1,-1-1 1,1 1-1,0-1 1,-1 0 0,1 0-1,-1 0 1,1 0-1,1-1-2,4-2-9,-1-1-1,0 0 0,0 0 0,0 0 1,2-4 9,0 0-11,0-1 1,-1 0 0,0 0 0,-1-1-1,-1 0 1,1 0 0,-2-1-1,1 1 1,-2-1 0,1 0-1,-1-4 11,-4 15 4,1 0-1,-1 0 0,0 0 0,0 1 1,0-1-1,0 0 0,0 0 0,0 0 0,0 0 1,0 0-1,0 0 0,0 0 0,-1 1 0,1-2-3,0 2 3,0 0-1,0 0 1,-1-1-1,1 1 1,0 0 0,0 0-1,0-1 1,-1 1-1,1 0 1,0 0-1,0-1 1,-1 1-1,1 0 1,0 0-1,0 0 1,-1 0-1,1 0 1,0-1-1,-1 1 1,1 0-1,0 0 1,0 0-1,-1 0 1,1 0-1,-1 0-2,0 0 7,1 0 0,-1 1-1,0-1 1,0 0 0,1 0 0,-1 1 0,0-1-1,0 0 1,1 1 0,-1-1 0,0 1 0,1-1-1,-1 1 1,1-1 0,-1 1 0,0 0-1,1-1 1,-1 1 0,1 0 0,0-1 0,-1 1-1,1 0 1,-1-1 0,1 1 0,0 0 0,0 0-8,-2 6 98,0 0-1,1 0 1,0 0-1,0 0 0,0 0 1,1 4-97,0-9-15,0 0-1,0 0 1,1 0 0,-1 1 0,0-1 0,1 0 0,-1 0-1,1 0 1,0 0 0,-1 0 0,1 0 0,0 0 0,1 0 0,-1 0-1,0 0 1,0 0 0,1 0 0,-1-1 0,1 1 0,-1-1 0,2 2 15,-2-3-40,0 0 1,0 1 0,0-1 0,0 0 0,0 1 0,0-1-1,0 0 1,0 0 0,0 0 0,0 0 0,0 0 0,0 0 0,0 0-1,-1 0 1,1 0 0,0 0 0,0-1 0,0 1 0,0 0-1,0-1 1,0 1 0,0-1 0,0 1 39,1-1-1,15-7-255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3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1 279 10706,'0'41'7179,"1"0"-3905,1 37-456,-2-75-2720,0 17 204,0-20-293,0 1-1,0-1 1,0 1-1,0 0 1,0-1 0,1 1-1,-1-1 1,0 1-1,0-1 1,0 1 0,1 0-1,-1-1 1,0 1-1,0-1 1,1 1 0,-1-1-1,0 0 1,1 1-1,-1-1 1,1 1 0,-1-1-1,1 0 1,-1 1-1,1-1 1,0 1-9,3-5 17,2-4-39,-1 0 0,-1 0-1,4-9 23,4-7-69,-7 14 48,8-13-131,6-9 152,-14 25-13,-1 1 0,1 0 0,0 0-1,1 1 1,0-1 0,-1 1 0,2 0 13,-5 3 8,1 1 0,-1-1-1,1 1 1,-1 0 0,1 0 0,-1 0 0,1 0 0,0 0-1,-1 0 1,1 1 0,0-1 0,0 1 0,0 0 0,-1 0-1,1 0 1,3 0-8,-4 1 12,0-1-1,0 1 1,1 0-1,-1 0 1,0-1-1,0 1 0,0 1 1,0-1-1,0 0 1,0 0-1,-1 1 1,1-1-1,0 1 1,-1 0-1,1-1 1,-1 1-1,1 0 1,-1 0-1,0 0 1,1 1-12,2 6 97,-1 0 0,0 0 0,-1 1 0,0-1 0,0 0 1,0 5-98,2 13 219,-2-14-116,7 24 109,-9-36-236,1-1-1,-1 1 0,0 0 1,0-1-1,1 1 1,-1 0-1,0-1 1,1 1-1,-1-1 0,1 1 1,-1 0-1,1-1 1,-1 1-1,1-1 25,-1 0-47,1 0 0,-1 1 0,0-1 0,1 0 0,-1 0 0,0 0 0,0 0 0,1 0 1,-1 0-1,0 0 0,1 0 0,-1 0 0,0 0 0,1 0 0,-1 0 0,0 0 0,1 0 0,-1 0 0,0 0 0,1-1 0,-1 1 0,0 0 0,0 0 47,2-1-288,0-1 0,0 0 0,0 1 0,0-1 0,0 0 0,-1 0-1,1 0 1,0-1 288,18-25-1131</inkml:trace>
  <inkml:trace contextRef="#ctx0" brushRef="#br0" timeOffset="1">464 1 13843,'-1'34'5161,"-2"6"-3633,0 14-567,-5 5-57,-1 8-120,9 2-352,4-4-168,11-11-176,2-9-48,8-20-416,2-10-440,-2-15-1273,-1-8-495,-7-14 1512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3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 8202,'-6'-3'4401,"4"3"-184,2 0-2409,0 0-136,0 0-39,0 0-297,16 6-560,-1-2-208,42 8-240,-30-11-432,5-1-1608,5 0 2568,0 5-1224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3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24 151 11570,'-21'83'3808,"21"-81"-3617,-1 0-1,1 0 1,-1 1 0,1-1 0,0 0-1,-1 0 1,1 0 0,0 0-1,0 0 1,1 0 0,-1 2-191,0-4 21,1 1-1,-1-1 1,0 0 0,0 0-1,1 0 1,-1 1 0,0-1-1,1 0 1,-1 0 0,0 0-1,0 0 1,1 1 0,-1-1-1,0 0 1,1 0 0,-1 0-1,0 0 1,1 0 0,-1 0-1,0 0 1,1 0 0,-1 0-1,0 0 1,1 0 0,-1 0-1,0 0 1,1 0 0,-1 0-1,0-1 1,1 1-21,4 0 101,4-1-6,0 0 0,0 0 1,0-1-1,0 0 0,0-1 0,-1 0 0,1 0 0,-1-1 0,0 0 0,0 0 0,4-3-95,5-5 78,1 0-1,-2-2 1,0 0 0,5-5-78,-14 11 25,0 1 1,0-1 0,-1-1 0,0 1 0,0-1-1,3-7-25,-8 13 19,1 1 0,-1-1 0,0 1 0,0-1 0,-1 1 0,1-1 0,0 0 0,-1 0 0,1 1 0,-1-1 0,0 0 0,0 0 0,0 1 0,-1-1 0,1 0 0,-1 0 0,1 1 0,-1-1 0,0 0 0,0 1 0,0-1 0,0 1-1,0-1 1,-1 1 0,1-1 0,-1 1 0,0-1-19,0 2 76,0-1 0,0 0 0,0 1 0,0-1 0,-1 1 0,1-1 0,0 1 0,-1 0 0,1 0 0,-1 0 0,1 1 0,-1-1 0,1 0 0,-1 1 0,0 0 0,1 0 0,-1 0 0,0 0 0,1 0 0,-1 0 0,0 0 0,1 1 0,-1 0 0,1-1 0,-1 1 0,1 0 0,-1 0 0,1 0 0,0 1 0,-1-1 0,1 0 0,0 1 0,-2 1-76,-1 3 149,-1-1 0,1 1 0,0 1 1,1-1-1,0 1 0,0-1 0,0 1 1,1 1-1,0-1 0,0 0 0,0 1 0,1-1 1,0 3-150,0 1 113,1 0 0,0 0 1,0 0-1,1 0 1,0 0-1,1 0 0,0 0 1,1 0-1,1 2-113,-2-9 7,0 0 0,0 0 0,1 0 0,-1 0 0,1-1 0,0 1 0,0 0 0,1-1 0,-1 1 0,1-1 0,0 0 0,-1 0 0,1 0 0,1 0 0,-1-1 0,0 1-1,1-1 1,-1 0 0,1 0 0,1 1-7,0-1-175,1 0 0,-1-1 0,0 1-1,1-1 1,-1 0 0,0-1-1,1 1 1,-1-1 0,1 0 0,-1-1-1,1 1 1,-1-1 0,0 0 0,1 0-1,0-1 176,0 0-453,0 0 0,1-1 1,-1 0-1,0 0 0,4-4 453,32-25-1386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4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88 10474,'-2'14'2219,"-2"45"3478,3-36-3920,0 1-1,4 16-1776,1-15 700,-4-24-672,0 1-1,1-1 0,-1 0 1,1 0-1,-1 0 1,1 1-1,0-1 1,-1 0-1,1 0 0,0 0 1,0 0-1,-1 0 1,1 0-1,0-1 1,0 1-1,0 0 1,0 0-1,1 0-27,-2-1 3,0 0 1,1 0-1,-1 0 0,0 0 1,1 0-1,-1 0 1,1 0-1,-1 0 0,0 0 1,1 0-1,-1 0 1,0 0-1,1 0 0,-1 0 1,0 0-1,1-1 1,-1 1-1,0 0 0,1 0 1,-1 0-1,0-1 0,1 1 1,-1 0-1,0 0 1,0-1-1,1 1 0,-1 0 1,0 0-1,0-1 1,1 1-1,-1 0 0,0-1 1,0 1-1,0 0 0,0-1 1,1 1-1,-1 0 1,0-1-1,0 1 0,0-1 1,0 1-1,0 0 1,0-1-1,0 1-3,2-19 28,-2 18-24,-2-59 79,0 34-20,2-18-63,0 36 4,1 0 0,0 1-1,0-1 1,1 1 0,0 0 0,0-1-1,3-5-3,-2 8-116,-1 1-1,1 0 1,-1 0-1,1 1 1,0-1-1,0 1 1,1-1-1,-1 1 0,1 0 1,0 0-1,0 0 1,0 1-1,0-1 1,0 1-1,0 0 1,4-1 116,1 0-726,0 1 0,1-1 0,-1 2 0,0-1 1,1 1-1,-1 1 0,0-1 0,2 2 726,26 1-1312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4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5 9474,'-20'-5'7267,"-2"6"-3853,20-1-3274,1 0-1,-1 1 1,1-1-1,-1 1 1,1-1-1,-1 1 1,1-1-1,-1 1 1,1 0-1,0 0 1,-1-1-1,1 1 1,0 0-1,0 0 1,0 0-1,0 1 1,0-1-1,0 0 1,0 0-1,0 1 1,0-1-1,0 0 1,1 1-1,-1-1 1,0 1-1,1-1-139,-3 7 194,1 1 0,1-1 0,0 0 0,0 1 0,0-1 0,1 1 0,0-1-1,1 1 1,0-1 0,0 1 0,1-1 0,0 0 0,0 0 0,1 1 0,0-2-1,1 2-193,22 37 303,-19-36-181,-1 0 0,0 0 0,-1 1 0,0 0 0,2 8-122,-7-18 18,0 0 0,1 0 0,-1 0 0,0 0 0,0 0 0,0 0 0,0-1 0,0 1 0,0 0 0,0 0 0,0 0 0,0 0 0,0 0 0,0 0 0,-1 0 0,1 0 0,0 0 0,-1 0 0,1 0 0,0 0 0,-1-1 0,1 1 0,-2 1-18,1-1 17,0-1 0,0 1 0,-1 0 1,1 0-1,0-1 0,-1 1 0,1 0 0,-1-1 0,1 0 0,-1 1 0,1-1 0,-1 0 0,1 0 0,-1 0 0,0 0-17,-3 0-238,0 0 0,1 0 0,-1-1 0,1 1 0,-1-1-1,-2-1 239,3 1-796,-1-1-1,1 0 1,0 0 0,0 0-1,0 0 1,0-1-1,-2-1 797,-19-18-2107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5.9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351 23 4961,'10'-23'7340,"-11"24"-7169,1-1-1,0 1 1,-1-1-1,1 1 1,0-1-1,-1 0 1,1 1 0,0-1-1,0 1 1,0-1-1,-1 1 1,1-1-1,0 1 1,0 0-1,0-1 1,0 1-1,0-1 1,0 1-1,0-1 1,0 1-171,-1 5 808,-2 9-25,-2 0 1,0-1-1,0 0 1,-1 0 0,-2 0-784,-2 7 416,-14 33 235,-89 201 640,77-163-1030,-20 79-261,44-128 11,-57 202-58,66-235-151,2-8-266,1-4-1117,4-15 695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01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8610,'4'1'1157,"-1"0"0,1 1 0,-1-1 0,1 1 0,-1 0 0,2 1-1157,-4-1 215,0-1 0,1 0 1,-1 1-1,0-1 0,0 0 0,0 1 1,0-1-1,0 1 0,-1 0 1,1-1-1,0 1 0,-1 0 1,1-1-1,-1 1 0,1 1-215,0 6 294,0 0 0,-1 0-1,0 0 1,0 0-1,-1 0 1,0 0 0,-1 2-294,-4 17 419,-5 15-419,9-36 67,-2 6 30,0 1 0,-3 3-97,7-17 1,0 0 0,0 0 0,0 1 0,0-1 0,0 0 0,0 0 0,0 0 0,0 0 0,0 0 0,0 1 0,-1-1 0,1 0 1,0 0-1,0 0 0,0 0 0,0 0 0,0 0 0,0 1 0,0-1 0,0 0 0,0 0 0,-1 0 0,1 0 0,0 0 0,0 0 0,0 0 0,0 0 1,0 0-1,-1 1 0,1-1 0,0 0 0,0 0 0,0 0 0,0 0 0,0 0 0,-1 0 0,1 0-1,4-10-145,16-15 75,50-55-52,-64 73 114,8-11 13,0 2-1,1 0 0,1 0 1,9-6-5,-24 21 2,0 1-1,-1-1 1,1 1 0,0-1 0,0 1 0,0-1 0,0 1 0,0-1 0,0 1 0,0 0 0,0 0 0,0-1 0,0 1 0,0 0 0,0 0 0,0 0 0,0 0 0,0 0 0,0 0 0,-1 1 0,1-1 0,0 0 0,0 0-2,1 1 6,-1 0 0,1 0 0,-1 0 0,1 0-1,-1 0 1,0 0 0,0 0 0,1 0 0,-1 0 0,0 1 0,0-1 0,1 2-6,1 3 32,1 1-1,-1 0 0,0 0 1,-1 0-1,2 5-31,-2-2 29,1 0 1,-1 0-1,-1 0 0,0 0 1,0 0-1,-1 0 0,-1 1 1,1-1-1,-2 0 0,1 0 1,-1 0-1,-1 1-29,-9 12 120,8-20-63,7-15-78,0 5 4,0 0 1,1 1-1,-1-1 1,1 1-1,1 0 1,-1 0-1,4-3 17,6-5-16,0 0 0,5-2 16,-15 12 2,0 1 1,1 0-1,-1 0 1,1 1-1,0-1 1,-1 1-1,1 0 1,0 1-1,1-1 1,-1 1-1,0 0 1,0 0-1,4 0-2,-7 1 15,0 0 0,0 0-1,1 0 1,-1 0 0,0 1-1,0-1 1,1 0 0,-1 1-1,0 0 1,0 0 0,0 0 0,0 0-1,0 0 1,0 0 0,0 0-1,0 0 1,0 1 0,-1-1 0,1 1-1,-1-1 1,1 1 0,-1 0-1,1 0 1,-1 0 0,0-1 0,0 1-1,0 1 1,0-1 0,0 0-1,0 0 1,0 1-15,3 16 196,-1 1-1,0-1 0,-2 1 1,0-1-1,-2 17-195,1-8-570,1-32-6052,-1 3 4754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6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19 7082,'0'0'262,"0"-1"1,0 0 0,0 0 0,0 1-1,0-1 1,0 0 0,0 0 0,0 1-1,0-1 1,0 0 0,-1 1 0,1-1-1,0 0 1,-1 0 0,1 1 0,0-1 0,-1 1-1,1-1 1,-1 0 0,1 1 0,-1-1-1,1 1-262,-2-1 356,1 1-1,0-1 1,-1 1-1,1-1 1,-1 1-1,1 0 0,-1 0 1,1 0-1,-1 0 1,1 0-1,-1 0 1,0 0-356,-6 1 286,0-1 1,-1 2-1,1-1 1,0 1-1,0 0 1,0 1-1,1 0 1,-1 0 0,0 1-1,1 0 1,-7 4-287,9-4 66,1-1-1,-1 1 1,1 0 0,0 0 0,0 1 0,0-1 0,0 1 0,1 0-1,0 0 1,0 0 0,0 0 0,1 1 0,0-1 0,0 1 0,0-1-1,1 1 1,-1 3-66,1-3 58,0 0 0,1-1-1,0 1 1,0 0 0,0 0 0,1 0-1,-1 0 1,1 0 0,1-1-1,-1 1 1,1 0 0,0-1 0,0 1-1,1-1 1,0 0 0,0 1-58,0-2 21,0 0 1,1 0 0,-1 0-1,1-1 1,0 1-1,0-1 1,0 0 0,0 0-1,0 0 1,1 0-1,-1-1 1,1 0 0,0 0-1,0 0 1,0-1-1,0 1 1,0-1 0,3 0-22,4 0-137,0 0 1,0-1 0,-1 0 0,1-1-1,2 0 137,59-13-2085,-70 14 1987,50-11-929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6.8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0 229 11963,'5'36'4028,"-4"-36"-3936,-1 1 0,0-1 0,1 1 0,-1-1 0,0 1 0,1 0 0,-1-1 0,0 1 0,1-1 0,-1 1 0,1-1 0,-1 0 0,1 1 0,-1-1 0,1 1 0,-1-1 1,1 0-1,0 0 0,-1 1 0,1-1 0,-1 0 0,1 0 0,0 0 0,-1 1 0,1-1 0,0 0 0,-1 0 0,1 0 0,-1 0 0,1 0 0,0 0-92,1-1 209,0 1 1,0 0-1,0-1 1,0 1 0,0-1-1,0 0 1,0 0-1,1 0-209,1-1 155,0-1 0,-1 0 0,1 0-1,-1-1 1,1 1 0,-1-1 0,0 1-1,0-1 1,0 0 0,-1-1-155,9-13 279,5-15-279,-11 23 67,2-3-32,-1 0-1,-1-1 1,0 1-1,0-6-34,-4 14 8,0 1 0,0 0 0,-1-1 0,1 1 0,-1-1 0,0 1-1,0-1 1,-1 1 0,1 0 0,-1-1 0,0 1 0,0 0 0,-1-1-1,1 1 1,-1 0 0,-1-1-8,2 3 20,0 0-1,0 1 1,-1-1-1,1 0 1,-1 1-1,1 0 1,-1-1-1,0 1 1,1 0-1,-1 0 1,0 0-1,0 0 1,0 0-1,0 0 1,0 1-1,0-1 1,0 1-1,0-1 1,0 1-1,0 0 1,0 0-1,0-1 1,0 2-1,0-1 1,0 0-1,0 0 1,0 1-1,0-1 1,0 1-1,0-1 1,0 1-1,0 0 1,0 0-1,0 0 1,0 0-1,0 0 1,1 0-1,-1 1 1,1-1-1,-2 2-19,-1 1 74,0 1 0,1 0 0,0 0 0,0 0-1,0 1 1,0-1 0,1 1 0,0-1 0,0 1 0,1 0-1,-1 0 1,1 0 0,0 0 0,1 0 0,0 2-74,-1 8 110,2 0 0,0 0 0,1 0 0,1-1 0,1 6-110,-2-14 19,0-1 0,0 1-1,0 0 1,1 0 0,0-1-1,1 0 1,0 1 0,-1-1 0,2-1-1,-1 1 1,1-1 0,0 1 0,0-1-1,3 2-18,-4-4-106,0 0-1,0-1 0,1 1 0,-1-1 1,1 0-1,-1 0 0,1 0 1,0-1-1,0 1 0,0-1 0,0 0 1,0-1-1,0 1 0,0-1 0,0 0 1,0 0-1,0-1 0,0 1 0,0-1 1,5-1 106,-5 0-320,1 0 1,-1 0 0,1-1 0,-1 0 0,0 0 0,0 0 319,34-26-1189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7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11747,'0'5'5265,"0"7"-2377,0 11-1271,0 11-121,0 24-464,0 6-224,5 13-384,3 1-96,8-6-103,1-9-49,9-24-80,-1-8 24,-4-23-609,2-9-519,-6-21-1480,-2-13 407,0-20 1089</inkml:trace>
  <inkml:trace contextRef="#ctx0" brushRef="#br0" timeOffset="1">239 1 11715,'0'20'5249,"3"5"-2633,-3 12-999,4 14-41,2 15-616,-2 6-256,-2 4-360,-2-6-120,2-14-136,4-6 16,7-20-552,10-7-408,-2-14-1272,4-8-385,4-19 1513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07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13 7746,'0'-1'196,"0"1"1,0-1-1,0 1 1,0-1-1,0 1 1,0-1-1,0 1 1,-1-1-1,1 1 1,0-1-1,0 1 1,0 0 0,0-1-1,-1 1 1,1-1-1,0 1 1,-1-1-1,1 1 1,0 0-1,-1-1 1,1 1-1,0 0 1,-1-1-1,1 1 1,-1 0-1,1 0 1,0-1-1,-1 1 1,1 0 0,-1 0-1,1 0 1,-1 0-1,1 0 1,-1-1-1,1 1 1,-1 0-1,1 0 1,-1 0-1,1 0 1,-1 0-1,1 1 1,-1-1-1,1 0 1,-1 0 0,1 0-1,-1 0 1,1 0-1,0 1-196,-6 0 911,0 1 0,1 0 0,-1 0-1,-1 2-910,1-1 309,-2 0 125,1 1 1,0 0-1,0 1 0,0-1 0,0 1 0,1 1 0,0-1 1,0 1-435,3-4 81,1 1 0,0 0 0,0-1 0,0 1 0,0 0 0,1 0 0,-1 0 0,1 0 0,0 0 0,0 0 0,0 0 0,0 1 0,0-1 0,1 0 0,-1 1 0,1-1 0,0 0 0,0 1 0,0-1 0,1 0 0,-1 1-81,3 6 67,-1 0 1,2-1 0,-1 0 0,1 0 0,0 0-1,1 0 1,0-1 0,4 5-68,3 3 152,0-1-1,1 0 1,12 9-152,-23-21 17,4 1 54,-2 1 0,1 0 0,0 0 1,-1 1-1,0 0-71,-3-5 21,0 0 0,-1 0 0,1 0 0,-1 0 0,1 1 1,-1-1-1,0 0 0,1 0 0,-1 0 0,0 1 0,0-1 0,0 0 0,0 0 0,0 1-21,0-2 16,0 1 0,0 0-1,-1 0 1,1-1 0,0 1-1,-1 0 1,1 0 0,-1-1-1,1 1 1,0 0 0,-1-1-1,0 1 1,1-1 0,-1 1-1,1-1 1,-1 1-1,0-1 1,1 1 0,-1-1-1,0 1 1,0-1 0,1 0-1,-1 1-15,-4 0-131,0 0 0,1 0 0,-1 0 0,0 0-1,0-1 1,0 0 0,0 0 0,0 0-1,0-1 1,0 0 0,0 0 0,1 0 0,-1 0-1,0-1 1,1 1 0,-1-1 0,1 0 0,-4-2 131,6 1-152,0 1 1,-1-1-1,1 1 1,0-1 0,0 0-1,-1-2 152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16.7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163 101 5065,'34'23'2570,"-33"-23"-2519,-1 0 1,0 0-1,0 0 0,0 0 0,1 0 1,-1 0-1,0 0 0,0 0 1,0 1-1,1-1 0,-1 0 1,0 0-1,0 0 0,1 0 1,-1 0-1,0 0 0,0 0 0,0 0 1,1 0-1,-1 0 0,0-1 1,0 1-1,1 0 0,-1 0 1,0 0-1,0 0 0,0 0 0,1 0 1,-1 0-1,0 0 0,0-1 1,0 1-1,0 0 0,1 0 1,-1 0-1,0 0 0,0-1 0,0 1 1,0 0-1,0 0 0,0 0 1,0-1-1,1 1 0,-1 0 1,0 0-1,0-1-51,1-10 1204,-1 8-874,-1-4 111,0 0-1,0 1 1,0-1 0,-1 1-1,0-1 1,0 1-1,-1 0 1,1 0 0,-1 0-1,-1 0 1,1 0-1,-1 1 1,0-1-441,3 4 84,-1 1 0,1-1 0,-1 1 0,0 0 0,1-1-1,-1 1 1,0 0 0,0 0 0,1 0 0,-1 0 0,0 0 0,0 0 0,0 1 0,0-1 0,0 1 0,-1-1-1,1 1 1,0 0 0,0 0 0,0 0 0,0 0 0,0 0 0,0 0 0,-1 1 0,1-1 0,0 1 0,0-1-1,0 1 1,0 0 0,-1 1-84,-3 0 70,0 2-1,0-1 0,0 1 0,0-1 1,1 2-1,-1-1 0,1 1 0,-4 4-69,3-2 41,0 1 0,0 0 0,0 0 0,1 0 0,0 1 0,1-1 0,0 1 0,1 1 0,-1-1 0,2 0 0,-1 1-41,2-3 17,0 0 1,0 1-1,1-1 0,-1 0 0,2 0 0,-1 0 0,1 0 0,0 0 1,0 0-1,1 0 0,0 0 0,1 0 0,-1 0 0,1-1 1,2 4-18,1 1 52,1 0 1,0 0 0,1-1 0,0 0 0,0-1 0,1 0 0,7 6-53,-11-11-145,1 0 1,0 0 0,-1 0 0,1-1-1,0 0 1,1 0 0,-1-1 0,0 0-1,1 0 1,0 0 0,-1-1 0,1 0-1,0 0 1,0-1 0,2 1 144,24-2-1613,-8 0 523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17.0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10210,'6'6'4193,"-6"-2"-2537,10 6-191,-4 9 23,-6 4-360,11 1-280,-11-1-407,7 0-121,-1-2-88,-8-1-24,3-8-824,4-1-737,-1-11-3088,11 0 2793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17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9978,'3'8'4465,"4"6"-2120,-1 6-657,1 0-56,-2 5-399,-1 0-265,2 0-504,-2-1-144,0-1-184,0-3-40,1-8-256,-2-5-336,0-9-1121,1-3-2255,-4 4 2527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17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190 128 8242,'1'-24'3631,"0"16"-2672,-1-1 0,0 0 0,0 1 0,-1-1 0,0 0 0,-1-2-959,1 9 119,0 0 0,1 0 0,-1 0 1,0-1-1,0 1 0,-1 0 1,1 0-1,0 1 0,-1-1 0,1 0 1,-1 0-1,1 1 0,-1-1 0,0 1 1,0-1-1,0 1 0,0 0 1,0-1-1,0 1 0,0 0 0,0 1 1,0-1-1,0 0 0,-1 0 0,0 1-119,0-1 74,-1 1 0,1 0 0,0-1-1,0 1 1,0 1 0,-1-1 0,1 0-1,0 1 1,0 0 0,0-1 0,0 1-1,0 0 1,0 1 0,0-1 0,0 1-1,1-1 1,-1 1 0,0 0 0,1 0-1,-1 0 1,-1 2-74,-3 3 87,1 0 1,-1 1-1,1 0 0,1 0 1,0 0-1,-2 5-87,1-3 39,1 0 1,0 1 0,1 0-1,1 0 1,-1 0 0,2 0-1,0 1 1,-1 10-40,2-16 14,1 1-1,0-1 1,1 1 0,-1-1 0,1 0 0,1 1-1,-1-1 1,1 0 0,0 0 0,0 0-1,1 0 1,0 0 0,0 0 0,0-1 0,1 0-1,3 4-13,1 0 20,0-1 0,0 0 0,1 0-1,1-1 1,-1 0 0,8 3-20,2 1-713,0-1 1,1-1-1,2-1 713,8 2-787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18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11338,'7'10'4593,"2"5"-2760,-4 6-673,1 4 64,-1 2-336,2 0-247,-1-6-401,4-1-232,-6-11-1217,2-1-559,-1-4 984</inkml:trace>
  <inkml:trace contextRef="#ctx0" brushRef="#br0" timeOffset="1">119 84 7858,'34'-40'4442,"-33"40"-4249,-1-1 0,1 0 1,-1 0-1,1 1 0,0-1 0,-1 0 1,1 1-1,0-1 0,0 1 0,0-1 1,-1 1-1,1-1 0,0 1 0,0 0 1,0-1-1,0 1 0,0 0 0,0 0 1,-1 0-1,1 0 0,0 0 0,0-1 1,0 2-1,0-1 0,0 0 0,0 0 1,0 0-1,0 0-193,6 1 602,-3-1-245,32 3 1972,-33-2-2147,0-1 1,0 1-1,-1 0 1,1-1-1,0 1 1,0 1-1,0-1 1,-1 0-1,1 1 1,-1-1-1,1 1-182,-2-1 31,-1 0 0,1 0 0,0-1 0,-1 1 0,1 0 0,0 0 0,-1 0-1,1 0 1,-1 0 0,0 0 0,1 0 0,-1 0 0,0 0 0,1 1 0,-1-1 0,0 0 0,0 0 0,0 0-1,0 0 1,0 0 0,0 0 0,-1 0 0,1 1 0,0-1 0,-1 1-31,-1 3 61,0 1 1,0 0 0,-1-1-1,-1 3-61,-1 1 95,1 0-41,-1 0-1,1 0 1,-1-1 0,-1 1-1,0-1 1,0-1 0,-1 1-54,6-7 20,0 0 0,0 0 1,-1 0-1,2 0 0,-1 1 1,0-1-1,0 0 0,0 0 0,0 1-20,1-2 7,0 0-1,0 0 0,0 0 0,0 1 0,0-1 0,0 0 0,0 0 0,0 0 0,0 0 0,0 0 0,0 1 0,0-1 0,0 0 0,0 0 0,0 0 0,0 0 0,0 0 0,1 1 0,-1-1 0,0 0 0,0 0 0,0 0 0,0 0 0,0 0 0,0 0 0,0 1 0,0-1 0,1 0 0,-1 0 0,0 0-6,9 2 118,5-3-69,1 0-1,-1-1 1,0 0-1,1-1 1,11-5-49,-9 4-240,10-4-814,-4 1 501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19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291 143 6113,'0'0'198,"4"-9"1590,0 0 0,-1 0 1,-1 0-1,0 0 0,0 0 1,0-5-1789,-2 11 181,0 1 0,0-1 0,0 0 0,0 1 0,-1-1 0,1 0 0,-1 1 0,0-1 0,0 1 0,0-1 0,0 1 0,0-1 0,0 1 0,-1 0 0,1-1 0,-1 1 0,0 0 0,0 0 0,1 0 0,-1 0 0,0 1 0,-1-1 0,1 0 0,0 1 0,-1-1-181,-2 0 67,1-1 0,-1 1 1,0 1-1,0-1 0,1 1 0,-1-1 0,0 2 1,0-1-1,0 0 0,-1 1 0,1 0 0,0 0-67,-5 1 55,-1 0-1,1 0 1,0 1-1,0 0 1,-4 2-55,7-1 41,0 0 1,0 0-1,0 0 0,0 1 1,1 0-1,-1 0 1,1 0-1,0 1 0,0 0 1,1 0-1,0 1 0,-4 4-41,1 1 116,0 1-1,0 0 1,1 1-1,1 0 1,0 0-1,-1 5-115,4-10 76,1 1-1,-1 0 1,1 0-1,1-1 1,0 1-1,0 8-75,0-13 25,2 1 1,-1-1-1,0 0 0,1 1 0,0-1 0,0 1 1,0-1-1,0 0 0,1 0 0,0 0 0,0 0 1,0 0-1,0 0 0,3 3-25,-1-3 12,0 1 0,0-1 1,1 0-1,0 0 0,0 0 0,0-1 1,0 0-1,0 0 0,1 0 1,-1-1-1,1 0 0,0 0 0,0 0 1,2 0-13,13 2-441,0-1 1,1-1 0,9 0 440,12 0-1872,-11 3 865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1:01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12523,'2'-1'383,"1"-1"-1,-1 1 1,0-1 0,1 1 0,-1 0 0,1 0 0,0 0 0,-1 1-1,1-1 1,0 1 0,-1-1 0,1 1 0,0 0 0,-1 0 0,1 0-1,2 0-382,4 2 232,1 0-1,-1 0 0,0 0 1,2 2-232,-5-2 57,0 0 0,0 1 0,0 0 0,-1 0 0,1 0 0,-1 1 0,0 0 0,0 0 0,0 0 0,0 1 0,-1-1 0,1 2-57,-4-5 9,-1 0-1,1 1 1,0-1 0,0 1 0,-1-1 0,1 1 0,-1-1 0,1 1-1,-1-1 1,0 1 0,1-1 0,-1 1 0,0-1 0,0 1 0,0 0 0,0-1-1,0 1 1,-1-1 0,1 1 0,0 0 0,-1-1 0,1 1 0,-1-1-1,0 0 1,1 1 0,-1-1 0,0 1 0,0-1 0,0 0 0,0 0 0,-1 2-9,-4 3 37,1 0 0,-2 0 0,1-1 0,-1 0 0,-2 2-37,8-7 2,-30 21 88,22-16-44,-1 1 0,1 0 0,0 1 1,1 0-1,0 0 0,0 1 0,0 0 0,-1 3-46,9-11 4,-1 1-1,1-1 0,0 0 1,-1 1-1,1-1 1,0 1-1,0-1 0,-1 0 1,1 1-1,0-1 1,0 1-1,0-1 0,0 1 1,-1-1-1,1 0 1,0 1-1,0-1 0,0 1 1,0-1-1,0 1 1,0-1-1,0 1 0,0-1 1,0 1-1,1-1 1,-1 1-1,0-1 0,0 0 1,0 1-1,0-1 1,1 1-1,-1-1 0,0 0 1,0 1-1,1-1 1,-1 0-1,0 1 0,1-1 1,-1 0-1,0 1 1,1-1-1,-1 0 0,1 1 1,-1-1-1,0 0 1,1 0-1,-1 0 0,1 0 1,-1 1-1,1-1 1,-1 0-1,1 0 0,-1 0 1,1 0-4,3 1 40,0-1 0,0 1 0,1-1 0,-1 0 0,3 0-40,30-4 354,0-1 0,7-4-354,49-6 60,-89 14-429,0 1-1,-1 0 0,1-1 0,0 1 0,-1 1 0,1-1 0,0 1 0,-1-1 0,1 1 0,0 0 1,0 0 369,11 8-1243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20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13635,'8'0'4905,"-4"0"-3945,2 2 24,-3 8-47,-6 2-81,3 13-272,0 3-112,-6 2-176,8 0-40,-6-6-112,2-2-16,8-9-624,-6-1-688,0-9 648,5-3-56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21.0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0 344 13875,'1'0'471,"0"-1"0,0 1 0,1 0 0,-1 0 0,0-1 0,0 1 0,0 0-1,0-1 1,0 1 0,0-1 0,0 1 0,0-1-471,18-16 454,-17 14-66,73-81 1367,-56 61-1607,-2-1 0,13-21-148,-26 38 12,0 0-1,-1-1 0,1 1 1,-2-1-1,1 0 0,-1 1 0,0-1 1,0-4-12,-2 10 3,1-1 1,-1 1 0,0-1 0,0 0-1,0 1 1,-1-1 0,1 1 0,-1-1-1,1 1 1,-1-1 0,0 1-1,0 0 1,0-1 0,0 1 0,0 0-1,-1 0 1,1-1 0,-1 1 0,1 0-1,-1 0 1,0 1 0,0-1 0,0 0-1,0 1 1,0-1 0,0 1-1,0-1 1,-2 1-4,2-1 27,-1 1 0,0 0 0,1 0 0,-1 0-1,0 0 1,0 1 0,0-1 0,1 1 0,-1 0 0,0 0-1,0 0 1,0 0 0,0 0 0,0 1 0,0-1 0,1 1 0,-1 0-1,0-1 1,0 2 0,1-1 0,-2 1-27,0 0 65,1 0-1,0 0 1,0 0 0,0 1-1,0-1 1,0 1 0,0 0-1,1 0 1,0 0 0,-1 0-1,1 0 1,0 1-1,1-1 1,-1 1 0,-1 2-65,1 4 133,-1 0 1,2 0 0,-1 0-1,1 0 1,1 0 0,0 1-1,0 5-133,0-16 1,1 14 110,0-1-1,1 0 1,0 0 0,1 0-1,0 0 1,1 0 0,1-1-1,0 1 1,0-1 0,4 5-111,-4-9-18,0-1-1,0 0 1,0 0 0,0-1 0,1 1-1,0-1 1,1-1 0,-1 1 0,1-1-1,0 0 1,1-1 0,-1 1 0,1-1-1,0-1 1,0 0 0,6 2 18,-10-4-189,0 0 0,0 0 0,0-1-1,0 0 1,2 1 189,17-3-548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5.0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7562,'1'0'378,"-1"0"1,1 0-1,0 0 1,0 0 0,0 0-1,-1 1 1,1-1-1,0 0 1,0 0 0,-1 0-1,1 1 1,0-1 0,0 0-1,-1 1 1,1-1-1,0 1 1,-1-1 0,1 1-1,-1-1 1,1 1-1,0-1-378,0 2 411,0 0 0,0 0 0,0 0 0,0 1-1,-1-1 1,1 0 0,0 1-411,2 9-303,10 30 1491,-2 1 1,2 22-1189,-11-53 147,4 29 459,-2 2 1,-2 6-607,-2-24 168,-1-3 66,2 0 1,0 0 0,3 13-235,-4-39-3,-1 0-1,1 0 0,0 0 1,0 0-1,0 1 0,1-1 1,0 0-1,-1 0 0,2 0 4,11-36-107,-7 24 87,-2 5 13,0 0 0,1 1 0,0-1 0,1 1 0,0 0 0,1 0 0,5-6 7,-8 12 4,-1 1 1,1-1-1,-1 1 1,1 0-1,0 0 1,0 0 0,1 1-1,-1-1 1,0 1-1,1 0 1,-1 0-1,1 1 1,0-1 0,0 1-1,0 0 1,-1 0-1,1 1 1,0-1 0,3 1-6,-5 0 16,0 0-1,0 1 0,1-1 1,-1 1-1,0-1 0,0 1 1,0 0-1,0 0 0,-1 0 1,1 1-1,0-1 0,0 1 0,-1 0 1,1-1-1,-1 1 0,1 0 1,-1 0-1,0 1 0,0-1 1,0 0-1,0 1 0,0-1 0,0 1 1,-1 0-1,1 0 0,-1-1 1,0 1-15,3 10 174,0-1 1,-1 1 0,0 0 0,-1 0-1,1 12-174,-1-4 239,0-6-150,0 1 0,-1-1 0,-1 1 0,-1 0 0,0 1-89,-1-10-352,2-7 396,0-1 0,0 1 1,0 0-1,0 0 1,0 0-1,0 0 1,0 0-1,0 0 1,0 0-1,0 0 1,0 0-1,0 0 1,0 0-1,0 0 1,0 0-1,0 0 1,0 0-1,0 0 1,0 0-1,0 0 1,0 0-1,0 0 1,0 0-1,0 0 1,0 0-1,0 0 1,0 0-1,0 0 0,-1 1 1,1-1-1,0 0-44,0-5 545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5.3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11811,'18'27'4601,"-10"-7"-2585,3 0-632,-6 0 81,1 2-49,-5 3-544,4-1-296,2-2-392,-2-5-56,1-8-1104,-2-5-872,0-4 1151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5.8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8234,'-1'9'5961,"6"5"-4074,1-2-536,5 24-94,-1 1-1,-2 1 1,-1-1-1,-1 10-1256,7 84 1297,-11-122-1227,-2-9-71,0 0 1,1 0-1,-1 0 1,0 0-1,0 0 1,0 1-1,0-1 1,0 0-1,0 0 1,0 0-1,0 0 1,0 0-1,0 0 1,0 0-1,0 0 1,0 0-1,0 0 1,1 0-1,-1 0 1,0 0-1,0 0 1,0 0-1,0 0 1,0 0-1,0 0 1,0 0-1,0-1 1,0 1-1,0 0 1,0 0-1,0 0 1,0 0-1,0 0 1,0 0-1,0 0 1,1 0-1,-1 0 1,0 0-1,0 0 1,0 0-1,0 0 1,0 0-1,0 0 1,0 0-1,0 0 1,0 0-1,0 0 1,0-1-1,0 1 1,0 0-1,0 0 1,0 0-1,0 0 1,0 0-1,0 0 1,0 0-1,0 0 1,0 0 0,4-20-223,-2 11 99,2-6-21,0 0-1,1 0 1,0 0-1,2 0 1,-1 1-1,2 0 146,-5 8 1,0 1 1,1 0-1,0 0 0,0 0 1,0 1-1,0 0 0,1-1 1,-1 1-1,1 1 0,0-1 1,0 1-1,1 0 0,-1 0 1,1 0-1,-1 1 0,1 0 0,0 0 0,-3 1 23,0 1 0,0-1 0,0 1 0,0 0 0,0-1 0,-1 1 0,1 1 0,0-1 0,0 0 0,0 1 0,0 0 0,0-1 0,-1 1 0,4 1-24,-2 1 63,0-1 0,0 0-1,0 1 1,0 0 0,-1 0 0,1 0 0,-1 0-1,3 4-62,2 3 194,-1 0 0,-1 0-1,1 0 1,-2 1-1,0 0 1,3 9-194,-3-7 232,0 1 1,-1-1-1,0 1 0,0 10-232,-5-14-104,1-10-24,0 1 0,0-1-1,0 0 1,0 0 0,0 1 0,0-1 0,0 0 0,0 0 0,0 1-1,0-1 1,0 0 0,0 0 0,0 1 0,0-1 0,0 0 0,0 0-1,-1 0 1,1 1 0,0-1 0,0 0 0,0 0 0,0 0-1,-1 0 1,1 1 0,0-1 0,0 0 0,0 0 0,-1 0 0,1 0-1,0 0 1,0 0 0,0 0 0,-1 1 0,1-1 0,0 0-1,0 0 1,-1 0 0,1 0 0,0 0 128,-10-6-1815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6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4 10370,'1'0'415,"0"-1"-1,0 1 0,-1 0 1,1-1-1,0 1 1,0 0-1,0 0 0,-1-1 1,1 1-1,0 0 0,0 0 1,0 0-1,0 0 1,0 0-1,-1 0 0,1 0 1,0 0-1,0 0 0,0 1 1,0-1-415,0 1 182,0-1 1,0 1-1,0 0 1,0-1-1,0 1 1,0 0-1,0 0 1,0 0-1,0 0 1,-1 0-1,1 0 1,0 0-1,-1 0 1,1 0-183,1 3 99,0 0 0,-1 0 1,1 0-1,-1 0 0,0 0 1,0 0-1,0 0 0,-1 0 1,1 0-1,-1 0 0,0 0 1,0 1-1,0-1 0,-1 0 1,0 0-1,0 0 0,0 0 1,0 0-1,0 0 0,-1 0 1,0 0-1,0-1 0,0 1 1,0-1-1,0 1 0,-1-1 1,1 0-1,-1 0 0,0 0 1,0 0-1,-1 0-99,-8 7 176,8-7-63,0 0 1,0 1 0,0 0-1,0-1 1,-2 4-114,6-6 8,0-1 0,-1 0 0,1 1 0,0-1 0,0 0 0,0 1 0,0-1 0,0 0 0,0 1 0,0-1 0,0 0 0,0 1 0,0-1 0,0 0 0,0 1 0,0-1-1,0 0 1,0 1 0,1-1 0,-1 0 0,0 1 0,0-1 0,0 0 0,0 1 0,1-1 0,-1 0 0,0 0 0,0 1 0,1-1 0,-1 0 0,0 0 0,0 1 0,1-1 0,-1 0 0,0 0 0,1 0 0,-1 0 0,0 1 0,1-1 0,-1 0 0,1 0-8,15 6 126,-16-6-126,12 2 41,-1 0 0,1 0 0,0-1 0,0 0 0,0-2-1,5 1-40,22-4 183,11-4-183,-32 5 57,-6 1 1093,-3 0-556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7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4 7250,'-6'-4'10451,"2"7"-6318,2 14-3924,2-10 346,-2 53 853,4 4-1408,-1 10 482,-2 3-237,2-90-282,1 1 0,0-1 0,1 1-1,0 0 1,1 0 0,0 0 0,1 1 0,1-1-1,0 1 1,5-8 37,-7 15 0,0-1-1,0 1 1,1-1-1,0 1 1,0 1-1,0-1 0,0 1 1,0 0-1,1 0 1,-1 0-1,1 1 1,0 0-1,0 0 1,2 0 0,1 0 19,1 0 0,0 0-1,0 1 1,0 1 0,0 0 0,0 0 0,0 1 0,4 1-19,-10-2 22,-1 1-1,0 0 1,1 0-1,-1 1 1,0-1-1,0 0 1,0 1-1,0 0 1,0 0-1,0 0 1,0 0 0,-1 0-1,1 1 1,-1-1-1,1 1 1,-1-1-1,0 2-21,4 5 183,0 0 0,-1 1 1,0 0-1,2 7-183,-4-9 138,-2-6-122,0 1 0,0-1 0,0 1 0,0-1 0,-1 1 0,0-1 0,1 1 0,-1-1 1,0 1-1,0-1 0,0 1 0,0 0 0,-1-1 0,1 1 0,-1-1 0,0 1 1,1-1-1,-2 2-16,0-1-415,1 0 1,-1 0 0,0 0 0,0-1-1,0 1 1,0-1 0,0 0 0,-1 1-1,0-1 415,-5 6-1242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7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 11130,'-2'1'971,"-5"3"2769,6 3 3660,14-4-6956,-11-3-433,0 0 0,-1 1-1,1-1 1,0 1 0,-1 0 0,1-1-1,-1 1 1,1 0 0,0 0 0,-1 0-1,0 0 1,1 0 0,-1 0 0,0 0-1,2 2-10,-2-2 5,-1 1-1,1 0 0,0 0 0,0-1 1,-1 1-1,1 0 0,-1 0 0,0 0 1,1 0-1,-1 0 0,0 0 0,0 0 0,0 0 1,0-1-1,-1 1 0,1 0 0,-1 2-4,0 2 9,1-4-6,0 0 0,0 0-1,0 0 1,-1 0 0,1 0 0,0 0 0,-1 0 0,0-1 0,0 1 0,1 0 0,-1 0 0,0 0 0,0-1 0,-1 1 0,1 0 0,0-1 0,-1 1 0,1-1-1,0 1 1,-1-1 0,0 0 0,1 0 0,-1 0 0,0 1-3,-2-1 18,1 1-1,0-1 0,-1 1 1,1 0-1,0 1 1,0-1-1,-1 2-17,3-4 15,0 1 0,0 0 0,1 0 0,-1 0 0,0 0 0,1 0 0,-1 0 0,0 0 0,1 0 0,-1 0 0,1 0 0,0 0 0,-1 1 0,1-1 0,0 0 0,0 0 0,0 0 0,-1 0 0,1 1 0,0-1 0,1 0 0,-1 0 0,0 0 0,0 0 0,0 1 0,1 0-15,0 0 28,0 1 0,1-1 0,-1 0 1,1 0-1,-1 0 0,1 1 0,0-1 0,-1-1 0,1 1 0,0 0 0,0 0 0,1-1 0,-1 1 0,2 0-28,6 3 74,1 0-1,-1-1 1,2 1-74,-4-3 117,0 1 0,0 1 1,0 0-1,4 3-117,-11-7 46,0 1 0,1 0 0,-1 0 0,0 0 0,0 0 0,0 1 0,0-1 0,0 0 0,0 0 0,0 1 0,-1-1 1,1 0-1,0 1 0,-1-1 0,1 1 0,-1-1 0,1 1 0,-1-1 0,0 1 0,0-1 0,0 1 0,0 0 0,0-1 0,0 1 0,0-1 0,0 1 0,0-1 0,-1 1-46,1 0 48,-1 0 0,0 0 0,0 0 0,0 0 0,0 0 0,0 0 0,0 0 0,-1 0 0,1 0 0,-1-1 1,1 1-1,-1 0 0,0-1 0,1 0 0,-1 1 0,0-1 0,0 0 0,0 0 0,-1 0-48,-7 3-197,0-1 1,0 0-1,-1 0 0,1-1 1,-1-1-1,1 0 1,-9 0 196,9-2 497,16-5-422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8.4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0 13651,'-5'4'5113,"2"4"-3449,-1-5-1584,-4 1-24,10 0-1088,-2 1-864,5 1 1168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8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8938,'0'24'3825,"0"-11"-1689,4-4-615,-4-3-465,4-2-80,8 0-1248,-1 0 232</inkml:trace>
  <inkml:trace contextRef="#ctx0" brushRef="#br0" timeOffset="1">123 224 14315,'-15'10'5081,"7"2"-4073,5-2-632,2 1-79,4 0-41,3-3-184,6-3-264,-1-4-1337,8-1 1113</inkml:trace>
  <inkml:trace contextRef="#ctx0" brushRef="#br0" timeOffset="2">208 303 12435,'-2'3'4761,"0"3"-3137,-1 1-6105,2 2 3425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42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14 5001,'-4'-5'5825,"-6"-3"1461,18 39-6887,-2 1 1,-1 0-1,-2 1 1,0 9-400,-2 158 738,-2-82-355,11 72-383,15 9 334,-13-127-149,18 53-185,-16-78 31,-15-64-2728,0 0 0,3-14 2697,-2 22-512,4-35-840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9.4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11290,'2'6'1606,"-1"0"-1,1 1 0,1-1 0,-1 0 1,4 5-1606,7 19 1665,-9-12-1143,-1-1 1,-1 1-1,0 0 1,-1 8-523,3 26 560,-1-28-302,0 0-1,2 0 1,5 13-258,-7-29 41,-1-1 0,0 1 0,0 0 0,-1 0 0,0 0 0,0 4-41,-1-11 9,0 0 0,0 0 0,-1 0 1,1 0-1,0 0 0,-1 0 1,1 1-1,-1-1 0,0-1 0,1 1 1,-1 0-10,-2 2 8,1-10-169,3-3 141,0 0 0,1 0 1,0 0-1,1-2 20,2-7-18,-2 3 10,2 0 0,0 1 0,0-1 0,1 1 0,1 0 0,1 0 0,0 1 0,1 0 0,5-6 8,-12 17 8,0 1 0,0-1 0,1 0 1,-1 1-1,1 0 0,0-1 0,-1 1 1,1 0-1,0 1 0,0-1 1,1 0-1,-1 1 0,0 0 0,0-1 1,1 1-1,0 0-8,0 1 16,0 0 0,-1 0 0,1 0 0,-1 0 0,1 1 0,-1-1 0,1 1 0,-1 0 1,1 0-1,-1 0 0,0 1 0,1-1 0,-1 1 0,0 0 0,0-1 0,0 2-16,7 4 106,-1 0 1,1 1-1,-2 0 0,1 1 0,-1 0 1,0 0-1,-1 1 0,4 8-106,4 7 440,-1 2-1,-1-1 0,0 4-439,-12-26 5,7 16 265,-7-19-288,-1-1 1,0 1-1,0 0 0,1-1 0,-1 1 1,0 0-1,0-1 0,0 1 1,0 0-1,0-1 0,0 1 0,0 0 1,0 0-1,0-1 0,0 1 1,0 0-1,-1-1 0,1 1 0,0 0 1,0-1-1,-1 1 0,1-1 0,0 1 1,-1 0 17,1-1-117,0 0 1,-1 0 0,1 0 0,0 0-1,-1 1 1,1-1 0,0 0 0,0 0-1,-1 0 1,1 0 0,0 0 0,-1 0-1,1 0 1,0 0 0,-1 0 0,1 0-1,0 0 1,0 0 0,-1-1-1,1 1 1,0 0 0,-1 0 0,1 0-1,0 0 1,0 0 0,-1-1 116,-2-1-6391,2 1 3434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7:59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13299,'-2'15'2384,"6"-4"-1183,-1 15 1727,0 1-1471,-2 3-569,-2 6 88,-1 3-144,2 5-232,7-2-344,1-3-88,1-2-24,1-6-288,-1-17-1280,0-6-800,3-17 1199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0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0 12699,'-57'21'7995,"-75"22"-4656,128-42-3197,0 0-1,1 1 0,-1-1 1,1 1-1,-3 1-141,5-3 25,1 1 0,-1-1-1,1 0 1,-1 1 0,0-1 0,1 0-1,-1 1 1,1-1 0,-1 1 0,1-1-1,0 1 1,-1-1 0,1 1 0,-1-1-1,1 1 1,0 0 0,0-1 0,-1 1-1,1-1 1,0 1 0,0 0 0,0-1-1,-1 1 1,1 0 0,0-1 0,0 1-1,0 0 1,0-1 0,0 1 0,0 0-1,1-1 1,-1 1 0,0 0 0,0-1-1,0 1 1,1-1 0,-1 1 0,0 0 0,0-1-26,4 5 55,0 0 0,0 0-1,0-1 1,1 0 0,-1 0-1,1 0 1,0 0-1,0-1 1,2 1-54,6 3 101,-1 0 1,2-1-1,6 1-101,57 16 377,-45-14-226,-20-4-7,-11-4-238,0 0 1,0-1 0,0 1-1,1-1 1,-1 1 0,0-1 0,0 1-1,0-1 1,0 0 0,0 0 0,1 1 93,3-3-797,0-8 253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4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280 37 7802,'3'-8'3114,"-3"6"-2253,1 0 0,0 0 0,-1 0 0,1 0 0,-1 0 0,0 0 0,0-1 0,0 1-861,0 2 129,0-1 0,0 1 1,0-1-1,0 1 1,0-1-1,-1 1 0,1-1 1,0 1-1,0-1 0,-1 1 1,1 0-1,0-1 0,-1 1 1,1-1-1,0 1 1,-1 0-1,1-1 0,-1 1 1,1 0-1,-1 0 0,1-1 1,0 1-1,-1 0 0,1 0 1,-1 0-1,1 0 1,-1-1-1,1 1 0,-1 0 1,1 0-1,-1 0 0,1 0 1,-1 0-1,1 0 0,-1 0 1,1 0-1,-1 1-129,-2-1 59,0 0 0,0 0-1,0 1 1,0 0 0,1-1-1,-1 1 1,0 0 0,-2 2-59,-6 2 67,1 0 0,0 1 0,0 1 0,1 0 1,0 0-1,0 0 0,1 1 0,-2 3-67,-7 8 59,2 1 0,1 1 0,0 0 0,2 0-1,0 2 1,1-1 0,-6 23-59,15-40 10,0 0 0,0 0 0,-1 0 0,1 0 0,-1 0 0,0-1 0,-1 1 0,-2 3-10,-10 10-157,14-11-3124,2-15 629,3-4 1000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4.7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7450,'2'-6'5270,"1"9"-2296,3 17-875,-2-5-915,8 17-204,1-1 0,2-1 0,1 0 0,1-2 0,5 6-980,23 30-1282,-45-63 1132,0-1 0,1 0-1,-1 1 1,0-1 0,0 0-1,1 1 1,-1-1-1,0 0 1,1 0 0,-1 1-1,0-1 1,1 0 0,-1 0-1,1 0 1,-1 1-1,0-1 1,1 0 0,-1 0-1,1 0 1,-1 0 0,0 0-1,1 0 1,-1 0-1,1 0 1,-1 0 0,0 0-1,1 0 1,-1 0 0,1 0 150,8-7-1295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5.0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11058,'1'1'876,"1"1"0,-1-1-1,0 1 1,0-1 0,1 0-1,-1 0 1,0 1 0,2-1-876,13 9 3058,-12-8-2740,0 0-1,-1 0 0,1 0 1,-1 1-1,0-1 0,3 4-317,-3-3 105,0 1 0,0 0 0,-1 0 0,0 0 0,1 0 0,-2 1 1,1-1-1,0 0 0,-1 1 0,0-1 0,0 1 0,0 0 0,-1-1 0,1 5-105,-1 9 210,-1 0 0,0-1 0,-3 8-210,-1 20 181,4-37-418,1-6-741,0-6-1306,1-8 1095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5.5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0 11963,'-92'3'4336,"85"-3"-3199,7-2-425,0 2 240,0 0 56,0 0-232,12 0-247,23 3-377,38 0-72,-37-5-584,2-2-609,-4 3-1143,-9 1-3169,-12 1 3632</inkml:trace>
  <inkml:trace contextRef="#ctx0" brushRef="#br0" timeOffset="1">73 137 7706,'-8'8'3736,"18"-9"-903,0-5-897,10 2-239,-1-1-169,5 4-512,2 0-263,5 1-425,0 0-136,-2 0-824,-3 1-833,-6-8 921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6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1 7402,'-16'16'3574,"1"1"0,-1 3-3574,5-5 1321,1 0 0,-6 13-1321,9-14 220,0 1 0,1 0 0,1 0 0,0 0 0,1 1 0,1 0 0,-1 9-220,2-1 219,1 1 1,1-1-1,1 0 1,1 1-1,2-1 1,5 20-220,-2-14 212,2-1 1,1 0-1,2 0 1,1-1-1,4 5-212,-14-26-10,1 0 0,1 0 0,-1-1 0,1 1-1,0-1 1,1-1 0,3 5 10,-6-8-148,-1 0-1,1 0 0,0-1 1,0 1-1,0-1 1,-1 1-1,1-1 1,1 0-1,-1 0 0,0 0 1,0-1-1,0 1 1,0-1-1,1 0 1,-1 0-1,0 0 0,0 0 1,0 0-1,1-1 149,6-2-501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7.5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9722,'9'-3'4513,"6"0"-2894,-5 1-233,-7 2-1188,0 0 1,1 0-1,-1 0 1,0 0-1,1 1 1,-1-1-1,0 1 1,1 0-1,-1 0 1,0 0-1,1 0-198,6 4 248,-1-1 0,0 1 0,1 1-248,-6-4 41,0 1-1,-1 0 1,1 0 0,-1 0-1,0 1 1,1-1 0,-2 1-1,1 0 1,0 0 0,-1 0-1,1 0 1,-1 0 0,0 1-1,-1-1 1,1 0 0,-1 1-1,0 0 1,0-1 0,0 1-1,-1 0 1,1-1 0,-1 1-1,-1 0 1,1-1 0,0 1 0,-1 0-1,0-1 1,0 1 0,-1 0-1,1-1 1,-1 0 0,-1 3-41,-4 4 153,0 0-1,-1 0 1,-1-1 0,0 0 0,0 0 0,-1-1 0,0 0 0,0-1 0,-7 4-153,16-11 54,-1 0 0,1 0 1,-1 0-1,0 1 0,1-1 1,0 0-1,-1 1 0,1-1 0,-1 2-54,2-2 5,0-1-1,0 0 0,0 0 1,0 0-1,0 0 0,0 1 0,0-1 1,0 0-1,0 0 0,0 0 0,0 0 1,0 1-1,0-1 0,0 0 1,0 0-1,0 0 0,0 0 0,0 0 1,0 1-1,0-1 0,0 0 1,0 0-1,1 0 0,-1 0 0,0 0 1,0 0-1,0 1 0,0-1 0,0 0 1,0 0-1,1 0 0,-1 0 1,0 0-1,0 0 0,0 0 0,0 0 1,1 0-5,13 2 54,7-3-7,0-1-1,0-1 0,0-1-46,5-1-913,19 0 913,-27 4-802,-8 1 674,-1-1 0,1 0 0,2-1 128,11-5-165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8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32 11106,'1'-5'810,"2"-12"1555,-3 14-1196,-4 9 103,-3 7-534,2 1 0,0-1 0,0 1-1,1 0 1,1 1-738,1-9 137,1 1 1,0 0-1,1 0 0,-1 0 0,1 0 1,1-1-1,-1 1 0,1 0 0,1 0 0,-1-1 1,3 6-138,-3-8 32,1-1 0,-1 1 0,1-1 0,0 1 1,0-1-1,1 0 0,-1 0 0,1 0 0,-1-1 0,1 1 1,0 0-1,0-1 0,0 0 0,1 0 0,-1 0 0,0 0 1,1 0-1,-1-1 0,1 1 0,0-1 0,-1 0 1,1 0-1,0 0 0,0-1 0,-1 1 0,1-1 0,0 0 1,0 0-1,0-1 0,0 1 0,-1-1 0,3 0-32,2-1 2,0-1-1,0 0 1,-1 0-1,0 0 1,1-1-1,-1-1 1,0 1 0,-1-1-1,1 0 1,-1-1-2,-3 4 4,0-1 0,0 0 0,-1 0 0,1-1 0,-1 1 0,0 0 0,0-1 0,0 1 0,-1-1 0,1 0-4,-1 1 7,0 0-1,-1 1 0,1-1 1,-1 1-1,0-1 0,0 0 1,0 1-1,0-1 0,0 0 1,0 1-1,-1-1 0,1 1 1,-1-1-1,0 1 0,0-1 1,0 0-7,-2-4 29,-1 0 0,0 1 0,-1-1 1,0 1-1,0-1 0,0 2 0,-4-5-29,-2 0 59,0 1 0,0 0 0,-10-6-59,18 13 11,-1 0-1,1 1 1,-1-1 0,1 0-1,-1 1 1,1 0-1,-1 0 1,0 0 0,-3 0-11,6 1-22,-1 0 0,1 0-1,-1 0 1,1 0 0,0 0 0,-1 0 0,1 0 0,-1 1 0,1-1 0,0 1 0,-1-1 0,1 1 0,0-1 0,0 1 0,-1 0 0,1 0 0,0 0-1,0 0 1,0-1 0,0 1 0,0 0 0,0 1 0,0-1 0,0 0 0,1 0 0,-1 0 0,0 1 22,-1 2-371,0 0 0,1 0 0,-1 1 0,1-1 0,0 0-1,0 1 1,0-1 0,0 4 371,2 18-1024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43.8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47 5033,'-11'-12'3763,"9"9"-2897,-1 0-1,1 0 0,-1 1 1,0-1-1,0 1 1,1 0-1,-2 0 0,0-1-865,4 3 48,0 0 0,0 0 0,-1 0 0,1 0 0,0 0 0,0 0 0,0 0-1,0 0 1,0 0 0,0 0 0,-1 0 0,1-1 0,0 1 0,0 0 0,0 0-1,0 0 1,0 0 0,0 0 0,0 0 0,0 0 0,-1 0 0,1-1 0,0 1-1,0 0 1,0 0 0,0 0 0,0 0 0,0 0 0,0 0 0,0-1 0,0 1 0,0 0-1,0 0 1,0 0 0,0 0 0,0 0 0,0-1 0,0 1 0,0 0 0,0 0-1,0 0 1,0 0 0,0 0 0,0 0 0,0-1 0,0 1 0,0 0 0,1 0-1,-1 0 1,0 0 0,0 0 0,0 0 0,0 0 0,0 0 0,0-1 0,0 1-1,0 0 1,1 0 0,-1 0-48,10-3 344,19 1-237,0 1-1,0 2 1,10 2-107,68 4 85,72-7-85,-99 0 45,-28 1 30,-48-1 287,-10 1 173,-13-1-25,19 0-502,0 0 0,0 0 0,0 0 0,0 0 2,0 0 3,0 0-2,0 0 5,0 0 4,-3 3-620,2-1 296,1-1 0,0 1 0,-1-1 1,1 1-1,0-1 0,0 0 1,0 1-1,0-1 0,0 1 0,0-1 1,1 1-1,-1 0 304,3 20 289,0 0-1,-2 0 1,0 0 0,-2 1-289,2 32 384,1-1 1,4 1-1,1-1-384,15 167 336,-9-63-213,-7-103-81,3-1-1,1 0 0,3 0 1,3-2-1,6 13-41,11 24 53,11 24 13,-42-109-1078,-3-8-711,-5-13-1897,3 7 2668,-1-3 43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08.4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168 1 13531,'0'7'5337,"1"1"-3393,-5-6-863,-1 6-201,-9 6-216,-2-1-208,-1 9-344,-6-2-328,-4-1-1080,3 1 1504,-15 8-528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10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9 4593,'2'-3'1409,"1"-1"6525,-7 3-2601,4 1-5279,-1 1 0,1-1 0,-1 1 0,1-1 0,-1 1 0,1-1 0,0 1 0,-1 0 0,1-1 0,0 1 0,0-1 0,-1 1 0,1 0 0,0-1-54,-1 4 163,-15 16 285,-40 36 323,52-53-694,1 0-1,0 1 1,1 0 0,-1-1-1,1 1 1,-1 0 0,1 0-1,-1 4-76,2-6 16,1-1-1,0 1 0,-1 0 1,1-1-1,0 1 1,0-1-1,0 1 0,0-1 1,0 1-1,0 0 1,0-1-1,0 1 0,1-1 1,-1 1-1,1-1 1,-1 1-1,1-1 1,0 1-1,-1-1 0,1 1 1,0-1-1,0 0 1,0 1-1,0-1 0,0 0 1,1 1-16,8 6 68,1 0 0,0 0 1,0-2-1,0 1 0,1-1-68,2 2 133,0 0 0,11 8-133,-22-13 19,2 1 71,1 0 1,-1 1-1,-1-1 1,1 1-1,2 3-90,-6-7 32,0 1-1,0-1 1,0 1-1,-1 0 0,1-1 1,0 1-1,-1 0 1,1 0-1,-1-1 0,1 1 1,-1 0-1,0 0 0,0 0 1,0 0-1,0-1 1,0 1-1,0 0 0,-1 0 1,1 0-1,0 0 1,-1 1-32,-1 1 50,0-1 1,0 1 0,0-1 0,0 1 0,0-1 0,-1 0 0,1 0 0,-1 1-1,0-2 1,0 1 0,0 0 0,0-1 0,0 1 0,-4 1-51,1-1 4,0 0-1,-1 0 1,1 0 0,-1-1 0,1 0 0,-1 0 0,1-1-1,-6 1-3,4-1-401,0 0-1,0-1 0,-1 0 1,1-1-1,0 0 0,-5-1 402,-17-9-934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11.2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39 10986,'17'-8'4665,"4"0"-2584,14-1-609,-2 5-152,3-3-343,-1 5-249,-6 2-384,1 0-136,0 1-296,-2 2-520,-10 2-937,-2 3 953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11.8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 8378,'2'1'3011,"0"1"-2501,1 1 0,0-1 0,-1 1 0,0 0 0,2 1-510,10 15 767,142 149 4053,-143-154-4493,0 0 1,0 1-1,-2 1 1,7 11-328,-14-21 87,-1 0 0,0 0-1,0 1 1,-1-1 0,0 1-1,0 0 1,0-1 0,-1 1-1,0 0 1,0 0 0,-1 0 0,0 0-1,0 0 1,-1 5-87,-2 0 82,0 0 0,0 0 0,-1-1 0,-1 1 1,0-1-1,0 0 0,-1 0 0,-1-1 0,0 0 0,0 0 0,-1 0 0,-2 2-82,-19 17-19,-1-1-1,-1-2 1,-1-1 19,8-5-233,8-7-1460,1 1 1,-8 10 1692,1-1-1203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19.1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62 4137,'-16'-38'2710,"16"37"-2479,0 0 0,-1 1 0,1-1 0,0 0 0,0 1 0,-1-1 0,1 0 0,0 0 0,0 1 0,0-1 0,0 0 0,0 0 0,0 1 0,0-1 0,0 0 0,0 0 0,0 1 0,1-1 0,-1 0 0,0 1 0,0-1 1,1 0-232,-1 1 122,0 0 1,0 0-1,0-1 1,0 1-1,0 0 1,0 0 0,1 0-1,-1 0 1,0-1-1,0 1 1,0 0 0,0 0-1,0 0 1,0 0-1,0-1 1,0 1-1,0 0 1,0 0 0,0 0-1,0 0 1,0-1-1,0 1 1,0 0-1,-1 0 1,1 0 0,0 0-1,0-1 1,0 1-1,0 0 1,0 0 0,0 0-1,0 0 1,0 0-1,-1 0 1,1-1-1,0 1 1,0 0 0,0 0-1,0 0-122,0 0 1233,0 0-172,0 2-130,2 24-110,7 125 660,-5 61 266,5-236-1694,-6 10-77,2 0-1,0 0 1,0 0-1,1 1 1,1 0-1,8-12 25,-12 21 0,1-1 1,-1 1-1,1 0 0,0 0 1,0 1-1,0-1 0,0 1 1,1 0-1,2-2 0,-4 4 6,0-1 0,1 1-1,-1 0 1,0 0 0,1 0-1,-1 0 1,1 1 0,-1-1-1,1 1 1,-1 0 0,1 0-1,-1 0 1,1 0 0,-1 1-1,2 0-5,-2-1 14,0 1 0,0 0-1,0 0 1,0 0-1,-1 1 1,1-1-1,0 1 1,-1-1 0,1 1-1,-1 0 1,1 0-1,-1 0 1,0 0-1,1 1-13,0 1 46,0 0 0,-1 0-1,1 0 1,-1 0 0,0 1 0,0-1-1,0 1 1,0 3-46,1 5 197,-1 0 0,0 0 1,-1 0-1,0 0 0,-1 0 1,-1 3-198,1-3 135,-1 0 0,0 0 0,-1-1 0,-1 1 1,-1 4-136,2-13-455,0-5-851,2-5 830,0 4 732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19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11907,'7'12'4609,"-4"-10"-2705,-3 1-704,4 9 152,-6 1-15,-7 7-409,1 6-312,1-3-304,2 3-56,5 0-32,5-2 0,-1-2-264,-1-5-480,5-6-1264,-5-6-721,6-6 1401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0.7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25 4665,'0'-1'585,"0"0"-1,-1 0 1,1 0 0,0 0-1,-1 0 1,1 0 0,0 0-1,-1 0 1,1 0 0,-1 0-1,0 0 1,1 1 0,-1-1-1,0 0 1,1 0-1,-1 1 1,0-1 0,0 0-1,0 1 1,0-1 0,0 0-585,-1 0 371,0 0 0,-1 1 1,1-1-1,0 0 1,-1 1-1,1 0 0,0-1 1,-1 1-1,0 0-371,-3 0 88,-1 0 1,1 1-1,0 0 0,0 0 1,0 0-1,1 1-88,3-1 50,1-1 0,0 1 0,0 0 0,0-1 0,0 1 0,-1 0 0,1 0-1,0 0 1,0 0 0,1 0 0,-1 0 0,0 0 0,0 0 0,0 0 0,1 0 0,-1 1 0,1-1 0,-1 0 0,1 0 0,-1 1-1,1-1 1,0 0 0,-1 1 0,1-1 0,0 0 0,0 1 0,0-1-50,-1 6 195,-2 13 97,0 0 0,1 1 0,1-1 0,1 0 0,1 1 0,0-1 1,2 1-1,2 8-292,-3-21 56,1 0 0,0 0 0,0-1 0,0 1 0,1-1 0,0 0 1,3 3-58,-5-7-157,0 0-1,0-1 0,0 1 0,0-1 0,0 0 0,0 1 0,1-1 0,-1 0 0,1-1 0,0 1 0,-1 0 0,1-1 0,0 1 0,0-1 0,0 0 0,0 0 1,0 0-1,0 0 0,1-1 0,1 1 159,-4-1-337,0 0 0,1 0 1,-1 0-1,0 0 1,0-1-1,1 1 0,-1 0 1,0 0-1,0-1 1,1 1 336,9-11-2059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1.0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11322,'0'0'441,"1"-1"0,-1 1 0,0-1 0,0 1 0,0-1 0,0 1 0,0 0 1,0-1-1,0 1 0,1 0 0,-1-1 0,0 1 0,0 0 0,0-1 0,1 1 0,-1 0 0,0-1 0,1 1 0,-1 0-441,9-5 2046,16 1-1736,-18 4-194,-2-1-41,1 1 0,0-1-1,0 2 1,-1-1 0,1 0-1,0 1 1,-1 0 0,1 1-1,-1-1 1,4 2-75,-5-1 48,5 1 30,-1 0-1,1 1 1,-1 0-1,0 1 1,3 2-78,-9-6 9,0 1 0,-1-1 0,1 0 0,-1 1 0,1-1 0,-1 1 0,0-1 0,0 1 0,0 0 0,1 0 0,-1-1 0,-1 1 0,1 0 0,0 0 0,0 0 1,-1 0-1,1 0 0,-1 0 0,0 0 0,0 0 0,1 0 0,-1 0 0,0 0 0,-1 0 0,1 0 0,0 0 0,-1 1-9,-1 3 21,1-1 0,-2 0 1,1 1-1,-1-1 0,0 0 0,0-1 1,0 1-1,0 0 0,-1-1 0,0 0 0,0 0 1,0 0-1,-1 0 0,0 0-21,-5 4 48,0-2 0,-1 1 0,0-2 0,0 1 0,0-1 1,-3 0-50,-11 6 155,23-9-57,6-1-34,8 0 14,-10-1-58,36 0 90,0-1 0,0-2 0,28-6-109,-54 7-505,-9 2 98,0 0 0,0-1 1,0 1-1,0-1 1,0 0-1,0 0 407,-3 1-39,0 0 0,1-1 1,-1 1-1,0 0 0,0 0 0,0 0 1,0 0-1,1 0 0,-1-1 0,0 1 1,0 0-1,0 0 0,0 0 0,0 0 0,0-1 1,0 1-1,0 0 0,0 0 0,1 0 1,-1 0-1,0-1 0,0 1 0,0 0 1,0 0-1,0 0 0,0-1 0,0 1 0,0 0 39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1.5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44 11338,'0'-1'349,"0"1"0,-1 0 0,1 0 0,0 0-1,-1 0 1,1 0 0,0 0 0,-1 0 0,1-1 0,-1 1-1,1 0 1,0 0 0,-1 0 0,1 1 0,0-1-1,-1 0 1,1 0 0,-1 0 0,1 0 0,0 0-1,-1 0-348,-5 7 3430,4-3-3169,1 0 0,-1 0 0,1 0 0,-1 4-261,-6 38 541,7-42-487,1-1 0,0 0 0,1 0-1,-1 0 1,0 0 0,1 0 0,-1 0 0,1 1-1,0-1 1,0 0 0,1-1 0,-1 1-1,1 2-53,2 0 96,-1-1-1,1 1 1,-1-1-1,1 1 1,4 2-96,-5-4 18,1 0 0,-1-1 0,1 1 0,-1-1 0,1 0 0,0 0 1,-1 0-1,1-1 0,0 1 0,0-1 0,0 0 0,1 0 0,-1 0 1,0-1-1,0 1 0,0-1 0,1 0 0,-1-1 0,0 1 0,0-1 1,1 0-19,0 0 1,0 0 1,-1-1-1,1 1 1,-1-1-1,1 0 1,-1-1 0,0 1-1,0-1 1,0 0-1,0 0 1,0 0 0,-1 0-1,1-1 1,-1 1-1,0-1 1,0 0-1,0 0 1,0-2-2,-1 2 9,0 0 1,0 0-1,0 0 1,0 0-1,-1-1 0,0 1 1,0-1-1,0 1 1,0-1-1,-1 1 0,0-1 1,1 0-1,-2 1 1,1-1-1,-1 1 0,1-1 1,-2-2-10,0 2 0,0 0 0,0 1 0,0-1 0,0 1 0,-1 0 0,0-1 0,0 1 0,0 1 0,0-1 0,-1 0 0,1 1 0,-1-1 0,0 1 0,0 0 0,0 1 0,-1-2 0,1 2-8,0 0 1,-1 0-1,1 0 0,0 0 0,-1 1 1,1-1-1,-1 1 0,0 0 0,1 1 1,-1-1-1,0 1 0,1 0 0,-1 0 1,0 0-1,-1 1 8,3-1-36,0 1 0,0 0 0,0 0 1,0 0-1,1 0 0,-1 1 0,0-1 0,0 1 0,1 0 1,-1-1-1,1 1 0,0 0 0,0 0 0,-1 1 0,1-1 1,0 0-1,1 1 0,-1-1 0,0 1 0,1 0 0,0 0 1,-1-1-1,1 1 0,0 1 36,0 0-332,0 0 0,0 0 0,0 0-1,0 1 1,0 2 332,1-6 17,0 0 0,0 0 0,0 1 0,0-1 0,0 0 0,0 0 0,1 0 0,-1 0 0,0 1 0,1-1 0,-1 0 0,0 0 0,1 0 0,-1 0 0,1 0 0,0 0 0,-1 0 0,1 0 0,0 0 0,0 0 0,-1-1 0,1 1 0,1 0-17,1 1 70,-1-1-1,1 0 1,0-1-1,0 1 1,0 0-1,1-1-69,-3 0 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2.0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9282,'15'-3'3802,"-12"1"-3495,0 1 0,1 1 0,-1-1 0,0 0 0,0 1 0,0 0 0,0 0 0,1 0 0,-1 0 0,0 0 0,0 0 0,0 1 0,1 0 0,-1-1 0,0 1 0,0 1 0,0-1-307,3 2 362,0 1 0,0 0 1,-1 1-1,1-1 0,-1 1 1,0 0-1,0 0 0,-1 1 1,3 3-363,8 13 1460,11 22-1460,-15-26 354,-5-6-165,-1-1 0,1 1 0,-2-1 0,1 2 0,-2-1 0,0 0 0,0 1 0,0 10-189,-2-13 71,-1 0 0,0 0 0,0 1 0,-1-1-1,-1 0 1,0 0 0,0 0 0,-1 0 0,0 0 0,0 0-1,-3 3-70,2-7-293,0 0 0,0-1 0,0 1-1,-1-1 1,0 0 0,0 0-1,0 0 1,0-1 0,-1 0-1,0 0 1,0 0 0,0-1-1,0 1 1,-1-2 0,1 1-1,-1-1 1,-1 1 293,-22 1-1239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44.5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0 4009,'-10'3'2891,"7"-3"-2491,1 0 1,0 1-1,0 0 0,-1-1 1,1 1-1,0 0 1,0 0-1,0 0 1,0 0-1,0 0 0,0 1 1,0-1-1,0 1-400,-28 21 4050,30-23-4031,0 0-1,0 0 0,0 0 1,0 0-1,0 0 0,1 0 1,-1 0-1,0 0 0,0 0 0,0 0 1,0 0-1,0 0 0,0 0 1,0 0-1,0 0 0,0 1 0,0-1 1,0 0-1,0 0 0,0 0 1,0 0-1,0 0 0,0 0 0,0 0 1,0 0-1,0 0 0,0 0 1,0 0-1,0 0 0,0 0 1,0 1-1,0-1 0,0 0 0,0 0 1,0 0-1,0 0 0,0 0 1,0 0-1,0 0 0,0 0 0,0 0 1,0 0-1,0 0 0,0 0 1,0 0-1,0 0 0,0 0 0,0 1 1,-1-1-1,1 0 0,0 0 1,0 0-1,0 0 0,0 0 1,0 0-1,0 0 0,0 0 0,0 0 1,0 0-1,0 0 0,0 0 1,0 0-1,0 0 0,0 0 0,-1 0 1,1 0-1,0 0 0,0 0 1,0 0-1,0 0-18,5 0 1433,4-2-1336,0 1-1,0 0 1,0 0-1,0 1 1,4 1-97,2-1 43,35-1 34,0-2 1,27-7-78,-41 5 25,1 2 1,-1 1 0,9 2-26,-40 0 22,1 1-1,0-1 1,0 1 0,-1 0 0,2 1-22,-6-2-15,0 1 1,1-1-1,-1 1 0,0 0 1,0-1-1,1 1 1,-1 0-1,0 0 0,0-1 1,1 2 14,-2-1-39,1-1 0,-1 1 1,0-1-1,1 1 0,-1-1 1,0 1-1,0-1 0,1 1 1,-1-1-1,0 1 0,0 0 0,0-1 1,0 1-1,0-1 0,0 1 1,0-1-1,0 1 0,0 0 1,0-1-1,0 1 0,0-1 1,0 1-1,0 0 0,-1-1 39,1 1-125,0 0-1,-1-1 1,1 1-1,0-1 0,-1 1 1,1-1-1,0 0 1,-1 1-1,1-1 0,-1 1 1,1-1-1,-1 0 1,1 1-1,-1-1 0,1 0 1,-1 0-1,0 1 1,1-1-1,-1 0 0,1 0 1,-1 0-1,1 0 1,-1 0 125,-10 2-906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7.7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64 7898,'-1'-1'3209,"-7"-6"4435,8 7-7556,0 0 0,0 0 0,0 0-1,0-1 1,-1 1 0,1 0 0,0 0-1,0 0 1,0 0 0,0 0 0,0 0 0,0-1-1,0 1 1,-1 0 0,1 0 0,0 0-1,0 0 1,0-1 0,0 1 0,0 0-1,0 0 1,0 0 0,0 0 0,0-1 0,0 1-1,0 0 1,0 0 0,0 0 0,0-1-1,0 1 1,0 0 0,0 0 0,0 0-1,0 0 1,0-1 0,1 1 0,-1 0 0,0 0-1,0 0 1,0 0 0,0 0 0,0-1-1,0 1 1,0 0 0,1 0-88,47-14 484,-10 3-493,1 2 0,0 2 0,17 0 9,-56 7-9,15 0-937,-12 2-391,-6 2-1042,-12 7 976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8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58 10170,'1'0'823,"0"0"0,0 0-1,0 0 1,1-1 0,-1 1-1,0 0 1,0-1 0,0 1 0,1-1-1,-1 1 1,0-1-823,10-4 2205,90-26-269,-79 25-1791,0 2 1,0 0-1,14 0-145,-20 4-56,-11 2-838,-9 2-2045,2-4 256,1 0 1021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29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49 113 10514,'-9'-14'1351,"8"11"-1005,-1 1 0,0-1 0,0 0 0,0 1 0,0-1 0,0 1 0,-1-1 0,1 1 0,-1 0 0,1 0 0,-1 0 0,0 0-346,2 2 264,0-1 1,1 1-1,-1-1 0,0 1 1,1-1-1,-1 1 1,1-1-1,-1 0 1,0 1-1,1-1 0,0 0 1,-1 0-1,1 1 1,-1-1-1,1 0 0,0 0 1,-1 0-1,1 0 1,0 1-1,0-1 1,0 0-1,0 0-264,0 0 26,1 1 0,-1 0 0,0-1 0,1 1 0,-1 0-1,1 0 1,-1 0 0,0-1 0,1 1 0,-1 0 0,1 0 0,-1 0 0,1 0 0,-1 0 0,1 0 0,-1 0 0,1 0-1,0 0-25,2-1 69,16-1 7,103-19 25,-92 14-117,-10 2 3,-1 1-1,1 0 0,0 2 1,1 0-1,8 2 14,-24 0 7,1 1-1,-1 0 1,1 0 0,4 2-7,-10-3 1,0 0 1,0 0-1,0 0 1,0 0 0,0 0-1,0 0 1,0 0-1,0 0 1,0 0-1,1 0 1,-1 0-1,0 0 1,0 0 0,0 0-1,0 0 1,0 0-1,0 1 1,0-1-1,0 0 1,0 0-1,0 0 1,0 0-1,0 0 1,0 0 0,0 0-1,0 0 1,0 0-1,0 0 1,0 0-1,0 0 1,1 1-1,-1-1 1,0 0 0,0 0-1,0 0 1,0 0-1,0 0 1,0 0-1,0 0 1,-1 0-1,1 0 1,0 0-1,0 1 0,-3 3 19,-2 2 94,-48 125 622,41-102-454,2 0 0,1 0-1,1 1 1,-3 25-282,8-33 60,1 0 0,0 0-1,2 0 1,1 0 0,0 0 0,2 0 0,1 1-60,-3-19 3,0 0 0,1 0 0,-1-1 0,1 1 1,0 0-1,0-1 0,0 0 0,2 3-3,8 13 24,-12-18-42,1 0 0,-1 0 0,0 0 0,0 0 0,0 0 0,0 0 0,0 0 0,0 0 0,0 0 0,0-1 0,0 1 0,0 0 0,-1 0 0,1 0 0,0 0 0,-1 0 0,1 0 0,0-1 0,-1 1 0,1 0 0,-1 0 0,1-1 0,-1 1 0,0 0 0,1 0 0,-1-1 0,0 1-1,1-1 1,-1 1 0,0-1 0,0 1 0,1-1 0,-1 1 0,0-1 0,0 0 0,0 1 0,0-1 0,0 0 0,1 0 0,-1 0 0,0 1 0,0-1 0,0 0 0,0 0 0,0-1 0,0 1 0,0 0 0,0 0 18,-4-4-4224,4 3 2616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35.4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201 32 5649,'11'-6'963,"12"-6"444,0-2 3651,-26 16 1911,-3 0-6739,1 1-1,-1 0 1,1 1-1,0 0-229,-11 9 242,5-5-37,1 1-1,-1-2 1,0 0 0,-2 1-205,1-2 174,0 2 1,1-1-1,0 1 1,0 1-1,1 0 1,0 1-1,-3 5-174,12-14 12,0 0 0,1 0 0,-1 0 1,1 0-1,-1 0 0,1 0 0,0 0 0,-1 0 0,1 1 0,0-1 0,0 0 0,0 0 0,0 0 0,0 0 0,0 1 0,0-1 0,0 0 0,0 0 0,1 0 0,-1 0 0,0 0 0,1 0 1,-1 0-1,1 1 0,0-1 0,-1 0 0,1 0 0,-1-1 0,1 1 0,0 0 0,0 0-12,3 3 54,-1 0-1,1 0 1,0 0-1,0-1 1,5 4-54,27 16 214,-23-16-99,0 1 0,-1 1 0,0 0 0,-1 0 0,0 1 0,0 0 0,5 9-115,-14-17 68,-1 0 1,1 0-1,-1 1 1,0-1-1,0 0 1,0 1-1,0-1 1,-1 1-1,1-1 0,-1 1-68,1-2 32,-1 0-1,0 0 0,0-1 0,0 1 0,0 0 0,0 0 0,0 0 1,0 0-1,0 0 0,-1 0 0,1 0 0,0-1 0,0 1 0,-1 0 1,1 0-1,-1 0 0,1-1 0,-1 1 0,1 0 0,-1 0 0,1-1 1,-1 1-1,1 0 0,-1-1 0,0 1 0,0-1 0,1 1 0,-1-1 1,0 1-1,0-1-31,-4 2 84,0 0 0,0-1 0,0 0 0,0 0 0,0 0 0,-1-1 1,1 1-1,-3-1-84,-44-5 199,26 2-115,13 2-450,0 0 1,1-2-1,-6 0 366,16 2-360,-1 0 1,1 1-1,-1-1 0,1 0 1,-1 0-1,1 0 0,-1-1 1,1 1-1,0-1 0,0 1 0,0-1 1,0 0-1,0 1 0,0-1 1,0 0-1,0 0 0,1-1 1,-1 1-1,1-1 360,-1-2-635,0-1 0,1 1 0,0 0 1,0-5 634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35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12107,'1'0'4857,"5"0"-3185,6 0-216,1-4 233,5 6-401,6 1-208,11 1-584,1-1-152,4-2-88,-2 0-16,-7 3-64,-2 3-39,-13-6-137,-2 2-449,-14 1-1199,1-3-768,7 15 1327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39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7634,'0'0'3958,"2"3"1309,3 11-4812,0 4 271,-1 0 0,-1 1 0,1 15-726,-3-9 602,-1 1 0,-1 0 0,-1 5-602,-1 17 583,2-13-223,0-5-23,-1 0-1,-5 29-336,6-59 34,0-2-83,1-9-152,2-4 143,0-1-1,2 1 0,0 0 0,1-2 59,3-6-41,0 1-1,7-13 42,-10 25 7,1 0 1,0 1-1,0-1 0,1 1 1,6-7-8,-10 13 11,0 0 1,0 1-1,1-1 0,-1 0 1,1 1-1,-1 0 1,1 0-1,0 0 0,0 0 1,0 1-1,0-1-11,-1 1 15,-1 1 0,0-1 0,0 1 0,1 0 0,-1 0 0,0 0 0,1 0 0,-1 0 0,0 0 0,0 0 0,1 1 0,-1-1 0,0 1 0,0 0 0,0 0 0,0 0 0,1 0 0,-1 0 0,0 0 0,-1 0 0,2 1-15,2 3 49,0 0 0,0 0 1,0 0-1,-1 1 0,0-1 1,0 1-1,-1 0 0,1 0 0,-1 1 1,-1-1-1,1 0 0,-1 1 0,0 3-49,4 14 192,-2 1 0,0 0 0,-2 2-192,0-7 88,-3 4 14,0-9-291,-1-9-1266,1-10-4548,1 2 4502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40.5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8578,'0'0'262,"0"0"0,1-1 0,-1 1 0,0-1 1,0 1-1,1-1 0,-1 1 0,0-1 0,1 1 0,-1 0 0,0-1 1,1 1-1,-1 0 0,1-1 0,-1 1 0,0 0 0,1-1 0,-1 1 1,1 0-1,-1 0 0,1 0 0,-1-1 0,1 1 0,-1 0 0,1 0 1,-1 0-263,16-3 2311,-9 2-1718,0 1 1,0 0-1,-1 0 0,1 0 0,0 1 1,-1 0-1,5 2-593,-8-3 56,-1 1-1,0 0 1,0 0-1,0 0 1,0 0-1,0 0 1,0 0-1,0 0 1,0 1-1,0-1 1,0 1 0,0-1-1,-1 1 1,1 0-1,-1 0 1,0 0-1,1 0 1,-1 0-1,0 0 1,0 0 0,0 0-1,0 0 1,0 3-56,0-1 9,0 0 1,0 0-1,-1 0 1,0 1 0,0-1-1,0 0 1,0 0-1,-1 1 1,0-1-1,0 0 1,0 0 0,0 0-1,0 0 1,-1 0-1,0 0 1,0 0 0,-2 2-10,-4 6 72,0-1 0,-1 0 0,-1 0 0,-7 5-72,9-8 87,6-4 120,4-3 118,8-2-69,-9 1-283,11-3 61,0 0 0,0-1 0,0 0 0,5-3-34,-12 4 2,1 1-333,0 0-1,-1-1 0,1 0 0,-1-1 1,0 1-1,0-1 0,0 0 0,3-4 332,1-1-850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41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168 13 8146,'-5'-8'3921,"-3"3"-1529,-11 5-351,6 9-137,-5 19-504,-2 8-376,2 15-511,-6 2-145,3-2-72,5-2 0,10-5-80,9-4-48,10-4-104,2-3-40,10-9-1176,7-6-785,11-15 1169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41.5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34 9282,'-1'0'310,"0"-1"1,1 0-1,-1 0 1,1 0-1,-1 0 1,1 0-1,-1 0 0,1 0 1,0 0-1,-1 0 1,1 0-1,0 0 0,0 0 1,0 0-1,-1 0 1,1-1-311,1 1 152,-1 0 1,1 0-1,-1 1 1,1-1-1,-1 0 0,1 1 1,0-1-1,-1 0 1,1 1-1,0-1 1,-1 1-1,1-1 0,0 1 1,0-1-1,0 1 1,-1 0-1,1-1 1,0 1-1,0 0 1,0 0-1,0-1 0,0 1-152,6-1 275,0-1-1,0 1 0,1 1 1,-1-1-1,0 1 0,0 1 1,1-1-1,-1 1 0,0 0 1,0 1-1,0 0 0,0 0 1,6 3-275,-11-5 15,0 1 0,0 1 0,1-1 0,-1 0 0,0 0 0,0 1 0,-1-1 1,1 1-1,0 0 0,-1-1 0,1 1 0,0 0 0,-1 0 0,0 0 0,0 0 1,1 0-1,-1 2-15,0-1 13,0 0-1,0 0 1,-1 0 0,1 1 0,-1-1 0,0 0 0,1 1 0,-2-1-1,1 0 1,0 0 0,-1 4-13,-1 0 28,0 1 0,-1-1-1,0 1 1,0-1 0,-1 0 0,1 0-1,-2 0 1,1-1 0,-1 0 0,-1 2-28,2-3 68,-1 0 1,0 0 0,0 0-1,0-1 1,0 0 0,-1 0-69,0 1 372,6-5-364,0 0 1,0 0-1,0 0 0,0 0 1,0 0-1,0 0 0,0 0 1,0 0-1,0 0 0,0 0 1,0 1-1,-1-1 0,1 0 1,0 0-1,0 0 0,0 0 1,0 0-1,0 0 1,0 0-1,0 0 0,0 0 1,0 0-1,0 0 0,0 0 1,0 0-1,0 1 0,1-1 1,-1 0-1,0 0 0,0 0 1,0 0-1,0 0 0,0 0 1,0 0-1,0 0 0,0 0 1,0 0-1,0 0 1,0 0-1,0 0 0,0 0 1,0 0-1,0 0 0,0 0 1,0 0-1,0 1 0,0-1 1,1 0-1,-1 0 0,0 0 1,0 0-1,0 0 0,0 0 1,0 0-1,0 0 0,0 0 1,0 0-1,0 0 0,0 0 1,0 0-1,0 0 1,0 0-1,1 0 0,-1 0 1,0 0-1,0-1 0,0 1 1,0 0-1,0 0-8,8-3 753,16-2-669,-5 0-322,1 2 0,12-1 238,1 0-6656,7-4 6656,-20 3-1707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41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19 346 9210,'25'-31'3974,"-25"31"-3932,0 0 1,0 0-1,0 0 0,0 0 1,0 0-1,0 0 0,0 0 1,-1 0-1,1 0 0,0 0 1,0 0-1,0 0 0,0 0 1,0 0-1,0 0 0,-1 0 0,1 0 1,0 0-1,0 0 0,0 0 1,0 0-1,0 0 0,0-1 1,0 1-1,0 0 0,0 0 1,0 0-1,-1 0 0,1 0 1,0 0-1,0 0 0,0 0 0,0-1 1,0 1-1,0 0 0,0 0 1,0 0-1,0 0 0,0 0 1,0 0-1,0 0 0,0-1 1,0 1-1,0 0 0,0 0 1,0 0-1,0 0 0,0 0 0,0 0 1,0 0-1,0-1 0,0 1 1,0 0-1,0 0 0,0 0 1,1 0-1,-1 0 0,0 0 1,0 0-1,0 0 0,0-1 1,0 1-43,-10 6 2046,7-3-1700,0 0 0,1 0-1,-1 0 1,1 0 0,0 1-1,0-1 1,0 1 0,0-1-1,1 1 1,-1 0 0,1 1-346,-1 0 135,1 0 1,0 1 0,0-1-1,0 0 1,1 0 0,0 1 0,0-1-1,0 1-135,1-3 11,-1 0 1,1-1-1,0 1 0,0 0 1,0-1-1,0 1 0,1-1 0,-1 1 1,1-1-1,-1 0 0,1 0 1,0 1-1,0-1 0,0 0 0,0-1 1,0 1-1,1 0 0,-1-1 1,0 1-1,1-1 0,-1 0 0,1 1 1,0-1-1,-1-1 0,1 1 1,0 0-12,2 0-2,0 1 0,0-1 0,-1-1 1,1 1-1,0-1 0,0 0 1,0 0-1,0 0 0,0-1 0,0 1 1,-1-1-1,1 0 0,0-1 1,2-1 1,-4 2-2,-1 0 0,0 0 1,0-1-1,1 1 1,-1-1-1,0 0 0,-1 0 1,1 0-1,0 0 1,0 0-1,-1 0 1,0 0-1,1 0 0,-1 0 1,0-1-1,0 1 1,0-1-1,0 1 0,0-1 1,-1 1-1,1-1 1,-1 1-1,0-1 0,0 0 1,1 1-1,-2-1 1,1 1-1,0-2 2,-1-1 6,0 0 0,0 0-1,0 0 1,0 0 0,-1 1 0,0-1-1,0 0 1,0 1 0,0 0 0,-1-1-1,0 1 1,0 0 0,0 0 0,-2-2-6,0 3-80,1-1 0,0 0 0,-1 1 0,0 0 1,1 0-1,-1 1 0,-1-1 0,1 1 1,0 0-1,0 0 0,-1 1 0,1-1 0,-1 1 1,0 0-1,1 1 0,-1 0 0,0 0 80,4 0-142,1 0-1,0 0 1,-1 0-1,1 0 0,0 1 1,0-1-1,-1 0 1,1 1-1,0-1 0,0 1 1,-1-1-1,1 1 1,0 0-1,0 0 1,0-1-1,0 1 0,0 0 1,0 0-1,0 0 1,0 0-1,1 0 1,-1 0-1,0 1 143,-6 14-1048</inkml:trace>
  <inkml:trace contextRef="#ctx0" brushRef="#br0" timeOffset="1">234 0 12603,'14'27'4681,"6"-2"-3569,2 0-664,3 11 184,-1 4 128,-4-1 169,-5 4-121,-4 5-328,-7 0-136,-10 0-136,-3 0-32,-8-7-80,-2-3-16,-1-8-200,9-5-384,-2-14-1433,4-8-1455,21-17 2055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00:54.3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26 3585,'-2'-3'1429,"-7"-13"3800,6 9-6,16 36-1380,10 34-3144,-17-45-435,-1 0 0,-1 0 0,-1 0-1,-1 1 1,1 16-264,-5-18 128,-1-12-62,3-5-64,0 0 0,0-1 1,-1 1-1,1 0 0,0 0 0,0 0 0,-1 0 0,1-1 0,0 1 0,0 0 0,0 0 1,-1 0-1,1-1 0,0 1 0,0 0 0,0 0 0,0 0 0,0-1 0,-1 1 0,1 0 1,0 0-1,0-1 0,0 1 0,0 0 0,0-1-2,-2-6-15,0-1 0,0 1 0,0-1 0,1 0 0,1 1 0,-1-5 15,1-9-175,2-16 175,-1 30-24,0-1 0,1 1 1,0 0-1,0-1 1,0 1-1,1 0 0,0 0 1,0 1-1,1-1 0,0 0 24,-2 5-4,0-1 0,0 1 0,0-1 0,0 1 0,0 0-1,1 0 1,-1 0 0,1 0 0,-1 1 0,1-1 0,2-1 4,-3 3 0,0-1 0,0 0 1,0 1-1,1-1 0,-1 1 1,0 0-1,0 0 0,1 0 1,-1 0-1,0 0 0,0 0 1,1 0-1,-1 1 0,0-1 1,0 1-1,1 0 0,-1 0 0,2 0 17,0 1 0,-1 0 0,1 0 0,-1 1 0,1-1 0,-1 0 0,0 1 0,0 0 0,0 0 0,0 0 0,-1 0 0,1 1-1,-1-1 1,0 0 0,0 1 0,0 0 0,0-1 0,-1 1 0,1 0 0,-1 0 0,0 0 0,0 0 0,-1 0 0,1 2-17,0 4 43,0 1 1,-1 0 0,-1 0 0,1 0-1,-2 0 1,0 0 0,0 0 0,-3 6-44,2-7-12,7-27-91,1 2 76,0-1 0,1 1 0,1 1 1,3-4 26,-9 15-4,3-4-5,0 0 0,1-1 0,0 2-1,0-1 1,1 0 0,0 1 0,0 0 0,0 0-1,1 1 1,0 0 0,0 0 0,4-2 9,-6 5 6,0-1-1,0 1 1,0 0 0,0 0 0,1 0 0,-1 1 0,1 0 0,-1 0-1,1 0 1,-1 1 0,1 0 0,0 0 0,-1 0 0,1 1-1,-1 0 1,1 0 0,-1 0 0,2 1-6,-5-1 16,0-1 1,0 2 0,0-1-1,0 0 1,0 0-1,0 1 1,0-1-1,0 1 1,-1-1-1,1 1 1,0 0-1,-1-1 1,1 1-1,0 1-16,1 4 135,1-1-1,-1 1 1,2 6-135,6 12 309,-8-20-224,-1 0-1,0 0 1,0 1 0,0-1-1,0 1 1,0 5-85,-1-9 3,-1 0 0,0 0 0,0 0 0,1 0-1,-1 0 1,0 0 0,-1 0 0,1 1 0,0-1 0,-1 0 0,1 0 0,-1 0-1,1 0 1,-1 0 0,0 0 0,0 0 0,0 0 0,0-1 0,-1 1 0,1 1-3,-4-7-4639,4 3 3310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42.4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55 9186,'-3'-7'4569,"-1"3"-688,12 0-2617,7-2 48,6-1-191,4-2-121,11 1-624,-4 2-200,7 2-456,1 6-624,-6 6-2793,6 5 2473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42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19 253 13139,'-6'0'1728,"-1"2"-632,4 0 1793,2-2-1945,0 0 56,1 0-95,0-1-105,0 0-600,17-6-408,18-5-1409,39-15-3016,-22 19 3033</inkml:trace>
  <inkml:trace contextRef="#ctx0" brushRef="#br0" timeOffset="1">432 47 9130,'-6'-9'1691,"3"6"-1274,1 0 0,0 0 0,0 0 1,0 0-1,1-1 0,-1 1 1,1-1-1,0 1 0,-1-2-417,2 5 43,0 0 0,1 0 0,-1-1-1,0 1 1,0 0 0,0 0 0,0 0 0,0 0-1,0 0 1,0 0 0,0-1 0,0 1-1,0 0 1,0 0 0,0 0 0,0 0-1,0 0 1,0 0 0,1 0 0,-1-1-1,0 1 1,0 0 0,0 0 0,0 0 0,0 0-1,0 0 1,0 0 0,1 0 0,-1 0-1,0 0 1,0 0 0,0 0 0,0 0-1,0 0 1,1 0 0,-1 0 0,0 0-1,0 0 1,0 0 0,0 0 0,0 0-1,1 0 1,-1 0 0,0 0 0,0 0 0,0 0-43,8 2 936,24 11 1286,0 2-1,17 11-2221,-35-18 427,1 1-1,-1 1 0,3 3-426,-11-8 101,1 1 1,-1 0-1,-1 0 0,1 1 0,-1-1 0,0 1 0,2 4-101,-5-7 16,-1 0-1,1-1 0,-1 1 0,0 0 0,0-1 0,-1 1 0,1 0 0,-1 0 0,0 0 0,0-1 0,0 1 0,0 0 0,-1 0 0,0 0 1,1-1-1,-1 1 0,-2 3-15,-1 5 46,-2 0 1,1 0 0,-1-1-1,-6 8-46,3-6 75,-1 0 1,-1-1-1,-5 5-75,-10 11 313,26-27-306,0-1-1,-1 0 1,1 0-1,0 1 1,0-1 0,-1 0-1,1 1 1,0-1-1,0 0 1,0 1 0,0-1-1,-1 0 1,1 1-1,0-1 1,0 0 0,0 1-1,0-1 1,0 1-1,0-1 1,0 0 0,0 1-1,0-1 1,0 0 0,0 1-1,0-1 1,0 1-1,0-1 1,0 0 0,0 1-1,1-1-6,-1 1 4,1-1 1,-1 0-1,1 1 0,-1-1 0,1 1 1,-1-1-1,1 0 0,0 1 0,-1-1 1,1 0-1,0 1 0,-1-1 0,1 0 0,0 0 1,0 0-5,4 1 3,0-1 0,0 1-1,0-1 1,2 0-3,16-3 47,0 0-1,-1-1 0,0-1 0,4-2-46,27-10-1474,6-5 1474,-30 10-1559,-9 2 551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2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8074,'3'2'1434,"8"7"2943,7 17-1915,-10-16-2063,-1 1 67,0-1 1,-1 1 0,0 0-1,-1 0 1,3 10-467,61 151 3306,-62-155-3094,-4-11-157,0 0 0,-1 0 0,0 1 0,0-1 1,-1 0-1,0 1 0,0-1 0,0 1 0,-1-1 0,0 1 1,0 1-56,0-7 14,0 1 0,0-1 0,0 0 0,-1 0 0,1 1 0,0-1 0,-1 0 0,1 0 0,-1 1 0,1-1 0,-1 0 0,1 0 0,-1 0 0,0 0 0,0 0 0,0 0 0,1 0 0,-1 0 0,0 0 0,0 0 0,0 0 0,0-1 0,-1 1 0,1 0 0,0-1 0,0 1 0,0-1 0,0 1 0,-1-1 0,0 1-14,2-1 3,-1 0 1,1 0-1,-1 0 1,1 0-1,0 0 0,-1 0 1,1 0-1,-1 0 1,1 0-1,0-1 1,-1 1-1,1 0 1,0 0-1,-1 0 1,1 0-1,-1-1 0,1 1 1,0 0-1,0 0 1,-1 0-1,1-1 1,0 1-1,-1 0 1,1-1-1,0 1 1,0 0-1,-1-1 1,1 1-1,0 0 0,0-1 1,0 1-1,0 0 1,0-1-1,-1 1 1,1-1-1,0 1-3,-2-18-7,3 7-9,-1 0 0,1 0-1,1 0 1,0 0 0,1 0 0,0 0-1,0 0 1,2-1 16,-3 6-2,1 1 1,-1 0-1,1 0 1,0 1-1,0-1 0,1 1 1,-1-1-1,1 1 1,0 0-1,0 0 0,0 1 1,1-1-1,0 1 1,-1 0-1,1 0 0,0 1 1,1-1 1,2 0 27,0 0 0,0 0 1,0 1-1,0 1 0,1-1 0,-1 1 1,0 0-1,1 1 0,0 0-27,-6 0 47,-1 1 0,1-1 0,-1 1 0,1 0 0,-1-1 0,0 1 0,1 0 0,-1 0 0,0 0 0,0 1 0,1-1 0,-1 1 0,0-1 0,-1 1 0,1 0 0,0-1 0,0 1 0,-1 0 0,1 0 0,-1 0 0,1 1 0,-1-1 0,0 0-1,1 2-45,2 7 263,0 0 1,0 0 0,-1 1 0,1 8-265,-3-17 30,4 22 197,-1-11-204,-1-1-1,-1 1 1,-1 0-1,1 5-22,-4-12-2854,6-8 1766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2.5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10690,'0'0'381,"1"-1"1,0 0-1,-1 1 0,1-1 0,0 0 0,0 1 0,-1-1 0,1 1 0,0-1 0,0 1 1,0-1-1,0 1 0,0 0 0,0-1 0,0 1 0,0 0 0,0 0 0,0 0-381,21-3 1956,-19 3-1839,0 1 1,-1-1 0,1 0-1,0 1 1,-1-1 0,1 1-1,-1 0 1,1 0 0,-1 0-1,0 0 1,1 0 0,-1 1 0,0-1-1,0 1 1,0-1 0,0 1-1,0 0 1,0 0 0,0 0-1,0 0 1,-1 0 0,1 0-1,-1 0 1,0 1 0,1-1-1,-1 1 1,0-1 0,-1 1 0,1-1-1,0 1 1,-1-1 0,1 1-1,-1-1 1,0 1 0,0 0-1,0 0-117,0 3 29,-1-1-1,1 0 0,-1 0 0,0 0 0,-1 0 1,1 0-1,-1 0 0,0-1 0,-1 4-28,1-5 12,0-1 0,1 1 0,-1-1 0,0 1 0,0-1 0,0 0 0,0 0 0,-1 1 0,1-1 0,-1-1 0,1 1 0,-1 0 0,0-1 0,1 1 0,-1-1 0,-3 1-12,5-2 10,-6 2 14,7-2-23,-1 0 0,1 0-1,0 1 1,0-1-1,0 0 1,0 0-1,0 0 1,-1 0-1,1 0 1,0 0 0,0 0-1,0 0 1,0 0-1,0 0 1,0 0-1,-1 1 1,1-1 0,0 0-1,0 0 1,0 0-1,0 0 1,0 0-1,0 0 1,0 1 0,0-1-1,0 0 1,0 0-1,0 0 1,0 0-1,0 0 1,0 1-1,0-1 1,0 0 0,0 0-1,0 0 1,0 0-1,0 0 1,0 1-1,7 2-7,25 9 12,-8-3 45,15 3-50,-33-10 92,1 0 1,-1 1-1,6 2-92,-12-5 12,1 0 1,-1 1-1,0-1 0,0 0 0,1 0 1,-1 0-1,0 1 0,0-1 0,1 0 1,-1 1-1,0-1 0,0 0 0,0 0 1,0 1-1,1-1 0,-1 0 0,0 1 1,0-1-1,0 0 0,0 1 0,0-1 1,0 1-1,0-1 0,0 0 0,0 1 1,0-1-1,0 0 0,0 1 0,0-1 1,0 0-1,0 1 0,0-1 0,-1 0 1,1 1-1,0-1 0,0 0 0,0 1 1,0-1-1,-1 0 0,1 0 0,0 1 1,0-1-1,-1 0 0,1 0 0,0 1 1,0-1-1,-1 0-12,-16 13 415,7-7-338,0 0 0,0-1 0,-1 0 0,0-1-1,0 0 1,0-1 0,0 0 0,-7 1-77,17-4-60,0 0-1,0 0 1,0 0 0,0 0-1,0 0 1,0 0 0,0-1-1,-1 1 1,1 0 0,0 0-1,0-1 1,0 1 0,0-1-1,0 1 1,0-1 0,0 1 0,0-1-1,0 0 61,1 1-89,0-1-1,-1 1 1,1-1-1,-1 1 0,1-1 1,0 0-1,0 1 1,-1-1-1,1 0 1,0 1-1,0-1 1,0 0-1,0 0 0,0 1 1,0-1-1,0 0 1,0 1-1,0-1 1,0 0-1,0 1 1,0-1-1,0 0 0,1 1 1,-1-1-1,0 0 1,1 0 89,7-15-1124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2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0 13459,'-17'3'4825,"0"11"-3713,-3 12-152,-7 16 33,6 10-81,3 5-424,5 1-144,14-8-176,7-2-56,7-9-88,9-5-24,5-7-424,3-9-512,4-6 3272,-1-1-2080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3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61 9570,'3'1'1457,"1"0"1,-1 0-1,0-1 0,1 1 0,1-1-1457,29-2 3619,-27 0-3259,0 2 0,-1-1 0,1 1 0,0 0 0,4 1-360,-8-1 57,-1 1-1,1-1 0,-1 1 1,1 0-1,-1 0 0,1 0 1,-1 0-1,0 0 0,1 0 1,-1 1-1,2 0-56,-4-1 10,1 0 0,0 0-1,0 0 1,-1 0 0,1 0 0,0 0 0,-1 0-1,1 0 1,-1 0 0,1 0 0,-1 0 0,0 1-1,1-1 1,-1 0 0,0 0 0,0 0 0,0 1-1,0-1 1,0 0 0,0 0 0,0 0 0,0 1-1,-1-1 1,1 0 0,0 0 0,-1 0 0,1 0-10,-3 6 25,0-1 1,0 0-1,-1 0 1,1 0-1,-1 0 0,-1-1 1,1 0-1,-4 3-25,4-3 17,-1 0 0,1-1 0,0 2 0,1-1 0,-1 0-1,1 1 1,0 0 0,0 0 0,1 0 0,-1 1-17,3-6 1,0-1 1,0 1 0,-1 0 0,1-1 0,0 1-1,0-1 1,0 1 0,0 0 0,0-1-1,0 1 1,1-1 0,-1 1 0,0-1-1,0 1 1,0 0 0,1-1 0,-1 1-1,0-1 1,0 1 0,1-1 0,-1 1 0,0-1-1,1 1 1,-1-1 0,1 0 0,-1 1-1,1-1 1,-1 1 0,1-1 0,-1 0-1,1 1 1,-1-1 0,1 0 0,-1 0-1,1 0 1,-1 1 0,1-1 0,0 0-1,-1 0 1,1 0 0,-1 0 0,1 0 0,0 0-1,-1 0 1,1 0-2,5 0 14,0 0 1,0 0-1,1-1 0,3-1-14,-2 1 5,12-2-558,0-1 1,0-1-1,7-3 553,-9 3-554</inkml:trace>
  <inkml:trace contextRef="#ctx0" brushRef="#br0" timeOffset="1">347 68 12699,'0'7'6416,"7"13"-3682,-2-7-1451,-4-9-1170,2 1 0,-1-1 0,0 0 0,1 0 0,0 0 0,-1 0 0,2 0 1,-1-1-1,0 1 0,1-1 0,-1 0 0,1 0 0,0 0 0,0 0 0,1-1 0,-1 0 1,0 0-1,1 1-113,-2-2 29,0 0 1,0 0 0,0 0-1,0-1 1,0 1 0,1-1-1,-1 0 1,0 0-1,0 0 1,0 0 0,0 0-1,0 0 1,2-1-30,-3 0 5,0 0 0,1 0 0,-1 0 0,0 0 0,0 0 0,0 0 0,0-1 1,0 1-1,0-1 0,0 1 0,0-1 0,-1 0 0,1 0 0,0 0 0,-1 0 0,0 0 0,1 0 0,-1-1-5,2-3 14,-1 1 1,-1 0-1,1 0 0,-1 0 0,0-1 1,0 1-1,0-1 0,-1 1 0,0-1 1,0 1-1,0-1 0,-1 1 0,0-1 1,0 1-1,0 0 0,-1-1-14,1 2 12,0 1 0,-1-1 0,1 1 0,-1 0-1,0-1 1,0 1 0,0 0 0,0 0 0,0 1 0,-1-1 0,-1-1-12,2 2-1,0 1 0,0-1 0,0 1 0,-1 0 0,1-1 1,-1 1-1,1 0 0,-1 0 0,1 1 0,-1-1 1,1 0-1,-1 1 0,0 0 0,1-1 0,-1 1 1,-1 0 0,-1 0-213,1 1 0,-1-1 0,0 1 0,1 0 0,-1 0 0,1 0 1,-1 1-1,1 0 0,0-1 0,0 1 0,0 1 0,0-1 0,0 1 1,0 0-1,0-1 0,1 2 0,-1-1 0,1 0 0,0 1 0,0-1 1,0 1-1,1 0 0,-1 0 0,1 0 0,0 0 0,0 0 0,1 1 1,-1 0 212,-6 21-1210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3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13635,'12'5'5129,"4"5"-3697,4 7 25,1 10-225,0 1-96,5 9-424,-2 0-144,-14-2-176,-2 3-55,-7-4-81,-2 3-48,-5 3-88,-14-3-96,-10-2-432,1-7-377,4-10-1407,14-2 3744,6-11-1584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4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27 10946,'-62'4'4913,"53"-10"-1856,10 2-2001,3 4 33,5-4-113,7 2-56,6-4-488,0 1-216,6 1-1128,-3 5-817,-3 9 1065</inkml:trace>
  <inkml:trace contextRef="#ctx0" brushRef="#br0" timeOffset="1">23 198 9162,'-18'0'4817,"14"2"-736,4 3-2161,8-8-807,5 2-105,6-2-248,5-3-312,7-1-568,1-2-504,0 1-1025,0 8 1025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4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53 11154,'0'-3'543,"1"0"-1,-1 0 1,1 1-1,0-1 0,0 1 1,0-1-1,0 1 1,0-1-1,1 0-542,-1 1 356,1-1-1,-1 1 0,0-1 1,0 0-1,0 1 1,-1-1-1,1 0-355,-2-1 2254,-4 6-1235,-6 8-561,8-8-151,-11 11-123,1 0 0,0 1 0,1 0 0,0 1 0,1 0 0,1 0 0,1 2 0,0-1 1,1 1-1,-6 16-184,13-29 12,0 1 1,0 0 0,0-1 0,0 1-1,1 0 1,0 0 0,0 0 0,0-1 0,0 1-1,1 0 1,0 0 0,0-1 0,0 1-1,1 2-12,-1-4 0,1 0-1,0 0 1,0 0-1,0 0 1,0 0-1,0 0 1,0 0-1,1 0 1,-1-1-1,1 1 1,0-1-1,0 0 1,0 0-1,0 0 1,0 0-1,0-1 1,1 1-1,-1-1 1,3 1 0,5 1-18,0 0 1,0-1 0,0 0-1,0-1 1,0 0-1,7-1 18,6-2-1600,-1 0-1,15-4 1601,-18 3-1094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8T15:58:55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0 14075,'-8'19'5201,"-7"6"-3953,10 6-183,-6 11-273,-3 8-80,3 0-224,2 1-80,5-10-48,-6-8-448,12-10-1496,-4-6-217,13-14 833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95B-6BB7-4D4F-A806-ECE39B83A209}" type="datetime1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5B05-1C0D-4995-8F88-4A75122A30AB}" type="datetime1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3E2-1A7F-4BD6-9ACA-C2DB6E95E538}" type="datetime1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3E8-279A-43B8-AB29-A05250B9B819}" type="datetime1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F2EA-F652-4B6F-AF64-6AE9E8666236}" type="datetime1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B7A-1A1D-483C-8672-1D03F27EF547}" type="datetime1">
              <a:rPr lang="en-CA" smtClean="0"/>
              <a:t>2020-05-28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480-52C8-49EA-8A3C-88DA2D4B140B}" type="datetime1">
              <a:rPr lang="en-CA" smtClean="0"/>
              <a:t>2020-05-28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3DD4-48D4-43C0-97A6-79B83233DD5B}" type="datetime1">
              <a:rPr lang="en-CA" smtClean="0"/>
              <a:t>2020-05-28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418F-55AD-437B-8E4E-F97DBB763721}" type="datetime1">
              <a:rPr lang="en-CA" smtClean="0"/>
              <a:t>2020-05-28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B1A0-942D-4330-8AB0-ED36F91302D4}" type="datetime1">
              <a:rPr lang="en-CA" smtClean="0"/>
              <a:t>2020-05-28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C253-3B58-4B4C-85F9-5727CAE2B065}" type="datetime1">
              <a:rPr lang="en-CA" smtClean="0"/>
              <a:t>2020-05-28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EA13-E493-4F97-9DC1-157856FD2496}" type="datetime1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9.xml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.png"/><Relationship Id="rId299" Type="http://schemas.openxmlformats.org/officeDocument/2006/relationships/image" Target="../media/image332.png"/><Relationship Id="rId21" Type="http://schemas.openxmlformats.org/officeDocument/2006/relationships/image" Target="../media/image193.png"/><Relationship Id="rId63" Type="http://schemas.openxmlformats.org/officeDocument/2006/relationships/image" Target="../media/image214.png"/><Relationship Id="rId159" Type="http://schemas.openxmlformats.org/officeDocument/2006/relationships/image" Target="../media/image262.png"/><Relationship Id="rId324" Type="http://schemas.openxmlformats.org/officeDocument/2006/relationships/customXml" Target="../ink/ink341.xml"/><Relationship Id="rId366" Type="http://schemas.openxmlformats.org/officeDocument/2006/relationships/customXml" Target="../ink/ink362.xml"/><Relationship Id="rId170" Type="http://schemas.openxmlformats.org/officeDocument/2006/relationships/customXml" Target="../ink/ink264.xml"/><Relationship Id="rId226" Type="http://schemas.openxmlformats.org/officeDocument/2006/relationships/customXml" Target="../ink/ink292.xml"/><Relationship Id="rId433" Type="http://schemas.openxmlformats.org/officeDocument/2006/relationships/image" Target="../media/image399.png"/><Relationship Id="rId268" Type="http://schemas.openxmlformats.org/officeDocument/2006/relationships/customXml" Target="../ink/ink313.xml"/><Relationship Id="rId475" Type="http://schemas.openxmlformats.org/officeDocument/2006/relationships/image" Target="../media/image420.png"/><Relationship Id="rId32" Type="http://schemas.openxmlformats.org/officeDocument/2006/relationships/customXml" Target="../ink/ink195.xml"/><Relationship Id="rId74" Type="http://schemas.openxmlformats.org/officeDocument/2006/relationships/customXml" Target="../ink/ink216.xml"/><Relationship Id="rId128" Type="http://schemas.openxmlformats.org/officeDocument/2006/relationships/customXml" Target="../ink/ink243.xml"/><Relationship Id="rId335" Type="http://schemas.openxmlformats.org/officeDocument/2006/relationships/image" Target="../media/image350.png"/><Relationship Id="rId377" Type="http://schemas.openxmlformats.org/officeDocument/2006/relationships/image" Target="../media/image371.png"/><Relationship Id="rId5" Type="http://schemas.openxmlformats.org/officeDocument/2006/relationships/image" Target="../media/image185.png"/><Relationship Id="rId181" Type="http://schemas.openxmlformats.org/officeDocument/2006/relationships/image" Target="../media/image273.png"/><Relationship Id="rId237" Type="http://schemas.openxmlformats.org/officeDocument/2006/relationships/image" Target="../media/image301.png"/><Relationship Id="rId402" Type="http://schemas.openxmlformats.org/officeDocument/2006/relationships/customXml" Target="../ink/ink380.xml"/><Relationship Id="rId279" Type="http://schemas.openxmlformats.org/officeDocument/2006/relationships/image" Target="../media/image322.png"/><Relationship Id="rId444" Type="http://schemas.openxmlformats.org/officeDocument/2006/relationships/customXml" Target="../ink/ink401.xml"/><Relationship Id="rId486" Type="http://schemas.openxmlformats.org/officeDocument/2006/relationships/customXml" Target="../ink/ink422.xml"/><Relationship Id="rId43" Type="http://schemas.openxmlformats.org/officeDocument/2006/relationships/image" Target="../media/image204.png"/><Relationship Id="rId139" Type="http://schemas.openxmlformats.org/officeDocument/2006/relationships/image" Target="../media/image252.png"/><Relationship Id="rId290" Type="http://schemas.openxmlformats.org/officeDocument/2006/relationships/customXml" Target="../ink/ink324.xml"/><Relationship Id="rId304" Type="http://schemas.openxmlformats.org/officeDocument/2006/relationships/customXml" Target="../ink/ink331.xml"/><Relationship Id="rId346" Type="http://schemas.openxmlformats.org/officeDocument/2006/relationships/customXml" Target="../ink/ink352.xml"/><Relationship Id="rId388" Type="http://schemas.openxmlformats.org/officeDocument/2006/relationships/customXml" Target="../ink/ink373.xml"/><Relationship Id="rId85" Type="http://schemas.openxmlformats.org/officeDocument/2006/relationships/image" Target="../media/image225.png"/><Relationship Id="rId150" Type="http://schemas.openxmlformats.org/officeDocument/2006/relationships/customXml" Target="../ink/ink254.xml"/><Relationship Id="rId192" Type="http://schemas.openxmlformats.org/officeDocument/2006/relationships/customXml" Target="../ink/ink275.xml"/><Relationship Id="rId206" Type="http://schemas.openxmlformats.org/officeDocument/2006/relationships/customXml" Target="../ink/ink282.xml"/><Relationship Id="rId413" Type="http://schemas.openxmlformats.org/officeDocument/2006/relationships/image" Target="../media/image389.png"/><Relationship Id="rId248" Type="http://schemas.openxmlformats.org/officeDocument/2006/relationships/customXml" Target="../ink/ink303.xml"/><Relationship Id="rId455" Type="http://schemas.openxmlformats.org/officeDocument/2006/relationships/image" Target="../media/image410.png"/><Relationship Id="rId12" Type="http://schemas.openxmlformats.org/officeDocument/2006/relationships/customXml" Target="../ink/ink185.xml"/><Relationship Id="rId108" Type="http://schemas.openxmlformats.org/officeDocument/2006/relationships/customXml" Target="../ink/ink233.xml"/><Relationship Id="rId315" Type="http://schemas.openxmlformats.org/officeDocument/2006/relationships/image" Target="../media/image340.png"/><Relationship Id="rId357" Type="http://schemas.openxmlformats.org/officeDocument/2006/relationships/image" Target="../media/image361.png"/><Relationship Id="rId54" Type="http://schemas.openxmlformats.org/officeDocument/2006/relationships/customXml" Target="../ink/ink206.xml"/><Relationship Id="rId96" Type="http://schemas.openxmlformats.org/officeDocument/2006/relationships/customXml" Target="../ink/ink227.xml"/><Relationship Id="rId161" Type="http://schemas.openxmlformats.org/officeDocument/2006/relationships/image" Target="../media/image263.png"/><Relationship Id="rId217" Type="http://schemas.openxmlformats.org/officeDocument/2006/relationships/image" Target="../media/image291.png"/><Relationship Id="rId399" Type="http://schemas.openxmlformats.org/officeDocument/2006/relationships/image" Target="../media/image382.png"/><Relationship Id="rId259" Type="http://schemas.openxmlformats.org/officeDocument/2006/relationships/image" Target="../media/image312.png"/><Relationship Id="rId424" Type="http://schemas.openxmlformats.org/officeDocument/2006/relationships/customXml" Target="../ink/ink391.xml"/><Relationship Id="rId466" Type="http://schemas.openxmlformats.org/officeDocument/2006/relationships/customXml" Target="../ink/ink412.xml"/><Relationship Id="rId23" Type="http://schemas.openxmlformats.org/officeDocument/2006/relationships/image" Target="../media/image194.png"/><Relationship Id="rId119" Type="http://schemas.openxmlformats.org/officeDocument/2006/relationships/image" Target="../media/image242.png"/><Relationship Id="rId270" Type="http://schemas.openxmlformats.org/officeDocument/2006/relationships/customXml" Target="../ink/ink314.xml"/><Relationship Id="rId326" Type="http://schemas.openxmlformats.org/officeDocument/2006/relationships/customXml" Target="../ink/ink342.xml"/><Relationship Id="rId65" Type="http://schemas.openxmlformats.org/officeDocument/2006/relationships/image" Target="../media/image215.png"/><Relationship Id="rId130" Type="http://schemas.openxmlformats.org/officeDocument/2006/relationships/customXml" Target="../ink/ink244.xml"/><Relationship Id="rId368" Type="http://schemas.openxmlformats.org/officeDocument/2006/relationships/customXml" Target="../ink/ink363.xml"/><Relationship Id="rId172" Type="http://schemas.openxmlformats.org/officeDocument/2006/relationships/customXml" Target="../ink/ink265.xml"/><Relationship Id="rId228" Type="http://schemas.openxmlformats.org/officeDocument/2006/relationships/customXml" Target="../ink/ink293.xml"/><Relationship Id="rId435" Type="http://schemas.openxmlformats.org/officeDocument/2006/relationships/image" Target="../media/image400.png"/><Relationship Id="rId477" Type="http://schemas.openxmlformats.org/officeDocument/2006/relationships/image" Target="../media/image421.png"/><Relationship Id="rId281" Type="http://schemas.openxmlformats.org/officeDocument/2006/relationships/image" Target="../media/image323.png"/><Relationship Id="rId337" Type="http://schemas.openxmlformats.org/officeDocument/2006/relationships/image" Target="../media/image351.png"/><Relationship Id="rId34" Type="http://schemas.openxmlformats.org/officeDocument/2006/relationships/customXml" Target="../ink/ink196.xml"/><Relationship Id="rId76" Type="http://schemas.openxmlformats.org/officeDocument/2006/relationships/customXml" Target="../ink/ink217.xml"/><Relationship Id="rId141" Type="http://schemas.openxmlformats.org/officeDocument/2006/relationships/image" Target="../media/image253.png"/><Relationship Id="rId379" Type="http://schemas.openxmlformats.org/officeDocument/2006/relationships/image" Target="../media/image372.png"/><Relationship Id="rId7" Type="http://schemas.openxmlformats.org/officeDocument/2006/relationships/image" Target="../media/image186.png"/><Relationship Id="rId183" Type="http://schemas.openxmlformats.org/officeDocument/2006/relationships/image" Target="../media/image274.png"/><Relationship Id="rId239" Type="http://schemas.openxmlformats.org/officeDocument/2006/relationships/image" Target="../media/image302.png"/><Relationship Id="rId390" Type="http://schemas.openxmlformats.org/officeDocument/2006/relationships/customXml" Target="../ink/ink374.xml"/><Relationship Id="rId404" Type="http://schemas.openxmlformats.org/officeDocument/2006/relationships/customXml" Target="../ink/ink381.xml"/><Relationship Id="rId446" Type="http://schemas.openxmlformats.org/officeDocument/2006/relationships/customXml" Target="../ink/ink402.xml"/><Relationship Id="rId250" Type="http://schemas.openxmlformats.org/officeDocument/2006/relationships/customXml" Target="../ink/ink304.xml"/><Relationship Id="rId292" Type="http://schemas.openxmlformats.org/officeDocument/2006/relationships/customXml" Target="../ink/ink325.xml"/><Relationship Id="rId306" Type="http://schemas.openxmlformats.org/officeDocument/2006/relationships/customXml" Target="../ink/ink332.xml"/><Relationship Id="rId488" Type="http://schemas.openxmlformats.org/officeDocument/2006/relationships/customXml" Target="../ink/ink423.xml"/><Relationship Id="rId45" Type="http://schemas.openxmlformats.org/officeDocument/2006/relationships/image" Target="../media/image205.png"/><Relationship Id="rId87" Type="http://schemas.openxmlformats.org/officeDocument/2006/relationships/image" Target="../media/image226.png"/><Relationship Id="rId110" Type="http://schemas.openxmlformats.org/officeDocument/2006/relationships/customXml" Target="../ink/ink234.xml"/><Relationship Id="rId348" Type="http://schemas.openxmlformats.org/officeDocument/2006/relationships/customXml" Target="../ink/ink353.xml"/><Relationship Id="rId152" Type="http://schemas.openxmlformats.org/officeDocument/2006/relationships/customXml" Target="../ink/ink255.xml"/><Relationship Id="rId194" Type="http://schemas.openxmlformats.org/officeDocument/2006/relationships/customXml" Target="../ink/ink276.xml"/><Relationship Id="rId208" Type="http://schemas.openxmlformats.org/officeDocument/2006/relationships/customXml" Target="../ink/ink283.xml"/><Relationship Id="rId415" Type="http://schemas.openxmlformats.org/officeDocument/2006/relationships/image" Target="../media/image390.png"/><Relationship Id="rId457" Type="http://schemas.openxmlformats.org/officeDocument/2006/relationships/image" Target="../media/image411.png"/><Relationship Id="rId261" Type="http://schemas.openxmlformats.org/officeDocument/2006/relationships/image" Target="../media/image313.png"/><Relationship Id="rId14" Type="http://schemas.openxmlformats.org/officeDocument/2006/relationships/customXml" Target="../ink/ink186.xml"/><Relationship Id="rId56" Type="http://schemas.openxmlformats.org/officeDocument/2006/relationships/customXml" Target="../ink/ink207.xml"/><Relationship Id="rId317" Type="http://schemas.openxmlformats.org/officeDocument/2006/relationships/image" Target="../media/image341.png"/><Relationship Id="rId359" Type="http://schemas.openxmlformats.org/officeDocument/2006/relationships/image" Target="../media/image362.png"/><Relationship Id="rId98" Type="http://schemas.openxmlformats.org/officeDocument/2006/relationships/customXml" Target="../ink/ink228.xml"/><Relationship Id="rId121" Type="http://schemas.openxmlformats.org/officeDocument/2006/relationships/image" Target="../media/image243.png"/><Relationship Id="rId163" Type="http://schemas.openxmlformats.org/officeDocument/2006/relationships/image" Target="../media/image264.png"/><Relationship Id="rId219" Type="http://schemas.openxmlformats.org/officeDocument/2006/relationships/image" Target="../media/image292.png"/><Relationship Id="rId370" Type="http://schemas.openxmlformats.org/officeDocument/2006/relationships/customXml" Target="../ink/ink364.xml"/><Relationship Id="rId426" Type="http://schemas.openxmlformats.org/officeDocument/2006/relationships/customXml" Target="../ink/ink392.xml"/><Relationship Id="rId230" Type="http://schemas.openxmlformats.org/officeDocument/2006/relationships/customXml" Target="../ink/ink294.xml"/><Relationship Id="rId468" Type="http://schemas.openxmlformats.org/officeDocument/2006/relationships/customXml" Target="../ink/ink413.xml"/><Relationship Id="rId25" Type="http://schemas.openxmlformats.org/officeDocument/2006/relationships/image" Target="../media/image195.png"/><Relationship Id="rId67" Type="http://schemas.openxmlformats.org/officeDocument/2006/relationships/image" Target="../media/image216.png"/><Relationship Id="rId272" Type="http://schemas.openxmlformats.org/officeDocument/2006/relationships/customXml" Target="../ink/ink315.xml"/><Relationship Id="rId328" Type="http://schemas.openxmlformats.org/officeDocument/2006/relationships/customXml" Target="../ink/ink343.xml"/><Relationship Id="rId132" Type="http://schemas.openxmlformats.org/officeDocument/2006/relationships/customXml" Target="../ink/ink245.xml"/><Relationship Id="rId174" Type="http://schemas.openxmlformats.org/officeDocument/2006/relationships/customXml" Target="../ink/ink266.xml"/><Relationship Id="rId381" Type="http://schemas.openxmlformats.org/officeDocument/2006/relationships/image" Target="../media/image373.png"/><Relationship Id="rId241" Type="http://schemas.openxmlformats.org/officeDocument/2006/relationships/image" Target="../media/image303.png"/><Relationship Id="rId437" Type="http://schemas.openxmlformats.org/officeDocument/2006/relationships/image" Target="../media/image401.png"/><Relationship Id="rId479" Type="http://schemas.openxmlformats.org/officeDocument/2006/relationships/image" Target="../media/image422.png"/><Relationship Id="rId36" Type="http://schemas.openxmlformats.org/officeDocument/2006/relationships/customXml" Target="../ink/ink197.xml"/><Relationship Id="rId283" Type="http://schemas.openxmlformats.org/officeDocument/2006/relationships/image" Target="../media/image324.png"/><Relationship Id="rId339" Type="http://schemas.openxmlformats.org/officeDocument/2006/relationships/image" Target="../media/image352.png"/><Relationship Id="rId78" Type="http://schemas.openxmlformats.org/officeDocument/2006/relationships/customXml" Target="../ink/ink218.xml"/><Relationship Id="rId101" Type="http://schemas.openxmlformats.org/officeDocument/2006/relationships/image" Target="../media/image233.png"/><Relationship Id="rId143" Type="http://schemas.openxmlformats.org/officeDocument/2006/relationships/image" Target="../media/image254.png"/><Relationship Id="rId185" Type="http://schemas.openxmlformats.org/officeDocument/2006/relationships/image" Target="../media/image275.png"/><Relationship Id="rId350" Type="http://schemas.openxmlformats.org/officeDocument/2006/relationships/customXml" Target="../ink/ink354.xml"/><Relationship Id="rId406" Type="http://schemas.openxmlformats.org/officeDocument/2006/relationships/customXml" Target="../ink/ink382.xml"/><Relationship Id="rId9" Type="http://schemas.openxmlformats.org/officeDocument/2006/relationships/image" Target="../media/image187.png"/><Relationship Id="rId210" Type="http://schemas.openxmlformats.org/officeDocument/2006/relationships/customXml" Target="../ink/ink284.xml"/><Relationship Id="rId392" Type="http://schemas.openxmlformats.org/officeDocument/2006/relationships/customXml" Target="../ink/ink375.xml"/><Relationship Id="rId448" Type="http://schemas.openxmlformats.org/officeDocument/2006/relationships/customXml" Target="../ink/ink403.xml"/><Relationship Id="rId252" Type="http://schemas.openxmlformats.org/officeDocument/2006/relationships/customXml" Target="../ink/ink305.xml"/><Relationship Id="rId294" Type="http://schemas.openxmlformats.org/officeDocument/2006/relationships/customXml" Target="../ink/ink326.xml"/><Relationship Id="rId308" Type="http://schemas.openxmlformats.org/officeDocument/2006/relationships/customXml" Target="../ink/ink333.xml"/><Relationship Id="rId47" Type="http://schemas.openxmlformats.org/officeDocument/2006/relationships/image" Target="../media/image206.png"/><Relationship Id="rId89" Type="http://schemas.openxmlformats.org/officeDocument/2006/relationships/image" Target="../media/image227.png"/><Relationship Id="rId112" Type="http://schemas.openxmlformats.org/officeDocument/2006/relationships/customXml" Target="../ink/ink235.xml"/><Relationship Id="rId154" Type="http://schemas.openxmlformats.org/officeDocument/2006/relationships/customXml" Target="../ink/ink256.xml"/><Relationship Id="rId361" Type="http://schemas.openxmlformats.org/officeDocument/2006/relationships/image" Target="../media/image363.png"/><Relationship Id="rId196" Type="http://schemas.openxmlformats.org/officeDocument/2006/relationships/customXml" Target="../ink/ink277.xml"/><Relationship Id="rId417" Type="http://schemas.openxmlformats.org/officeDocument/2006/relationships/image" Target="../media/image391.png"/><Relationship Id="rId459" Type="http://schemas.openxmlformats.org/officeDocument/2006/relationships/image" Target="../media/image412.png"/><Relationship Id="rId16" Type="http://schemas.openxmlformats.org/officeDocument/2006/relationships/customXml" Target="../ink/ink187.xml"/><Relationship Id="rId221" Type="http://schemas.openxmlformats.org/officeDocument/2006/relationships/image" Target="../media/image293.png"/><Relationship Id="rId263" Type="http://schemas.openxmlformats.org/officeDocument/2006/relationships/image" Target="../media/image314.png"/><Relationship Id="rId319" Type="http://schemas.openxmlformats.org/officeDocument/2006/relationships/image" Target="../media/image342.png"/><Relationship Id="rId470" Type="http://schemas.openxmlformats.org/officeDocument/2006/relationships/customXml" Target="../ink/ink414.xml"/><Relationship Id="rId58" Type="http://schemas.openxmlformats.org/officeDocument/2006/relationships/customXml" Target="../ink/ink208.xml"/><Relationship Id="rId123" Type="http://schemas.openxmlformats.org/officeDocument/2006/relationships/image" Target="../media/image244.png"/><Relationship Id="rId330" Type="http://schemas.openxmlformats.org/officeDocument/2006/relationships/customXml" Target="../ink/ink344.xml"/><Relationship Id="rId165" Type="http://schemas.openxmlformats.org/officeDocument/2006/relationships/image" Target="../media/image265.png"/><Relationship Id="rId372" Type="http://schemas.openxmlformats.org/officeDocument/2006/relationships/customXml" Target="../ink/ink365.xml"/><Relationship Id="rId428" Type="http://schemas.openxmlformats.org/officeDocument/2006/relationships/customXml" Target="../ink/ink393.xml"/><Relationship Id="rId232" Type="http://schemas.openxmlformats.org/officeDocument/2006/relationships/customXml" Target="../ink/ink295.xml"/><Relationship Id="rId274" Type="http://schemas.openxmlformats.org/officeDocument/2006/relationships/customXml" Target="../ink/ink316.xml"/><Relationship Id="rId481" Type="http://schemas.openxmlformats.org/officeDocument/2006/relationships/image" Target="../media/image423.png"/><Relationship Id="rId27" Type="http://schemas.openxmlformats.org/officeDocument/2006/relationships/image" Target="../media/image196.png"/><Relationship Id="rId69" Type="http://schemas.openxmlformats.org/officeDocument/2006/relationships/image" Target="../media/image217.png"/><Relationship Id="rId134" Type="http://schemas.openxmlformats.org/officeDocument/2006/relationships/customXml" Target="../ink/ink246.xml"/><Relationship Id="rId80" Type="http://schemas.openxmlformats.org/officeDocument/2006/relationships/customXml" Target="../ink/ink219.xml"/><Relationship Id="rId176" Type="http://schemas.openxmlformats.org/officeDocument/2006/relationships/customXml" Target="../ink/ink267.xml"/><Relationship Id="rId341" Type="http://schemas.openxmlformats.org/officeDocument/2006/relationships/image" Target="../media/image353.png"/><Relationship Id="rId383" Type="http://schemas.openxmlformats.org/officeDocument/2006/relationships/image" Target="../media/image374.png"/><Relationship Id="rId439" Type="http://schemas.openxmlformats.org/officeDocument/2006/relationships/image" Target="../media/image402.png"/><Relationship Id="rId201" Type="http://schemas.openxmlformats.org/officeDocument/2006/relationships/image" Target="../media/image283.png"/><Relationship Id="rId243" Type="http://schemas.openxmlformats.org/officeDocument/2006/relationships/image" Target="../media/image304.png"/><Relationship Id="rId285" Type="http://schemas.openxmlformats.org/officeDocument/2006/relationships/image" Target="../media/image325.png"/><Relationship Id="rId450" Type="http://schemas.openxmlformats.org/officeDocument/2006/relationships/customXml" Target="../ink/ink404.xml"/><Relationship Id="rId38" Type="http://schemas.openxmlformats.org/officeDocument/2006/relationships/customXml" Target="../ink/ink198.xml"/><Relationship Id="rId103" Type="http://schemas.openxmlformats.org/officeDocument/2006/relationships/image" Target="../media/image234.png"/><Relationship Id="rId310" Type="http://schemas.openxmlformats.org/officeDocument/2006/relationships/customXml" Target="../ink/ink334.xml"/><Relationship Id="rId91" Type="http://schemas.openxmlformats.org/officeDocument/2006/relationships/image" Target="../media/image228.png"/><Relationship Id="rId145" Type="http://schemas.openxmlformats.org/officeDocument/2006/relationships/image" Target="../media/image255.png"/><Relationship Id="rId187" Type="http://schemas.openxmlformats.org/officeDocument/2006/relationships/image" Target="../media/image276.png"/><Relationship Id="rId352" Type="http://schemas.openxmlformats.org/officeDocument/2006/relationships/customXml" Target="../ink/ink355.xml"/><Relationship Id="rId394" Type="http://schemas.openxmlformats.org/officeDocument/2006/relationships/customXml" Target="../ink/ink376.xml"/><Relationship Id="rId408" Type="http://schemas.openxmlformats.org/officeDocument/2006/relationships/customXml" Target="../ink/ink383.xml"/><Relationship Id="rId212" Type="http://schemas.openxmlformats.org/officeDocument/2006/relationships/customXml" Target="../ink/ink285.xml"/><Relationship Id="rId254" Type="http://schemas.openxmlformats.org/officeDocument/2006/relationships/customXml" Target="../ink/ink306.xml"/><Relationship Id="rId49" Type="http://schemas.openxmlformats.org/officeDocument/2006/relationships/image" Target="../media/image207.png"/><Relationship Id="rId114" Type="http://schemas.openxmlformats.org/officeDocument/2006/relationships/customXml" Target="../ink/ink236.xml"/><Relationship Id="rId296" Type="http://schemas.openxmlformats.org/officeDocument/2006/relationships/customXml" Target="../ink/ink327.xml"/><Relationship Id="rId461" Type="http://schemas.openxmlformats.org/officeDocument/2006/relationships/image" Target="../media/image413.png"/><Relationship Id="rId60" Type="http://schemas.openxmlformats.org/officeDocument/2006/relationships/customXml" Target="../ink/ink209.xml"/><Relationship Id="rId156" Type="http://schemas.openxmlformats.org/officeDocument/2006/relationships/customXml" Target="../ink/ink257.xml"/><Relationship Id="rId198" Type="http://schemas.openxmlformats.org/officeDocument/2006/relationships/customXml" Target="../ink/ink278.xml"/><Relationship Id="rId321" Type="http://schemas.openxmlformats.org/officeDocument/2006/relationships/image" Target="../media/image343.png"/><Relationship Id="rId363" Type="http://schemas.openxmlformats.org/officeDocument/2006/relationships/image" Target="../media/image364.png"/><Relationship Id="rId419" Type="http://schemas.openxmlformats.org/officeDocument/2006/relationships/image" Target="../media/image392.png"/><Relationship Id="rId223" Type="http://schemas.openxmlformats.org/officeDocument/2006/relationships/image" Target="../media/image294.png"/><Relationship Id="rId430" Type="http://schemas.openxmlformats.org/officeDocument/2006/relationships/customXml" Target="../ink/ink394.xml"/><Relationship Id="rId18" Type="http://schemas.openxmlformats.org/officeDocument/2006/relationships/customXml" Target="../ink/ink188.xml"/><Relationship Id="rId265" Type="http://schemas.openxmlformats.org/officeDocument/2006/relationships/image" Target="../media/image315.png"/><Relationship Id="rId472" Type="http://schemas.openxmlformats.org/officeDocument/2006/relationships/customXml" Target="../ink/ink415.xml"/><Relationship Id="rId125" Type="http://schemas.openxmlformats.org/officeDocument/2006/relationships/image" Target="../media/image245.png"/><Relationship Id="rId167" Type="http://schemas.openxmlformats.org/officeDocument/2006/relationships/image" Target="../media/image266.png"/><Relationship Id="rId332" Type="http://schemas.openxmlformats.org/officeDocument/2006/relationships/customXml" Target="../ink/ink345.xml"/><Relationship Id="rId374" Type="http://schemas.openxmlformats.org/officeDocument/2006/relationships/customXml" Target="../ink/ink366.xml"/><Relationship Id="rId71" Type="http://schemas.openxmlformats.org/officeDocument/2006/relationships/image" Target="../media/image218.png"/><Relationship Id="rId234" Type="http://schemas.openxmlformats.org/officeDocument/2006/relationships/customXml" Target="../ink/ink296.xml"/><Relationship Id="rId2" Type="http://schemas.openxmlformats.org/officeDocument/2006/relationships/customXml" Target="../ink/ink180.xml"/><Relationship Id="rId29" Type="http://schemas.openxmlformats.org/officeDocument/2006/relationships/image" Target="../media/image197.png"/><Relationship Id="rId276" Type="http://schemas.openxmlformats.org/officeDocument/2006/relationships/customXml" Target="../ink/ink317.xml"/><Relationship Id="rId441" Type="http://schemas.openxmlformats.org/officeDocument/2006/relationships/image" Target="../media/image403.png"/><Relationship Id="rId483" Type="http://schemas.openxmlformats.org/officeDocument/2006/relationships/image" Target="../media/image424.png"/><Relationship Id="rId40" Type="http://schemas.openxmlformats.org/officeDocument/2006/relationships/customXml" Target="../ink/ink199.xml"/><Relationship Id="rId136" Type="http://schemas.openxmlformats.org/officeDocument/2006/relationships/customXml" Target="../ink/ink247.xml"/><Relationship Id="rId178" Type="http://schemas.openxmlformats.org/officeDocument/2006/relationships/customXml" Target="../ink/ink268.xml"/><Relationship Id="rId301" Type="http://schemas.openxmlformats.org/officeDocument/2006/relationships/image" Target="../media/image333.png"/><Relationship Id="rId343" Type="http://schemas.openxmlformats.org/officeDocument/2006/relationships/image" Target="../media/image354.png"/><Relationship Id="rId82" Type="http://schemas.openxmlformats.org/officeDocument/2006/relationships/customXml" Target="../ink/ink220.xml"/><Relationship Id="rId203" Type="http://schemas.openxmlformats.org/officeDocument/2006/relationships/image" Target="../media/image284.png"/><Relationship Id="rId385" Type="http://schemas.openxmlformats.org/officeDocument/2006/relationships/image" Target="../media/image375.png"/><Relationship Id="rId245" Type="http://schemas.openxmlformats.org/officeDocument/2006/relationships/image" Target="../media/image305.png"/><Relationship Id="rId287" Type="http://schemas.openxmlformats.org/officeDocument/2006/relationships/image" Target="../media/image326.png"/><Relationship Id="rId410" Type="http://schemas.openxmlformats.org/officeDocument/2006/relationships/customXml" Target="../ink/ink384.xml"/><Relationship Id="rId452" Type="http://schemas.openxmlformats.org/officeDocument/2006/relationships/customXml" Target="../ink/ink405.xml"/><Relationship Id="rId105" Type="http://schemas.openxmlformats.org/officeDocument/2006/relationships/image" Target="../media/image235.png"/><Relationship Id="rId147" Type="http://schemas.openxmlformats.org/officeDocument/2006/relationships/image" Target="../media/image256.png"/><Relationship Id="rId312" Type="http://schemas.openxmlformats.org/officeDocument/2006/relationships/customXml" Target="../ink/ink335.xml"/><Relationship Id="rId354" Type="http://schemas.openxmlformats.org/officeDocument/2006/relationships/customXml" Target="../ink/ink356.xml"/><Relationship Id="rId51" Type="http://schemas.openxmlformats.org/officeDocument/2006/relationships/image" Target="../media/image208.png"/><Relationship Id="rId93" Type="http://schemas.openxmlformats.org/officeDocument/2006/relationships/image" Target="../media/image229.png"/><Relationship Id="rId189" Type="http://schemas.openxmlformats.org/officeDocument/2006/relationships/image" Target="../media/image277.png"/><Relationship Id="rId396" Type="http://schemas.openxmlformats.org/officeDocument/2006/relationships/customXml" Target="../ink/ink377.xml"/><Relationship Id="rId214" Type="http://schemas.openxmlformats.org/officeDocument/2006/relationships/customXml" Target="../ink/ink286.xml"/><Relationship Id="rId256" Type="http://schemas.openxmlformats.org/officeDocument/2006/relationships/customXml" Target="../ink/ink307.xml"/><Relationship Id="rId298" Type="http://schemas.openxmlformats.org/officeDocument/2006/relationships/customXml" Target="../ink/ink328.xml"/><Relationship Id="rId421" Type="http://schemas.openxmlformats.org/officeDocument/2006/relationships/image" Target="../media/image393.png"/><Relationship Id="rId463" Type="http://schemas.openxmlformats.org/officeDocument/2006/relationships/image" Target="../media/image414.png"/><Relationship Id="rId116" Type="http://schemas.openxmlformats.org/officeDocument/2006/relationships/customXml" Target="../ink/ink237.xml"/><Relationship Id="rId158" Type="http://schemas.openxmlformats.org/officeDocument/2006/relationships/customXml" Target="../ink/ink258.xml"/><Relationship Id="rId323" Type="http://schemas.openxmlformats.org/officeDocument/2006/relationships/image" Target="../media/image344.png"/><Relationship Id="rId20" Type="http://schemas.openxmlformats.org/officeDocument/2006/relationships/customXml" Target="../ink/ink189.xml"/><Relationship Id="rId41" Type="http://schemas.openxmlformats.org/officeDocument/2006/relationships/image" Target="../media/image203.png"/><Relationship Id="rId62" Type="http://schemas.openxmlformats.org/officeDocument/2006/relationships/customXml" Target="../ink/ink210.xml"/><Relationship Id="rId83" Type="http://schemas.openxmlformats.org/officeDocument/2006/relationships/image" Target="../media/image224.png"/><Relationship Id="rId179" Type="http://schemas.openxmlformats.org/officeDocument/2006/relationships/image" Target="../media/image272.png"/><Relationship Id="rId365" Type="http://schemas.openxmlformats.org/officeDocument/2006/relationships/image" Target="../media/image365.png"/><Relationship Id="rId386" Type="http://schemas.openxmlformats.org/officeDocument/2006/relationships/customXml" Target="../ink/ink372.xml"/><Relationship Id="rId190" Type="http://schemas.openxmlformats.org/officeDocument/2006/relationships/customXml" Target="../ink/ink274.xml"/><Relationship Id="rId204" Type="http://schemas.openxmlformats.org/officeDocument/2006/relationships/customXml" Target="../ink/ink281.xml"/><Relationship Id="rId225" Type="http://schemas.openxmlformats.org/officeDocument/2006/relationships/image" Target="../media/image295.png"/><Relationship Id="rId246" Type="http://schemas.openxmlformats.org/officeDocument/2006/relationships/customXml" Target="../ink/ink302.xml"/><Relationship Id="rId267" Type="http://schemas.openxmlformats.org/officeDocument/2006/relationships/image" Target="../media/image316.png"/><Relationship Id="rId288" Type="http://schemas.openxmlformats.org/officeDocument/2006/relationships/customXml" Target="../ink/ink323.xml"/><Relationship Id="rId411" Type="http://schemas.openxmlformats.org/officeDocument/2006/relationships/image" Target="../media/image388.png"/><Relationship Id="rId432" Type="http://schemas.openxmlformats.org/officeDocument/2006/relationships/customXml" Target="../ink/ink395.xml"/><Relationship Id="rId453" Type="http://schemas.openxmlformats.org/officeDocument/2006/relationships/image" Target="../media/image409.png"/><Relationship Id="rId474" Type="http://schemas.openxmlformats.org/officeDocument/2006/relationships/customXml" Target="../ink/ink416.xml"/><Relationship Id="rId106" Type="http://schemas.openxmlformats.org/officeDocument/2006/relationships/customXml" Target="../ink/ink232.xml"/><Relationship Id="rId127" Type="http://schemas.openxmlformats.org/officeDocument/2006/relationships/image" Target="../media/image246.png"/><Relationship Id="rId313" Type="http://schemas.openxmlformats.org/officeDocument/2006/relationships/image" Target="../media/image339.png"/><Relationship Id="rId10" Type="http://schemas.openxmlformats.org/officeDocument/2006/relationships/customXml" Target="../ink/ink184.xml"/><Relationship Id="rId31" Type="http://schemas.openxmlformats.org/officeDocument/2006/relationships/image" Target="../media/image198.png"/><Relationship Id="rId52" Type="http://schemas.openxmlformats.org/officeDocument/2006/relationships/customXml" Target="../ink/ink205.xml"/><Relationship Id="rId73" Type="http://schemas.openxmlformats.org/officeDocument/2006/relationships/image" Target="../media/image219.png"/><Relationship Id="rId94" Type="http://schemas.openxmlformats.org/officeDocument/2006/relationships/customXml" Target="../ink/ink226.xml"/><Relationship Id="rId148" Type="http://schemas.openxmlformats.org/officeDocument/2006/relationships/customXml" Target="../ink/ink253.xml"/><Relationship Id="rId169" Type="http://schemas.openxmlformats.org/officeDocument/2006/relationships/image" Target="../media/image267.png"/><Relationship Id="rId334" Type="http://schemas.openxmlformats.org/officeDocument/2006/relationships/customXml" Target="../ink/ink346.xml"/><Relationship Id="rId355" Type="http://schemas.openxmlformats.org/officeDocument/2006/relationships/image" Target="../media/image360.png"/><Relationship Id="rId376" Type="http://schemas.openxmlformats.org/officeDocument/2006/relationships/customXml" Target="../ink/ink367.xml"/><Relationship Id="rId397" Type="http://schemas.openxmlformats.org/officeDocument/2006/relationships/image" Target="../media/image381.png"/><Relationship Id="rId4" Type="http://schemas.openxmlformats.org/officeDocument/2006/relationships/customXml" Target="../ink/ink181.xml"/><Relationship Id="rId180" Type="http://schemas.openxmlformats.org/officeDocument/2006/relationships/customXml" Target="../ink/ink269.xml"/><Relationship Id="rId215" Type="http://schemas.openxmlformats.org/officeDocument/2006/relationships/image" Target="../media/image290.png"/><Relationship Id="rId236" Type="http://schemas.openxmlformats.org/officeDocument/2006/relationships/customXml" Target="../ink/ink297.xml"/><Relationship Id="rId257" Type="http://schemas.openxmlformats.org/officeDocument/2006/relationships/image" Target="../media/image311.png"/><Relationship Id="rId278" Type="http://schemas.openxmlformats.org/officeDocument/2006/relationships/customXml" Target="../ink/ink318.xml"/><Relationship Id="rId401" Type="http://schemas.openxmlformats.org/officeDocument/2006/relationships/image" Target="../media/image383.png"/><Relationship Id="rId422" Type="http://schemas.openxmlformats.org/officeDocument/2006/relationships/customXml" Target="../ink/ink390.xml"/><Relationship Id="rId443" Type="http://schemas.openxmlformats.org/officeDocument/2006/relationships/image" Target="../media/image404.png"/><Relationship Id="rId464" Type="http://schemas.openxmlformats.org/officeDocument/2006/relationships/customXml" Target="../ink/ink411.xml"/><Relationship Id="rId303" Type="http://schemas.openxmlformats.org/officeDocument/2006/relationships/image" Target="../media/image334.png"/><Relationship Id="rId485" Type="http://schemas.openxmlformats.org/officeDocument/2006/relationships/image" Target="../media/image425.png"/><Relationship Id="rId42" Type="http://schemas.openxmlformats.org/officeDocument/2006/relationships/customXml" Target="../ink/ink200.xml"/><Relationship Id="rId84" Type="http://schemas.openxmlformats.org/officeDocument/2006/relationships/customXml" Target="../ink/ink221.xml"/><Relationship Id="rId138" Type="http://schemas.openxmlformats.org/officeDocument/2006/relationships/customXml" Target="../ink/ink248.xml"/><Relationship Id="rId345" Type="http://schemas.openxmlformats.org/officeDocument/2006/relationships/image" Target="../media/image355.png"/><Relationship Id="rId387" Type="http://schemas.openxmlformats.org/officeDocument/2006/relationships/image" Target="../media/image376.png"/><Relationship Id="rId191" Type="http://schemas.openxmlformats.org/officeDocument/2006/relationships/image" Target="../media/image278.png"/><Relationship Id="rId205" Type="http://schemas.openxmlformats.org/officeDocument/2006/relationships/image" Target="../media/image285.png"/><Relationship Id="rId247" Type="http://schemas.openxmlformats.org/officeDocument/2006/relationships/image" Target="../media/image306.png"/><Relationship Id="rId412" Type="http://schemas.openxmlformats.org/officeDocument/2006/relationships/customXml" Target="../ink/ink385.xml"/><Relationship Id="rId107" Type="http://schemas.openxmlformats.org/officeDocument/2006/relationships/image" Target="../media/image236.png"/><Relationship Id="rId289" Type="http://schemas.openxmlformats.org/officeDocument/2006/relationships/image" Target="../media/image327.png"/><Relationship Id="rId454" Type="http://schemas.openxmlformats.org/officeDocument/2006/relationships/customXml" Target="../ink/ink406.xml"/><Relationship Id="rId11" Type="http://schemas.openxmlformats.org/officeDocument/2006/relationships/image" Target="../media/image188.png"/><Relationship Id="rId53" Type="http://schemas.openxmlformats.org/officeDocument/2006/relationships/image" Target="../media/image209.png"/><Relationship Id="rId149" Type="http://schemas.openxmlformats.org/officeDocument/2006/relationships/image" Target="../media/image257.png"/><Relationship Id="rId314" Type="http://schemas.openxmlformats.org/officeDocument/2006/relationships/customXml" Target="../ink/ink336.xml"/><Relationship Id="rId356" Type="http://schemas.openxmlformats.org/officeDocument/2006/relationships/customXml" Target="../ink/ink357.xml"/><Relationship Id="rId398" Type="http://schemas.openxmlformats.org/officeDocument/2006/relationships/customXml" Target="../ink/ink378.xml"/><Relationship Id="rId95" Type="http://schemas.openxmlformats.org/officeDocument/2006/relationships/image" Target="../media/image230.png"/><Relationship Id="rId160" Type="http://schemas.openxmlformats.org/officeDocument/2006/relationships/customXml" Target="../ink/ink259.xml"/><Relationship Id="rId216" Type="http://schemas.openxmlformats.org/officeDocument/2006/relationships/customXml" Target="../ink/ink287.xml"/><Relationship Id="rId423" Type="http://schemas.openxmlformats.org/officeDocument/2006/relationships/image" Target="../media/image394.png"/><Relationship Id="rId258" Type="http://schemas.openxmlformats.org/officeDocument/2006/relationships/customXml" Target="../ink/ink308.xml"/><Relationship Id="rId465" Type="http://schemas.openxmlformats.org/officeDocument/2006/relationships/image" Target="../media/image415.png"/><Relationship Id="rId22" Type="http://schemas.openxmlformats.org/officeDocument/2006/relationships/customXml" Target="../ink/ink190.xml"/><Relationship Id="rId64" Type="http://schemas.openxmlformats.org/officeDocument/2006/relationships/customXml" Target="../ink/ink211.xml"/><Relationship Id="rId118" Type="http://schemas.openxmlformats.org/officeDocument/2006/relationships/customXml" Target="../ink/ink238.xml"/><Relationship Id="rId325" Type="http://schemas.openxmlformats.org/officeDocument/2006/relationships/image" Target="../media/image345.png"/><Relationship Id="rId367" Type="http://schemas.openxmlformats.org/officeDocument/2006/relationships/image" Target="../media/image366.png"/><Relationship Id="rId171" Type="http://schemas.openxmlformats.org/officeDocument/2006/relationships/image" Target="../media/image268.png"/><Relationship Id="rId227" Type="http://schemas.openxmlformats.org/officeDocument/2006/relationships/image" Target="../media/image296.png"/><Relationship Id="rId269" Type="http://schemas.openxmlformats.org/officeDocument/2006/relationships/image" Target="../media/image317.png"/><Relationship Id="rId434" Type="http://schemas.openxmlformats.org/officeDocument/2006/relationships/customXml" Target="../ink/ink396.xml"/><Relationship Id="rId476" Type="http://schemas.openxmlformats.org/officeDocument/2006/relationships/customXml" Target="../ink/ink417.xml"/><Relationship Id="rId33" Type="http://schemas.openxmlformats.org/officeDocument/2006/relationships/image" Target="../media/image199.png"/><Relationship Id="rId129" Type="http://schemas.openxmlformats.org/officeDocument/2006/relationships/image" Target="../media/image247.png"/><Relationship Id="rId280" Type="http://schemas.openxmlformats.org/officeDocument/2006/relationships/customXml" Target="../ink/ink319.xml"/><Relationship Id="rId336" Type="http://schemas.openxmlformats.org/officeDocument/2006/relationships/customXml" Target="../ink/ink347.xml"/><Relationship Id="rId75" Type="http://schemas.openxmlformats.org/officeDocument/2006/relationships/image" Target="../media/image220.png"/><Relationship Id="rId140" Type="http://schemas.openxmlformats.org/officeDocument/2006/relationships/customXml" Target="../ink/ink249.xml"/><Relationship Id="rId182" Type="http://schemas.openxmlformats.org/officeDocument/2006/relationships/customXml" Target="../ink/ink270.xml"/><Relationship Id="rId378" Type="http://schemas.openxmlformats.org/officeDocument/2006/relationships/customXml" Target="../ink/ink368.xml"/><Relationship Id="rId403" Type="http://schemas.openxmlformats.org/officeDocument/2006/relationships/image" Target="../media/image384.png"/><Relationship Id="rId6" Type="http://schemas.openxmlformats.org/officeDocument/2006/relationships/customXml" Target="../ink/ink182.xml"/><Relationship Id="rId238" Type="http://schemas.openxmlformats.org/officeDocument/2006/relationships/customXml" Target="../ink/ink298.xml"/><Relationship Id="rId445" Type="http://schemas.openxmlformats.org/officeDocument/2006/relationships/image" Target="../media/image405.png"/><Relationship Id="rId487" Type="http://schemas.openxmlformats.org/officeDocument/2006/relationships/image" Target="../media/image426.png"/><Relationship Id="rId291" Type="http://schemas.openxmlformats.org/officeDocument/2006/relationships/image" Target="../media/image328.png"/><Relationship Id="rId305" Type="http://schemas.openxmlformats.org/officeDocument/2006/relationships/image" Target="../media/image335.png"/><Relationship Id="rId347" Type="http://schemas.openxmlformats.org/officeDocument/2006/relationships/image" Target="../media/image356.png"/><Relationship Id="rId44" Type="http://schemas.openxmlformats.org/officeDocument/2006/relationships/customXml" Target="../ink/ink201.xml"/><Relationship Id="rId86" Type="http://schemas.openxmlformats.org/officeDocument/2006/relationships/customXml" Target="../ink/ink222.xml"/><Relationship Id="rId151" Type="http://schemas.openxmlformats.org/officeDocument/2006/relationships/image" Target="../media/image258.png"/><Relationship Id="rId389" Type="http://schemas.openxmlformats.org/officeDocument/2006/relationships/image" Target="../media/image377.png"/><Relationship Id="rId193" Type="http://schemas.openxmlformats.org/officeDocument/2006/relationships/image" Target="../media/image279.png"/><Relationship Id="rId207" Type="http://schemas.openxmlformats.org/officeDocument/2006/relationships/image" Target="../media/image286.png"/><Relationship Id="rId249" Type="http://schemas.openxmlformats.org/officeDocument/2006/relationships/image" Target="../media/image307.png"/><Relationship Id="rId414" Type="http://schemas.openxmlformats.org/officeDocument/2006/relationships/customXml" Target="../ink/ink386.xml"/><Relationship Id="rId456" Type="http://schemas.openxmlformats.org/officeDocument/2006/relationships/customXml" Target="../ink/ink407.xml"/><Relationship Id="rId13" Type="http://schemas.openxmlformats.org/officeDocument/2006/relationships/image" Target="../media/image189.png"/><Relationship Id="rId109" Type="http://schemas.openxmlformats.org/officeDocument/2006/relationships/image" Target="../media/image237.png"/><Relationship Id="rId260" Type="http://schemas.openxmlformats.org/officeDocument/2006/relationships/customXml" Target="../ink/ink309.xml"/><Relationship Id="rId316" Type="http://schemas.openxmlformats.org/officeDocument/2006/relationships/customXml" Target="../ink/ink337.xml"/><Relationship Id="rId55" Type="http://schemas.openxmlformats.org/officeDocument/2006/relationships/image" Target="../media/image210.png"/><Relationship Id="rId97" Type="http://schemas.openxmlformats.org/officeDocument/2006/relationships/image" Target="../media/image231.png"/><Relationship Id="rId120" Type="http://schemas.openxmlformats.org/officeDocument/2006/relationships/customXml" Target="../ink/ink239.xml"/><Relationship Id="rId358" Type="http://schemas.openxmlformats.org/officeDocument/2006/relationships/customXml" Target="../ink/ink358.xml"/><Relationship Id="rId162" Type="http://schemas.openxmlformats.org/officeDocument/2006/relationships/customXml" Target="../ink/ink260.xml"/><Relationship Id="rId218" Type="http://schemas.openxmlformats.org/officeDocument/2006/relationships/customXml" Target="../ink/ink288.xml"/><Relationship Id="rId425" Type="http://schemas.openxmlformats.org/officeDocument/2006/relationships/image" Target="../media/image395.png"/><Relationship Id="rId467" Type="http://schemas.openxmlformats.org/officeDocument/2006/relationships/image" Target="../media/image416.png"/><Relationship Id="rId271" Type="http://schemas.openxmlformats.org/officeDocument/2006/relationships/image" Target="../media/image318.png"/><Relationship Id="rId24" Type="http://schemas.openxmlformats.org/officeDocument/2006/relationships/customXml" Target="../ink/ink191.xml"/><Relationship Id="rId66" Type="http://schemas.openxmlformats.org/officeDocument/2006/relationships/customXml" Target="../ink/ink212.xml"/><Relationship Id="rId131" Type="http://schemas.openxmlformats.org/officeDocument/2006/relationships/image" Target="../media/image248.png"/><Relationship Id="rId327" Type="http://schemas.openxmlformats.org/officeDocument/2006/relationships/image" Target="../media/image346.png"/><Relationship Id="rId369" Type="http://schemas.openxmlformats.org/officeDocument/2006/relationships/image" Target="../media/image367.png"/><Relationship Id="rId173" Type="http://schemas.openxmlformats.org/officeDocument/2006/relationships/image" Target="../media/image269.png"/><Relationship Id="rId229" Type="http://schemas.openxmlformats.org/officeDocument/2006/relationships/image" Target="../media/image297.png"/><Relationship Id="rId380" Type="http://schemas.openxmlformats.org/officeDocument/2006/relationships/customXml" Target="../ink/ink369.xml"/><Relationship Id="rId436" Type="http://schemas.openxmlformats.org/officeDocument/2006/relationships/customXml" Target="../ink/ink397.xml"/><Relationship Id="rId240" Type="http://schemas.openxmlformats.org/officeDocument/2006/relationships/customXml" Target="../ink/ink299.xml"/><Relationship Id="rId478" Type="http://schemas.openxmlformats.org/officeDocument/2006/relationships/customXml" Target="../ink/ink418.xml"/><Relationship Id="rId35" Type="http://schemas.openxmlformats.org/officeDocument/2006/relationships/image" Target="../media/image200.png"/><Relationship Id="rId77" Type="http://schemas.openxmlformats.org/officeDocument/2006/relationships/image" Target="../media/image221.png"/><Relationship Id="rId100" Type="http://schemas.openxmlformats.org/officeDocument/2006/relationships/customXml" Target="../ink/ink229.xml"/><Relationship Id="rId282" Type="http://schemas.openxmlformats.org/officeDocument/2006/relationships/customXml" Target="../ink/ink320.xml"/><Relationship Id="rId338" Type="http://schemas.openxmlformats.org/officeDocument/2006/relationships/customXml" Target="../ink/ink348.xml"/><Relationship Id="rId8" Type="http://schemas.openxmlformats.org/officeDocument/2006/relationships/customXml" Target="../ink/ink183.xml"/><Relationship Id="rId142" Type="http://schemas.openxmlformats.org/officeDocument/2006/relationships/customXml" Target="../ink/ink250.xml"/><Relationship Id="rId184" Type="http://schemas.openxmlformats.org/officeDocument/2006/relationships/customXml" Target="../ink/ink271.xml"/><Relationship Id="rId391" Type="http://schemas.openxmlformats.org/officeDocument/2006/relationships/image" Target="../media/image378.png"/><Relationship Id="rId405" Type="http://schemas.openxmlformats.org/officeDocument/2006/relationships/image" Target="../media/image385.png"/><Relationship Id="rId447" Type="http://schemas.openxmlformats.org/officeDocument/2006/relationships/image" Target="../media/image406.png"/><Relationship Id="rId251" Type="http://schemas.openxmlformats.org/officeDocument/2006/relationships/image" Target="../media/image308.png"/><Relationship Id="rId489" Type="http://schemas.openxmlformats.org/officeDocument/2006/relationships/image" Target="../media/image427.png"/><Relationship Id="rId46" Type="http://schemas.openxmlformats.org/officeDocument/2006/relationships/customXml" Target="../ink/ink202.xml"/><Relationship Id="rId293" Type="http://schemas.openxmlformats.org/officeDocument/2006/relationships/image" Target="../media/image329.png"/><Relationship Id="rId307" Type="http://schemas.openxmlformats.org/officeDocument/2006/relationships/image" Target="../media/image336.png"/><Relationship Id="rId349" Type="http://schemas.openxmlformats.org/officeDocument/2006/relationships/image" Target="../media/image357.png"/><Relationship Id="rId88" Type="http://schemas.openxmlformats.org/officeDocument/2006/relationships/customXml" Target="../ink/ink223.xml"/><Relationship Id="rId111" Type="http://schemas.openxmlformats.org/officeDocument/2006/relationships/image" Target="../media/image238.png"/><Relationship Id="rId153" Type="http://schemas.openxmlformats.org/officeDocument/2006/relationships/image" Target="../media/image259.png"/><Relationship Id="rId195" Type="http://schemas.openxmlformats.org/officeDocument/2006/relationships/image" Target="../media/image280.png"/><Relationship Id="rId209" Type="http://schemas.openxmlformats.org/officeDocument/2006/relationships/image" Target="../media/image287.png"/><Relationship Id="rId360" Type="http://schemas.openxmlformats.org/officeDocument/2006/relationships/customXml" Target="../ink/ink359.xml"/><Relationship Id="rId416" Type="http://schemas.openxmlformats.org/officeDocument/2006/relationships/customXml" Target="../ink/ink387.xml"/><Relationship Id="rId220" Type="http://schemas.openxmlformats.org/officeDocument/2006/relationships/customXml" Target="../ink/ink289.xml"/><Relationship Id="rId458" Type="http://schemas.openxmlformats.org/officeDocument/2006/relationships/customXml" Target="../ink/ink408.xml"/><Relationship Id="rId15" Type="http://schemas.openxmlformats.org/officeDocument/2006/relationships/image" Target="../media/image190.png"/><Relationship Id="rId57" Type="http://schemas.openxmlformats.org/officeDocument/2006/relationships/image" Target="../media/image211.png"/><Relationship Id="rId262" Type="http://schemas.openxmlformats.org/officeDocument/2006/relationships/customXml" Target="../ink/ink310.xml"/><Relationship Id="rId318" Type="http://schemas.openxmlformats.org/officeDocument/2006/relationships/customXml" Target="../ink/ink338.xml"/><Relationship Id="rId99" Type="http://schemas.openxmlformats.org/officeDocument/2006/relationships/image" Target="../media/image232.png"/><Relationship Id="rId122" Type="http://schemas.openxmlformats.org/officeDocument/2006/relationships/customXml" Target="../ink/ink240.xml"/><Relationship Id="rId164" Type="http://schemas.openxmlformats.org/officeDocument/2006/relationships/customXml" Target="../ink/ink261.xml"/><Relationship Id="rId371" Type="http://schemas.openxmlformats.org/officeDocument/2006/relationships/image" Target="../media/image368.png"/><Relationship Id="rId427" Type="http://schemas.openxmlformats.org/officeDocument/2006/relationships/image" Target="../media/image396.png"/><Relationship Id="rId469" Type="http://schemas.openxmlformats.org/officeDocument/2006/relationships/image" Target="../media/image417.png"/><Relationship Id="rId26" Type="http://schemas.openxmlformats.org/officeDocument/2006/relationships/customXml" Target="../ink/ink192.xml"/><Relationship Id="rId231" Type="http://schemas.openxmlformats.org/officeDocument/2006/relationships/image" Target="../media/image298.png"/><Relationship Id="rId273" Type="http://schemas.openxmlformats.org/officeDocument/2006/relationships/image" Target="../media/image319.png"/><Relationship Id="rId329" Type="http://schemas.openxmlformats.org/officeDocument/2006/relationships/image" Target="../media/image347.png"/><Relationship Id="rId480" Type="http://schemas.openxmlformats.org/officeDocument/2006/relationships/customXml" Target="../ink/ink419.xml"/><Relationship Id="rId68" Type="http://schemas.openxmlformats.org/officeDocument/2006/relationships/customXml" Target="../ink/ink213.xml"/><Relationship Id="rId133" Type="http://schemas.openxmlformats.org/officeDocument/2006/relationships/image" Target="../media/image249.png"/><Relationship Id="rId175" Type="http://schemas.openxmlformats.org/officeDocument/2006/relationships/image" Target="../media/image270.png"/><Relationship Id="rId340" Type="http://schemas.openxmlformats.org/officeDocument/2006/relationships/customXml" Target="../ink/ink349.xml"/><Relationship Id="rId200" Type="http://schemas.openxmlformats.org/officeDocument/2006/relationships/customXml" Target="../ink/ink279.xml"/><Relationship Id="rId382" Type="http://schemas.openxmlformats.org/officeDocument/2006/relationships/customXml" Target="../ink/ink370.xml"/><Relationship Id="rId438" Type="http://schemas.openxmlformats.org/officeDocument/2006/relationships/customXml" Target="../ink/ink398.xml"/><Relationship Id="rId242" Type="http://schemas.openxmlformats.org/officeDocument/2006/relationships/customXml" Target="../ink/ink300.xml"/><Relationship Id="rId284" Type="http://schemas.openxmlformats.org/officeDocument/2006/relationships/customXml" Target="../ink/ink321.xml"/><Relationship Id="rId37" Type="http://schemas.openxmlformats.org/officeDocument/2006/relationships/image" Target="../media/image201.png"/><Relationship Id="rId79" Type="http://schemas.openxmlformats.org/officeDocument/2006/relationships/image" Target="../media/image222.png"/><Relationship Id="rId102" Type="http://schemas.openxmlformats.org/officeDocument/2006/relationships/customXml" Target="../ink/ink230.xml"/><Relationship Id="rId144" Type="http://schemas.openxmlformats.org/officeDocument/2006/relationships/customXml" Target="../ink/ink251.xml"/><Relationship Id="rId90" Type="http://schemas.openxmlformats.org/officeDocument/2006/relationships/customXml" Target="../ink/ink224.xml"/><Relationship Id="rId186" Type="http://schemas.openxmlformats.org/officeDocument/2006/relationships/customXml" Target="../ink/ink272.xml"/><Relationship Id="rId351" Type="http://schemas.openxmlformats.org/officeDocument/2006/relationships/image" Target="../media/image358.png"/><Relationship Id="rId393" Type="http://schemas.openxmlformats.org/officeDocument/2006/relationships/image" Target="../media/image379.png"/><Relationship Id="rId407" Type="http://schemas.openxmlformats.org/officeDocument/2006/relationships/image" Target="../media/image386.png"/><Relationship Id="rId449" Type="http://schemas.openxmlformats.org/officeDocument/2006/relationships/image" Target="../media/image407.png"/><Relationship Id="rId211" Type="http://schemas.openxmlformats.org/officeDocument/2006/relationships/image" Target="../media/image288.png"/><Relationship Id="rId253" Type="http://schemas.openxmlformats.org/officeDocument/2006/relationships/image" Target="../media/image309.png"/><Relationship Id="rId295" Type="http://schemas.openxmlformats.org/officeDocument/2006/relationships/image" Target="../media/image330.png"/><Relationship Id="rId309" Type="http://schemas.openxmlformats.org/officeDocument/2006/relationships/image" Target="../media/image337.png"/><Relationship Id="rId460" Type="http://schemas.openxmlformats.org/officeDocument/2006/relationships/customXml" Target="../ink/ink409.xml"/><Relationship Id="rId48" Type="http://schemas.openxmlformats.org/officeDocument/2006/relationships/customXml" Target="../ink/ink203.xml"/><Relationship Id="rId113" Type="http://schemas.openxmlformats.org/officeDocument/2006/relationships/image" Target="../media/image239.png"/><Relationship Id="rId320" Type="http://schemas.openxmlformats.org/officeDocument/2006/relationships/customXml" Target="../ink/ink339.xml"/><Relationship Id="rId155" Type="http://schemas.openxmlformats.org/officeDocument/2006/relationships/image" Target="../media/image260.png"/><Relationship Id="rId197" Type="http://schemas.openxmlformats.org/officeDocument/2006/relationships/image" Target="../media/image281.png"/><Relationship Id="rId362" Type="http://schemas.openxmlformats.org/officeDocument/2006/relationships/customXml" Target="../ink/ink360.xml"/><Relationship Id="rId418" Type="http://schemas.openxmlformats.org/officeDocument/2006/relationships/customXml" Target="../ink/ink388.xml"/><Relationship Id="rId222" Type="http://schemas.openxmlformats.org/officeDocument/2006/relationships/customXml" Target="../ink/ink290.xml"/><Relationship Id="rId264" Type="http://schemas.openxmlformats.org/officeDocument/2006/relationships/customXml" Target="../ink/ink311.xml"/><Relationship Id="rId471" Type="http://schemas.openxmlformats.org/officeDocument/2006/relationships/image" Target="../media/image418.png"/><Relationship Id="rId17" Type="http://schemas.openxmlformats.org/officeDocument/2006/relationships/image" Target="../media/image191.png"/><Relationship Id="rId59" Type="http://schemas.openxmlformats.org/officeDocument/2006/relationships/image" Target="../media/image212.png"/><Relationship Id="rId124" Type="http://schemas.openxmlformats.org/officeDocument/2006/relationships/customXml" Target="../ink/ink241.xml"/><Relationship Id="rId70" Type="http://schemas.openxmlformats.org/officeDocument/2006/relationships/customXml" Target="../ink/ink214.xml"/><Relationship Id="rId166" Type="http://schemas.openxmlformats.org/officeDocument/2006/relationships/customXml" Target="../ink/ink262.xml"/><Relationship Id="rId331" Type="http://schemas.openxmlformats.org/officeDocument/2006/relationships/image" Target="../media/image348.png"/><Relationship Id="rId373" Type="http://schemas.openxmlformats.org/officeDocument/2006/relationships/image" Target="../media/image369.png"/><Relationship Id="rId429" Type="http://schemas.openxmlformats.org/officeDocument/2006/relationships/image" Target="../media/image397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299.png"/><Relationship Id="rId440" Type="http://schemas.openxmlformats.org/officeDocument/2006/relationships/customXml" Target="../ink/ink399.xml"/><Relationship Id="rId28" Type="http://schemas.openxmlformats.org/officeDocument/2006/relationships/customXml" Target="../ink/ink193.xml"/><Relationship Id="rId275" Type="http://schemas.openxmlformats.org/officeDocument/2006/relationships/image" Target="../media/image320.png"/><Relationship Id="rId300" Type="http://schemas.openxmlformats.org/officeDocument/2006/relationships/customXml" Target="../ink/ink329.xml"/><Relationship Id="rId482" Type="http://schemas.openxmlformats.org/officeDocument/2006/relationships/customXml" Target="../ink/ink420.xml"/><Relationship Id="rId81" Type="http://schemas.openxmlformats.org/officeDocument/2006/relationships/image" Target="../media/image223.png"/><Relationship Id="rId135" Type="http://schemas.openxmlformats.org/officeDocument/2006/relationships/image" Target="../media/image250.png"/><Relationship Id="rId177" Type="http://schemas.openxmlformats.org/officeDocument/2006/relationships/image" Target="../media/image271.png"/><Relationship Id="rId342" Type="http://schemas.openxmlformats.org/officeDocument/2006/relationships/customXml" Target="../ink/ink350.xml"/><Relationship Id="rId384" Type="http://schemas.openxmlformats.org/officeDocument/2006/relationships/customXml" Target="../ink/ink371.xml"/><Relationship Id="rId202" Type="http://schemas.openxmlformats.org/officeDocument/2006/relationships/customXml" Target="../ink/ink280.xml"/><Relationship Id="rId244" Type="http://schemas.openxmlformats.org/officeDocument/2006/relationships/customXml" Target="../ink/ink301.xml"/><Relationship Id="rId39" Type="http://schemas.openxmlformats.org/officeDocument/2006/relationships/image" Target="../media/image202.png"/><Relationship Id="rId286" Type="http://schemas.openxmlformats.org/officeDocument/2006/relationships/customXml" Target="../ink/ink322.xml"/><Relationship Id="rId451" Type="http://schemas.openxmlformats.org/officeDocument/2006/relationships/image" Target="../media/image408.png"/><Relationship Id="rId50" Type="http://schemas.openxmlformats.org/officeDocument/2006/relationships/customXml" Target="../ink/ink204.xml"/><Relationship Id="rId104" Type="http://schemas.openxmlformats.org/officeDocument/2006/relationships/customXml" Target="../ink/ink231.xml"/><Relationship Id="rId146" Type="http://schemas.openxmlformats.org/officeDocument/2006/relationships/customXml" Target="../ink/ink252.xml"/><Relationship Id="rId188" Type="http://schemas.openxmlformats.org/officeDocument/2006/relationships/customXml" Target="../ink/ink273.xml"/><Relationship Id="rId311" Type="http://schemas.openxmlformats.org/officeDocument/2006/relationships/image" Target="../media/image338.png"/><Relationship Id="rId353" Type="http://schemas.openxmlformats.org/officeDocument/2006/relationships/image" Target="../media/image359.png"/><Relationship Id="rId395" Type="http://schemas.openxmlformats.org/officeDocument/2006/relationships/image" Target="../media/image380.png"/><Relationship Id="rId409" Type="http://schemas.openxmlformats.org/officeDocument/2006/relationships/image" Target="../media/image387.png"/><Relationship Id="rId92" Type="http://schemas.openxmlformats.org/officeDocument/2006/relationships/customXml" Target="../ink/ink225.xml"/><Relationship Id="rId213" Type="http://schemas.openxmlformats.org/officeDocument/2006/relationships/image" Target="../media/image289.png"/><Relationship Id="rId420" Type="http://schemas.openxmlformats.org/officeDocument/2006/relationships/customXml" Target="../ink/ink389.xml"/><Relationship Id="rId255" Type="http://schemas.openxmlformats.org/officeDocument/2006/relationships/image" Target="../media/image310.png"/><Relationship Id="rId297" Type="http://schemas.openxmlformats.org/officeDocument/2006/relationships/image" Target="../media/image331.png"/><Relationship Id="rId462" Type="http://schemas.openxmlformats.org/officeDocument/2006/relationships/customXml" Target="../ink/ink410.xml"/><Relationship Id="rId115" Type="http://schemas.openxmlformats.org/officeDocument/2006/relationships/image" Target="../media/image240.png"/><Relationship Id="rId157" Type="http://schemas.openxmlformats.org/officeDocument/2006/relationships/image" Target="../media/image261.png"/><Relationship Id="rId322" Type="http://schemas.openxmlformats.org/officeDocument/2006/relationships/customXml" Target="../ink/ink340.xml"/><Relationship Id="rId364" Type="http://schemas.openxmlformats.org/officeDocument/2006/relationships/customXml" Target="../ink/ink361.xml"/><Relationship Id="rId61" Type="http://schemas.openxmlformats.org/officeDocument/2006/relationships/image" Target="../media/image213.png"/><Relationship Id="rId199" Type="http://schemas.openxmlformats.org/officeDocument/2006/relationships/image" Target="../media/image282.png"/><Relationship Id="rId19" Type="http://schemas.openxmlformats.org/officeDocument/2006/relationships/image" Target="../media/image192.png"/><Relationship Id="rId224" Type="http://schemas.openxmlformats.org/officeDocument/2006/relationships/customXml" Target="../ink/ink291.xml"/><Relationship Id="rId266" Type="http://schemas.openxmlformats.org/officeDocument/2006/relationships/customXml" Target="../ink/ink312.xml"/><Relationship Id="rId431" Type="http://schemas.openxmlformats.org/officeDocument/2006/relationships/image" Target="../media/image398.png"/><Relationship Id="rId473" Type="http://schemas.openxmlformats.org/officeDocument/2006/relationships/image" Target="../media/image419.png"/><Relationship Id="rId30" Type="http://schemas.openxmlformats.org/officeDocument/2006/relationships/customXml" Target="../ink/ink194.xml"/><Relationship Id="rId126" Type="http://schemas.openxmlformats.org/officeDocument/2006/relationships/customXml" Target="../ink/ink242.xml"/><Relationship Id="rId168" Type="http://schemas.openxmlformats.org/officeDocument/2006/relationships/customXml" Target="../ink/ink263.xml"/><Relationship Id="rId333" Type="http://schemas.openxmlformats.org/officeDocument/2006/relationships/image" Target="../media/image349.png"/><Relationship Id="rId72" Type="http://schemas.openxmlformats.org/officeDocument/2006/relationships/customXml" Target="../ink/ink215.xml"/><Relationship Id="rId375" Type="http://schemas.openxmlformats.org/officeDocument/2006/relationships/image" Target="../media/image370.png"/><Relationship Id="rId3" Type="http://schemas.openxmlformats.org/officeDocument/2006/relationships/image" Target="../media/image184.png"/><Relationship Id="rId235" Type="http://schemas.openxmlformats.org/officeDocument/2006/relationships/image" Target="../media/image300.png"/><Relationship Id="rId277" Type="http://schemas.openxmlformats.org/officeDocument/2006/relationships/image" Target="../media/image321.png"/><Relationship Id="rId400" Type="http://schemas.openxmlformats.org/officeDocument/2006/relationships/customXml" Target="../ink/ink379.xml"/><Relationship Id="rId442" Type="http://schemas.openxmlformats.org/officeDocument/2006/relationships/customXml" Target="../ink/ink400.xml"/><Relationship Id="rId484" Type="http://schemas.openxmlformats.org/officeDocument/2006/relationships/customXml" Target="../ink/ink421.xml"/><Relationship Id="rId137" Type="http://schemas.openxmlformats.org/officeDocument/2006/relationships/image" Target="../media/image251.png"/><Relationship Id="rId302" Type="http://schemas.openxmlformats.org/officeDocument/2006/relationships/customXml" Target="../ink/ink330.xml"/><Relationship Id="rId344" Type="http://schemas.openxmlformats.org/officeDocument/2006/relationships/customXml" Target="../ink/ink35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5.png"/><Relationship Id="rId21" Type="http://schemas.openxmlformats.org/officeDocument/2006/relationships/image" Target="../media/image437.png"/><Relationship Id="rId42" Type="http://schemas.openxmlformats.org/officeDocument/2006/relationships/customXml" Target="../ink/ink444.xml"/><Relationship Id="rId63" Type="http://schemas.openxmlformats.org/officeDocument/2006/relationships/image" Target="../media/image458.png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159" Type="http://schemas.openxmlformats.org/officeDocument/2006/relationships/image" Target="../media/image506.png"/><Relationship Id="rId170" Type="http://schemas.openxmlformats.org/officeDocument/2006/relationships/customXml" Target="../ink/ink508.xml"/><Relationship Id="rId191" Type="http://schemas.openxmlformats.org/officeDocument/2006/relationships/image" Target="../media/image522.png"/><Relationship Id="rId107" Type="http://schemas.openxmlformats.org/officeDocument/2006/relationships/image" Target="../media/image480.png"/><Relationship Id="rId11" Type="http://schemas.openxmlformats.org/officeDocument/2006/relationships/image" Target="../media/image432.png"/><Relationship Id="rId32" Type="http://schemas.openxmlformats.org/officeDocument/2006/relationships/customXml" Target="../ink/ink439.xml"/><Relationship Id="rId53" Type="http://schemas.openxmlformats.org/officeDocument/2006/relationships/image" Target="../media/image453.png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149" Type="http://schemas.openxmlformats.org/officeDocument/2006/relationships/image" Target="../media/image501.png"/><Relationship Id="rId5" Type="http://schemas.openxmlformats.org/officeDocument/2006/relationships/image" Target="../media/image429.png"/><Relationship Id="rId95" Type="http://schemas.openxmlformats.org/officeDocument/2006/relationships/image" Target="../media/image474.png"/><Relationship Id="rId160" Type="http://schemas.openxmlformats.org/officeDocument/2006/relationships/customXml" Target="../ink/ink503.xml"/><Relationship Id="rId181" Type="http://schemas.openxmlformats.org/officeDocument/2006/relationships/image" Target="../media/image517.png"/><Relationship Id="rId22" Type="http://schemas.openxmlformats.org/officeDocument/2006/relationships/customXml" Target="../ink/ink434.xml"/><Relationship Id="rId43" Type="http://schemas.openxmlformats.org/officeDocument/2006/relationships/image" Target="../media/image448.png"/><Relationship Id="rId64" Type="http://schemas.openxmlformats.org/officeDocument/2006/relationships/customXml" Target="../ink/ink455.xml"/><Relationship Id="rId118" Type="http://schemas.openxmlformats.org/officeDocument/2006/relationships/customXml" Target="../ink/ink482.xml"/><Relationship Id="rId139" Type="http://schemas.openxmlformats.org/officeDocument/2006/relationships/image" Target="../media/image496.png"/><Relationship Id="rId85" Type="http://schemas.openxmlformats.org/officeDocument/2006/relationships/image" Target="../media/image469.png"/><Relationship Id="rId150" Type="http://schemas.openxmlformats.org/officeDocument/2006/relationships/customXml" Target="../ink/ink498.xml"/><Relationship Id="rId171" Type="http://schemas.openxmlformats.org/officeDocument/2006/relationships/image" Target="../media/image512.png"/><Relationship Id="rId192" Type="http://schemas.openxmlformats.org/officeDocument/2006/relationships/customXml" Target="../ink/ink519.xml"/><Relationship Id="rId12" Type="http://schemas.openxmlformats.org/officeDocument/2006/relationships/customXml" Target="../ink/ink429.xml"/><Relationship Id="rId33" Type="http://schemas.openxmlformats.org/officeDocument/2006/relationships/image" Target="../media/image443.png"/><Relationship Id="rId108" Type="http://schemas.openxmlformats.org/officeDocument/2006/relationships/customXml" Target="../ink/ink477.xml"/><Relationship Id="rId129" Type="http://schemas.openxmlformats.org/officeDocument/2006/relationships/image" Target="../media/image491.png"/><Relationship Id="rId54" Type="http://schemas.openxmlformats.org/officeDocument/2006/relationships/customXml" Target="../ink/ink450.xml"/><Relationship Id="rId75" Type="http://schemas.openxmlformats.org/officeDocument/2006/relationships/image" Target="../media/image464.png"/><Relationship Id="rId96" Type="http://schemas.openxmlformats.org/officeDocument/2006/relationships/customXml" Target="../ink/ink471.xml"/><Relationship Id="rId140" Type="http://schemas.openxmlformats.org/officeDocument/2006/relationships/customXml" Target="../ink/ink493.xml"/><Relationship Id="rId161" Type="http://schemas.openxmlformats.org/officeDocument/2006/relationships/image" Target="../media/image507.png"/><Relationship Id="rId182" Type="http://schemas.openxmlformats.org/officeDocument/2006/relationships/customXml" Target="../ink/ink514.xml"/><Relationship Id="rId6" Type="http://schemas.openxmlformats.org/officeDocument/2006/relationships/customXml" Target="../ink/ink426.xml"/><Relationship Id="rId23" Type="http://schemas.openxmlformats.org/officeDocument/2006/relationships/image" Target="../media/image438.png"/><Relationship Id="rId119" Type="http://schemas.openxmlformats.org/officeDocument/2006/relationships/image" Target="../media/image486.png"/><Relationship Id="rId44" Type="http://schemas.openxmlformats.org/officeDocument/2006/relationships/customXml" Target="../ink/ink445.xml"/><Relationship Id="rId65" Type="http://schemas.openxmlformats.org/officeDocument/2006/relationships/image" Target="../media/image459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51" Type="http://schemas.openxmlformats.org/officeDocument/2006/relationships/image" Target="../media/image502.png"/><Relationship Id="rId172" Type="http://schemas.openxmlformats.org/officeDocument/2006/relationships/customXml" Target="../ink/ink509.xml"/><Relationship Id="rId193" Type="http://schemas.openxmlformats.org/officeDocument/2006/relationships/image" Target="../media/image523.png"/><Relationship Id="rId13" Type="http://schemas.openxmlformats.org/officeDocument/2006/relationships/image" Target="../media/image433.png"/><Relationship Id="rId109" Type="http://schemas.openxmlformats.org/officeDocument/2006/relationships/image" Target="../media/image481.png"/><Relationship Id="rId34" Type="http://schemas.openxmlformats.org/officeDocument/2006/relationships/customXml" Target="../ink/ink440.xml"/><Relationship Id="rId55" Type="http://schemas.openxmlformats.org/officeDocument/2006/relationships/image" Target="../media/image454.png"/><Relationship Id="rId76" Type="http://schemas.openxmlformats.org/officeDocument/2006/relationships/customXml" Target="../ink/ink461.xml"/><Relationship Id="rId97" Type="http://schemas.openxmlformats.org/officeDocument/2006/relationships/image" Target="../media/image475.png"/><Relationship Id="rId120" Type="http://schemas.openxmlformats.org/officeDocument/2006/relationships/customXml" Target="../ink/ink483.xml"/><Relationship Id="rId141" Type="http://schemas.openxmlformats.org/officeDocument/2006/relationships/image" Target="../media/image497.png"/><Relationship Id="rId7" Type="http://schemas.openxmlformats.org/officeDocument/2006/relationships/image" Target="../media/image430.png"/><Relationship Id="rId71" Type="http://schemas.openxmlformats.org/officeDocument/2006/relationships/image" Target="../media/image462.png"/><Relationship Id="rId92" Type="http://schemas.openxmlformats.org/officeDocument/2006/relationships/customXml" Target="../ink/ink469.xml"/><Relationship Id="rId162" Type="http://schemas.openxmlformats.org/officeDocument/2006/relationships/customXml" Target="../ink/ink504.xml"/><Relationship Id="rId183" Type="http://schemas.openxmlformats.org/officeDocument/2006/relationships/image" Target="../media/image518.png"/><Relationship Id="rId2" Type="http://schemas.openxmlformats.org/officeDocument/2006/relationships/customXml" Target="../ink/ink424.xml"/><Relationship Id="rId29" Type="http://schemas.openxmlformats.org/officeDocument/2006/relationships/image" Target="../media/image441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449.png"/><Relationship Id="rId66" Type="http://schemas.openxmlformats.org/officeDocument/2006/relationships/customXml" Target="../ink/ink456.xml"/><Relationship Id="rId87" Type="http://schemas.openxmlformats.org/officeDocument/2006/relationships/image" Target="../media/image470.png"/><Relationship Id="rId110" Type="http://schemas.openxmlformats.org/officeDocument/2006/relationships/customXml" Target="../ink/ink478.xml"/><Relationship Id="rId115" Type="http://schemas.openxmlformats.org/officeDocument/2006/relationships/image" Target="../media/image484.png"/><Relationship Id="rId131" Type="http://schemas.openxmlformats.org/officeDocument/2006/relationships/image" Target="../media/image492.png"/><Relationship Id="rId136" Type="http://schemas.openxmlformats.org/officeDocument/2006/relationships/customXml" Target="../ink/ink491.xml"/><Relationship Id="rId157" Type="http://schemas.openxmlformats.org/officeDocument/2006/relationships/image" Target="../media/image505.png"/><Relationship Id="rId178" Type="http://schemas.openxmlformats.org/officeDocument/2006/relationships/customXml" Target="../ink/ink512.xml"/><Relationship Id="rId61" Type="http://schemas.openxmlformats.org/officeDocument/2006/relationships/image" Target="../media/image457.png"/><Relationship Id="rId82" Type="http://schemas.openxmlformats.org/officeDocument/2006/relationships/customXml" Target="../ink/ink464.xml"/><Relationship Id="rId152" Type="http://schemas.openxmlformats.org/officeDocument/2006/relationships/customXml" Target="../ink/ink499.xml"/><Relationship Id="rId173" Type="http://schemas.openxmlformats.org/officeDocument/2006/relationships/image" Target="../media/image513.png"/><Relationship Id="rId194" Type="http://schemas.openxmlformats.org/officeDocument/2006/relationships/customXml" Target="../ink/ink520.xml"/><Relationship Id="rId199" Type="http://schemas.openxmlformats.org/officeDocument/2006/relationships/image" Target="../media/image62.png"/><Relationship Id="rId19" Type="http://schemas.openxmlformats.org/officeDocument/2006/relationships/image" Target="../media/image436.png"/><Relationship Id="rId14" Type="http://schemas.openxmlformats.org/officeDocument/2006/relationships/customXml" Target="../ink/ink430.xml"/><Relationship Id="rId30" Type="http://schemas.openxmlformats.org/officeDocument/2006/relationships/customXml" Target="../ink/ink438.xml"/><Relationship Id="rId35" Type="http://schemas.openxmlformats.org/officeDocument/2006/relationships/image" Target="../media/image444.png"/><Relationship Id="rId56" Type="http://schemas.openxmlformats.org/officeDocument/2006/relationships/customXml" Target="../ink/ink451.xml"/><Relationship Id="rId77" Type="http://schemas.openxmlformats.org/officeDocument/2006/relationships/image" Target="../media/image465.png"/><Relationship Id="rId100" Type="http://schemas.openxmlformats.org/officeDocument/2006/relationships/customXml" Target="../ink/ink473.xml"/><Relationship Id="rId105" Type="http://schemas.openxmlformats.org/officeDocument/2006/relationships/image" Target="../media/image479.png"/><Relationship Id="rId126" Type="http://schemas.openxmlformats.org/officeDocument/2006/relationships/customXml" Target="../ink/ink486.xml"/><Relationship Id="rId147" Type="http://schemas.openxmlformats.org/officeDocument/2006/relationships/image" Target="../media/image500.png"/><Relationship Id="rId168" Type="http://schemas.openxmlformats.org/officeDocument/2006/relationships/customXml" Target="../ink/ink507.xml"/><Relationship Id="rId8" Type="http://schemas.openxmlformats.org/officeDocument/2006/relationships/customXml" Target="../ink/ink427.xml"/><Relationship Id="rId51" Type="http://schemas.openxmlformats.org/officeDocument/2006/relationships/image" Target="../media/image452.png"/><Relationship Id="rId72" Type="http://schemas.openxmlformats.org/officeDocument/2006/relationships/customXml" Target="../ink/ink459.xml"/><Relationship Id="rId93" Type="http://schemas.openxmlformats.org/officeDocument/2006/relationships/image" Target="../media/image473.png"/><Relationship Id="rId98" Type="http://schemas.openxmlformats.org/officeDocument/2006/relationships/customXml" Target="../ink/ink472.xml"/><Relationship Id="rId121" Type="http://schemas.openxmlformats.org/officeDocument/2006/relationships/image" Target="../media/image487.png"/><Relationship Id="rId142" Type="http://schemas.openxmlformats.org/officeDocument/2006/relationships/customXml" Target="../ink/ink494.xml"/><Relationship Id="rId163" Type="http://schemas.openxmlformats.org/officeDocument/2006/relationships/image" Target="../media/image508.png"/><Relationship Id="rId184" Type="http://schemas.openxmlformats.org/officeDocument/2006/relationships/customXml" Target="../ink/ink515.xml"/><Relationship Id="rId189" Type="http://schemas.openxmlformats.org/officeDocument/2006/relationships/image" Target="../media/image521.png"/><Relationship Id="rId3" Type="http://schemas.openxmlformats.org/officeDocument/2006/relationships/image" Target="../media/image428.png"/><Relationship Id="rId25" Type="http://schemas.openxmlformats.org/officeDocument/2006/relationships/image" Target="../media/image439.png"/><Relationship Id="rId46" Type="http://schemas.openxmlformats.org/officeDocument/2006/relationships/customXml" Target="../ink/ink446.xml"/><Relationship Id="rId67" Type="http://schemas.openxmlformats.org/officeDocument/2006/relationships/image" Target="../media/image460.png"/><Relationship Id="rId116" Type="http://schemas.openxmlformats.org/officeDocument/2006/relationships/customXml" Target="../ink/ink481.xml"/><Relationship Id="rId137" Type="http://schemas.openxmlformats.org/officeDocument/2006/relationships/image" Target="../media/image495.png"/><Relationship Id="rId158" Type="http://schemas.openxmlformats.org/officeDocument/2006/relationships/customXml" Target="../ink/ink502.xml"/><Relationship Id="rId20" Type="http://schemas.openxmlformats.org/officeDocument/2006/relationships/customXml" Target="../ink/ink433.xml"/><Relationship Id="rId41" Type="http://schemas.openxmlformats.org/officeDocument/2006/relationships/image" Target="../media/image447.png"/><Relationship Id="rId62" Type="http://schemas.openxmlformats.org/officeDocument/2006/relationships/customXml" Target="../ink/ink454.xml"/><Relationship Id="rId83" Type="http://schemas.openxmlformats.org/officeDocument/2006/relationships/image" Target="../media/image468.png"/><Relationship Id="rId88" Type="http://schemas.openxmlformats.org/officeDocument/2006/relationships/customXml" Target="../ink/ink467.xml"/><Relationship Id="rId111" Type="http://schemas.openxmlformats.org/officeDocument/2006/relationships/image" Target="../media/image482.png"/><Relationship Id="rId132" Type="http://schemas.openxmlformats.org/officeDocument/2006/relationships/customXml" Target="../ink/ink489.xml"/><Relationship Id="rId153" Type="http://schemas.openxmlformats.org/officeDocument/2006/relationships/image" Target="../media/image503.png"/><Relationship Id="rId174" Type="http://schemas.openxmlformats.org/officeDocument/2006/relationships/customXml" Target="../ink/ink510.xml"/><Relationship Id="rId179" Type="http://schemas.openxmlformats.org/officeDocument/2006/relationships/image" Target="../media/image516.png"/><Relationship Id="rId195" Type="http://schemas.openxmlformats.org/officeDocument/2006/relationships/image" Target="../media/image524.png"/><Relationship Id="rId190" Type="http://schemas.openxmlformats.org/officeDocument/2006/relationships/customXml" Target="../ink/ink518.xml"/><Relationship Id="rId15" Type="http://schemas.openxmlformats.org/officeDocument/2006/relationships/image" Target="../media/image434.png"/><Relationship Id="rId36" Type="http://schemas.openxmlformats.org/officeDocument/2006/relationships/customXml" Target="../ink/ink441.xml"/><Relationship Id="rId57" Type="http://schemas.openxmlformats.org/officeDocument/2006/relationships/image" Target="../media/image455.png"/><Relationship Id="rId106" Type="http://schemas.openxmlformats.org/officeDocument/2006/relationships/customXml" Target="../ink/ink476.xml"/><Relationship Id="rId127" Type="http://schemas.openxmlformats.org/officeDocument/2006/relationships/image" Target="../media/image490.png"/><Relationship Id="rId10" Type="http://schemas.openxmlformats.org/officeDocument/2006/relationships/customXml" Target="../ink/ink428.xml"/><Relationship Id="rId31" Type="http://schemas.openxmlformats.org/officeDocument/2006/relationships/image" Target="../media/image442.png"/><Relationship Id="rId52" Type="http://schemas.openxmlformats.org/officeDocument/2006/relationships/customXml" Target="../ink/ink449.xml"/><Relationship Id="rId73" Type="http://schemas.openxmlformats.org/officeDocument/2006/relationships/image" Target="../media/image463.png"/><Relationship Id="rId78" Type="http://schemas.openxmlformats.org/officeDocument/2006/relationships/customXml" Target="../ink/ink462.xml"/><Relationship Id="rId94" Type="http://schemas.openxmlformats.org/officeDocument/2006/relationships/customXml" Target="../ink/ink470.xml"/><Relationship Id="rId99" Type="http://schemas.openxmlformats.org/officeDocument/2006/relationships/image" Target="../media/image476.png"/><Relationship Id="rId101" Type="http://schemas.openxmlformats.org/officeDocument/2006/relationships/image" Target="../media/image477.png"/><Relationship Id="rId122" Type="http://schemas.openxmlformats.org/officeDocument/2006/relationships/customXml" Target="../ink/ink484.xml"/><Relationship Id="rId143" Type="http://schemas.openxmlformats.org/officeDocument/2006/relationships/image" Target="../media/image498.png"/><Relationship Id="rId148" Type="http://schemas.openxmlformats.org/officeDocument/2006/relationships/customXml" Target="../ink/ink497.xml"/><Relationship Id="rId164" Type="http://schemas.openxmlformats.org/officeDocument/2006/relationships/customXml" Target="../ink/ink505.xml"/><Relationship Id="rId169" Type="http://schemas.openxmlformats.org/officeDocument/2006/relationships/image" Target="../media/image511.png"/><Relationship Id="rId185" Type="http://schemas.openxmlformats.org/officeDocument/2006/relationships/image" Target="../media/image519.png"/><Relationship Id="rId4" Type="http://schemas.openxmlformats.org/officeDocument/2006/relationships/customXml" Target="../ink/ink425.xml"/><Relationship Id="rId9" Type="http://schemas.openxmlformats.org/officeDocument/2006/relationships/image" Target="../media/image431.png"/><Relationship Id="rId180" Type="http://schemas.openxmlformats.org/officeDocument/2006/relationships/customXml" Target="../ink/ink513.xml"/><Relationship Id="rId26" Type="http://schemas.openxmlformats.org/officeDocument/2006/relationships/customXml" Target="../ink/ink436.xml"/><Relationship Id="rId47" Type="http://schemas.openxmlformats.org/officeDocument/2006/relationships/image" Target="../media/image450.png"/><Relationship Id="rId68" Type="http://schemas.openxmlformats.org/officeDocument/2006/relationships/customXml" Target="../ink/ink457.xml"/><Relationship Id="rId89" Type="http://schemas.openxmlformats.org/officeDocument/2006/relationships/image" Target="../media/image471.png"/><Relationship Id="rId112" Type="http://schemas.openxmlformats.org/officeDocument/2006/relationships/customXml" Target="../ink/ink479.xml"/><Relationship Id="rId133" Type="http://schemas.openxmlformats.org/officeDocument/2006/relationships/image" Target="../media/image493.png"/><Relationship Id="rId154" Type="http://schemas.openxmlformats.org/officeDocument/2006/relationships/customXml" Target="../ink/ink500.xml"/><Relationship Id="rId175" Type="http://schemas.openxmlformats.org/officeDocument/2006/relationships/image" Target="../media/image514.png"/><Relationship Id="rId196" Type="http://schemas.openxmlformats.org/officeDocument/2006/relationships/customXml" Target="../ink/ink521.xml"/><Relationship Id="rId16" Type="http://schemas.openxmlformats.org/officeDocument/2006/relationships/customXml" Target="../ink/ink431.xml"/><Relationship Id="rId37" Type="http://schemas.openxmlformats.org/officeDocument/2006/relationships/image" Target="../media/image445.png"/><Relationship Id="rId58" Type="http://schemas.openxmlformats.org/officeDocument/2006/relationships/customXml" Target="../ink/ink452.xml"/><Relationship Id="rId79" Type="http://schemas.openxmlformats.org/officeDocument/2006/relationships/image" Target="../media/image466.png"/><Relationship Id="rId102" Type="http://schemas.openxmlformats.org/officeDocument/2006/relationships/customXml" Target="../ink/ink474.xml"/><Relationship Id="rId123" Type="http://schemas.openxmlformats.org/officeDocument/2006/relationships/image" Target="../media/image488.png"/><Relationship Id="rId144" Type="http://schemas.openxmlformats.org/officeDocument/2006/relationships/customXml" Target="../ink/ink495.xml"/><Relationship Id="rId90" Type="http://schemas.openxmlformats.org/officeDocument/2006/relationships/customXml" Target="../ink/ink468.xml"/><Relationship Id="rId165" Type="http://schemas.openxmlformats.org/officeDocument/2006/relationships/image" Target="../media/image509.png"/><Relationship Id="rId186" Type="http://schemas.openxmlformats.org/officeDocument/2006/relationships/customXml" Target="../ink/ink516.xml"/><Relationship Id="rId27" Type="http://schemas.openxmlformats.org/officeDocument/2006/relationships/image" Target="../media/image440.png"/><Relationship Id="rId48" Type="http://schemas.openxmlformats.org/officeDocument/2006/relationships/customXml" Target="../ink/ink447.xml"/><Relationship Id="rId69" Type="http://schemas.openxmlformats.org/officeDocument/2006/relationships/image" Target="../media/image461.png"/><Relationship Id="rId113" Type="http://schemas.openxmlformats.org/officeDocument/2006/relationships/image" Target="../media/image483.png"/><Relationship Id="rId134" Type="http://schemas.openxmlformats.org/officeDocument/2006/relationships/customXml" Target="../ink/ink490.xml"/><Relationship Id="rId80" Type="http://schemas.openxmlformats.org/officeDocument/2006/relationships/customXml" Target="../ink/ink463.xml"/><Relationship Id="rId155" Type="http://schemas.openxmlformats.org/officeDocument/2006/relationships/image" Target="../media/image504.png"/><Relationship Id="rId176" Type="http://schemas.openxmlformats.org/officeDocument/2006/relationships/customXml" Target="../ink/ink511.xml"/><Relationship Id="rId197" Type="http://schemas.openxmlformats.org/officeDocument/2006/relationships/image" Target="../media/image525.png"/><Relationship Id="rId17" Type="http://schemas.openxmlformats.org/officeDocument/2006/relationships/image" Target="../media/image435.png"/><Relationship Id="rId38" Type="http://schemas.openxmlformats.org/officeDocument/2006/relationships/customXml" Target="../ink/ink442.xml"/><Relationship Id="rId59" Type="http://schemas.openxmlformats.org/officeDocument/2006/relationships/image" Target="../media/image456.png"/><Relationship Id="rId103" Type="http://schemas.openxmlformats.org/officeDocument/2006/relationships/image" Target="../media/image478.png"/><Relationship Id="rId124" Type="http://schemas.openxmlformats.org/officeDocument/2006/relationships/customXml" Target="../ink/ink485.xml"/><Relationship Id="rId70" Type="http://schemas.openxmlformats.org/officeDocument/2006/relationships/customXml" Target="../ink/ink458.xml"/><Relationship Id="rId91" Type="http://schemas.openxmlformats.org/officeDocument/2006/relationships/image" Target="../media/image472.png"/><Relationship Id="rId145" Type="http://schemas.openxmlformats.org/officeDocument/2006/relationships/image" Target="../media/image499.png"/><Relationship Id="rId166" Type="http://schemas.openxmlformats.org/officeDocument/2006/relationships/customXml" Target="../ink/ink506.xml"/><Relationship Id="rId187" Type="http://schemas.openxmlformats.org/officeDocument/2006/relationships/image" Target="../media/image520.png"/><Relationship Id="rId1" Type="http://schemas.openxmlformats.org/officeDocument/2006/relationships/slideLayout" Target="../slideLayouts/slideLayout10.xml"/><Relationship Id="rId28" Type="http://schemas.openxmlformats.org/officeDocument/2006/relationships/customXml" Target="../ink/ink437.xml"/><Relationship Id="rId49" Type="http://schemas.openxmlformats.org/officeDocument/2006/relationships/image" Target="../media/image451.png"/><Relationship Id="rId114" Type="http://schemas.openxmlformats.org/officeDocument/2006/relationships/customXml" Target="../ink/ink480.xml"/><Relationship Id="rId60" Type="http://schemas.openxmlformats.org/officeDocument/2006/relationships/customXml" Target="../ink/ink453.xml"/><Relationship Id="rId81" Type="http://schemas.openxmlformats.org/officeDocument/2006/relationships/image" Target="../media/image467.png"/><Relationship Id="rId135" Type="http://schemas.openxmlformats.org/officeDocument/2006/relationships/image" Target="../media/image494.png"/><Relationship Id="rId156" Type="http://schemas.openxmlformats.org/officeDocument/2006/relationships/customXml" Target="../ink/ink501.xml"/><Relationship Id="rId177" Type="http://schemas.openxmlformats.org/officeDocument/2006/relationships/image" Target="../media/image515.png"/><Relationship Id="rId198" Type="http://schemas.openxmlformats.org/officeDocument/2006/relationships/customXml" Target="../ink/ink522.xml"/><Relationship Id="rId18" Type="http://schemas.openxmlformats.org/officeDocument/2006/relationships/customXml" Target="../ink/ink432.xml"/><Relationship Id="rId39" Type="http://schemas.openxmlformats.org/officeDocument/2006/relationships/image" Target="../media/image446.png"/><Relationship Id="rId50" Type="http://schemas.openxmlformats.org/officeDocument/2006/relationships/customXml" Target="../ink/ink448.xml"/><Relationship Id="rId104" Type="http://schemas.openxmlformats.org/officeDocument/2006/relationships/customXml" Target="../ink/ink475.xml"/><Relationship Id="rId125" Type="http://schemas.openxmlformats.org/officeDocument/2006/relationships/image" Target="../media/image489.png"/><Relationship Id="rId146" Type="http://schemas.openxmlformats.org/officeDocument/2006/relationships/customXml" Target="../ink/ink496.xml"/><Relationship Id="rId167" Type="http://schemas.openxmlformats.org/officeDocument/2006/relationships/image" Target="../media/image510.png"/><Relationship Id="rId188" Type="http://schemas.openxmlformats.org/officeDocument/2006/relationships/customXml" Target="../ink/ink5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3.png"/><Relationship Id="rId299" Type="http://schemas.openxmlformats.org/officeDocument/2006/relationships/image" Target="../media/image674.png"/><Relationship Id="rId21" Type="http://schemas.openxmlformats.org/officeDocument/2006/relationships/image" Target="../media/image535.png"/><Relationship Id="rId63" Type="http://schemas.openxmlformats.org/officeDocument/2006/relationships/image" Target="../media/image556.png"/><Relationship Id="rId159" Type="http://schemas.openxmlformats.org/officeDocument/2006/relationships/image" Target="../media/image604.png"/><Relationship Id="rId324" Type="http://schemas.openxmlformats.org/officeDocument/2006/relationships/customXml" Target="../ink/ink684.xml"/><Relationship Id="rId366" Type="http://schemas.openxmlformats.org/officeDocument/2006/relationships/customXml" Target="../ink/ink705.xml"/><Relationship Id="rId170" Type="http://schemas.openxmlformats.org/officeDocument/2006/relationships/customXml" Target="../ink/ink607.xml"/><Relationship Id="rId226" Type="http://schemas.openxmlformats.org/officeDocument/2006/relationships/customXml" Target="../ink/ink635.xml"/><Relationship Id="rId433" Type="http://schemas.openxmlformats.org/officeDocument/2006/relationships/image" Target="../media/image741.png"/><Relationship Id="rId268" Type="http://schemas.openxmlformats.org/officeDocument/2006/relationships/customXml" Target="../ink/ink656.xml"/><Relationship Id="rId32" Type="http://schemas.openxmlformats.org/officeDocument/2006/relationships/customXml" Target="../ink/ink538.xml"/><Relationship Id="rId74" Type="http://schemas.openxmlformats.org/officeDocument/2006/relationships/customXml" Target="../ink/ink559.xml"/><Relationship Id="rId128" Type="http://schemas.openxmlformats.org/officeDocument/2006/relationships/customXml" Target="../ink/ink586.xml"/><Relationship Id="rId335" Type="http://schemas.openxmlformats.org/officeDocument/2006/relationships/image" Target="../media/image692.png"/><Relationship Id="rId377" Type="http://schemas.openxmlformats.org/officeDocument/2006/relationships/image" Target="../media/image713.png"/><Relationship Id="rId5" Type="http://schemas.openxmlformats.org/officeDocument/2006/relationships/image" Target="../media/image527.png"/><Relationship Id="rId181" Type="http://schemas.openxmlformats.org/officeDocument/2006/relationships/image" Target="../media/image615.png"/><Relationship Id="rId237" Type="http://schemas.openxmlformats.org/officeDocument/2006/relationships/image" Target="../media/image643.png"/><Relationship Id="rId402" Type="http://schemas.openxmlformats.org/officeDocument/2006/relationships/customXml" Target="../ink/ink723.xml"/><Relationship Id="rId279" Type="http://schemas.openxmlformats.org/officeDocument/2006/relationships/image" Target="../media/image664.png"/><Relationship Id="rId444" Type="http://schemas.openxmlformats.org/officeDocument/2006/relationships/customXml" Target="../ink/ink744.xml"/><Relationship Id="rId43" Type="http://schemas.openxmlformats.org/officeDocument/2006/relationships/image" Target="../media/image546.png"/><Relationship Id="rId139" Type="http://schemas.openxmlformats.org/officeDocument/2006/relationships/image" Target="../media/image594.png"/><Relationship Id="rId290" Type="http://schemas.openxmlformats.org/officeDocument/2006/relationships/customXml" Target="../ink/ink667.xml"/><Relationship Id="rId304" Type="http://schemas.openxmlformats.org/officeDocument/2006/relationships/customXml" Target="../ink/ink674.xml"/><Relationship Id="rId346" Type="http://schemas.openxmlformats.org/officeDocument/2006/relationships/customXml" Target="../ink/ink695.xml"/><Relationship Id="rId388" Type="http://schemas.openxmlformats.org/officeDocument/2006/relationships/customXml" Target="../ink/ink716.xml"/><Relationship Id="rId85" Type="http://schemas.openxmlformats.org/officeDocument/2006/relationships/image" Target="../media/image567.png"/><Relationship Id="rId150" Type="http://schemas.openxmlformats.org/officeDocument/2006/relationships/customXml" Target="../ink/ink597.xml"/><Relationship Id="rId192" Type="http://schemas.openxmlformats.org/officeDocument/2006/relationships/customXml" Target="../ink/ink618.xml"/><Relationship Id="rId206" Type="http://schemas.openxmlformats.org/officeDocument/2006/relationships/customXml" Target="../ink/ink625.xml"/><Relationship Id="rId413" Type="http://schemas.openxmlformats.org/officeDocument/2006/relationships/image" Target="../media/image731.png"/><Relationship Id="rId248" Type="http://schemas.openxmlformats.org/officeDocument/2006/relationships/customXml" Target="../ink/ink646.xml"/><Relationship Id="rId455" Type="http://schemas.openxmlformats.org/officeDocument/2006/relationships/image" Target="../media/image752.png"/><Relationship Id="rId12" Type="http://schemas.openxmlformats.org/officeDocument/2006/relationships/customXml" Target="../ink/ink528.xml"/><Relationship Id="rId108" Type="http://schemas.openxmlformats.org/officeDocument/2006/relationships/customXml" Target="../ink/ink576.xml"/><Relationship Id="rId315" Type="http://schemas.openxmlformats.org/officeDocument/2006/relationships/image" Target="../media/image682.png"/><Relationship Id="rId357" Type="http://schemas.openxmlformats.org/officeDocument/2006/relationships/image" Target="../media/image703.png"/><Relationship Id="rId54" Type="http://schemas.openxmlformats.org/officeDocument/2006/relationships/customXml" Target="../ink/ink549.xml"/><Relationship Id="rId96" Type="http://schemas.openxmlformats.org/officeDocument/2006/relationships/customXml" Target="../ink/ink570.xml"/><Relationship Id="rId161" Type="http://schemas.openxmlformats.org/officeDocument/2006/relationships/image" Target="../media/image605.png"/><Relationship Id="rId217" Type="http://schemas.openxmlformats.org/officeDocument/2006/relationships/image" Target="../media/image633.png"/><Relationship Id="rId399" Type="http://schemas.openxmlformats.org/officeDocument/2006/relationships/image" Target="../media/image724.png"/><Relationship Id="rId259" Type="http://schemas.openxmlformats.org/officeDocument/2006/relationships/image" Target="../media/image654.png"/><Relationship Id="rId424" Type="http://schemas.openxmlformats.org/officeDocument/2006/relationships/customXml" Target="../ink/ink734.xml"/><Relationship Id="rId23" Type="http://schemas.openxmlformats.org/officeDocument/2006/relationships/image" Target="../media/image536.png"/><Relationship Id="rId119" Type="http://schemas.openxmlformats.org/officeDocument/2006/relationships/image" Target="../media/image584.png"/><Relationship Id="rId270" Type="http://schemas.openxmlformats.org/officeDocument/2006/relationships/customXml" Target="../ink/ink657.xml"/><Relationship Id="rId326" Type="http://schemas.openxmlformats.org/officeDocument/2006/relationships/customXml" Target="../ink/ink685.xml"/><Relationship Id="rId65" Type="http://schemas.openxmlformats.org/officeDocument/2006/relationships/image" Target="../media/image557.png"/><Relationship Id="rId130" Type="http://schemas.openxmlformats.org/officeDocument/2006/relationships/customXml" Target="../ink/ink587.xml"/><Relationship Id="rId368" Type="http://schemas.openxmlformats.org/officeDocument/2006/relationships/customXml" Target="../ink/ink706.xml"/><Relationship Id="rId172" Type="http://schemas.openxmlformats.org/officeDocument/2006/relationships/customXml" Target="../ink/ink608.xml"/><Relationship Id="rId228" Type="http://schemas.openxmlformats.org/officeDocument/2006/relationships/customXml" Target="../ink/ink636.xml"/><Relationship Id="rId435" Type="http://schemas.openxmlformats.org/officeDocument/2006/relationships/image" Target="../media/image742.png"/><Relationship Id="rId281" Type="http://schemas.openxmlformats.org/officeDocument/2006/relationships/image" Target="../media/image665.png"/><Relationship Id="rId337" Type="http://schemas.openxmlformats.org/officeDocument/2006/relationships/image" Target="../media/image693.png"/><Relationship Id="rId34" Type="http://schemas.openxmlformats.org/officeDocument/2006/relationships/customXml" Target="../ink/ink539.xml"/><Relationship Id="rId76" Type="http://schemas.openxmlformats.org/officeDocument/2006/relationships/customXml" Target="../ink/ink560.xml"/><Relationship Id="rId141" Type="http://schemas.openxmlformats.org/officeDocument/2006/relationships/image" Target="../media/image595.png"/><Relationship Id="rId379" Type="http://schemas.openxmlformats.org/officeDocument/2006/relationships/image" Target="../media/image714.png"/><Relationship Id="rId7" Type="http://schemas.openxmlformats.org/officeDocument/2006/relationships/image" Target="../media/image528.png"/><Relationship Id="rId183" Type="http://schemas.openxmlformats.org/officeDocument/2006/relationships/image" Target="../media/image616.png"/><Relationship Id="rId239" Type="http://schemas.openxmlformats.org/officeDocument/2006/relationships/image" Target="../media/image644.png"/><Relationship Id="rId390" Type="http://schemas.openxmlformats.org/officeDocument/2006/relationships/customXml" Target="../ink/ink717.xml"/><Relationship Id="rId404" Type="http://schemas.openxmlformats.org/officeDocument/2006/relationships/customXml" Target="../ink/ink724.xml"/><Relationship Id="rId446" Type="http://schemas.openxmlformats.org/officeDocument/2006/relationships/customXml" Target="../ink/ink745.xml"/><Relationship Id="rId250" Type="http://schemas.openxmlformats.org/officeDocument/2006/relationships/customXml" Target="../ink/ink647.xml"/><Relationship Id="rId292" Type="http://schemas.openxmlformats.org/officeDocument/2006/relationships/customXml" Target="../ink/ink668.xml"/><Relationship Id="rId306" Type="http://schemas.openxmlformats.org/officeDocument/2006/relationships/customXml" Target="../ink/ink675.xml"/><Relationship Id="rId45" Type="http://schemas.openxmlformats.org/officeDocument/2006/relationships/image" Target="../media/image547.png"/><Relationship Id="rId87" Type="http://schemas.openxmlformats.org/officeDocument/2006/relationships/image" Target="../media/image568.png"/><Relationship Id="rId110" Type="http://schemas.openxmlformats.org/officeDocument/2006/relationships/customXml" Target="../ink/ink577.xml"/><Relationship Id="rId348" Type="http://schemas.openxmlformats.org/officeDocument/2006/relationships/customXml" Target="../ink/ink696.xml"/><Relationship Id="rId152" Type="http://schemas.openxmlformats.org/officeDocument/2006/relationships/customXml" Target="../ink/ink598.xml"/><Relationship Id="rId194" Type="http://schemas.openxmlformats.org/officeDocument/2006/relationships/customXml" Target="../ink/ink619.xml"/><Relationship Id="rId208" Type="http://schemas.openxmlformats.org/officeDocument/2006/relationships/customXml" Target="../ink/ink626.xml"/><Relationship Id="rId415" Type="http://schemas.openxmlformats.org/officeDocument/2006/relationships/image" Target="../media/image732.png"/><Relationship Id="rId261" Type="http://schemas.openxmlformats.org/officeDocument/2006/relationships/image" Target="../media/image655.png"/><Relationship Id="rId14" Type="http://schemas.openxmlformats.org/officeDocument/2006/relationships/customXml" Target="../ink/ink529.xml"/><Relationship Id="rId56" Type="http://schemas.openxmlformats.org/officeDocument/2006/relationships/customXml" Target="../ink/ink550.xml"/><Relationship Id="rId317" Type="http://schemas.openxmlformats.org/officeDocument/2006/relationships/image" Target="../media/image683.png"/><Relationship Id="rId359" Type="http://schemas.openxmlformats.org/officeDocument/2006/relationships/image" Target="../media/image704.png"/><Relationship Id="rId98" Type="http://schemas.openxmlformats.org/officeDocument/2006/relationships/customXml" Target="../ink/ink571.xml"/><Relationship Id="rId121" Type="http://schemas.openxmlformats.org/officeDocument/2006/relationships/image" Target="../media/image585.png"/><Relationship Id="rId163" Type="http://schemas.openxmlformats.org/officeDocument/2006/relationships/image" Target="../media/image606.png"/><Relationship Id="rId219" Type="http://schemas.openxmlformats.org/officeDocument/2006/relationships/image" Target="../media/image634.png"/><Relationship Id="rId370" Type="http://schemas.openxmlformats.org/officeDocument/2006/relationships/customXml" Target="../ink/ink707.xml"/><Relationship Id="rId426" Type="http://schemas.openxmlformats.org/officeDocument/2006/relationships/customXml" Target="../ink/ink735.xml"/><Relationship Id="rId230" Type="http://schemas.openxmlformats.org/officeDocument/2006/relationships/customXml" Target="../ink/ink637.xml"/><Relationship Id="rId25" Type="http://schemas.openxmlformats.org/officeDocument/2006/relationships/image" Target="../media/image537.png"/><Relationship Id="rId67" Type="http://schemas.openxmlformats.org/officeDocument/2006/relationships/image" Target="../media/image558.png"/><Relationship Id="rId272" Type="http://schemas.openxmlformats.org/officeDocument/2006/relationships/customXml" Target="../ink/ink658.xml"/><Relationship Id="rId328" Type="http://schemas.openxmlformats.org/officeDocument/2006/relationships/customXml" Target="../ink/ink686.xml"/><Relationship Id="rId132" Type="http://schemas.openxmlformats.org/officeDocument/2006/relationships/customXml" Target="../ink/ink588.xml"/><Relationship Id="rId174" Type="http://schemas.openxmlformats.org/officeDocument/2006/relationships/customXml" Target="../ink/ink609.xml"/><Relationship Id="rId381" Type="http://schemas.openxmlformats.org/officeDocument/2006/relationships/image" Target="../media/image715.png"/><Relationship Id="rId241" Type="http://schemas.openxmlformats.org/officeDocument/2006/relationships/image" Target="../media/image645.png"/><Relationship Id="rId437" Type="http://schemas.openxmlformats.org/officeDocument/2006/relationships/image" Target="../media/image743.png"/><Relationship Id="rId36" Type="http://schemas.openxmlformats.org/officeDocument/2006/relationships/customXml" Target="../ink/ink540.xml"/><Relationship Id="rId283" Type="http://schemas.openxmlformats.org/officeDocument/2006/relationships/image" Target="../media/image666.png"/><Relationship Id="rId339" Type="http://schemas.openxmlformats.org/officeDocument/2006/relationships/image" Target="../media/image694.png"/><Relationship Id="rId78" Type="http://schemas.openxmlformats.org/officeDocument/2006/relationships/customXml" Target="../ink/ink561.xml"/><Relationship Id="rId101" Type="http://schemas.openxmlformats.org/officeDocument/2006/relationships/image" Target="../media/image575.png"/><Relationship Id="rId143" Type="http://schemas.openxmlformats.org/officeDocument/2006/relationships/image" Target="../media/image596.png"/><Relationship Id="rId185" Type="http://schemas.openxmlformats.org/officeDocument/2006/relationships/image" Target="../media/image617.png"/><Relationship Id="rId350" Type="http://schemas.openxmlformats.org/officeDocument/2006/relationships/customXml" Target="../ink/ink697.xml"/><Relationship Id="rId406" Type="http://schemas.openxmlformats.org/officeDocument/2006/relationships/customXml" Target="../ink/ink725.xml"/><Relationship Id="rId9" Type="http://schemas.openxmlformats.org/officeDocument/2006/relationships/image" Target="../media/image529.png"/><Relationship Id="rId210" Type="http://schemas.openxmlformats.org/officeDocument/2006/relationships/customXml" Target="../ink/ink627.xml"/><Relationship Id="rId392" Type="http://schemas.openxmlformats.org/officeDocument/2006/relationships/customXml" Target="../ink/ink718.xml"/><Relationship Id="rId448" Type="http://schemas.openxmlformats.org/officeDocument/2006/relationships/customXml" Target="../ink/ink746.xml"/><Relationship Id="rId252" Type="http://schemas.openxmlformats.org/officeDocument/2006/relationships/customXml" Target="../ink/ink648.xml"/><Relationship Id="rId294" Type="http://schemas.openxmlformats.org/officeDocument/2006/relationships/customXml" Target="../ink/ink669.xml"/><Relationship Id="rId308" Type="http://schemas.openxmlformats.org/officeDocument/2006/relationships/customXml" Target="../ink/ink676.xml"/><Relationship Id="rId47" Type="http://schemas.openxmlformats.org/officeDocument/2006/relationships/image" Target="../media/image548.png"/><Relationship Id="rId89" Type="http://schemas.openxmlformats.org/officeDocument/2006/relationships/image" Target="../media/image569.png"/><Relationship Id="rId112" Type="http://schemas.openxmlformats.org/officeDocument/2006/relationships/customXml" Target="../ink/ink578.xml"/><Relationship Id="rId154" Type="http://schemas.openxmlformats.org/officeDocument/2006/relationships/customXml" Target="../ink/ink599.xml"/><Relationship Id="rId361" Type="http://schemas.openxmlformats.org/officeDocument/2006/relationships/image" Target="../media/image705.png"/><Relationship Id="rId196" Type="http://schemas.openxmlformats.org/officeDocument/2006/relationships/customXml" Target="../ink/ink620.xml"/><Relationship Id="rId417" Type="http://schemas.openxmlformats.org/officeDocument/2006/relationships/image" Target="../media/image733.png"/><Relationship Id="rId16" Type="http://schemas.openxmlformats.org/officeDocument/2006/relationships/customXml" Target="../ink/ink530.xml"/><Relationship Id="rId221" Type="http://schemas.openxmlformats.org/officeDocument/2006/relationships/image" Target="../media/image635.png"/><Relationship Id="rId263" Type="http://schemas.openxmlformats.org/officeDocument/2006/relationships/image" Target="../media/image656.png"/><Relationship Id="rId319" Type="http://schemas.openxmlformats.org/officeDocument/2006/relationships/image" Target="../media/image684.png"/><Relationship Id="rId58" Type="http://schemas.openxmlformats.org/officeDocument/2006/relationships/customXml" Target="../ink/ink551.xml"/><Relationship Id="rId123" Type="http://schemas.openxmlformats.org/officeDocument/2006/relationships/image" Target="../media/image586.png"/><Relationship Id="rId330" Type="http://schemas.openxmlformats.org/officeDocument/2006/relationships/customXml" Target="../ink/ink687.xml"/><Relationship Id="rId165" Type="http://schemas.openxmlformats.org/officeDocument/2006/relationships/image" Target="../media/image607.png"/><Relationship Id="rId372" Type="http://schemas.openxmlformats.org/officeDocument/2006/relationships/customXml" Target="../ink/ink708.xml"/><Relationship Id="rId428" Type="http://schemas.openxmlformats.org/officeDocument/2006/relationships/customXml" Target="../ink/ink736.xml"/><Relationship Id="rId232" Type="http://schemas.openxmlformats.org/officeDocument/2006/relationships/customXml" Target="../ink/ink638.xml"/><Relationship Id="rId274" Type="http://schemas.openxmlformats.org/officeDocument/2006/relationships/customXml" Target="../ink/ink659.xml"/><Relationship Id="rId27" Type="http://schemas.openxmlformats.org/officeDocument/2006/relationships/image" Target="../media/image538.png"/><Relationship Id="rId69" Type="http://schemas.openxmlformats.org/officeDocument/2006/relationships/image" Target="../media/image559.png"/><Relationship Id="rId134" Type="http://schemas.openxmlformats.org/officeDocument/2006/relationships/customXml" Target="../ink/ink589.xml"/><Relationship Id="rId80" Type="http://schemas.openxmlformats.org/officeDocument/2006/relationships/customXml" Target="../ink/ink562.xml"/><Relationship Id="rId176" Type="http://schemas.openxmlformats.org/officeDocument/2006/relationships/customXml" Target="../ink/ink610.xml"/><Relationship Id="rId341" Type="http://schemas.openxmlformats.org/officeDocument/2006/relationships/image" Target="../media/image695.png"/><Relationship Id="rId383" Type="http://schemas.openxmlformats.org/officeDocument/2006/relationships/image" Target="../media/image716.png"/><Relationship Id="rId439" Type="http://schemas.openxmlformats.org/officeDocument/2006/relationships/image" Target="../media/image744.png"/><Relationship Id="rId201" Type="http://schemas.openxmlformats.org/officeDocument/2006/relationships/image" Target="../media/image625.png"/><Relationship Id="rId243" Type="http://schemas.openxmlformats.org/officeDocument/2006/relationships/image" Target="../media/image646.png"/><Relationship Id="rId285" Type="http://schemas.openxmlformats.org/officeDocument/2006/relationships/image" Target="../media/image667.png"/><Relationship Id="rId450" Type="http://schemas.openxmlformats.org/officeDocument/2006/relationships/customXml" Target="../ink/ink747.xml"/><Relationship Id="rId38" Type="http://schemas.openxmlformats.org/officeDocument/2006/relationships/customXml" Target="../ink/ink541.xml"/><Relationship Id="rId103" Type="http://schemas.openxmlformats.org/officeDocument/2006/relationships/image" Target="../media/image576.png"/><Relationship Id="rId310" Type="http://schemas.openxmlformats.org/officeDocument/2006/relationships/customXml" Target="../ink/ink677.xml"/><Relationship Id="rId91" Type="http://schemas.openxmlformats.org/officeDocument/2006/relationships/image" Target="../media/image570.png"/><Relationship Id="rId145" Type="http://schemas.openxmlformats.org/officeDocument/2006/relationships/image" Target="../media/image597.png"/><Relationship Id="rId187" Type="http://schemas.openxmlformats.org/officeDocument/2006/relationships/image" Target="../media/image618.png"/><Relationship Id="rId352" Type="http://schemas.openxmlformats.org/officeDocument/2006/relationships/customXml" Target="../ink/ink698.xml"/><Relationship Id="rId394" Type="http://schemas.openxmlformats.org/officeDocument/2006/relationships/customXml" Target="../ink/ink719.xml"/><Relationship Id="rId408" Type="http://schemas.openxmlformats.org/officeDocument/2006/relationships/customXml" Target="../ink/ink726.xml"/><Relationship Id="rId212" Type="http://schemas.openxmlformats.org/officeDocument/2006/relationships/customXml" Target="../ink/ink628.xml"/><Relationship Id="rId254" Type="http://schemas.openxmlformats.org/officeDocument/2006/relationships/customXml" Target="../ink/ink649.xml"/><Relationship Id="rId49" Type="http://schemas.openxmlformats.org/officeDocument/2006/relationships/image" Target="../media/image549.png"/><Relationship Id="rId114" Type="http://schemas.openxmlformats.org/officeDocument/2006/relationships/customXml" Target="../ink/ink579.xml"/><Relationship Id="rId296" Type="http://schemas.openxmlformats.org/officeDocument/2006/relationships/customXml" Target="../ink/ink670.xml"/><Relationship Id="rId60" Type="http://schemas.openxmlformats.org/officeDocument/2006/relationships/customXml" Target="../ink/ink552.xml"/><Relationship Id="rId156" Type="http://schemas.openxmlformats.org/officeDocument/2006/relationships/customXml" Target="../ink/ink600.xml"/><Relationship Id="rId198" Type="http://schemas.openxmlformats.org/officeDocument/2006/relationships/customXml" Target="../ink/ink621.xml"/><Relationship Id="rId321" Type="http://schemas.openxmlformats.org/officeDocument/2006/relationships/image" Target="../media/image685.png"/><Relationship Id="rId363" Type="http://schemas.openxmlformats.org/officeDocument/2006/relationships/image" Target="../media/image706.png"/><Relationship Id="rId419" Type="http://schemas.openxmlformats.org/officeDocument/2006/relationships/image" Target="../media/image734.png"/><Relationship Id="rId223" Type="http://schemas.openxmlformats.org/officeDocument/2006/relationships/image" Target="../media/image636.png"/><Relationship Id="rId430" Type="http://schemas.openxmlformats.org/officeDocument/2006/relationships/customXml" Target="../ink/ink737.xml"/><Relationship Id="rId18" Type="http://schemas.openxmlformats.org/officeDocument/2006/relationships/customXml" Target="../ink/ink531.xml"/><Relationship Id="rId265" Type="http://schemas.openxmlformats.org/officeDocument/2006/relationships/image" Target="../media/image657.png"/><Relationship Id="rId125" Type="http://schemas.openxmlformats.org/officeDocument/2006/relationships/image" Target="../media/image587.png"/><Relationship Id="rId167" Type="http://schemas.openxmlformats.org/officeDocument/2006/relationships/image" Target="../media/image608.png"/><Relationship Id="rId332" Type="http://schemas.openxmlformats.org/officeDocument/2006/relationships/customXml" Target="../ink/ink688.xml"/><Relationship Id="rId374" Type="http://schemas.openxmlformats.org/officeDocument/2006/relationships/customXml" Target="../ink/ink709.xml"/><Relationship Id="rId71" Type="http://schemas.openxmlformats.org/officeDocument/2006/relationships/image" Target="../media/image560.png"/><Relationship Id="rId92" Type="http://schemas.openxmlformats.org/officeDocument/2006/relationships/customXml" Target="../ink/ink568.xml"/><Relationship Id="rId213" Type="http://schemas.openxmlformats.org/officeDocument/2006/relationships/image" Target="../media/image631.png"/><Relationship Id="rId234" Type="http://schemas.openxmlformats.org/officeDocument/2006/relationships/customXml" Target="../ink/ink639.xml"/><Relationship Id="rId420" Type="http://schemas.openxmlformats.org/officeDocument/2006/relationships/customXml" Target="../ink/ink732.xml"/><Relationship Id="rId2" Type="http://schemas.openxmlformats.org/officeDocument/2006/relationships/customXml" Target="../ink/ink523.xml"/><Relationship Id="rId29" Type="http://schemas.openxmlformats.org/officeDocument/2006/relationships/image" Target="../media/image539.png"/><Relationship Id="rId255" Type="http://schemas.openxmlformats.org/officeDocument/2006/relationships/image" Target="../media/image652.png"/><Relationship Id="rId276" Type="http://schemas.openxmlformats.org/officeDocument/2006/relationships/customXml" Target="../ink/ink660.xml"/><Relationship Id="rId297" Type="http://schemas.openxmlformats.org/officeDocument/2006/relationships/image" Target="../media/image673.png"/><Relationship Id="rId441" Type="http://schemas.openxmlformats.org/officeDocument/2006/relationships/image" Target="../media/image745.png"/><Relationship Id="rId40" Type="http://schemas.openxmlformats.org/officeDocument/2006/relationships/customXml" Target="../ink/ink542.xml"/><Relationship Id="rId115" Type="http://schemas.openxmlformats.org/officeDocument/2006/relationships/image" Target="../media/image582.png"/><Relationship Id="rId136" Type="http://schemas.openxmlformats.org/officeDocument/2006/relationships/customXml" Target="../ink/ink590.xml"/><Relationship Id="rId157" Type="http://schemas.openxmlformats.org/officeDocument/2006/relationships/image" Target="../media/image603.png"/><Relationship Id="rId178" Type="http://schemas.openxmlformats.org/officeDocument/2006/relationships/customXml" Target="../ink/ink611.xml"/><Relationship Id="rId301" Type="http://schemas.openxmlformats.org/officeDocument/2006/relationships/image" Target="../media/image675.png"/><Relationship Id="rId322" Type="http://schemas.openxmlformats.org/officeDocument/2006/relationships/customXml" Target="../ink/ink683.xml"/><Relationship Id="rId343" Type="http://schemas.openxmlformats.org/officeDocument/2006/relationships/image" Target="../media/image696.png"/><Relationship Id="rId364" Type="http://schemas.openxmlformats.org/officeDocument/2006/relationships/customXml" Target="../ink/ink704.xml"/><Relationship Id="rId61" Type="http://schemas.openxmlformats.org/officeDocument/2006/relationships/image" Target="../media/image555.png"/><Relationship Id="rId82" Type="http://schemas.openxmlformats.org/officeDocument/2006/relationships/customXml" Target="../ink/ink563.xml"/><Relationship Id="rId199" Type="http://schemas.openxmlformats.org/officeDocument/2006/relationships/image" Target="../media/image624.png"/><Relationship Id="rId203" Type="http://schemas.openxmlformats.org/officeDocument/2006/relationships/image" Target="../media/image626.png"/><Relationship Id="rId385" Type="http://schemas.openxmlformats.org/officeDocument/2006/relationships/image" Target="../media/image717.png"/><Relationship Id="rId19" Type="http://schemas.openxmlformats.org/officeDocument/2006/relationships/image" Target="../media/image534.png"/><Relationship Id="rId224" Type="http://schemas.openxmlformats.org/officeDocument/2006/relationships/customXml" Target="../ink/ink634.xml"/><Relationship Id="rId245" Type="http://schemas.openxmlformats.org/officeDocument/2006/relationships/image" Target="../media/image647.png"/><Relationship Id="rId266" Type="http://schemas.openxmlformats.org/officeDocument/2006/relationships/customXml" Target="../ink/ink655.xml"/><Relationship Id="rId287" Type="http://schemas.openxmlformats.org/officeDocument/2006/relationships/image" Target="../media/image668.png"/><Relationship Id="rId410" Type="http://schemas.openxmlformats.org/officeDocument/2006/relationships/customXml" Target="../ink/ink727.xml"/><Relationship Id="rId431" Type="http://schemas.openxmlformats.org/officeDocument/2006/relationships/image" Target="../media/image740.png"/><Relationship Id="rId452" Type="http://schemas.openxmlformats.org/officeDocument/2006/relationships/customXml" Target="../ink/ink748.xml"/><Relationship Id="rId30" Type="http://schemas.openxmlformats.org/officeDocument/2006/relationships/customXml" Target="../ink/ink537.xml"/><Relationship Id="rId105" Type="http://schemas.openxmlformats.org/officeDocument/2006/relationships/image" Target="../media/image577.png"/><Relationship Id="rId126" Type="http://schemas.openxmlformats.org/officeDocument/2006/relationships/customXml" Target="../ink/ink585.xml"/><Relationship Id="rId147" Type="http://schemas.openxmlformats.org/officeDocument/2006/relationships/image" Target="../media/image598.png"/><Relationship Id="rId168" Type="http://schemas.openxmlformats.org/officeDocument/2006/relationships/customXml" Target="../ink/ink606.xml"/><Relationship Id="rId312" Type="http://schemas.openxmlformats.org/officeDocument/2006/relationships/customXml" Target="../ink/ink678.xml"/><Relationship Id="rId333" Type="http://schemas.openxmlformats.org/officeDocument/2006/relationships/image" Target="../media/image691.png"/><Relationship Id="rId354" Type="http://schemas.openxmlformats.org/officeDocument/2006/relationships/customXml" Target="../ink/ink699.xml"/><Relationship Id="rId51" Type="http://schemas.openxmlformats.org/officeDocument/2006/relationships/image" Target="../media/image550.png"/><Relationship Id="rId72" Type="http://schemas.openxmlformats.org/officeDocument/2006/relationships/customXml" Target="../ink/ink558.xml"/><Relationship Id="rId93" Type="http://schemas.openxmlformats.org/officeDocument/2006/relationships/image" Target="../media/image571.png"/><Relationship Id="rId189" Type="http://schemas.openxmlformats.org/officeDocument/2006/relationships/image" Target="../media/image619.png"/><Relationship Id="rId375" Type="http://schemas.openxmlformats.org/officeDocument/2006/relationships/image" Target="../media/image712.png"/><Relationship Id="rId396" Type="http://schemas.openxmlformats.org/officeDocument/2006/relationships/customXml" Target="../ink/ink720.xml"/><Relationship Id="rId3" Type="http://schemas.openxmlformats.org/officeDocument/2006/relationships/image" Target="../media/image526.png"/><Relationship Id="rId214" Type="http://schemas.openxmlformats.org/officeDocument/2006/relationships/customXml" Target="../ink/ink629.xml"/><Relationship Id="rId235" Type="http://schemas.openxmlformats.org/officeDocument/2006/relationships/image" Target="../media/image642.png"/><Relationship Id="rId256" Type="http://schemas.openxmlformats.org/officeDocument/2006/relationships/customXml" Target="../ink/ink650.xml"/><Relationship Id="rId277" Type="http://schemas.openxmlformats.org/officeDocument/2006/relationships/image" Target="../media/image663.png"/><Relationship Id="rId298" Type="http://schemas.openxmlformats.org/officeDocument/2006/relationships/customXml" Target="../ink/ink671.xml"/><Relationship Id="rId400" Type="http://schemas.openxmlformats.org/officeDocument/2006/relationships/customXml" Target="../ink/ink722.xml"/><Relationship Id="rId421" Type="http://schemas.openxmlformats.org/officeDocument/2006/relationships/image" Target="../media/image735.png"/><Relationship Id="rId442" Type="http://schemas.openxmlformats.org/officeDocument/2006/relationships/customXml" Target="../ink/ink743.xml"/><Relationship Id="rId116" Type="http://schemas.openxmlformats.org/officeDocument/2006/relationships/customXml" Target="../ink/ink580.xml"/><Relationship Id="rId137" Type="http://schemas.openxmlformats.org/officeDocument/2006/relationships/image" Target="../media/image593.png"/><Relationship Id="rId158" Type="http://schemas.openxmlformats.org/officeDocument/2006/relationships/customXml" Target="../ink/ink601.xml"/><Relationship Id="rId302" Type="http://schemas.openxmlformats.org/officeDocument/2006/relationships/customXml" Target="../ink/ink673.xml"/><Relationship Id="rId323" Type="http://schemas.openxmlformats.org/officeDocument/2006/relationships/image" Target="../media/image686.png"/><Relationship Id="rId344" Type="http://schemas.openxmlformats.org/officeDocument/2006/relationships/customXml" Target="../ink/ink694.xml"/><Relationship Id="rId20" Type="http://schemas.openxmlformats.org/officeDocument/2006/relationships/customXml" Target="../ink/ink532.xml"/><Relationship Id="rId41" Type="http://schemas.openxmlformats.org/officeDocument/2006/relationships/image" Target="../media/image545.png"/><Relationship Id="rId62" Type="http://schemas.openxmlformats.org/officeDocument/2006/relationships/customXml" Target="../ink/ink553.xml"/><Relationship Id="rId83" Type="http://schemas.openxmlformats.org/officeDocument/2006/relationships/image" Target="../media/image566.png"/><Relationship Id="rId179" Type="http://schemas.openxmlformats.org/officeDocument/2006/relationships/image" Target="../media/image614.png"/><Relationship Id="rId365" Type="http://schemas.openxmlformats.org/officeDocument/2006/relationships/image" Target="../media/image707.png"/><Relationship Id="rId386" Type="http://schemas.openxmlformats.org/officeDocument/2006/relationships/customXml" Target="../ink/ink715.xml"/><Relationship Id="rId190" Type="http://schemas.openxmlformats.org/officeDocument/2006/relationships/customXml" Target="../ink/ink617.xml"/><Relationship Id="rId204" Type="http://schemas.openxmlformats.org/officeDocument/2006/relationships/customXml" Target="../ink/ink624.xml"/><Relationship Id="rId225" Type="http://schemas.openxmlformats.org/officeDocument/2006/relationships/image" Target="../media/image637.png"/><Relationship Id="rId246" Type="http://schemas.openxmlformats.org/officeDocument/2006/relationships/customXml" Target="../ink/ink645.xml"/><Relationship Id="rId267" Type="http://schemas.openxmlformats.org/officeDocument/2006/relationships/image" Target="../media/image658.png"/><Relationship Id="rId288" Type="http://schemas.openxmlformats.org/officeDocument/2006/relationships/customXml" Target="../ink/ink666.xml"/><Relationship Id="rId411" Type="http://schemas.openxmlformats.org/officeDocument/2006/relationships/image" Target="../media/image730.png"/><Relationship Id="rId432" Type="http://schemas.openxmlformats.org/officeDocument/2006/relationships/customXml" Target="../ink/ink738.xml"/><Relationship Id="rId453" Type="http://schemas.openxmlformats.org/officeDocument/2006/relationships/image" Target="../media/image751.png"/><Relationship Id="rId106" Type="http://schemas.openxmlformats.org/officeDocument/2006/relationships/customXml" Target="../ink/ink575.xml"/><Relationship Id="rId127" Type="http://schemas.openxmlformats.org/officeDocument/2006/relationships/image" Target="../media/image588.png"/><Relationship Id="rId313" Type="http://schemas.openxmlformats.org/officeDocument/2006/relationships/image" Target="../media/image681.png"/><Relationship Id="rId10" Type="http://schemas.openxmlformats.org/officeDocument/2006/relationships/customXml" Target="../ink/ink527.xml"/><Relationship Id="rId31" Type="http://schemas.openxmlformats.org/officeDocument/2006/relationships/image" Target="../media/image540.png"/><Relationship Id="rId52" Type="http://schemas.openxmlformats.org/officeDocument/2006/relationships/customXml" Target="../ink/ink548.xml"/><Relationship Id="rId73" Type="http://schemas.openxmlformats.org/officeDocument/2006/relationships/image" Target="../media/image561.png"/><Relationship Id="rId94" Type="http://schemas.openxmlformats.org/officeDocument/2006/relationships/customXml" Target="../ink/ink569.xml"/><Relationship Id="rId148" Type="http://schemas.openxmlformats.org/officeDocument/2006/relationships/customXml" Target="../ink/ink596.xml"/><Relationship Id="rId169" Type="http://schemas.openxmlformats.org/officeDocument/2006/relationships/image" Target="../media/image609.png"/><Relationship Id="rId334" Type="http://schemas.openxmlformats.org/officeDocument/2006/relationships/customXml" Target="../ink/ink689.xml"/><Relationship Id="rId355" Type="http://schemas.openxmlformats.org/officeDocument/2006/relationships/image" Target="../media/image702.png"/><Relationship Id="rId376" Type="http://schemas.openxmlformats.org/officeDocument/2006/relationships/customXml" Target="../ink/ink710.xml"/><Relationship Id="rId397" Type="http://schemas.openxmlformats.org/officeDocument/2006/relationships/image" Target="../media/image723.png"/><Relationship Id="rId4" Type="http://schemas.openxmlformats.org/officeDocument/2006/relationships/customXml" Target="../ink/ink524.xml"/><Relationship Id="rId180" Type="http://schemas.openxmlformats.org/officeDocument/2006/relationships/customXml" Target="../ink/ink612.xml"/><Relationship Id="rId215" Type="http://schemas.openxmlformats.org/officeDocument/2006/relationships/image" Target="../media/image632.png"/><Relationship Id="rId236" Type="http://schemas.openxmlformats.org/officeDocument/2006/relationships/customXml" Target="../ink/ink640.xml"/><Relationship Id="rId257" Type="http://schemas.openxmlformats.org/officeDocument/2006/relationships/image" Target="../media/image653.png"/><Relationship Id="rId278" Type="http://schemas.openxmlformats.org/officeDocument/2006/relationships/customXml" Target="../ink/ink661.xml"/><Relationship Id="rId401" Type="http://schemas.openxmlformats.org/officeDocument/2006/relationships/image" Target="../media/image725.png"/><Relationship Id="rId422" Type="http://schemas.openxmlformats.org/officeDocument/2006/relationships/customXml" Target="../ink/ink733.xml"/><Relationship Id="rId443" Type="http://schemas.openxmlformats.org/officeDocument/2006/relationships/image" Target="../media/image746.png"/><Relationship Id="rId303" Type="http://schemas.openxmlformats.org/officeDocument/2006/relationships/image" Target="../media/image676.png"/><Relationship Id="rId42" Type="http://schemas.openxmlformats.org/officeDocument/2006/relationships/customXml" Target="../ink/ink543.xml"/><Relationship Id="rId84" Type="http://schemas.openxmlformats.org/officeDocument/2006/relationships/customXml" Target="../ink/ink564.xml"/><Relationship Id="rId138" Type="http://schemas.openxmlformats.org/officeDocument/2006/relationships/customXml" Target="../ink/ink591.xml"/><Relationship Id="rId345" Type="http://schemas.openxmlformats.org/officeDocument/2006/relationships/image" Target="../media/image697.png"/><Relationship Id="rId387" Type="http://schemas.openxmlformats.org/officeDocument/2006/relationships/image" Target="../media/image718.png"/><Relationship Id="rId191" Type="http://schemas.openxmlformats.org/officeDocument/2006/relationships/image" Target="../media/image620.png"/><Relationship Id="rId205" Type="http://schemas.openxmlformats.org/officeDocument/2006/relationships/image" Target="../media/image627.png"/><Relationship Id="rId247" Type="http://schemas.openxmlformats.org/officeDocument/2006/relationships/image" Target="../media/image648.png"/><Relationship Id="rId412" Type="http://schemas.openxmlformats.org/officeDocument/2006/relationships/customXml" Target="../ink/ink728.xml"/><Relationship Id="rId107" Type="http://schemas.openxmlformats.org/officeDocument/2006/relationships/image" Target="../media/image578.png"/><Relationship Id="rId289" Type="http://schemas.openxmlformats.org/officeDocument/2006/relationships/image" Target="../media/image669.png"/><Relationship Id="rId454" Type="http://schemas.openxmlformats.org/officeDocument/2006/relationships/customXml" Target="../ink/ink749.xml"/><Relationship Id="rId11" Type="http://schemas.openxmlformats.org/officeDocument/2006/relationships/image" Target="../media/image530.png"/><Relationship Id="rId53" Type="http://schemas.openxmlformats.org/officeDocument/2006/relationships/image" Target="../media/image551.png"/><Relationship Id="rId149" Type="http://schemas.openxmlformats.org/officeDocument/2006/relationships/image" Target="../media/image599.png"/><Relationship Id="rId314" Type="http://schemas.openxmlformats.org/officeDocument/2006/relationships/customXml" Target="../ink/ink679.xml"/><Relationship Id="rId356" Type="http://schemas.openxmlformats.org/officeDocument/2006/relationships/customXml" Target="../ink/ink700.xml"/><Relationship Id="rId398" Type="http://schemas.openxmlformats.org/officeDocument/2006/relationships/customXml" Target="../ink/ink721.xml"/><Relationship Id="rId95" Type="http://schemas.openxmlformats.org/officeDocument/2006/relationships/image" Target="../media/image572.png"/><Relationship Id="rId160" Type="http://schemas.openxmlformats.org/officeDocument/2006/relationships/customXml" Target="../ink/ink602.xml"/><Relationship Id="rId216" Type="http://schemas.openxmlformats.org/officeDocument/2006/relationships/customXml" Target="../ink/ink630.xml"/><Relationship Id="rId423" Type="http://schemas.openxmlformats.org/officeDocument/2006/relationships/image" Target="../media/image736.png"/><Relationship Id="rId258" Type="http://schemas.openxmlformats.org/officeDocument/2006/relationships/customXml" Target="../ink/ink651.xml"/><Relationship Id="rId22" Type="http://schemas.openxmlformats.org/officeDocument/2006/relationships/customXml" Target="../ink/ink533.xml"/><Relationship Id="rId64" Type="http://schemas.openxmlformats.org/officeDocument/2006/relationships/customXml" Target="../ink/ink554.xml"/><Relationship Id="rId118" Type="http://schemas.openxmlformats.org/officeDocument/2006/relationships/customXml" Target="../ink/ink581.xml"/><Relationship Id="rId325" Type="http://schemas.openxmlformats.org/officeDocument/2006/relationships/image" Target="../media/image687.png"/><Relationship Id="rId367" Type="http://schemas.openxmlformats.org/officeDocument/2006/relationships/image" Target="../media/image708.png"/><Relationship Id="rId171" Type="http://schemas.openxmlformats.org/officeDocument/2006/relationships/image" Target="../media/image610.png"/><Relationship Id="rId227" Type="http://schemas.openxmlformats.org/officeDocument/2006/relationships/image" Target="../media/image638.png"/><Relationship Id="rId269" Type="http://schemas.openxmlformats.org/officeDocument/2006/relationships/image" Target="../media/image659.png"/><Relationship Id="rId434" Type="http://schemas.openxmlformats.org/officeDocument/2006/relationships/customXml" Target="../ink/ink739.xml"/><Relationship Id="rId33" Type="http://schemas.openxmlformats.org/officeDocument/2006/relationships/image" Target="../media/image541.png"/><Relationship Id="rId129" Type="http://schemas.openxmlformats.org/officeDocument/2006/relationships/image" Target="../media/image589.png"/><Relationship Id="rId280" Type="http://schemas.openxmlformats.org/officeDocument/2006/relationships/customXml" Target="../ink/ink662.xml"/><Relationship Id="rId336" Type="http://schemas.openxmlformats.org/officeDocument/2006/relationships/customXml" Target="../ink/ink690.xml"/><Relationship Id="rId75" Type="http://schemas.openxmlformats.org/officeDocument/2006/relationships/image" Target="../media/image562.png"/><Relationship Id="rId140" Type="http://schemas.openxmlformats.org/officeDocument/2006/relationships/customXml" Target="../ink/ink592.xml"/><Relationship Id="rId182" Type="http://schemas.openxmlformats.org/officeDocument/2006/relationships/customXml" Target="../ink/ink613.xml"/><Relationship Id="rId378" Type="http://schemas.openxmlformats.org/officeDocument/2006/relationships/customXml" Target="../ink/ink711.xml"/><Relationship Id="rId403" Type="http://schemas.openxmlformats.org/officeDocument/2006/relationships/image" Target="../media/image726.png"/><Relationship Id="rId6" Type="http://schemas.openxmlformats.org/officeDocument/2006/relationships/customXml" Target="../ink/ink525.xml"/><Relationship Id="rId238" Type="http://schemas.openxmlformats.org/officeDocument/2006/relationships/customXml" Target="../ink/ink641.xml"/><Relationship Id="rId445" Type="http://schemas.openxmlformats.org/officeDocument/2006/relationships/image" Target="../media/image747.png"/><Relationship Id="rId291" Type="http://schemas.openxmlformats.org/officeDocument/2006/relationships/image" Target="../media/image670.png"/><Relationship Id="rId305" Type="http://schemas.openxmlformats.org/officeDocument/2006/relationships/image" Target="../media/image677.png"/><Relationship Id="rId347" Type="http://schemas.openxmlformats.org/officeDocument/2006/relationships/image" Target="../media/image698.png"/><Relationship Id="rId44" Type="http://schemas.openxmlformats.org/officeDocument/2006/relationships/customXml" Target="../ink/ink544.xml"/><Relationship Id="rId86" Type="http://schemas.openxmlformats.org/officeDocument/2006/relationships/customXml" Target="../ink/ink565.xml"/><Relationship Id="rId151" Type="http://schemas.openxmlformats.org/officeDocument/2006/relationships/image" Target="../media/image600.png"/><Relationship Id="rId389" Type="http://schemas.openxmlformats.org/officeDocument/2006/relationships/image" Target="../media/image719.png"/><Relationship Id="rId193" Type="http://schemas.openxmlformats.org/officeDocument/2006/relationships/image" Target="../media/image621.png"/><Relationship Id="rId207" Type="http://schemas.openxmlformats.org/officeDocument/2006/relationships/image" Target="../media/image628.png"/><Relationship Id="rId249" Type="http://schemas.openxmlformats.org/officeDocument/2006/relationships/image" Target="../media/image649.png"/><Relationship Id="rId414" Type="http://schemas.openxmlformats.org/officeDocument/2006/relationships/customXml" Target="../ink/ink729.xml"/><Relationship Id="rId13" Type="http://schemas.openxmlformats.org/officeDocument/2006/relationships/image" Target="../media/image531.png"/><Relationship Id="rId109" Type="http://schemas.openxmlformats.org/officeDocument/2006/relationships/image" Target="../media/image579.png"/><Relationship Id="rId260" Type="http://schemas.openxmlformats.org/officeDocument/2006/relationships/customXml" Target="../ink/ink652.xml"/><Relationship Id="rId316" Type="http://schemas.openxmlformats.org/officeDocument/2006/relationships/customXml" Target="../ink/ink680.xml"/><Relationship Id="rId55" Type="http://schemas.openxmlformats.org/officeDocument/2006/relationships/image" Target="../media/image552.png"/><Relationship Id="rId97" Type="http://schemas.openxmlformats.org/officeDocument/2006/relationships/image" Target="../media/image573.png"/><Relationship Id="rId120" Type="http://schemas.openxmlformats.org/officeDocument/2006/relationships/customXml" Target="../ink/ink582.xml"/><Relationship Id="rId358" Type="http://schemas.openxmlformats.org/officeDocument/2006/relationships/customXml" Target="../ink/ink701.xml"/><Relationship Id="rId162" Type="http://schemas.openxmlformats.org/officeDocument/2006/relationships/customXml" Target="../ink/ink603.xml"/><Relationship Id="rId218" Type="http://schemas.openxmlformats.org/officeDocument/2006/relationships/customXml" Target="../ink/ink631.xml"/><Relationship Id="rId425" Type="http://schemas.openxmlformats.org/officeDocument/2006/relationships/image" Target="../media/image737.png"/><Relationship Id="rId271" Type="http://schemas.openxmlformats.org/officeDocument/2006/relationships/image" Target="../media/image660.png"/><Relationship Id="rId24" Type="http://schemas.openxmlformats.org/officeDocument/2006/relationships/customXml" Target="../ink/ink534.xml"/><Relationship Id="rId66" Type="http://schemas.openxmlformats.org/officeDocument/2006/relationships/customXml" Target="../ink/ink555.xml"/><Relationship Id="rId131" Type="http://schemas.openxmlformats.org/officeDocument/2006/relationships/image" Target="../media/image590.png"/><Relationship Id="rId327" Type="http://schemas.openxmlformats.org/officeDocument/2006/relationships/image" Target="../media/image688.png"/><Relationship Id="rId369" Type="http://schemas.openxmlformats.org/officeDocument/2006/relationships/image" Target="../media/image709.png"/><Relationship Id="rId173" Type="http://schemas.openxmlformats.org/officeDocument/2006/relationships/image" Target="../media/image611.png"/><Relationship Id="rId229" Type="http://schemas.openxmlformats.org/officeDocument/2006/relationships/image" Target="../media/image639.png"/><Relationship Id="rId380" Type="http://schemas.openxmlformats.org/officeDocument/2006/relationships/customXml" Target="../ink/ink712.xml"/><Relationship Id="rId436" Type="http://schemas.openxmlformats.org/officeDocument/2006/relationships/customXml" Target="../ink/ink740.xml"/><Relationship Id="rId240" Type="http://schemas.openxmlformats.org/officeDocument/2006/relationships/customXml" Target="../ink/ink642.xml"/><Relationship Id="rId35" Type="http://schemas.openxmlformats.org/officeDocument/2006/relationships/image" Target="../media/image542.png"/><Relationship Id="rId77" Type="http://schemas.openxmlformats.org/officeDocument/2006/relationships/image" Target="../media/image563.png"/><Relationship Id="rId100" Type="http://schemas.openxmlformats.org/officeDocument/2006/relationships/customXml" Target="../ink/ink572.xml"/><Relationship Id="rId282" Type="http://schemas.openxmlformats.org/officeDocument/2006/relationships/customXml" Target="../ink/ink663.xml"/><Relationship Id="rId338" Type="http://schemas.openxmlformats.org/officeDocument/2006/relationships/customXml" Target="../ink/ink691.xml"/><Relationship Id="rId8" Type="http://schemas.openxmlformats.org/officeDocument/2006/relationships/customXml" Target="../ink/ink526.xml"/><Relationship Id="rId142" Type="http://schemas.openxmlformats.org/officeDocument/2006/relationships/customXml" Target="../ink/ink593.xml"/><Relationship Id="rId184" Type="http://schemas.openxmlformats.org/officeDocument/2006/relationships/customXml" Target="../ink/ink614.xml"/><Relationship Id="rId391" Type="http://schemas.openxmlformats.org/officeDocument/2006/relationships/image" Target="../media/image720.png"/><Relationship Id="rId405" Type="http://schemas.openxmlformats.org/officeDocument/2006/relationships/image" Target="../media/image727.png"/><Relationship Id="rId447" Type="http://schemas.openxmlformats.org/officeDocument/2006/relationships/image" Target="../media/image748.png"/><Relationship Id="rId251" Type="http://schemas.openxmlformats.org/officeDocument/2006/relationships/image" Target="../media/image650.png"/><Relationship Id="rId46" Type="http://schemas.openxmlformats.org/officeDocument/2006/relationships/customXml" Target="../ink/ink545.xml"/><Relationship Id="rId293" Type="http://schemas.openxmlformats.org/officeDocument/2006/relationships/image" Target="../media/image671.png"/><Relationship Id="rId307" Type="http://schemas.openxmlformats.org/officeDocument/2006/relationships/image" Target="../media/image678.png"/><Relationship Id="rId349" Type="http://schemas.openxmlformats.org/officeDocument/2006/relationships/image" Target="../media/image699.png"/><Relationship Id="rId88" Type="http://schemas.openxmlformats.org/officeDocument/2006/relationships/customXml" Target="../ink/ink566.xml"/><Relationship Id="rId111" Type="http://schemas.openxmlformats.org/officeDocument/2006/relationships/image" Target="../media/image580.png"/><Relationship Id="rId153" Type="http://schemas.openxmlformats.org/officeDocument/2006/relationships/image" Target="../media/image601.png"/><Relationship Id="rId195" Type="http://schemas.openxmlformats.org/officeDocument/2006/relationships/image" Target="../media/image622.png"/><Relationship Id="rId209" Type="http://schemas.openxmlformats.org/officeDocument/2006/relationships/image" Target="../media/image629.png"/><Relationship Id="rId360" Type="http://schemas.openxmlformats.org/officeDocument/2006/relationships/customXml" Target="../ink/ink702.xml"/><Relationship Id="rId416" Type="http://schemas.openxmlformats.org/officeDocument/2006/relationships/customXml" Target="../ink/ink730.xml"/><Relationship Id="rId220" Type="http://schemas.openxmlformats.org/officeDocument/2006/relationships/customXml" Target="../ink/ink632.xml"/><Relationship Id="rId15" Type="http://schemas.openxmlformats.org/officeDocument/2006/relationships/image" Target="../media/image532.png"/><Relationship Id="rId57" Type="http://schemas.openxmlformats.org/officeDocument/2006/relationships/image" Target="../media/image553.png"/><Relationship Id="rId262" Type="http://schemas.openxmlformats.org/officeDocument/2006/relationships/customXml" Target="../ink/ink653.xml"/><Relationship Id="rId318" Type="http://schemas.openxmlformats.org/officeDocument/2006/relationships/customXml" Target="../ink/ink681.xml"/><Relationship Id="rId99" Type="http://schemas.openxmlformats.org/officeDocument/2006/relationships/image" Target="../media/image574.png"/><Relationship Id="rId122" Type="http://schemas.openxmlformats.org/officeDocument/2006/relationships/customXml" Target="../ink/ink583.xml"/><Relationship Id="rId164" Type="http://schemas.openxmlformats.org/officeDocument/2006/relationships/customXml" Target="../ink/ink604.xml"/><Relationship Id="rId371" Type="http://schemas.openxmlformats.org/officeDocument/2006/relationships/image" Target="../media/image710.png"/><Relationship Id="rId427" Type="http://schemas.openxmlformats.org/officeDocument/2006/relationships/image" Target="../media/image738.png"/><Relationship Id="rId26" Type="http://schemas.openxmlformats.org/officeDocument/2006/relationships/customXml" Target="../ink/ink535.xml"/><Relationship Id="rId231" Type="http://schemas.openxmlformats.org/officeDocument/2006/relationships/image" Target="../media/image640.png"/><Relationship Id="rId273" Type="http://schemas.openxmlformats.org/officeDocument/2006/relationships/image" Target="../media/image661.png"/><Relationship Id="rId329" Type="http://schemas.openxmlformats.org/officeDocument/2006/relationships/image" Target="../media/image689.png"/><Relationship Id="rId68" Type="http://schemas.openxmlformats.org/officeDocument/2006/relationships/customXml" Target="../ink/ink556.xml"/><Relationship Id="rId133" Type="http://schemas.openxmlformats.org/officeDocument/2006/relationships/image" Target="../media/image591.png"/><Relationship Id="rId175" Type="http://schemas.openxmlformats.org/officeDocument/2006/relationships/image" Target="../media/image612.png"/><Relationship Id="rId340" Type="http://schemas.openxmlformats.org/officeDocument/2006/relationships/customXml" Target="../ink/ink692.xml"/><Relationship Id="rId200" Type="http://schemas.openxmlformats.org/officeDocument/2006/relationships/customXml" Target="../ink/ink622.xml"/><Relationship Id="rId382" Type="http://schemas.openxmlformats.org/officeDocument/2006/relationships/customXml" Target="../ink/ink713.xml"/><Relationship Id="rId438" Type="http://schemas.openxmlformats.org/officeDocument/2006/relationships/customXml" Target="../ink/ink741.xml"/><Relationship Id="rId242" Type="http://schemas.openxmlformats.org/officeDocument/2006/relationships/customXml" Target="../ink/ink643.xml"/><Relationship Id="rId284" Type="http://schemas.openxmlformats.org/officeDocument/2006/relationships/customXml" Target="../ink/ink664.xml"/><Relationship Id="rId37" Type="http://schemas.openxmlformats.org/officeDocument/2006/relationships/image" Target="../media/image543.png"/><Relationship Id="rId79" Type="http://schemas.openxmlformats.org/officeDocument/2006/relationships/image" Target="../media/image564.png"/><Relationship Id="rId102" Type="http://schemas.openxmlformats.org/officeDocument/2006/relationships/customXml" Target="../ink/ink573.xml"/><Relationship Id="rId144" Type="http://schemas.openxmlformats.org/officeDocument/2006/relationships/customXml" Target="../ink/ink594.xml"/><Relationship Id="rId90" Type="http://schemas.openxmlformats.org/officeDocument/2006/relationships/customXml" Target="../ink/ink567.xml"/><Relationship Id="rId186" Type="http://schemas.openxmlformats.org/officeDocument/2006/relationships/customXml" Target="../ink/ink615.xml"/><Relationship Id="rId351" Type="http://schemas.openxmlformats.org/officeDocument/2006/relationships/image" Target="../media/image700.png"/><Relationship Id="rId393" Type="http://schemas.openxmlformats.org/officeDocument/2006/relationships/image" Target="../media/image721.png"/><Relationship Id="rId407" Type="http://schemas.openxmlformats.org/officeDocument/2006/relationships/image" Target="../media/image728.png"/><Relationship Id="rId449" Type="http://schemas.openxmlformats.org/officeDocument/2006/relationships/image" Target="../media/image749.png"/><Relationship Id="rId211" Type="http://schemas.openxmlformats.org/officeDocument/2006/relationships/image" Target="../media/image630.png"/><Relationship Id="rId253" Type="http://schemas.openxmlformats.org/officeDocument/2006/relationships/image" Target="../media/image651.png"/><Relationship Id="rId295" Type="http://schemas.openxmlformats.org/officeDocument/2006/relationships/image" Target="../media/image672.png"/><Relationship Id="rId309" Type="http://schemas.openxmlformats.org/officeDocument/2006/relationships/image" Target="../media/image679.png"/><Relationship Id="rId48" Type="http://schemas.openxmlformats.org/officeDocument/2006/relationships/customXml" Target="../ink/ink546.xml"/><Relationship Id="rId113" Type="http://schemas.openxmlformats.org/officeDocument/2006/relationships/image" Target="../media/image581.png"/><Relationship Id="rId320" Type="http://schemas.openxmlformats.org/officeDocument/2006/relationships/customXml" Target="../ink/ink682.xml"/><Relationship Id="rId155" Type="http://schemas.openxmlformats.org/officeDocument/2006/relationships/image" Target="../media/image602.png"/><Relationship Id="rId197" Type="http://schemas.openxmlformats.org/officeDocument/2006/relationships/image" Target="../media/image623.png"/><Relationship Id="rId362" Type="http://schemas.openxmlformats.org/officeDocument/2006/relationships/customXml" Target="../ink/ink703.xml"/><Relationship Id="rId418" Type="http://schemas.openxmlformats.org/officeDocument/2006/relationships/customXml" Target="../ink/ink731.xml"/><Relationship Id="rId222" Type="http://schemas.openxmlformats.org/officeDocument/2006/relationships/customXml" Target="../ink/ink633.xml"/><Relationship Id="rId264" Type="http://schemas.openxmlformats.org/officeDocument/2006/relationships/customXml" Target="../ink/ink654.xml"/><Relationship Id="rId17" Type="http://schemas.openxmlformats.org/officeDocument/2006/relationships/image" Target="../media/image533.png"/><Relationship Id="rId59" Type="http://schemas.openxmlformats.org/officeDocument/2006/relationships/image" Target="../media/image554.png"/><Relationship Id="rId124" Type="http://schemas.openxmlformats.org/officeDocument/2006/relationships/customXml" Target="../ink/ink584.xml"/><Relationship Id="rId70" Type="http://schemas.openxmlformats.org/officeDocument/2006/relationships/customXml" Target="../ink/ink557.xml"/><Relationship Id="rId166" Type="http://schemas.openxmlformats.org/officeDocument/2006/relationships/customXml" Target="../ink/ink605.xml"/><Relationship Id="rId331" Type="http://schemas.openxmlformats.org/officeDocument/2006/relationships/image" Target="../media/image690.png"/><Relationship Id="rId373" Type="http://schemas.openxmlformats.org/officeDocument/2006/relationships/image" Target="../media/image711.png"/><Relationship Id="rId429" Type="http://schemas.openxmlformats.org/officeDocument/2006/relationships/image" Target="../media/image739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641.png"/><Relationship Id="rId440" Type="http://schemas.openxmlformats.org/officeDocument/2006/relationships/customXml" Target="../ink/ink742.xml"/><Relationship Id="rId28" Type="http://schemas.openxmlformats.org/officeDocument/2006/relationships/customXml" Target="../ink/ink536.xml"/><Relationship Id="rId275" Type="http://schemas.openxmlformats.org/officeDocument/2006/relationships/image" Target="../media/image662.png"/><Relationship Id="rId300" Type="http://schemas.openxmlformats.org/officeDocument/2006/relationships/customXml" Target="../ink/ink672.xml"/><Relationship Id="rId81" Type="http://schemas.openxmlformats.org/officeDocument/2006/relationships/image" Target="../media/image565.png"/><Relationship Id="rId135" Type="http://schemas.openxmlformats.org/officeDocument/2006/relationships/image" Target="../media/image592.png"/><Relationship Id="rId177" Type="http://schemas.openxmlformats.org/officeDocument/2006/relationships/image" Target="../media/image613.png"/><Relationship Id="rId342" Type="http://schemas.openxmlformats.org/officeDocument/2006/relationships/customXml" Target="../ink/ink693.xml"/><Relationship Id="rId384" Type="http://schemas.openxmlformats.org/officeDocument/2006/relationships/customXml" Target="../ink/ink714.xml"/><Relationship Id="rId202" Type="http://schemas.openxmlformats.org/officeDocument/2006/relationships/customXml" Target="../ink/ink623.xml"/><Relationship Id="rId244" Type="http://schemas.openxmlformats.org/officeDocument/2006/relationships/customXml" Target="../ink/ink644.xml"/><Relationship Id="rId39" Type="http://schemas.openxmlformats.org/officeDocument/2006/relationships/image" Target="../media/image544.png"/><Relationship Id="rId286" Type="http://schemas.openxmlformats.org/officeDocument/2006/relationships/customXml" Target="../ink/ink665.xml"/><Relationship Id="rId451" Type="http://schemas.openxmlformats.org/officeDocument/2006/relationships/image" Target="../media/image750.png"/><Relationship Id="rId50" Type="http://schemas.openxmlformats.org/officeDocument/2006/relationships/customXml" Target="../ink/ink547.xml"/><Relationship Id="rId104" Type="http://schemas.openxmlformats.org/officeDocument/2006/relationships/customXml" Target="../ink/ink574.xml"/><Relationship Id="rId146" Type="http://schemas.openxmlformats.org/officeDocument/2006/relationships/customXml" Target="../ink/ink595.xml"/><Relationship Id="rId188" Type="http://schemas.openxmlformats.org/officeDocument/2006/relationships/customXml" Target="../ink/ink616.xml"/><Relationship Id="rId311" Type="http://schemas.openxmlformats.org/officeDocument/2006/relationships/image" Target="../media/image680.png"/><Relationship Id="rId353" Type="http://schemas.openxmlformats.org/officeDocument/2006/relationships/image" Target="../media/image701.png"/><Relationship Id="rId395" Type="http://schemas.openxmlformats.org/officeDocument/2006/relationships/image" Target="../media/image722.png"/><Relationship Id="rId409" Type="http://schemas.openxmlformats.org/officeDocument/2006/relationships/image" Target="../media/image7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0.xml"/><Relationship Id="rId2" Type="http://schemas.openxmlformats.org/officeDocument/2006/relationships/image" Target="../media/image7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5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8.xml"/><Relationship Id="rId299" Type="http://schemas.openxmlformats.org/officeDocument/2006/relationships/customXml" Target="../ink/ink899.xml"/><Relationship Id="rId21" Type="http://schemas.openxmlformats.org/officeDocument/2006/relationships/customXml" Target="../ink/ink760.xml"/><Relationship Id="rId63" Type="http://schemas.openxmlformats.org/officeDocument/2006/relationships/customXml" Target="../ink/ink781.xml"/><Relationship Id="rId159" Type="http://schemas.openxmlformats.org/officeDocument/2006/relationships/customXml" Target="../ink/ink829.xml"/><Relationship Id="rId324" Type="http://schemas.openxmlformats.org/officeDocument/2006/relationships/image" Target="../media/image915.png"/><Relationship Id="rId170" Type="http://schemas.openxmlformats.org/officeDocument/2006/relationships/image" Target="../media/image838.png"/><Relationship Id="rId226" Type="http://schemas.openxmlformats.org/officeDocument/2006/relationships/image" Target="../media/image866.png"/><Relationship Id="rId268" Type="http://schemas.openxmlformats.org/officeDocument/2006/relationships/image" Target="../media/image887.png"/><Relationship Id="rId32" Type="http://schemas.openxmlformats.org/officeDocument/2006/relationships/image" Target="../media/image769.png"/><Relationship Id="rId74" Type="http://schemas.openxmlformats.org/officeDocument/2006/relationships/image" Target="../media/image790.png"/><Relationship Id="rId128" Type="http://schemas.openxmlformats.org/officeDocument/2006/relationships/image" Target="../media/image817.png"/><Relationship Id="rId5" Type="http://schemas.openxmlformats.org/officeDocument/2006/relationships/customXml" Target="../ink/ink752.xml"/><Relationship Id="rId181" Type="http://schemas.openxmlformats.org/officeDocument/2006/relationships/customXml" Target="../ink/ink840.xml"/><Relationship Id="rId237" Type="http://schemas.openxmlformats.org/officeDocument/2006/relationships/customXml" Target="../ink/ink868.xml"/><Relationship Id="rId279" Type="http://schemas.openxmlformats.org/officeDocument/2006/relationships/customXml" Target="../ink/ink889.xml"/><Relationship Id="rId43" Type="http://schemas.openxmlformats.org/officeDocument/2006/relationships/customXml" Target="../ink/ink771.xml"/><Relationship Id="rId139" Type="http://schemas.openxmlformats.org/officeDocument/2006/relationships/customXml" Target="../ink/ink819.xml"/><Relationship Id="rId290" Type="http://schemas.openxmlformats.org/officeDocument/2006/relationships/image" Target="../media/image898.png"/><Relationship Id="rId304" Type="http://schemas.openxmlformats.org/officeDocument/2006/relationships/image" Target="../media/image905.png"/><Relationship Id="rId85" Type="http://schemas.openxmlformats.org/officeDocument/2006/relationships/customXml" Target="../ink/ink792.xml"/><Relationship Id="rId150" Type="http://schemas.openxmlformats.org/officeDocument/2006/relationships/image" Target="../media/image828.png"/><Relationship Id="rId192" Type="http://schemas.openxmlformats.org/officeDocument/2006/relationships/image" Target="../media/image849.png"/><Relationship Id="rId206" Type="http://schemas.openxmlformats.org/officeDocument/2006/relationships/image" Target="../media/image856.png"/><Relationship Id="rId248" Type="http://schemas.openxmlformats.org/officeDocument/2006/relationships/image" Target="../media/image877.png"/><Relationship Id="rId12" Type="http://schemas.openxmlformats.org/officeDocument/2006/relationships/image" Target="../media/image759.png"/><Relationship Id="rId108" Type="http://schemas.openxmlformats.org/officeDocument/2006/relationships/image" Target="../media/image807.png"/><Relationship Id="rId315" Type="http://schemas.openxmlformats.org/officeDocument/2006/relationships/customXml" Target="../ink/ink907.xml"/><Relationship Id="rId54" Type="http://schemas.openxmlformats.org/officeDocument/2006/relationships/image" Target="../media/image780.png"/><Relationship Id="rId96" Type="http://schemas.openxmlformats.org/officeDocument/2006/relationships/image" Target="../media/image801.png"/><Relationship Id="rId161" Type="http://schemas.openxmlformats.org/officeDocument/2006/relationships/customXml" Target="../ink/ink830.xml"/><Relationship Id="rId217" Type="http://schemas.openxmlformats.org/officeDocument/2006/relationships/customXml" Target="../ink/ink858.xml"/><Relationship Id="rId259" Type="http://schemas.openxmlformats.org/officeDocument/2006/relationships/customXml" Target="../ink/ink879.xml"/><Relationship Id="rId23" Type="http://schemas.openxmlformats.org/officeDocument/2006/relationships/customXml" Target="../ink/ink761.xml"/><Relationship Id="rId119" Type="http://schemas.openxmlformats.org/officeDocument/2006/relationships/customXml" Target="../ink/ink809.xml"/><Relationship Id="rId270" Type="http://schemas.openxmlformats.org/officeDocument/2006/relationships/image" Target="../media/image888.png"/><Relationship Id="rId326" Type="http://schemas.openxmlformats.org/officeDocument/2006/relationships/image" Target="../media/image916.png"/><Relationship Id="rId65" Type="http://schemas.openxmlformats.org/officeDocument/2006/relationships/customXml" Target="../ink/ink782.xml"/><Relationship Id="rId130" Type="http://schemas.openxmlformats.org/officeDocument/2006/relationships/image" Target="../media/image818.png"/><Relationship Id="rId172" Type="http://schemas.openxmlformats.org/officeDocument/2006/relationships/image" Target="../media/image839.png"/><Relationship Id="rId228" Type="http://schemas.openxmlformats.org/officeDocument/2006/relationships/image" Target="../media/image867.png"/><Relationship Id="rId281" Type="http://schemas.openxmlformats.org/officeDocument/2006/relationships/customXml" Target="../ink/ink890.xml"/><Relationship Id="rId34" Type="http://schemas.openxmlformats.org/officeDocument/2006/relationships/image" Target="../media/image770.png"/><Relationship Id="rId76" Type="http://schemas.openxmlformats.org/officeDocument/2006/relationships/image" Target="../media/image791.png"/><Relationship Id="rId141" Type="http://schemas.openxmlformats.org/officeDocument/2006/relationships/customXml" Target="../ink/ink820.xml"/><Relationship Id="rId7" Type="http://schemas.openxmlformats.org/officeDocument/2006/relationships/customXml" Target="../ink/ink753.xml"/><Relationship Id="rId183" Type="http://schemas.openxmlformats.org/officeDocument/2006/relationships/customXml" Target="../ink/ink841.xml"/><Relationship Id="rId239" Type="http://schemas.openxmlformats.org/officeDocument/2006/relationships/customXml" Target="../ink/ink869.xml"/><Relationship Id="rId250" Type="http://schemas.openxmlformats.org/officeDocument/2006/relationships/image" Target="../media/image878.png"/><Relationship Id="rId292" Type="http://schemas.openxmlformats.org/officeDocument/2006/relationships/image" Target="../media/image899.png"/><Relationship Id="rId306" Type="http://schemas.openxmlformats.org/officeDocument/2006/relationships/image" Target="../media/image906.png"/><Relationship Id="rId24" Type="http://schemas.openxmlformats.org/officeDocument/2006/relationships/image" Target="../media/image765.png"/><Relationship Id="rId45" Type="http://schemas.openxmlformats.org/officeDocument/2006/relationships/customXml" Target="../ink/ink772.xml"/><Relationship Id="rId66" Type="http://schemas.openxmlformats.org/officeDocument/2006/relationships/image" Target="../media/image786.png"/><Relationship Id="rId87" Type="http://schemas.openxmlformats.org/officeDocument/2006/relationships/customXml" Target="../ink/ink793.xml"/><Relationship Id="rId110" Type="http://schemas.openxmlformats.org/officeDocument/2006/relationships/image" Target="../media/image808.png"/><Relationship Id="rId131" Type="http://schemas.openxmlformats.org/officeDocument/2006/relationships/customXml" Target="../ink/ink815.xml"/><Relationship Id="rId327" Type="http://schemas.openxmlformats.org/officeDocument/2006/relationships/customXml" Target="../ink/ink913.xml"/><Relationship Id="rId152" Type="http://schemas.openxmlformats.org/officeDocument/2006/relationships/image" Target="../media/image829.png"/><Relationship Id="rId173" Type="http://schemas.openxmlformats.org/officeDocument/2006/relationships/customXml" Target="../ink/ink836.xml"/><Relationship Id="rId194" Type="http://schemas.openxmlformats.org/officeDocument/2006/relationships/image" Target="../media/image850.png"/><Relationship Id="rId208" Type="http://schemas.openxmlformats.org/officeDocument/2006/relationships/image" Target="../media/image857.png"/><Relationship Id="rId229" Type="http://schemas.openxmlformats.org/officeDocument/2006/relationships/customXml" Target="../ink/ink864.xml"/><Relationship Id="rId240" Type="http://schemas.openxmlformats.org/officeDocument/2006/relationships/image" Target="../media/image873.png"/><Relationship Id="rId261" Type="http://schemas.openxmlformats.org/officeDocument/2006/relationships/customXml" Target="../ink/ink880.xml"/><Relationship Id="rId14" Type="http://schemas.openxmlformats.org/officeDocument/2006/relationships/image" Target="../media/image760.png"/><Relationship Id="rId35" Type="http://schemas.openxmlformats.org/officeDocument/2006/relationships/customXml" Target="../ink/ink767.xml"/><Relationship Id="rId56" Type="http://schemas.openxmlformats.org/officeDocument/2006/relationships/image" Target="../media/image781.png"/><Relationship Id="rId77" Type="http://schemas.openxmlformats.org/officeDocument/2006/relationships/customXml" Target="../ink/ink788.xml"/><Relationship Id="rId100" Type="http://schemas.openxmlformats.org/officeDocument/2006/relationships/image" Target="../media/image803.png"/><Relationship Id="rId282" Type="http://schemas.openxmlformats.org/officeDocument/2006/relationships/image" Target="../media/image894.png"/><Relationship Id="rId317" Type="http://schemas.openxmlformats.org/officeDocument/2006/relationships/customXml" Target="../ink/ink908.xml"/><Relationship Id="rId8" Type="http://schemas.openxmlformats.org/officeDocument/2006/relationships/image" Target="../media/image757.png"/><Relationship Id="rId98" Type="http://schemas.openxmlformats.org/officeDocument/2006/relationships/image" Target="../media/image802.png"/><Relationship Id="rId121" Type="http://schemas.openxmlformats.org/officeDocument/2006/relationships/customXml" Target="../ink/ink810.xml"/><Relationship Id="rId142" Type="http://schemas.openxmlformats.org/officeDocument/2006/relationships/image" Target="../media/image824.png"/><Relationship Id="rId163" Type="http://schemas.openxmlformats.org/officeDocument/2006/relationships/customXml" Target="../ink/ink831.xml"/><Relationship Id="rId184" Type="http://schemas.openxmlformats.org/officeDocument/2006/relationships/image" Target="../media/image845.png"/><Relationship Id="rId219" Type="http://schemas.openxmlformats.org/officeDocument/2006/relationships/customXml" Target="../ink/ink859.xml"/><Relationship Id="rId230" Type="http://schemas.openxmlformats.org/officeDocument/2006/relationships/image" Target="../media/image868.png"/><Relationship Id="rId251" Type="http://schemas.openxmlformats.org/officeDocument/2006/relationships/customXml" Target="../ink/ink875.xml"/><Relationship Id="rId25" Type="http://schemas.openxmlformats.org/officeDocument/2006/relationships/customXml" Target="../ink/ink762.xml"/><Relationship Id="rId46" Type="http://schemas.openxmlformats.org/officeDocument/2006/relationships/image" Target="../media/image776.png"/><Relationship Id="rId67" Type="http://schemas.openxmlformats.org/officeDocument/2006/relationships/customXml" Target="../ink/ink783.xml"/><Relationship Id="rId272" Type="http://schemas.openxmlformats.org/officeDocument/2006/relationships/image" Target="../media/image889.png"/><Relationship Id="rId293" Type="http://schemas.openxmlformats.org/officeDocument/2006/relationships/customXml" Target="../ink/ink896.xml"/><Relationship Id="rId307" Type="http://schemas.openxmlformats.org/officeDocument/2006/relationships/customXml" Target="../ink/ink903.xml"/><Relationship Id="rId328" Type="http://schemas.openxmlformats.org/officeDocument/2006/relationships/image" Target="../media/image917.png"/><Relationship Id="rId88" Type="http://schemas.openxmlformats.org/officeDocument/2006/relationships/image" Target="../media/image797.png"/><Relationship Id="rId111" Type="http://schemas.openxmlformats.org/officeDocument/2006/relationships/customXml" Target="../ink/ink805.xml"/><Relationship Id="rId132" Type="http://schemas.openxmlformats.org/officeDocument/2006/relationships/image" Target="../media/image819.png"/><Relationship Id="rId153" Type="http://schemas.openxmlformats.org/officeDocument/2006/relationships/customXml" Target="../ink/ink826.xml"/><Relationship Id="rId174" Type="http://schemas.openxmlformats.org/officeDocument/2006/relationships/image" Target="../media/image840.png"/><Relationship Id="rId195" Type="http://schemas.openxmlformats.org/officeDocument/2006/relationships/customXml" Target="../ink/ink847.xml"/><Relationship Id="rId209" Type="http://schemas.openxmlformats.org/officeDocument/2006/relationships/customXml" Target="../ink/ink854.xml"/><Relationship Id="rId220" Type="http://schemas.openxmlformats.org/officeDocument/2006/relationships/image" Target="../media/image863.png"/><Relationship Id="rId241" Type="http://schemas.openxmlformats.org/officeDocument/2006/relationships/customXml" Target="../ink/ink870.xml"/><Relationship Id="rId15" Type="http://schemas.openxmlformats.org/officeDocument/2006/relationships/customXml" Target="../ink/ink757.xml"/><Relationship Id="rId36" Type="http://schemas.openxmlformats.org/officeDocument/2006/relationships/image" Target="../media/image771.png"/><Relationship Id="rId57" Type="http://schemas.openxmlformats.org/officeDocument/2006/relationships/customXml" Target="../ink/ink778.xml"/><Relationship Id="rId262" Type="http://schemas.openxmlformats.org/officeDocument/2006/relationships/image" Target="../media/image884.png"/><Relationship Id="rId283" Type="http://schemas.openxmlformats.org/officeDocument/2006/relationships/customXml" Target="../ink/ink891.xml"/><Relationship Id="rId318" Type="http://schemas.openxmlformats.org/officeDocument/2006/relationships/image" Target="../media/image912.png"/><Relationship Id="rId78" Type="http://schemas.openxmlformats.org/officeDocument/2006/relationships/image" Target="../media/image792.png"/><Relationship Id="rId99" Type="http://schemas.openxmlformats.org/officeDocument/2006/relationships/customXml" Target="../ink/ink799.xml"/><Relationship Id="rId101" Type="http://schemas.openxmlformats.org/officeDocument/2006/relationships/customXml" Target="../ink/ink800.xml"/><Relationship Id="rId122" Type="http://schemas.openxmlformats.org/officeDocument/2006/relationships/image" Target="../media/image814.png"/><Relationship Id="rId143" Type="http://schemas.openxmlformats.org/officeDocument/2006/relationships/customXml" Target="../ink/ink821.xml"/><Relationship Id="rId164" Type="http://schemas.openxmlformats.org/officeDocument/2006/relationships/image" Target="../media/image835.png"/><Relationship Id="rId185" Type="http://schemas.openxmlformats.org/officeDocument/2006/relationships/customXml" Target="../ink/ink842.xml"/><Relationship Id="rId9" Type="http://schemas.openxmlformats.org/officeDocument/2006/relationships/customXml" Target="../ink/ink754.xml"/><Relationship Id="rId210" Type="http://schemas.openxmlformats.org/officeDocument/2006/relationships/image" Target="../media/image858.png"/><Relationship Id="rId26" Type="http://schemas.openxmlformats.org/officeDocument/2006/relationships/image" Target="../media/image766.png"/><Relationship Id="rId231" Type="http://schemas.openxmlformats.org/officeDocument/2006/relationships/customXml" Target="../ink/ink865.xml"/><Relationship Id="rId252" Type="http://schemas.openxmlformats.org/officeDocument/2006/relationships/image" Target="../media/image879.png"/><Relationship Id="rId273" Type="http://schemas.openxmlformats.org/officeDocument/2006/relationships/customXml" Target="../ink/ink886.xml"/><Relationship Id="rId294" Type="http://schemas.openxmlformats.org/officeDocument/2006/relationships/image" Target="../media/image900.png"/><Relationship Id="rId308" Type="http://schemas.openxmlformats.org/officeDocument/2006/relationships/image" Target="../media/image907.png"/><Relationship Id="rId329" Type="http://schemas.openxmlformats.org/officeDocument/2006/relationships/customXml" Target="../ink/ink914.xml"/><Relationship Id="rId47" Type="http://schemas.openxmlformats.org/officeDocument/2006/relationships/customXml" Target="../ink/ink773.xml"/><Relationship Id="rId68" Type="http://schemas.openxmlformats.org/officeDocument/2006/relationships/image" Target="../media/image787.png"/><Relationship Id="rId89" Type="http://schemas.openxmlformats.org/officeDocument/2006/relationships/customXml" Target="../ink/ink794.xml"/><Relationship Id="rId112" Type="http://schemas.openxmlformats.org/officeDocument/2006/relationships/image" Target="../media/image809.png"/><Relationship Id="rId133" Type="http://schemas.openxmlformats.org/officeDocument/2006/relationships/customXml" Target="../ink/ink816.xml"/><Relationship Id="rId154" Type="http://schemas.openxmlformats.org/officeDocument/2006/relationships/image" Target="../media/image830.png"/><Relationship Id="rId175" Type="http://schemas.openxmlformats.org/officeDocument/2006/relationships/customXml" Target="../ink/ink837.xml"/><Relationship Id="rId196" Type="http://schemas.openxmlformats.org/officeDocument/2006/relationships/image" Target="../media/image851.png"/><Relationship Id="rId200" Type="http://schemas.openxmlformats.org/officeDocument/2006/relationships/image" Target="../media/image853.png"/><Relationship Id="rId16" Type="http://schemas.openxmlformats.org/officeDocument/2006/relationships/image" Target="../media/image761.png"/><Relationship Id="rId221" Type="http://schemas.openxmlformats.org/officeDocument/2006/relationships/customXml" Target="../ink/ink860.xml"/><Relationship Id="rId242" Type="http://schemas.openxmlformats.org/officeDocument/2006/relationships/image" Target="../media/image874.png"/><Relationship Id="rId263" Type="http://schemas.openxmlformats.org/officeDocument/2006/relationships/customXml" Target="../ink/ink881.xml"/><Relationship Id="rId284" Type="http://schemas.openxmlformats.org/officeDocument/2006/relationships/image" Target="../media/image895.png"/><Relationship Id="rId319" Type="http://schemas.openxmlformats.org/officeDocument/2006/relationships/customXml" Target="../ink/ink909.xml"/><Relationship Id="rId37" Type="http://schemas.openxmlformats.org/officeDocument/2006/relationships/customXml" Target="../ink/ink768.xml"/><Relationship Id="rId58" Type="http://schemas.openxmlformats.org/officeDocument/2006/relationships/image" Target="../media/image782.png"/><Relationship Id="rId79" Type="http://schemas.openxmlformats.org/officeDocument/2006/relationships/customXml" Target="../ink/ink789.xml"/><Relationship Id="rId102" Type="http://schemas.openxmlformats.org/officeDocument/2006/relationships/image" Target="../media/image804.png"/><Relationship Id="rId123" Type="http://schemas.openxmlformats.org/officeDocument/2006/relationships/customXml" Target="../ink/ink811.xml"/><Relationship Id="rId144" Type="http://schemas.openxmlformats.org/officeDocument/2006/relationships/image" Target="../media/image825.png"/><Relationship Id="rId330" Type="http://schemas.openxmlformats.org/officeDocument/2006/relationships/image" Target="../media/image918.png"/><Relationship Id="rId90" Type="http://schemas.openxmlformats.org/officeDocument/2006/relationships/image" Target="../media/image798.png"/><Relationship Id="rId165" Type="http://schemas.openxmlformats.org/officeDocument/2006/relationships/customXml" Target="../ink/ink832.xml"/><Relationship Id="rId186" Type="http://schemas.openxmlformats.org/officeDocument/2006/relationships/image" Target="../media/image846.png"/><Relationship Id="rId211" Type="http://schemas.openxmlformats.org/officeDocument/2006/relationships/customXml" Target="../ink/ink855.xml"/><Relationship Id="rId232" Type="http://schemas.openxmlformats.org/officeDocument/2006/relationships/image" Target="../media/image869.png"/><Relationship Id="rId253" Type="http://schemas.openxmlformats.org/officeDocument/2006/relationships/customXml" Target="../ink/ink876.xml"/><Relationship Id="rId274" Type="http://schemas.openxmlformats.org/officeDocument/2006/relationships/image" Target="../media/image890.png"/><Relationship Id="rId295" Type="http://schemas.openxmlformats.org/officeDocument/2006/relationships/customXml" Target="../ink/ink897.xml"/><Relationship Id="rId309" Type="http://schemas.openxmlformats.org/officeDocument/2006/relationships/customXml" Target="../ink/ink904.xml"/><Relationship Id="rId27" Type="http://schemas.openxmlformats.org/officeDocument/2006/relationships/customXml" Target="../ink/ink763.xml"/><Relationship Id="rId48" Type="http://schemas.openxmlformats.org/officeDocument/2006/relationships/image" Target="../media/image777.png"/><Relationship Id="rId69" Type="http://schemas.openxmlformats.org/officeDocument/2006/relationships/customXml" Target="../ink/ink784.xml"/><Relationship Id="rId113" Type="http://schemas.openxmlformats.org/officeDocument/2006/relationships/customXml" Target="../ink/ink806.xml"/><Relationship Id="rId134" Type="http://schemas.openxmlformats.org/officeDocument/2006/relationships/image" Target="../media/image820.png"/><Relationship Id="rId320" Type="http://schemas.openxmlformats.org/officeDocument/2006/relationships/image" Target="../media/image913.png"/><Relationship Id="rId80" Type="http://schemas.openxmlformats.org/officeDocument/2006/relationships/image" Target="../media/image793.png"/><Relationship Id="rId155" Type="http://schemas.openxmlformats.org/officeDocument/2006/relationships/customXml" Target="../ink/ink827.xml"/><Relationship Id="rId176" Type="http://schemas.openxmlformats.org/officeDocument/2006/relationships/image" Target="../media/image841.png"/><Relationship Id="rId197" Type="http://schemas.openxmlformats.org/officeDocument/2006/relationships/customXml" Target="../ink/ink848.xml"/><Relationship Id="rId201" Type="http://schemas.openxmlformats.org/officeDocument/2006/relationships/customXml" Target="../ink/ink850.xml"/><Relationship Id="rId222" Type="http://schemas.openxmlformats.org/officeDocument/2006/relationships/image" Target="../media/image864.png"/><Relationship Id="rId243" Type="http://schemas.openxmlformats.org/officeDocument/2006/relationships/customXml" Target="../ink/ink871.xml"/><Relationship Id="rId264" Type="http://schemas.openxmlformats.org/officeDocument/2006/relationships/image" Target="../media/image885.png"/><Relationship Id="rId285" Type="http://schemas.openxmlformats.org/officeDocument/2006/relationships/customXml" Target="../ink/ink892.xml"/><Relationship Id="rId17" Type="http://schemas.openxmlformats.org/officeDocument/2006/relationships/customXml" Target="../ink/ink758.xml"/><Relationship Id="rId38" Type="http://schemas.openxmlformats.org/officeDocument/2006/relationships/image" Target="../media/image772.png"/><Relationship Id="rId59" Type="http://schemas.openxmlformats.org/officeDocument/2006/relationships/customXml" Target="../ink/ink779.xml"/><Relationship Id="rId103" Type="http://schemas.openxmlformats.org/officeDocument/2006/relationships/customXml" Target="../ink/ink801.xml"/><Relationship Id="rId124" Type="http://schemas.openxmlformats.org/officeDocument/2006/relationships/image" Target="../media/image815.png"/><Relationship Id="rId310" Type="http://schemas.openxmlformats.org/officeDocument/2006/relationships/image" Target="../media/image908.png"/><Relationship Id="rId70" Type="http://schemas.openxmlformats.org/officeDocument/2006/relationships/image" Target="../media/image788.png"/><Relationship Id="rId91" Type="http://schemas.openxmlformats.org/officeDocument/2006/relationships/customXml" Target="../ink/ink795.xml"/><Relationship Id="rId145" Type="http://schemas.openxmlformats.org/officeDocument/2006/relationships/customXml" Target="../ink/ink822.xml"/><Relationship Id="rId166" Type="http://schemas.openxmlformats.org/officeDocument/2006/relationships/image" Target="../media/image836.png"/><Relationship Id="rId187" Type="http://schemas.openxmlformats.org/officeDocument/2006/relationships/customXml" Target="../ink/ink843.xml"/><Relationship Id="rId331" Type="http://schemas.openxmlformats.org/officeDocument/2006/relationships/customXml" Target="../ink/ink91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859.png"/><Relationship Id="rId233" Type="http://schemas.openxmlformats.org/officeDocument/2006/relationships/customXml" Target="../ink/ink866.xml"/><Relationship Id="rId254" Type="http://schemas.openxmlformats.org/officeDocument/2006/relationships/image" Target="../media/image880.png"/><Relationship Id="rId28" Type="http://schemas.openxmlformats.org/officeDocument/2006/relationships/image" Target="../media/image767.png"/><Relationship Id="rId49" Type="http://schemas.openxmlformats.org/officeDocument/2006/relationships/customXml" Target="../ink/ink774.xml"/><Relationship Id="rId114" Type="http://schemas.openxmlformats.org/officeDocument/2006/relationships/image" Target="../media/image810.png"/><Relationship Id="rId275" Type="http://schemas.openxmlformats.org/officeDocument/2006/relationships/customXml" Target="../ink/ink887.xml"/><Relationship Id="rId296" Type="http://schemas.openxmlformats.org/officeDocument/2006/relationships/image" Target="../media/image901.png"/><Relationship Id="rId300" Type="http://schemas.openxmlformats.org/officeDocument/2006/relationships/image" Target="../media/image903.png"/><Relationship Id="rId60" Type="http://schemas.openxmlformats.org/officeDocument/2006/relationships/image" Target="../media/image783.png"/><Relationship Id="rId81" Type="http://schemas.openxmlformats.org/officeDocument/2006/relationships/customXml" Target="../ink/ink790.xml"/><Relationship Id="rId135" Type="http://schemas.openxmlformats.org/officeDocument/2006/relationships/customXml" Target="../ink/ink817.xml"/><Relationship Id="rId156" Type="http://schemas.openxmlformats.org/officeDocument/2006/relationships/image" Target="../media/image831.png"/><Relationship Id="rId177" Type="http://schemas.openxmlformats.org/officeDocument/2006/relationships/customXml" Target="../ink/ink838.xml"/><Relationship Id="rId198" Type="http://schemas.openxmlformats.org/officeDocument/2006/relationships/image" Target="../media/image852.png"/><Relationship Id="rId321" Type="http://schemas.openxmlformats.org/officeDocument/2006/relationships/customXml" Target="../ink/ink910.xml"/><Relationship Id="rId202" Type="http://schemas.openxmlformats.org/officeDocument/2006/relationships/image" Target="../media/image854.png"/><Relationship Id="rId223" Type="http://schemas.openxmlformats.org/officeDocument/2006/relationships/customXml" Target="../ink/ink861.xml"/><Relationship Id="rId244" Type="http://schemas.openxmlformats.org/officeDocument/2006/relationships/image" Target="../media/image875.png"/><Relationship Id="rId18" Type="http://schemas.openxmlformats.org/officeDocument/2006/relationships/image" Target="../media/image762.png"/><Relationship Id="rId39" Type="http://schemas.openxmlformats.org/officeDocument/2006/relationships/customXml" Target="../ink/ink769.xml"/><Relationship Id="rId265" Type="http://schemas.openxmlformats.org/officeDocument/2006/relationships/customXml" Target="../ink/ink882.xml"/><Relationship Id="rId286" Type="http://schemas.openxmlformats.org/officeDocument/2006/relationships/image" Target="../media/image896.png"/><Relationship Id="rId50" Type="http://schemas.openxmlformats.org/officeDocument/2006/relationships/image" Target="../media/image778.png"/><Relationship Id="rId104" Type="http://schemas.openxmlformats.org/officeDocument/2006/relationships/image" Target="../media/image805.png"/><Relationship Id="rId125" Type="http://schemas.openxmlformats.org/officeDocument/2006/relationships/customXml" Target="../ink/ink812.xml"/><Relationship Id="rId146" Type="http://schemas.openxmlformats.org/officeDocument/2006/relationships/image" Target="../media/image826.png"/><Relationship Id="rId167" Type="http://schemas.openxmlformats.org/officeDocument/2006/relationships/customXml" Target="../ink/ink833.xml"/><Relationship Id="rId188" Type="http://schemas.openxmlformats.org/officeDocument/2006/relationships/image" Target="../media/image847.png"/><Relationship Id="rId311" Type="http://schemas.openxmlformats.org/officeDocument/2006/relationships/customXml" Target="../ink/ink905.xml"/><Relationship Id="rId332" Type="http://schemas.openxmlformats.org/officeDocument/2006/relationships/image" Target="../media/image919.png"/><Relationship Id="rId71" Type="http://schemas.openxmlformats.org/officeDocument/2006/relationships/customXml" Target="../ink/ink785.xml"/><Relationship Id="rId92" Type="http://schemas.openxmlformats.org/officeDocument/2006/relationships/image" Target="../media/image799.png"/><Relationship Id="rId213" Type="http://schemas.openxmlformats.org/officeDocument/2006/relationships/customXml" Target="../ink/ink856.xml"/><Relationship Id="rId234" Type="http://schemas.openxmlformats.org/officeDocument/2006/relationships/image" Target="../media/image870.png"/><Relationship Id="rId2" Type="http://schemas.openxmlformats.org/officeDocument/2006/relationships/image" Target="../media/image5100.png"/><Relationship Id="rId29" Type="http://schemas.openxmlformats.org/officeDocument/2006/relationships/customXml" Target="../ink/ink764.xml"/><Relationship Id="rId255" Type="http://schemas.openxmlformats.org/officeDocument/2006/relationships/customXml" Target="../ink/ink877.xml"/><Relationship Id="rId276" Type="http://schemas.openxmlformats.org/officeDocument/2006/relationships/image" Target="../media/image891.png"/><Relationship Id="rId297" Type="http://schemas.openxmlformats.org/officeDocument/2006/relationships/customXml" Target="../ink/ink898.xml"/><Relationship Id="rId40" Type="http://schemas.openxmlformats.org/officeDocument/2006/relationships/image" Target="../media/image773.png"/><Relationship Id="rId115" Type="http://schemas.openxmlformats.org/officeDocument/2006/relationships/customXml" Target="../ink/ink807.xml"/><Relationship Id="rId136" Type="http://schemas.openxmlformats.org/officeDocument/2006/relationships/image" Target="../media/image821.png"/><Relationship Id="rId157" Type="http://schemas.openxmlformats.org/officeDocument/2006/relationships/customXml" Target="../ink/ink828.xml"/><Relationship Id="rId178" Type="http://schemas.openxmlformats.org/officeDocument/2006/relationships/image" Target="../media/image842.png"/><Relationship Id="rId301" Type="http://schemas.openxmlformats.org/officeDocument/2006/relationships/customXml" Target="../ink/ink900.xml"/><Relationship Id="rId322" Type="http://schemas.openxmlformats.org/officeDocument/2006/relationships/image" Target="../media/image914.png"/><Relationship Id="rId61" Type="http://schemas.openxmlformats.org/officeDocument/2006/relationships/customXml" Target="../ink/ink780.xml"/><Relationship Id="rId82" Type="http://schemas.openxmlformats.org/officeDocument/2006/relationships/image" Target="../media/image794.png"/><Relationship Id="rId199" Type="http://schemas.openxmlformats.org/officeDocument/2006/relationships/customXml" Target="../ink/ink849.xml"/><Relationship Id="rId203" Type="http://schemas.openxmlformats.org/officeDocument/2006/relationships/customXml" Target="../ink/ink851.xml"/><Relationship Id="rId19" Type="http://schemas.openxmlformats.org/officeDocument/2006/relationships/customXml" Target="../ink/ink759.xml"/><Relationship Id="rId224" Type="http://schemas.openxmlformats.org/officeDocument/2006/relationships/image" Target="../media/image865.png"/><Relationship Id="rId245" Type="http://schemas.openxmlformats.org/officeDocument/2006/relationships/customXml" Target="../ink/ink872.xml"/><Relationship Id="rId266" Type="http://schemas.openxmlformats.org/officeDocument/2006/relationships/image" Target="../media/image886.png"/><Relationship Id="rId287" Type="http://schemas.openxmlformats.org/officeDocument/2006/relationships/customXml" Target="../ink/ink893.xml"/><Relationship Id="rId30" Type="http://schemas.openxmlformats.org/officeDocument/2006/relationships/image" Target="../media/image768.png"/><Relationship Id="rId105" Type="http://schemas.openxmlformats.org/officeDocument/2006/relationships/customXml" Target="../ink/ink802.xml"/><Relationship Id="rId126" Type="http://schemas.openxmlformats.org/officeDocument/2006/relationships/image" Target="../media/image816.png"/><Relationship Id="rId147" Type="http://schemas.openxmlformats.org/officeDocument/2006/relationships/customXml" Target="../ink/ink823.xml"/><Relationship Id="rId168" Type="http://schemas.openxmlformats.org/officeDocument/2006/relationships/image" Target="../media/image837.png"/><Relationship Id="rId312" Type="http://schemas.openxmlformats.org/officeDocument/2006/relationships/image" Target="../media/image909.png"/><Relationship Id="rId333" Type="http://schemas.openxmlformats.org/officeDocument/2006/relationships/customXml" Target="../ink/ink916.xml"/><Relationship Id="rId51" Type="http://schemas.openxmlformats.org/officeDocument/2006/relationships/customXml" Target="../ink/ink775.xml"/><Relationship Id="rId72" Type="http://schemas.openxmlformats.org/officeDocument/2006/relationships/image" Target="../media/image789.png"/><Relationship Id="rId93" Type="http://schemas.openxmlformats.org/officeDocument/2006/relationships/customXml" Target="../ink/ink796.xml"/><Relationship Id="rId189" Type="http://schemas.openxmlformats.org/officeDocument/2006/relationships/customXml" Target="../ink/ink844.xml"/><Relationship Id="rId3" Type="http://schemas.openxmlformats.org/officeDocument/2006/relationships/customXml" Target="../ink/ink751.xml"/><Relationship Id="rId214" Type="http://schemas.openxmlformats.org/officeDocument/2006/relationships/image" Target="../media/image860.png"/><Relationship Id="rId235" Type="http://schemas.openxmlformats.org/officeDocument/2006/relationships/customXml" Target="../ink/ink867.xml"/><Relationship Id="rId256" Type="http://schemas.openxmlformats.org/officeDocument/2006/relationships/image" Target="../media/image881.png"/><Relationship Id="rId277" Type="http://schemas.openxmlformats.org/officeDocument/2006/relationships/customXml" Target="../ink/ink888.xml"/><Relationship Id="rId298" Type="http://schemas.openxmlformats.org/officeDocument/2006/relationships/image" Target="../media/image902.png"/><Relationship Id="rId116" Type="http://schemas.openxmlformats.org/officeDocument/2006/relationships/image" Target="../media/image811.png"/><Relationship Id="rId137" Type="http://schemas.openxmlformats.org/officeDocument/2006/relationships/customXml" Target="../ink/ink818.xml"/><Relationship Id="rId158" Type="http://schemas.openxmlformats.org/officeDocument/2006/relationships/image" Target="../media/image832.png"/><Relationship Id="rId302" Type="http://schemas.openxmlformats.org/officeDocument/2006/relationships/image" Target="../media/image904.png"/><Relationship Id="rId323" Type="http://schemas.openxmlformats.org/officeDocument/2006/relationships/customXml" Target="../ink/ink911.xml"/><Relationship Id="rId20" Type="http://schemas.openxmlformats.org/officeDocument/2006/relationships/image" Target="../media/image763.png"/><Relationship Id="rId41" Type="http://schemas.openxmlformats.org/officeDocument/2006/relationships/customXml" Target="../ink/ink770.xml"/><Relationship Id="rId62" Type="http://schemas.openxmlformats.org/officeDocument/2006/relationships/image" Target="../media/image784.png"/><Relationship Id="rId83" Type="http://schemas.openxmlformats.org/officeDocument/2006/relationships/customXml" Target="../ink/ink791.xml"/><Relationship Id="rId179" Type="http://schemas.openxmlformats.org/officeDocument/2006/relationships/customXml" Target="../ink/ink839.xml"/><Relationship Id="rId190" Type="http://schemas.openxmlformats.org/officeDocument/2006/relationships/image" Target="../media/image848.png"/><Relationship Id="rId204" Type="http://schemas.openxmlformats.org/officeDocument/2006/relationships/image" Target="../media/image855.png"/><Relationship Id="rId225" Type="http://schemas.openxmlformats.org/officeDocument/2006/relationships/customXml" Target="../ink/ink862.xml"/><Relationship Id="rId246" Type="http://schemas.openxmlformats.org/officeDocument/2006/relationships/image" Target="../media/image876.png"/><Relationship Id="rId267" Type="http://schemas.openxmlformats.org/officeDocument/2006/relationships/customXml" Target="../ink/ink883.xml"/><Relationship Id="rId288" Type="http://schemas.openxmlformats.org/officeDocument/2006/relationships/image" Target="../media/image897.png"/><Relationship Id="rId106" Type="http://schemas.openxmlformats.org/officeDocument/2006/relationships/image" Target="../media/image806.png"/><Relationship Id="rId127" Type="http://schemas.openxmlformats.org/officeDocument/2006/relationships/customXml" Target="../ink/ink813.xml"/><Relationship Id="rId313" Type="http://schemas.openxmlformats.org/officeDocument/2006/relationships/customXml" Target="../ink/ink906.xml"/><Relationship Id="rId10" Type="http://schemas.openxmlformats.org/officeDocument/2006/relationships/image" Target="../media/image758.png"/><Relationship Id="rId31" Type="http://schemas.openxmlformats.org/officeDocument/2006/relationships/customXml" Target="../ink/ink765.xml"/><Relationship Id="rId52" Type="http://schemas.openxmlformats.org/officeDocument/2006/relationships/image" Target="../media/image779.png"/><Relationship Id="rId73" Type="http://schemas.openxmlformats.org/officeDocument/2006/relationships/customXml" Target="../ink/ink786.xml"/><Relationship Id="rId94" Type="http://schemas.openxmlformats.org/officeDocument/2006/relationships/image" Target="../media/image800.png"/><Relationship Id="rId148" Type="http://schemas.openxmlformats.org/officeDocument/2006/relationships/image" Target="../media/image827.png"/><Relationship Id="rId169" Type="http://schemas.openxmlformats.org/officeDocument/2006/relationships/customXml" Target="../ink/ink834.xml"/><Relationship Id="rId334" Type="http://schemas.openxmlformats.org/officeDocument/2006/relationships/image" Target="../media/image920.png"/><Relationship Id="rId4" Type="http://schemas.openxmlformats.org/officeDocument/2006/relationships/image" Target="../media/image755.png"/><Relationship Id="rId180" Type="http://schemas.openxmlformats.org/officeDocument/2006/relationships/image" Target="../media/image843.png"/><Relationship Id="rId215" Type="http://schemas.openxmlformats.org/officeDocument/2006/relationships/customXml" Target="../ink/ink857.xml"/><Relationship Id="rId236" Type="http://schemas.openxmlformats.org/officeDocument/2006/relationships/image" Target="../media/image871.png"/><Relationship Id="rId257" Type="http://schemas.openxmlformats.org/officeDocument/2006/relationships/customXml" Target="../ink/ink878.xml"/><Relationship Id="rId278" Type="http://schemas.openxmlformats.org/officeDocument/2006/relationships/image" Target="../media/image892.png"/><Relationship Id="rId303" Type="http://schemas.openxmlformats.org/officeDocument/2006/relationships/customXml" Target="../ink/ink901.xml"/><Relationship Id="rId42" Type="http://schemas.openxmlformats.org/officeDocument/2006/relationships/image" Target="../media/image774.png"/><Relationship Id="rId84" Type="http://schemas.openxmlformats.org/officeDocument/2006/relationships/image" Target="../media/image795.png"/><Relationship Id="rId138" Type="http://schemas.openxmlformats.org/officeDocument/2006/relationships/image" Target="../media/image822.png"/><Relationship Id="rId191" Type="http://schemas.openxmlformats.org/officeDocument/2006/relationships/customXml" Target="../ink/ink845.xml"/><Relationship Id="rId205" Type="http://schemas.openxmlformats.org/officeDocument/2006/relationships/customXml" Target="../ink/ink852.xml"/><Relationship Id="rId247" Type="http://schemas.openxmlformats.org/officeDocument/2006/relationships/customXml" Target="../ink/ink873.xml"/><Relationship Id="rId107" Type="http://schemas.openxmlformats.org/officeDocument/2006/relationships/customXml" Target="../ink/ink803.xml"/><Relationship Id="rId289" Type="http://schemas.openxmlformats.org/officeDocument/2006/relationships/customXml" Target="../ink/ink894.xml"/><Relationship Id="rId11" Type="http://schemas.openxmlformats.org/officeDocument/2006/relationships/customXml" Target="../ink/ink755.xml"/><Relationship Id="rId53" Type="http://schemas.openxmlformats.org/officeDocument/2006/relationships/customXml" Target="../ink/ink776.xml"/><Relationship Id="rId149" Type="http://schemas.openxmlformats.org/officeDocument/2006/relationships/customXml" Target="../ink/ink824.xml"/><Relationship Id="rId314" Type="http://schemas.openxmlformats.org/officeDocument/2006/relationships/image" Target="../media/image910.png"/><Relationship Id="rId95" Type="http://schemas.openxmlformats.org/officeDocument/2006/relationships/customXml" Target="../ink/ink797.xml"/><Relationship Id="rId160" Type="http://schemas.openxmlformats.org/officeDocument/2006/relationships/image" Target="../media/image833.png"/><Relationship Id="rId216" Type="http://schemas.openxmlformats.org/officeDocument/2006/relationships/image" Target="../media/image861.png"/><Relationship Id="rId258" Type="http://schemas.openxmlformats.org/officeDocument/2006/relationships/image" Target="../media/image882.png"/><Relationship Id="rId22" Type="http://schemas.openxmlformats.org/officeDocument/2006/relationships/image" Target="../media/image764.png"/><Relationship Id="rId64" Type="http://schemas.openxmlformats.org/officeDocument/2006/relationships/image" Target="../media/image785.png"/><Relationship Id="rId118" Type="http://schemas.openxmlformats.org/officeDocument/2006/relationships/image" Target="../media/image812.png"/><Relationship Id="rId325" Type="http://schemas.openxmlformats.org/officeDocument/2006/relationships/customXml" Target="../ink/ink912.xml"/><Relationship Id="rId171" Type="http://schemas.openxmlformats.org/officeDocument/2006/relationships/customXml" Target="../ink/ink835.xml"/><Relationship Id="rId227" Type="http://schemas.openxmlformats.org/officeDocument/2006/relationships/customXml" Target="../ink/ink863.xml"/><Relationship Id="rId269" Type="http://schemas.openxmlformats.org/officeDocument/2006/relationships/customXml" Target="../ink/ink884.xml"/><Relationship Id="rId33" Type="http://schemas.openxmlformats.org/officeDocument/2006/relationships/customXml" Target="../ink/ink766.xml"/><Relationship Id="rId129" Type="http://schemas.openxmlformats.org/officeDocument/2006/relationships/customXml" Target="../ink/ink814.xml"/><Relationship Id="rId280" Type="http://schemas.openxmlformats.org/officeDocument/2006/relationships/image" Target="../media/image893.png"/><Relationship Id="rId75" Type="http://schemas.openxmlformats.org/officeDocument/2006/relationships/customXml" Target="../ink/ink787.xml"/><Relationship Id="rId140" Type="http://schemas.openxmlformats.org/officeDocument/2006/relationships/image" Target="../media/image823.png"/><Relationship Id="rId182" Type="http://schemas.openxmlformats.org/officeDocument/2006/relationships/image" Target="../media/image844.png"/><Relationship Id="rId6" Type="http://schemas.openxmlformats.org/officeDocument/2006/relationships/image" Target="../media/image756.png"/><Relationship Id="rId238" Type="http://schemas.openxmlformats.org/officeDocument/2006/relationships/image" Target="../media/image872.png"/><Relationship Id="rId291" Type="http://schemas.openxmlformats.org/officeDocument/2006/relationships/customXml" Target="../ink/ink895.xml"/><Relationship Id="rId305" Type="http://schemas.openxmlformats.org/officeDocument/2006/relationships/customXml" Target="../ink/ink902.xml"/><Relationship Id="rId44" Type="http://schemas.openxmlformats.org/officeDocument/2006/relationships/image" Target="../media/image775.png"/><Relationship Id="rId86" Type="http://schemas.openxmlformats.org/officeDocument/2006/relationships/image" Target="../media/image796.png"/><Relationship Id="rId151" Type="http://schemas.openxmlformats.org/officeDocument/2006/relationships/customXml" Target="../ink/ink825.xml"/><Relationship Id="rId193" Type="http://schemas.openxmlformats.org/officeDocument/2006/relationships/customXml" Target="../ink/ink846.xml"/><Relationship Id="rId207" Type="http://schemas.openxmlformats.org/officeDocument/2006/relationships/customXml" Target="../ink/ink853.xml"/><Relationship Id="rId249" Type="http://schemas.openxmlformats.org/officeDocument/2006/relationships/customXml" Target="../ink/ink874.xml"/><Relationship Id="rId13" Type="http://schemas.openxmlformats.org/officeDocument/2006/relationships/customXml" Target="../ink/ink756.xml"/><Relationship Id="rId109" Type="http://schemas.openxmlformats.org/officeDocument/2006/relationships/customXml" Target="../ink/ink804.xml"/><Relationship Id="rId260" Type="http://schemas.openxmlformats.org/officeDocument/2006/relationships/image" Target="../media/image883.png"/><Relationship Id="rId316" Type="http://schemas.openxmlformats.org/officeDocument/2006/relationships/image" Target="../media/image911.png"/><Relationship Id="rId55" Type="http://schemas.openxmlformats.org/officeDocument/2006/relationships/customXml" Target="../ink/ink777.xml"/><Relationship Id="rId97" Type="http://schemas.openxmlformats.org/officeDocument/2006/relationships/customXml" Target="../ink/ink798.xml"/><Relationship Id="rId120" Type="http://schemas.openxmlformats.org/officeDocument/2006/relationships/image" Target="../media/image813.png"/><Relationship Id="rId162" Type="http://schemas.openxmlformats.org/officeDocument/2006/relationships/image" Target="../media/image834.png"/><Relationship Id="rId218" Type="http://schemas.openxmlformats.org/officeDocument/2006/relationships/image" Target="../media/image862.png"/><Relationship Id="rId271" Type="http://schemas.openxmlformats.org/officeDocument/2006/relationships/customXml" Target="../ink/ink88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2.png"/><Relationship Id="rId21" Type="http://schemas.openxmlformats.org/officeDocument/2006/relationships/customXml" Target="../ink/ink926.xml"/><Relationship Id="rId42" Type="http://schemas.openxmlformats.org/officeDocument/2006/relationships/image" Target="../media/image940.png"/><Relationship Id="rId47" Type="http://schemas.openxmlformats.org/officeDocument/2006/relationships/customXml" Target="../ink/ink939.xml"/><Relationship Id="rId63" Type="http://schemas.openxmlformats.org/officeDocument/2006/relationships/customXml" Target="../ink/ink947.xml"/><Relationship Id="rId68" Type="http://schemas.openxmlformats.org/officeDocument/2006/relationships/image" Target="../media/image953.png"/><Relationship Id="rId7" Type="http://schemas.openxmlformats.org/officeDocument/2006/relationships/customXml" Target="../ink/ink919.xml"/><Relationship Id="rId71" Type="http://schemas.openxmlformats.org/officeDocument/2006/relationships/customXml" Target="../ink/ink951.xml"/><Relationship Id="rId2" Type="http://schemas.openxmlformats.org/officeDocument/2006/relationships/image" Target="../media/image6100.png"/><Relationship Id="rId16" Type="http://schemas.openxmlformats.org/officeDocument/2006/relationships/image" Target="../media/image927.png"/><Relationship Id="rId29" Type="http://schemas.openxmlformats.org/officeDocument/2006/relationships/customXml" Target="../ink/ink930.xml"/><Relationship Id="rId11" Type="http://schemas.openxmlformats.org/officeDocument/2006/relationships/customXml" Target="../ink/ink921.xml"/><Relationship Id="rId24" Type="http://schemas.openxmlformats.org/officeDocument/2006/relationships/image" Target="../media/image931.png"/><Relationship Id="rId32" Type="http://schemas.openxmlformats.org/officeDocument/2006/relationships/image" Target="../media/image935.png"/><Relationship Id="rId37" Type="http://schemas.openxmlformats.org/officeDocument/2006/relationships/customXml" Target="../ink/ink934.xml"/><Relationship Id="rId40" Type="http://schemas.openxmlformats.org/officeDocument/2006/relationships/image" Target="../media/image939.png"/><Relationship Id="rId45" Type="http://schemas.openxmlformats.org/officeDocument/2006/relationships/customXml" Target="../ink/ink938.xml"/><Relationship Id="rId53" Type="http://schemas.openxmlformats.org/officeDocument/2006/relationships/customXml" Target="../ink/ink942.xml"/><Relationship Id="rId58" Type="http://schemas.openxmlformats.org/officeDocument/2006/relationships/image" Target="../media/image948.png"/><Relationship Id="rId66" Type="http://schemas.openxmlformats.org/officeDocument/2006/relationships/image" Target="../media/image952.png"/><Relationship Id="rId5" Type="http://schemas.openxmlformats.org/officeDocument/2006/relationships/customXml" Target="../ink/ink918.xml"/><Relationship Id="rId61" Type="http://schemas.openxmlformats.org/officeDocument/2006/relationships/customXml" Target="../ink/ink946.xml"/><Relationship Id="rId19" Type="http://schemas.openxmlformats.org/officeDocument/2006/relationships/customXml" Target="../ink/ink925.xml"/><Relationship Id="rId14" Type="http://schemas.openxmlformats.org/officeDocument/2006/relationships/image" Target="../media/image926.png"/><Relationship Id="rId22" Type="http://schemas.openxmlformats.org/officeDocument/2006/relationships/image" Target="../media/image930.png"/><Relationship Id="rId27" Type="http://schemas.openxmlformats.org/officeDocument/2006/relationships/customXml" Target="../ink/ink929.xml"/><Relationship Id="rId30" Type="http://schemas.openxmlformats.org/officeDocument/2006/relationships/image" Target="../media/image934.png"/><Relationship Id="rId35" Type="http://schemas.openxmlformats.org/officeDocument/2006/relationships/customXml" Target="../ink/ink933.xml"/><Relationship Id="rId43" Type="http://schemas.openxmlformats.org/officeDocument/2006/relationships/customXml" Target="../ink/ink937.xml"/><Relationship Id="rId48" Type="http://schemas.openxmlformats.org/officeDocument/2006/relationships/image" Target="../media/image943.png"/><Relationship Id="rId56" Type="http://schemas.openxmlformats.org/officeDocument/2006/relationships/image" Target="../media/image947.png"/><Relationship Id="rId64" Type="http://schemas.openxmlformats.org/officeDocument/2006/relationships/image" Target="../media/image951.png"/><Relationship Id="rId69" Type="http://schemas.openxmlformats.org/officeDocument/2006/relationships/customXml" Target="../ink/ink950.xml"/><Relationship Id="rId8" Type="http://schemas.openxmlformats.org/officeDocument/2006/relationships/image" Target="../media/image923.png"/><Relationship Id="rId51" Type="http://schemas.openxmlformats.org/officeDocument/2006/relationships/customXml" Target="../ink/ink941.xml"/><Relationship Id="rId72" Type="http://schemas.openxmlformats.org/officeDocument/2006/relationships/image" Target="../media/image955.png"/><Relationship Id="rId3" Type="http://schemas.openxmlformats.org/officeDocument/2006/relationships/customXml" Target="../ink/ink917.xml"/><Relationship Id="rId12" Type="http://schemas.openxmlformats.org/officeDocument/2006/relationships/image" Target="../media/image925.png"/><Relationship Id="rId17" Type="http://schemas.openxmlformats.org/officeDocument/2006/relationships/customXml" Target="../ink/ink924.xml"/><Relationship Id="rId25" Type="http://schemas.openxmlformats.org/officeDocument/2006/relationships/customXml" Target="../ink/ink928.xml"/><Relationship Id="rId33" Type="http://schemas.openxmlformats.org/officeDocument/2006/relationships/customXml" Target="../ink/ink932.xml"/><Relationship Id="rId38" Type="http://schemas.openxmlformats.org/officeDocument/2006/relationships/image" Target="../media/image938.png"/><Relationship Id="rId46" Type="http://schemas.openxmlformats.org/officeDocument/2006/relationships/image" Target="../media/image942.png"/><Relationship Id="rId59" Type="http://schemas.openxmlformats.org/officeDocument/2006/relationships/customXml" Target="../ink/ink945.xml"/><Relationship Id="rId67" Type="http://schemas.openxmlformats.org/officeDocument/2006/relationships/customXml" Target="../ink/ink949.xml"/><Relationship Id="rId20" Type="http://schemas.openxmlformats.org/officeDocument/2006/relationships/image" Target="../media/image929.png"/><Relationship Id="rId41" Type="http://schemas.openxmlformats.org/officeDocument/2006/relationships/customXml" Target="../ink/ink936.xml"/><Relationship Id="rId54" Type="http://schemas.openxmlformats.org/officeDocument/2006/relationships/image" Target="../media/image946.png"/><Relationship Id="rId62" Type="http://schemas.openxmlformats.org/officeDocument/2006/relationships/image" Target="../media/image950.png"/><Relationship Id="rId70" Type="http://schemas.openxmlformats.org/officeDocument/2006/relationships/image" Target="../media/image9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22.png"/><Relationship Id="rId15" Type="http://schemas.openxmlformats.org/officeDocument/2006/relationships/customXml" Target="../ink/ink923.xml"/><Relationship Id="rId23" Type="http://schemas.openxmlformats.org/officeDocument/2006/relationships/customXml" Target="../ink/ink927.xml"/><Relationship Id="rId28" Type="http://schemas.openxmlformats.org/officeDocument/2006/relationships/image" Target="../media/image933.png"/><Relationship Id="rId36" Type="http://schemas.openxmlformats.org/officeDocument/2006/relationships/image" Target="../media/image937.png"/><Relationship Id="rId49" Type="http://schemas.openxmlformats.org/officeDocument/2006/relationships/customXml" Target="../ink/ink940.xml"/><Relationship Id="rId57" Type="http://schemas.openxmlformats.org/officeDocument/2006/relationships/customXml" Target="../ink/ink944.xml"/><Relationship Id="rId10" Type="http://schemas.openxmlformats.org/officeDocument/2006/relationships/image" Target="../media/image924.png"/><Relationship Id="rId31" Type="http://schemas.openxmlformats.org/officeDocument/2006/relationships/customXml" Target="../ink/ink931.xml"/><Relationship Id="rId44" Type="http://schemas.openxmlformats.org/officeDocument/2006/relationships/image" Target="../media/image941.png"/><Relationship Id="rId52" Type="http://schemas.openxmlformats.org/officeDocument/2006/relationships/image" Target="../media/image945.png"/><Relationship Id="rId60" Type="http://schemas.openxmlformats.org/officeDocument/2006/relationships/image" Target="../media/image949.png"/><Relationship Id="rId65" Type="http://schemas.openxmlformats.org/officeDocument/2006/relationships/customXml" Target="../ink/ink948.xml"/><Relationship Id="rId4" Type="http://schemas.openxmlformats.org/officeDocument/2006/relationships/image" Target="../media/image921.png"/><Relationship Id="rId9" Type="http://schemas.openxmlformats.org/officeDocument/2006/relationships/customXml" Target="../ink/ink920.xml"/><Relationship Id="rId13" Type="http://schemas.openxmlformats.org/officeDocument/2006/relationships/customXml" Target="../ink/ink922.xml"/><Relationship Id="rId18" Type="http://schemas.openxmlformats.org/officeDocument/2006/relationships/image" Target="../media/image928.png"/><Relationship Id="rId39" Type="http://schemas.openxmlformats.org/officeDocument/2006/relationships/customXml" Target="../ink/ink935.xml"/><Relationship Id="rId34" Type="http://schemas.openxmlformats.org/officeDocument/2006/relationships/image" Target="../media/image936.png"/><Relationship Id="rId50" Type="http://schemas.openxmlformats.org/officeDocument/2006/relationships/image" Target="../media/image944.png"/><Relationship Id="rId55" Type="http://schemas.openxmlformats.org/officeDocument/2006/relationships/customXml" Target="../ink/ink94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9.xml"/><Relationship Id="rId21" Type="http://schemas.openxmlformats.org/officeDocument/2006/relationships/customXml" Target="../ink/ink961.xml"/><Relationship Id="rId42" Type="http://schemas.openxmlformats.org/officeDocument/2006/relationships/image" Target="../media/image975.png"/><Relationship Id="rId63" Type="http://schemas.openxmlformats.org/officeDocument/2006/relationships/customXml" Target="../ink/ink982.xml"/><Relationship Id="rId84" Type="http://schemas.openxmlformats.org/officeDocument/2006/relationships/image" Target="../media/image996.png"/><Relationship Id="rId138" Type="http://schemas.openxmlformats.org/officeDocument/2006/relationships/image" Target="../media/image1023.png"/><Relationship Id="rId159" Type="http://schemas.openxmlformats.org/officeDocument/2006/relationships/customXml" Target="../ink/ink1030.xml"/><Relationship Id="rId170" Type="http://schemas.openxmlformats.org/officeDocument/2006/relationships/image" Target="../media/image1039.png"/><Relationship Id="rId191" Type="http://schemas.openxmlformats.org/officeDocument/2006/relationships/customXml" Target="../ink/ink1046.xml"/><Relationship Id="rId205" Type="http://schemas.openxmlformats.org/officeDocument/2006/relationships/customXml" Target="../ink/ink1053.xml"/><Relationship Id="rId107" Type="http://schemas.openxmlformats.org/officeDocument/2006/relationships/customXml" Target="../ink/ink1004.xml"/><Relationship Id="rId11" Type="http://schemas.openxmlformats.org/officeDocument/2006/relationships/customXml" Target="../ink/ink956.xml"/><Relationship Id="rId32" Type="http://schemas.openxmlformats.org/officeDocument/2006/relationships/image" Target="../media/image970.png"/><Relationship Id="rId53" Type="http://schemas.openxmlformats.org/officeDocument/2006/relationships/customXml" Target="../ink/ink977.xml"/><Relationship Id="rId74" Type="http://schemas.openxmlformats.org/officeDocument/2006/relationships/image" Target="../media/image991.png"/><Relationship Id="rId128" Type="http://schemas.openxmlformats.org/officeDocument/2006/relationships/image" Target="../media/image1018.png"/><Relationship Id="rId149" Type="http://schemas.openxmlformats.org/officeDocument/2006/relationships/customXml" Target="../ink/ink1025.xml"/><Relationship Id="rId5" Type="http://schemas.openxmlformats.org/officeDocument/2006/relationships/customXml" Target="../ink/ink953.xml"/><Relationship Id="rId95" Type="http://schemas.openxmlformats.org/officeDocument/2006/relationships/customXml" Target="../ink/ink998.xml"/><Relationship Id="rId160" Type="http://schemas.openxmlformats.org/officeDocument/2006/relationships/image" Target="../media/image1034.png"/><Relationship Id="rId181" Type="http://schemas.openxmlformats.org/officeDocument/2006/relationships/customXml" Target="../ink/ink1041.xml"/><Relationship Id="rId22" Type="http://schemas.openxmlformats.org/officeDocument/2006/relationships/image" Target="../media/image965.png"/><Relationship Id="rId43" Type="http://schemas.openxmlformats.org/officeDocument/2006/relationships/customXml" Target="../ink/ink972.xml"/><Relationship Id="rId64" Type="http://schemas.openxmlformats.org/officeDocument/2006/relationships/image" Target="../media/image986.png"/><Relationship Id="rId118" Type="http://schemas.openxmlformats.org/officeDocument/2006/relationships/image" Target="../media/image1013.png"/><Relationship Id="rId139" Type="http://schemas.openxmlformats.org/officeDocument/2006/relationships/customXml" Target="../ink/ink1020.xml"/><Relationship Id="rId85" Type="http://schemas.openxmlformats.org/officeDocument/2006/relationships/customXml" Target="../ink/ink993.xml"/><Relationship Id="rId150" Type="http://schemas.openxmlformats.org/officeDocument/2006/relationships/image" Target="../media/image1029.png"/><Relationship Id="rId171" Type="http://schemas.openxmlformats.org/officeDocument/2006/relationships/customXml" Target="../ink/ink1036.xml"/><Relationship Id="rId192" Type="http://schemas.openxmlformats.org/officeDocument/2006/relationships/image" Target="../media/image1050.png"/><Relationship Id="rId206" Type="http://schemas.openxmlformats.org/officeDocument/2006/relationships/image" Target="../media/image1057.png"/><Relationship Id="rId12" Type="http://schemas.openxmlformats.org/officeDocument/2006/relationships/image" Target="../media/image960.png"/><Relationship Id="rId33" Type="http://schemas.openxmlformats.org/officeDocument/2006/relationships/customXml" Target="../ink/ink967.xml"/><Relationship Id="rId108" Type="http://schemas.openxmlformats.org/officeDocument/2006/relationships/image" Target="../media/image1008.png"/><Relationship Id="rId129" Type="http://schemas.openxmlformats.org/officeDocument/2006/relationships/customXml" Target="../ink/ink1015.xml"/><Relationship Id="rId54" Type="http://schemas.openxmlformats.org/officeDocument/2006/relationships/image" Target="../media/image981.png"/><Relationship Id="rId75" Type="http://schemas.openxmlformats.org/officeDocument/2006/relationships/customXml" Target="../ink/ink988.xml"/><Relationship Id="rId96" Type="http://schemas.openxmlformats.org/officeDocument/2006/relationships/image" Target="../media/image1002.png"/><Relationship Id="rId140" Type="http://schemas.openxmlformats.org/officeDocument/2006/relationships/image" Target="../media/image1024.png"/><Relationship Id="rId161" Type="http://schemas.openxmlformats.org/officeDocument/2006/relationships/customXml" Target="../ink/ink1031.xml"/><Relationship Id="rId182" Type="http://schemas.openxmlformats.org/officeDocument/2006/relationships/image" Target="../media/image1045.png"/><Relationship Id="rId6" Type="http://schemas.openxmlformats.org/officeDocument/2006/relationships/image" Target="../media/image957.png"/><Relationship Id="rId23" Type="http://schemas.openxmlformats.org/officeDocument/2006/relationships/customXml" Target="../ink/ink962.xml"/><Relationship Id="rId119" Type="http://schemas.openxmlformats.org/officeDocument/2006/relationships/customXml" Target="../ink/ink1010.xml"/><Relationship Id="rId44" Type="http://schemas.openxmlformats.org/officeDocument/2006/relationships/image" Target="../media/image976.png"/><Relationship Id="rId65" Type="http://schemas.openxmlformats.org/officeDocument/2006/relationships/customXml" Target="../ink/ink983.xml"/><Relationship Id="rId86" Type="http://schemas.openxmlformats.org/officeDocument/2006/relationships/image" Target="../media/image997.png"/><Relationship Id="rId130" Type="http://schemas.openxmlformats.org/officeDocument/2006/relationships/image" Target="../media/image1019.png"/><Relationship Id="rId151" Type="http://schemas.openxmlformats.org/officeDocument/2006/relationships/customXml" Target="../ink/ink1026.xml"/><Relationship Id="rId172" Type="http://schemas.openxmlformats.org/officeDocument/2006/relationships/image" Target="../media/image1040.png"/><Relationship Id="rId193" Type="http://schemas.openxmlformats.org/officeDocument/2006/relationships/customXml" Target="../ink/ink1047.xml"/><Relationship Id="rId207" Type="http://schemas.openxmlformats.org/officeDocument/2006/relationships/customXml" Target="../ink/ink1054.xml"/><Relationship Id="rId13" Type="http://schemas.openxmlformats.org/officeDocument/2006/relationships/customXml" Target="../ink/ink957.xml"/><Relationship Id="rId109" Type="http://schemas.openxmlformats.org/officeDocument/2006/relationships/customXml" Target="../ink/ink1005.xml"/><Relationship Id="rId34" Type="http://schemas.openxmlformats.org/officeDocument/2006/relationships/image" Target="../media/image971.png"/><Relationship Id="rId55" Type="http://schemas.openxmlformats.org/officeDocument/2006/relationships/customXml" Target="../ink/ink978.xml"/><Relationship Id="rId76" Type="http://schemas.openxmlformats.org/officeDocument/2006/relationships/image" Target="../media/image992.png"/><Relationship Id="rId97" Type="http://schemas.openxmlformats.org/officeDocument/2006/relationships/customXml" Target="../ink/ink999.xml"/><Relationship Id="rId120" Type="http://schemas.openxmlformats.org/officeDocument/2006/relationships/image" Target="../media/image1014.png"/><Relationship Id="rId141" Type="http://schemas.openxmlformats.org/officeDocument/2006/relationships/customXml" Target="../ink/ink1021.xml"/><Relationship Id="rId7" Type="http://schemas.openxmlformats.org/officeDocument/2006/relationships/customXml" Target="../ink/ink954.xml"/><Relationship Id="rId162" Type="http://schemas.openxmlformats.org/officeDocument/2006/relationships/image" Target="../media/image1035.png"/><Relationship Id="rId183" Type="http://schemas.openxmlformats.org/officeDocument/2006/relationships/customXml" Target="../ink/ink1042.xml"/><Relationship Id="rId24" Type="http://schemas.openxmlformats.org/officeDocument/2006/relationships/image" Target="../media/image966.png"/><Relationship Id="rId45" Type="http://schemas.openxmlformats.org/officeDocument/2006/relationships/customXml" Target="../ink/ink973.xml"/><Relationship Id="rId66" Type="http://schemas.openxmlformats.org/officeDocument/2006/relationships/image" Target="../media/image987.png"/><Relationship Id="rId87" Type="http://schemas.openxmlformats.org/officeDocument/2006/relationships/customXml" Target="../ink/ink994.xml"/><Relationship Id="rId110" Type="http://schemas.openxmlformats.org/officeDocument/2006/relationships/image" Target="../media/image1009.png"/><Relationship Id="rId131" Type="http://schemas.openxmlformats.org/officeDocument/2006/relationships/customXml" Target="../ink/ink1016.xml"/><Relationship Id="rId152" Type="http://schemas.openxmlformats.org/officeDocument/2006/relationships/image" Target="../media/image1030.png"/><Relationship Id="rId173" Type="http://schemas.openxmlformats.org/officeDocument/2006/relationships/customXml" Target="../ink/ink1037.xml"/><Relationship Id="rId194" Type="http://schemas.openxmlformats.org/officeDocument/2006/relationships/image" Target="../media/image1051.png"/><Relationship Id="rId208" Type="http://schemas.openxmlformats.org/officeDocument/2006/relationships/image" Target="../media/image1058.png"/><Relationship Id="rId19" Type="http://schemas.openxmlformats.org/officeDocument/2006/relationships/customXml" Target="../ink/ink960.xml"/><Relationship Id="rId14" Type="http://schemas.openxmlformats.org/officeDocument/2006/relationships/image" Target="../media/image961.png"/><Relationship Id="rId30" Type="http://schemas.openxmlformats.org/officeDocument/2006/relationships/image" Target="../media/image969.png"/><Relationship Id="rId35" Type="http://schemas.openxmlformats.org/officeDocument/2006/relationships/customXml" Target="../ink/ink968.xml"/><Relationship Id="rId56" Type="http://schemas.openxmlformats.org/officeDocument/2006/relationships/image" Target="../media/image982.png"/><Relationship Id="rId77" Type="http://schemas.openxmlformats.org/officeDocument/2006/relationships/customXml" Target="../ink/ink989.xml"/><Relationship Id="rId100" Type="http://schemas.openxmlformats.org/officeDocument/2006/relationships/image" Target="../media/image1004.png"/><Relationship Id="rId105" Type="http://schemas.openxmlformats.org/officeDocument/2006/relationships/customXml" Target="../ink/ink1003.xml"/><Relationship Id="rId126" Type="http://schemas.openxmlformats.org/officeDocument/2006/relationships/image" Target="../media/image1017.png"/><Relationship Id="rId147" Type="http://schemas.openxmlformats.org/officeDocument/2006/relationships/customXml" Target="../ink/ink1024.xml"/><Relationship Id="rId168" Type="http://schemas.openxmlformats.org/officeDocument/2006/relationships/image" Target="../media/image1038.png"/><Relationship Id="rId8" Type="http://schemas.openxmlformats.org/officeDocument/2006/relationships/image" Target="../media/image958.png"/><Relationship Id="rId51" Type="http://schemas.openxmlformats.org/officeDocument/2006/relationships/customXml" Target="../ink/ink976.xml"/><Relationship Id="rId72" Type="http://schemas.openxmlformats.org/officeDocument/2006/relationships/image" Target="../media/image990.png"/><Relationship Id="rId93" Type="http://schemas.openxmlformats.org/officeDocument/2006/relationships/customXml" Target="../ink/ink997.xml"/><Relationship Id="rId98" Type="http://schemas.openxmlformats.org/officeDocument/2006/relationships/image" Target="../media/image1003.png"/><Relationship Id="rId121" Type="http://schemas.openxmlformats.org/officeDocument/2006/relationships/customXml" Target="../ink/ink1011.xml"/><Relationship Id="rId142" Type="http://schemas.openxmlformats.org/officeDocument/2006/relationships/image" Target="../media/image1025.png"/><Relationship Id="rId163" Type="http://schemas.openxmlformats.org/officeDocument/2006/relationships/customXml" Target="../ink/ink1032.xml"/><Relationship Id="rId184" Type="http://schemas.openxmlformats.org/officeDocument/2006/relationships/image" Target="../media/image1046.png"/><Relationship Id="rId189" Type="http://schemas.openxmlformats.org/officeDocument/2006/relationships/customXml" Target="../ink/ink1045.xml"/><Relationship Id="rId3" Type="http://schemas.openxmlformats.org/officeDocument/2006/relationships/customXml" Target="../ink/ink952.xml"/><Relationship Id="rId214" Type="http://schemas.openxmlformats.org/officeDocument/2006/relationships/image" Target="../media/image1061.png"/><Relationship Id="rId25" Type="http://schemas.openxmlformats.org/officeDocument/2006/relationships/customXml" Target="../ink/ink963.xml"/><Relationship Id="rId46" Type="http://schemas.openxmlformats.org/officeDocument/2006/relationships/image" Target="../media/image977.png"/><Relationship Id="rId67" Type="http://schemas.openxmlformats.org/officeDocument/2006/relationships/customXml" Target="../ink/ink984.xml"/><Relationship Id="rId116" Type="http://schemas.openxmlformats.org/officeDocument/2006/relationships/image" Target="../media/image1012.png"/><Relationship Id="rId137" Type="http://schemas.openxmlformats.org/officeDocument/2006/relationships/customXml" Target="../ink/ink1019.xml"/><Relationship Id="rId158" Type="http://schemas.openxmlformats.org/officeDocument/2006/relationships/image" Target="../media/image1033.png"/><Relationship Id="rId20" Type="http://schemas.openxmlformats.org/officeDocument/2006/relationships/image" Target="../media/image964.png"/><Relationship Id="rId41" Type="http://schemas.openxmlformats.org/officeDocument/2006/relationships/customXml" Target="../ink/ink971.xml"/><Relationship Id="rId62" Type="http://schemas.openxmlformats.org/officeDocument/2006/relationships/image" Target="../media/image985.png"/><Relationship Id="rId83" Type="http://schemas.openxmlformats.org/officeDocument/2006/relationships/customXml" Target="../ink/ink992.xml"/><Relationship Id="rId88" Type="http://schemas.openxmlformats.org/officeDocument/2006/relationships/image" Target="../media/image998.png"/><Relationship Id="rId111" Type="http://schemas.openxmlformats.org/officeDocument/2006/relationships/customXml" Target="../ink/ink1006.xml"/><Relationship Id="rId132" Type="http://schemas.openxmlformats.org/officeDocument/2006/relationships/image" Target="../media/image1020.png"/><Relationship Id="rId153" Type="http://schemas.openxmlformats.org/officeDocument/2006/relationships/customXml" Target="../ink/ink1027.xml"/><Relationship Id="rId174" Type="http://schemas.openxmlformats.org/officeDocument/2006/relationships/image" Target="../media/image1041.png"/><Relationship Id="rId179" Type="http://schemas.openxmlformats.org/officeDocument/2006/relationships/customXml" Target="../ink/ink1040.xml"/><Relationship Id="rId195" Type="http://schemas.openxmlformats.org/officeDocument/2006/relationships/customXml" Target="../ink/ink1048.xml"/><Relationship Id="rId209" Type="http://schemas.openxmlformats.org/officeDocument/2006/relationships/customXml" Target="../ink/ink1055.xml"/><Relationship Id="rId190" Type="http://schemas.openxmlformats.org/officeDocument/2006/relationships/image" Target="../media/image1049.png"/><Relationship Id="rId204" Type="http://schemas.openxmlformats.org/officeDocument/2006/relationships/image" Target="../media/image1056.png"/><Relationship Id="rId15" Type="http://schemas.openxmlformats.org/officeDocument/2006/relationships/customXml" Target="../ink/ink958.xml"/><Relationship Id="rId36" Type="http://schemas.openxmlformats.org/officeDocument/2006/relationships/image" Target="../media/image972.png"/><Relationship Id="rId57" Type="http://schemas.openxmlformats.org/officeDocument/2006/relationships/customXml" Target="../ink/ink979.xml"/><Relationship Id="rId106" Type="http://schemas.openxmlformats.org/officeDocument/2006/relationships/image" Target="../media/image1007.png"/><Relationship Id="rId127" Type="http://schemas.openxmlformats.org/officeDocument/2006/relationships/customXml" Target="../ink/ink1014.xml"/><Relationship Id="rId10" Type="http://schemas.openxmlformats.org/officeDocument/2006/relationships/image" Target="../media/image959.png"/><Relationship Id="rId31" Type="http://schemas.openxmlformats.org/officeDocument/2006/relationships/customXml" Target="../ink/ink966.xml"/><Relationship Id="rId52" Type="http://schemas.openxmlformats.org/officeDocument/2006/relationships/image" Target="../media/image980.png"/><Relationship Id="rId73" Type="http://schemas.openxmlformats.org/officeDocument/2006/relationships/customXml" Target="../ink/ink987.xml"/><Relationship Id="rId78" Type="http://schemas.openxmlformats.org/officeDocument/2006/relationships/image" Target="../media/image993.png"/><Relationship Id="rId94" Type="http://schemas.openxmlformats.org/officeDocument/2006/relationships/image" Target="../media/image1001.png"/><Relationship Id="rId99" Type="http://schemas.openxmlformats.org/officeDocument/2006/relationships/customXml" Target="../ink/ink1000.xml"/><Relationship Id="rId101" Type="http://schemas.openxmlformats.org/officeDocument/2006/relationships/customXml" Target="../ink/ink1001.xml"/><Relationship Id="rId122" Type="http://schemas.openxmlformats.org/officeDocument/2006/relationships/image" Target="../media/image1015.png"/><Relationship Id="rId143" Type="http://schemas.openxmlformats.org/officeDocument/2006/relationships/customXml" Target="../ink/ink1022.xml"/><Relationship Id="rId148" Type="http://schemas.openxmlformats.org/officeDocument/2006/relationships/image" Target="../media/image1028.png"/><Relationship Id="rId164" Type="http://schemas.openxmlformats.org/officeDocument/2006/relationships/image" Target="../media/image1036.png"/><Relationship Id="rId169" Type="http://schemas.openxmlformats.org/officeDocument/2006/relationships/customXml" Target="../ink/ink1035.xml"/><Relationship Id="rId185" Type="http://schemas.openxmlformats.org/officeDocument/2006/relationships/customXml" Target="../ink/ink1043.xml"/><Relationship Id="rId4" Type="http://schemas.openxmlformats.org/officeDocument/2006/relationships/image" Target="../media/image956.png"/><Relationship Id="rId9" Type="http://schemas.openxmlformats.org/officeDocument/2006/relationships/customXml" Target="../ink/ink955.xml"/><Relationship Id="rId180" Type="http://schemas.openxmlformats.org/officeDocument/2006/relationships/image" Target="../media/image1044.png"/><Relationship Id="rId210" Type="http://schemas.openxmlformats.org/officeDocument/2006/relationships/image" Target="../media/image1059.png"/><Relationship Id="rId26" Type="http://schemas.openxmlformats.org/officeDocument/2006/relationships/image" Target="../media/image967.png"/><Relationship Id="rId47" Type="http://schemas.openxmlformats.org/officeDocument/2006/relationships/customXml" Target="../ink/ink974.xml"/><Relationship Id="rId68" Type="http://schemas.openxmlformats.org/officeDocument/2006/relationships/image" Target="../media/image988.png"/><Relationship Id="rId89" Type="http://schemas.openxmlformats.org/officeDocument/2006/relationships/customXml" Target="../ink/ink995.xml"/><Relationship Id="rId112" Type="http://schemas.openxmlformats.org/officeDocument/2006/relationships/image" Target="../media/image1010.png"/><Relationship Id="rId133" Type="http://schemas.openxmlformats.org/officeDocument/2006/relationships/customXml" Target="../ink/ink1017.xml"/><Relationship Id="rId154" Type="http://schemas.openxmlformats.org/officeDocument/2006/relationships/image" Target="../media/image1031.png"/><Relationship Id="rId175" Type="http://schemas.openxmlformats.org/officeDocument/2006/relationships/customXml" Target="../ink/ink1038.xml"/><Relationship Id="rId196" Type="http://schemas.openxmlformats.org/officeDocument/2006/relationships/image" Target="../media/image1052.png"/><Relationship Id="rId200" Type="http://schemas.openxmlformats.org/officeDocument/2006/relationships/image" Target="../media/image1054.png"/><Relationship Id="rId16" Type="http://schemas.openxmlformats.org/officeDocument/2006/relationships/image" Target="../media/image962.png"/><Relationship Id="rId37" Type="http://schemas.openxmlformats.org/officeDocument/2006/relationships/customXml" Target="../ink/ink969.xml"/><Relationship Id="rId58" Type="http://schemas.openxmlformats.org/officeDocument/2006/relationships/image" Target="../media/image983.png"/><Relationship Id="rId79" Type="http://schemas.openxmlformats.org/officeDocument/2006/relationships/customXml" Target="../ink/ink990.xml"/><Relationship Id="rId102" Type="http://schemas.openxmlformats.org/officeDocument/2006/relationships/image" Target="../media/image1005.png"/><Relationship Id="rId123" Type="http://schemas.openxmlformats.org/officeDocument/2006/relationships/customXml" Target="../ink/ink1012.xml"/><Relationship Id="rId144" Type="http://schemas.openxmlformats.org/officeDocument/2006/relationships/image" Target="../media/image1026.png"/><Relationship Id="rId90" Type="http://schemas.openxmlformats.org/officeDocument/2006/relationships/image" Target="../media/image999.png"/><Relationship Id="rId165" Type="http://schemas.openxmlformats.org/officeDocument/2006/relationships/customXml" Target="../ink/ink1033.xml"/><Relationship Id="rId186" Type="http://schemas.openxmlformats.org/officeDocument/2006/relationships/image" Target="../media/image1047.png"/><Relationship Id="rId211" Type="http://schemas.openxmlformats.org/officeDocument/2006/relationships/customXml" Target="../ink/ink1056.xml"/><Relationship Id="rId27" Type="http://schemas.openxmlformats.org/officeDocument/2006/relationships/customXml" Target="../ink/ink964.xml"/><Relationship Id="rId48" Type="http://schemas.openxmlformats.org/officeDocument/2006/relationships/image" Target="../media/image978.png"/><Relationship Id="rId69" Type="http://schemas.openxmlformats.org/officeDocument/2006/relationships/customXml" Target="../ink/ink985.xml"/><Relationship Id="rId113" Type="http://schemas.openxmlformats.org/officeDocument/2006/relationships/customXml" Target="../ink/ink1007.xml"/><Relationship Id="rId134" Type="http://schemas.openxmlformats.org/officeDocument/2006/relationships/image" Target="../media/image1021.png"/><Relationship Id="rId80" Type="http://schemas.openxmlformats.org/officeDocument/2006/relationships/image" Target="../media/image994.png"/><Relationship Id="rId155" Type="http://schemas.openxmlformats.org/officeDocument/2006/relationships/customXml" Target="../ink/ink1028.xml"/><Relationship Id="rId176" Type="http://schemas.openxmlformats.org/officeDocument/2006/relationships/image" Target="../media/image1042.png"/><Relationship Id="rId197" Type="http://schemas.openxmlformats.org/officeDocument/2006/relationships/customXml" Target="../ink/ink1049.xml"/><Relationship Id="rId201" Type="http://schemas.openxmlformats.org/officeDocument/2006/relationships/customXml" Target="../ink/ink1051.xml"/><Relationship Id="rId17" Type="http://schemas.openxmlformats.org/officeDocument/2006/relationships/customXml" Target="../ink/ink959.xml"/><Relationship Id="rId38" Type="http://schemas.openxmlformats.org/officeDocument/2006/relationships/image" Target="../media/image973.png"/><Relationship Id="rId59" Type="http://schemas.openxmlformats.org/officeDocument/2006/relationships/customXml" Target="../ink/ink980.xml"/><Relationship Id="rId103" Type="http://schemas.openxmlformats.org/officeDocument/2006/relationships/customXml" Target="../ink/ink1002.xml"/><Relationship Id="rId124" Type="http://schemas.openxmlformats.org/officeDocument/2006/relationships/image" Target="../media/image1016.png"/><Relationship Id="rId70" Type="http://schemas.openxmlformats.org/officeDocument/2006/relationships/image" Target="../media/image989.png"/><Relationship Id="rId91" Type="http://schemas.openxmlformats.org/officeDocument/2006/relationships/customXml" Target="../ink/ink996.xml"/><Relationship Id="rId145" Type="http://schemas.openxmlformats.org/officeDocument/2006/relationships/customXml" Target="../ink/ink1023.xml"/><Relationship Id="rId166" Type="http://schemas.openxmlformats.org/officeDocument/2006/relationships/image" Target="../media/image1037.png"/><Relationship Id="rId187" Type="http://schemas.openxmlformats.org/officeDocument/2006/relationships/customXml" Target="../ink/ink1044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060.png"/><Relationship Id="rId28" Type="http://schemas.openxmlformats.org/officeDocument/2006/relationships/image" Target="../media/image968.png"/><Relationship Id="rId49" Type="http://schemas.openxmlformats.org/officeDocument/2006/relationships/customXml" Target="../ink/ink975.xml"/><Relationship Id="rId114" Type="http://schemas.openxmlformats.org/officeDocument/2006/relationships/image" Target="../media/image1011.png"/><Relationship Id="rId60" Type="http://schemas.openxmlformats.org/officeDocument/2006/relationships/image" Target="../media/image984.png"/><Relationship Id="rId81" Type="http://schemas.openxmlformats.org/officeDocument/2006/relationships/customXml" Target="../ink/ink991.xml"/><Relationship Id="rId135" Type="http://schemas.openxmlformats.org/officeDocument/2006/relationships/customXml" Target="../ink/ink1018.xml"/><Relationship Id="rId156" Type="http://schemas.openxmlformats.org/officeDocument/2006/relationships/image" Target="../media/image1032.png"/><Relationship Id="rId177" Type="http://schemas.openxmlformats.org/officeDocument/2006/relationships/customXml" Target="../ink/ink1039.xml"/><Relationship Id="rId198" Type="http://schemas.openxmlformats.org/officeDocument/2006/relationships/image" Target="../media/image1053.png"/><Relationship Id="rId202" Type="http://schemas.openxmlformats.org/officeDocument/2006/relationships/image" Target="../media/image1055.png"/><Relationship Id="rId18" Type="http://schemas.openxmlformats.org/officeDocument/2006/relationships/image" Target="../media/image963.png"/><Relationship Id="rId39" Type="http://schemas.openxmlformats.org/officeDocument/2006/relationships/customXml" Target="../ink/ink970.xml"/><Relationship Id="rId50" Type="http://schemas.openxmlformats.org/officeDocument/2006/relationships/image" Target="../media/image979.png"/><Relationship Id="rId104" Type="http://schemas.openxmlformats.org/officeDocument/2006/relationships/image" Target="../media/image1006.png"/><Relationship Id="rId125" Type="http://schemas.openxmlformats.org/officeDocument/2006/relationships/customXml" Target="../ink/ink1013.xml"/><Relationship Id="rId146" Type="http://schemas.openxmlformats.org/officeDocument/2006/relationships/image" Target="../media/image1027.png"/><Relationship Id="rId167" Type="http://schemas.openxmlformats.org/officeDocument/2006/relationships/customXml" Target="../ink/ink1034.xml"/><Relationship Id="rId188" Type="http://schemas.openxmlformats.org/officeDocument/2006/relationships/image" Target="../media/image1048.png"/><Relationship Id="rId71" Type="http://schemas.openxmlformats.org/officeDocument/2006/relationships/customXml" Target="../ink/ink986.xml"/><Relationship Id="rId92" Type="http://schemas.openxmlformats.org/officeDocument/2006/relationships/image" Target="../media/image1000.png"/><Relationship Id="rId213" Type="http://schemas.openxmlformats.org/officeDocument/2006/relationships/customXml" Target="../ink/ink1057.xml"/><Relationship Id="rId2" Type="http://schemas.openxmlformats.org/officeDocument/2006/relationships/image" Target="../media/image7100.png"/><Relationship Id="rId29" Type="http://schemas.openxmlformats.org/officeDocument/2006/relationships/customXml" Target="../ink/ink965.xml"/><Relationship Id="rId40" Type="http://schemas.openxmlformats.org/officeDocument/2006/relationships/image" Target="../media/image974.png"/><Relationship Id="rId115" Type="http://schemas.openxmlformats.org/officeDocument/2006/relationships/customXml" Target="../ink/ink1008.xml"/><Relationship Id="rId136" Type="http://schemas.openxmlformats.org/officeDocument/2006/relationships/image" Target="../media/image1022.png"/><Relationship Id="rId157" Type="http://schemas.openxmlformats.org/officeDocument/2006/relationships/customXml" Target="../ink/ink1029.xml"/><Relationship Id="rId178" Type="http://schemas.openxmlformats.org/officeDocument/2006/relationships/image" Target="../media/image1043.png"/><Relationship Id="rId61" Type="http://schemas.openxmlformats.org/officeDocument/2006/relationships/customXml" Target="../ink/ink981.xml"/><Relationship Id="rId82" Type="http://schemas.openxmlformats.org/officeDocument/2006/relationships/image" Target="../media/image995.png"/><Relationship Id="rId199" Type="http://schemas.openxmlformats.org/officeDocument/2006/relationships/customXml" Target="../ink/ink1050.xml"/><Relationship Id="rId203" Type="http://schemas.openxmlformats.org/officeDocument/2006/relationships/customXml" Target="../ink/ink10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5.xml"/><Relationship Id="rId299" Type="http://schemas.openxmlformats.org/officeDocument/2006/relationships/customXml" Target="../ink/ink1206.xml"/><Relationship Id="rId21" Type="http://schemas.openxmlformats.org/officeDocument/2006/relationships/customXml" Target="../ink/ink1067.xml"/><Relationship Id="rId63" Type="http://schemas.openxmlformats.org/officeDocument/2006/relationships/customXml" Target="../ink/ink1088.xml"/><Relationship Id="rId159" Type="http://schemas.openxmlformats.org/officeDocument/2006/relationships/customXml" Target="../ink/ink1136.xml"/><Relationship Id="rId324" Type="http://schemas.openxmlformats.org/officeDocument/2006/relationships/image" Target="../media/image1222.png"/><Relationship Id="rId366" Type="http://schemas.openxmlformats.org/officeDocument/2006/relationships/image" Target="../media/image1243.png"/><Relationship Id="rId170" Type="http://schemas.openxmlformats.org/officeDocument/2006/relationships/image" Target="../media/image1145.png"/><Relationship Id="rId226" Type="http://schemas.openxmlformats.org/officeDocument/2006/relationships/image" Target="../media/image1173.png"/><Relationship Id="rId433" Type="http://schemas.openxmlformats.org/officeDocument/2006/relationships/customXml" Target="../ink/ink1273.xml"/><Relationship Id="rId268" Type="http://schemas.openxmlformats.org/officeDocument/2006/relationships/image" Target="../media/image1194.png"/><Relationship Id="rId475" Type="http://schemas.openxmlformats.org/officeDocument/2006/relationships/customXml" Target="../ink/ink1294.xml"/><Relationship Id="rId32" Type="http://schemas.openxmlformats.org/officeDocument/2006/relationships/image" Target="../media/image1076.png"/><Relationship Id="rId74" Type="http://schemas.openxmlformats.org/officeDocument/2006/relationships/image" Target="../media/image1097.png"/><Relationship Id="rId128" Type="http://schemas.openxmlformats.org/officeDocument/2006/relationships/image" Target="../media/image1124.png"/><Relationship Id="rId335" Type="http://schemas.openxmlformats.org/officeDocument/2006/relationships/customXml" Target="../ink/ink1224.xml"/><Relationship Id="rId377" Type="http://schemas.openxmlformats.org/officeDocument/2006/relationships/customXml" Target="../ink/ink1245.xml"/><Relationship Id="rId5" Type="http://schemas.openxmlformats.org/officeDocument/2006/relationships/customXml" Target="../ink/ink1059.xml"/><Relationship Id="rId181" Type="http://schemas.openxmlformats.org/officeDocument/2006/relationships/customXml" Target="../ink/ink1147.xml"/><Relationship Id="rId237" Type="http://schemas.openxmlformats.org/officeDocument/2006/relationships/customXml" Target="../ink/ink1175.xml"/><Relationship Id="rId402" Type="http://schemas.openxmlformats.org/officeDocument/2006/relationships/image" Target="../media/image1261.png"/><Relationship Id="rId279" Type="http://schemas.openxmlformats.org/officeDocument/2006/relationships/customXml" Target="../ink/ink1196.xml"/><Relationship Id="rId444" Type="http://schemas.openxmlformats.org/officeDocument/2006/relationships/image" Target="../media/image1281.png"/><Relationship Id="rId486" Type="http://schemas.openxmlformats.org/officeDocument/2006/relationships/image" Target="../media/image1302.png"/><Relationship Id="rId43" Type="http://schemas.openxmlformats.org/officeDocument/2006/relationships/customXml" Target="../ink/ink1078.xml"/><Relationship Id="rId139" Type="http://schemas.openxmlformats.org/officeDocument/2006/relationships/customXml" Target="../ink/ink1126.xml"/><Relationship Id="rId290" Type="http://schemas.openxmlformats.org/officeDocument/2006/relationships/image" Target="../media/image1205.png"/><Relationship Id="rId304" Type="http://schemas.openxmlformats.org/officeDocument/2006/relationships/image" Target="../media/image1212.png"/><Relationship Id="rId346" Type="http://schemas.openxmlformats.org/officeDocument/2006/relationships/image" Target="../media/image1233.png"/><Relationship Id="rId388" Type="http://schemas.openxmlformats.org/officeDocument/2006/relationships/image" Target="../media/image1254.png"/><Relationship Id="rId85" Type="http://schemas.openxmlformats.org/officeDocument/2006/relationships/customXml" Target="../ink/ink1099.xml"/><Relationship Id="rId150" Type="http://schemas.openxmlformats.org/officeDocument/2006/relationships/image" Target="../media/image1135.png"/><Relationship Id="rId192" Type="http://schemas.openxmlformats.org/officeDocument/2006/relationships/image" Target="../media/image1156.png"/><Relationship Id="rId206" Type="http://schemas.openxmlformats.org/officeDocument/2006/relationships/image" Target="../media/image1163.png"/><Relationship Id="rId413" Type="http://schemas.openxmlformats.org/officeDocument/2006/relationships/customXml" Target="../ink/ink1263.xml"/><Relationship Id="rId248" Type="http://schemas.openxmlformats.org/officeDocument/2006/relationships/image" Target="../media/image1184.png"/><Relationship Id="rId455" Type="http://schemas.openxmlformats.org/officeDocument/2006/relationships/customXml" Target="../ink/ink1284.xml"/><Relationship Id="rId12" Type="http://schemas.openxmlformats.org/officeDocument/2006/relationships/image" Target="../media/image1066.png"/><Relationship Id="rId108" Type="http://schemas.openxmlformats.org/officeDocument/2006/relationships/image" Target="../media/image1114.png"/><Relationship Id="rId315" Type="http://schemas.openxmlformats.org/officeDocument/2006/relationships/customXml" Target="../ink/ink1214.xml"/><Relationship Id="rId357" Type="http://schemas.openxmlformats.org/officeDocument/2006/relationships/customXml" Target="../ink/ink1235.xml"/><Relationship Id="rId54" Type="http://schemas.openxmlformats.org/officeDocument/2006/relationships/image" Target="../media/image1087.png"/><Relationship Id="rId96" Type="http://schemas.openxmlformats.org/officeDocument/2006/relationships/image" Target="../media/image1108.png"/><Relationship Id="rId161" Type="http://schemas.openxmlformats.org/officeDocument/2006/relationships/customXml" Target="../ink/ink1137.xml"/><Relationship Id="rId217" Type="http://schemas.openxmlformats.org/officeDocument/2006/relationships/customXml" Target="../ink/ink1165.xml"/><Relationship Id="rId399" Type="http://schemas.openxmlformats.org/officeDocument/2006/relationships/customXml" Target="../ink/ink1256.xml"/><Relationship Id="rId259" Type="http://schemas.openxmlformats.org/officeDocument/2006/relationships/customXml" Target="../ink/ink1186.xml"/><Relationship Id="rId424" Type="http://schemas.openxmlformats.org/officeDocument/2006/relationships/image" Target="../media/image1272.png"/><Relationship Id="rId466" Type="http://schemas.openxmlformats.org/officeDocument/2006/relationships/image" Target="../media/image1292.png"/><Relationship Id="rId23" Type="http://schemas.openxmlformats.org/officeDocument/2006/relationships/customXml" Target="../ink/ink1068.xml"/><Relationship Id="rId119" Type="http://schemas.openxmlformats.org/officeDocument/2006/relationships/customXml" Target="../ink/ink1116.xml"/><Relationship Id="rId270" Type="http://schemas.openxmlformats.org/officeDocument/2006/relationships/image" Target="../media/image1195.png"/><Relationship Id="rId326" Type="http://schemas.openxmlformats.org/officeDocument/2006/relationships/image" Target="../media/image1223.png"/><Relationship Id="rId65" Type="http://schemas.openxmlformats.org/officeDocument/2006/relationships/customXml" Target="../ink/ink1089.xml"/><Relationship Id="rId130" Type="http://schemas.openxmlformats.org/officeDocument/2006/relationships/image" Target="../media/image1125.png"/><Relationship Id="rId368" Type="http://schemas.openxmlformats.org/officeDocument/2006/relationships/image" Target="../media/image1244.png"/><Relationship Id="rId172" Type="http://schemas.openxmlformats.org/officeDocument/2006/relationships/image" Target="../media/image1146.png"/><Relationship Id="rId228" Type="http://schemas.openxmlformats.org/officeDocument/2006/relationships/image" Target="../media/image1174.png"/><Relationship Id="rId435" Type="http://schemas.openxmlformats.org/officeDocument/2006/relationships/customXml" Target="../ink/ink1274.xml"/><Relationship Id="rId477" Type="http://schemas.openxmlformats.org/officeDocument/2006/relationships/customXml" Target="../ink/ink1295.xml"/><Relationship Id="rId281" Type="http://schemas.openxmlformats.org/officeDocument/2006/relationships/customXml" Target="../ink/ink1197.xml"/><Relationship Id="rId337" Type="http://schemas.openxmlformats.org/officeDocument/2006/relationships/customXml" Target="../ink/ink1225.xml"/><Relationship Id="rId34" Type="http://schemas.openxmlformats.org/officeDocument/2006/relationships/image" Target="../media/image1077.png"/><Relationship Id="rId76" Type="http://schemas.openxmlformats.org/officeDocument/2006/relationships/image" Target="../media/image1098.png"/><Relationship Id="rId141" Type="http://schemas.openxmlformats.org/officeDocument/2006/relationships/customXml" Target="../ink/ink1127.xml"/><Relationship Id="rId379" Type="http://schemas.openxmlformats.org/officeDocument/2006/relationships/customXml" Target="../ink/ink1246.xml"/><Relationship Id="rId7" Type="http://schemas.openxmlformats.org/officeDocument/2006/relationships/customXml" Target="../ink/ink1060.xml"/><Relationship Id="rId183" Type="http://schemas.openxmlformats.org/officeDocument/2006/relationships/customXml" Target="../ink/ink1148.xml"/><Relationship Id="rId239" Type="http://schemas.openxmlformats.org/officeDocument/2006/relationships/customXml" Target="../ink/ink1176.xml"/><Relationship Id="rId390" Type="http://schemas.openxmlformats.org/officeDocument/2006/relationships/image" Target="../media/image1255.png"/><Relationship Id="rId404" Type="http://schemas.openxmlformats.org/officeDocument/2006/relationships/image" Target="../media/image1262.png"/><Relationship Id="rId446" Type="http://schemas.openxmlformats.org/officeDocument/2006/relationships/image" Target="../media/image1282.png"/><Relationship Id="rId250" Type="http://schemas.openxmlformats.org/officeDocument/2006/relationships/image" Target="../media/image1185.png"/><Relationship Id="rId292" Type="http://schemas.openxmlformats.org/officeDocument/2006/relationships/image" Target="../media/image1206.png"/><Relationship Id="rId306" Type="http://schemas.openxmlformats.org/officeDocument/2006/relationships/image" Target="../media/image1213.png"/><Relationship Id="rId488" Type="http://schemas.openxmlformats.org/officeDocument/2006/relationships/image" Target="../media/image1303.png"/><Relationship Id="rId45" Type="http://schemas.openxmlformats.org/officeDocument/2006/relationships/customXml" Target="../ink/ink1079.xml"/><Relationship Id="rId87" Type="http://schemas.openxmlformats.org/officeDocument/2006/relationships/customXml" Target="../ink/ink1100.xml"/><Relationship Id="rId110" Type="http://schemas.openxmlformats.org/officeDocument/2006/relationships/image" Target="../media/image1115.png"/><Relationship Id="rId348" Type="http://schemas.openxmlformats.org/officeDocument/2006/relationships/image" Target="../media/image1234.png"/><Relationship Id="rId152" Type="http://schemas.openxmlformats.org/officeDocument/2006/relationships/image" Target="../media/image1136.png"/><Relationship Id="rId194" Type="http://schemas.openxmlformats.org/officeDocument/2006/relationships/image" Target="../media/image1157.png"/><Relationship Id="rId208" Type="http://schemas.openxmlformats.org/officeDocument/2006/relationships/image" Target="../media/image1164.png"/><Relationship Id="rId415" Type="http://schemas.openxmlformats.org/officeDocument/2006/relationships/customXml" Target="../ink/ink1264.xml"/><Relationship Id="rId457" Type="http://schemas.openxmlformats.org/officeDocument/2006/relationships/customXml" Target="../ink/ink1285.xml"/><Relationship Id="rId261" Type="http://schemas.openxmlformats.org/officeDocument/2006/relationships/customXml" Target="../ink/ink1187.xml"/><Relationship Id="rId14" Type="http://schemas.openxmlformats.org/officeDocument/2006/relationships/image" Target="../media/image1067.png"/><Relationship Id="rId56" Type="http://schemas.openxmlformats.org/officeDocument/2006/relationships/image" Target="../media/image1088.png"/><Relationship Id="rId317" Type="http://schemas.openxmlformats.org/officeDocument/2006/relationships/customXml" Target="../ink/ink1215.xml"/><Relationship Id="rId359" Type="http://schemas.openxmlformats.org/officeDocument/2006/relationships/customXml" Target="../ink/ink1236.xml"/><Relationship Id="rId98" Type="http://schemas.openxmlformats.org/officeDocument/2006/relationships/image" Target="../media/image1109.png"/><Relationship Id="rId121" Type="http://schemas.openxmlformats.org/officeDocument/2006/relationships/customXml" Target="../ink/ink1117.xml"/><Relationship Id="rId163" Type="http://schemas.openxmlformats.org/officeDocument/2006/relationships/customXml" Target="../ink/ink1138.xml"/><Relationship Id="rId219" Type="http://schemas.openxmlformats.org/officeDocument/2006/relationships/customXml" Target="../ink/ink1166.xml"/><Relationship Id="rId370" Type="http://schemas.openxmlformats.org/officeDocument/2006/relationships/image" Target="../media/image1245.png"/><Relationship Id="rId426" Type="http://schemas.openxmlformats.org/officeDocument/2006/relationships/image" Target="../media/image1273.png"/><Relationship Id="rId230" Type="http://schemas.openxmlformats.org/officeDocument/2006/relationships/image" Target="../media/image1175.png"/><Relationship Id="rId468" Type="http://schemas.openxmlformats.org/officeDocument/2006/relationships/image" Target="../media/image1293.png"/><Relationship Id="rId25" Type="http://schemas.openxmlformats.org/officeDocument/2006/relationships/customXml" Target="../ink/ink1069.xml"/><Relationship Id="rId67" Type="http://schemas.openxmlformats.org/officeDocument/2006/relationships/customXml" Target="../ink/ink1090.xml"/><Relationship Id="rId272" Type="http://schemas.openxmlformats.org/officeDocument/2006/relationships/image" Target="../media/image1196.png"/><Relationship Id="rId328" Type="http://schemas.openxmlformats.org/officeDocument/2006/relationships/image" Target="../media/image1224.png"/><Relationship Id="rId132" Type="http://schemas.openxmlformats.org/officeDocument/2006/relationships/image" Target="../media/image1126.png"/><Relationship Id="rId174" Type="http://schemas.openxmlformats.org/officeDocument/2006/relationships/image" Target="../media/image1147.png"/><Relationship Id="rId381" Type="http://schemas.openxmlformats.org/officeDocument/2006/relationships/customXml" Target="../ink/ink1247.xml"/><Relationship Id="rId241" Type="http://schemas.openxmlformats.org/officeDocument/2006/relationships/customXml" Target="../ink/ink1177.xml"/><Relationship Id="rId437" Type="http://schemas.openxmlformats.org/officeDocument/2006/relationships/customXml" Target="../ink/ink1275.xml"/><Relationship Id="rId479" Type="http://schemas.openxmlformats.org/officeDocument/2006/relationships/customXml" Target="../ink/ink1296.xml"/><Relationship Id="rId36" Type="http://schemas.openxmlformats.org/officeDocument/2006/relationships/image" Target="../media/image1078.png"/><Relationship Id="rId283" Type="http://schemas.openxmlformats.org/officeDocument/2006/relationships/customXml" Target="../ink/ink1198.xml"/><Relationship Id="rId339" Type="http://schemas.openxmlformats.org/officeDocument/2006/relationships/customXml" Target="../ink/ink1226.xml"/><Relationship Id="rId490" Type="http://schemas.openxmlformats.org/officeDocument/2006/relationships/image" Target="../media/image1304.png"/><Relationship Id="rId78" Type="http://schemas.openxmlformats.org/officeDocument/2006/relationships/image" Target="../media/image1099.png"/><Relationship Id="rId101" Type="http://schemas.openxmlformats.org/officeDocument/2006/relationships/customXml" Target="../ink/ink1107.xml"/><Relationship Id="rId143" Type="http://schemas.openxmlformats.org/officeDocument/2006/relationships/customXml" Target="../ink/ink1128.xml"/><Relationship Id="rId185" Type="http://schemas.openxmlformats.org/officeDocument/2006/relationships/customXml" Target="../ink/ink1149.xml"/><Relationship Id="rId350" Type="http://schemas.openxmlformats.org/officeDocument/2006/relationships/image" Target="../media/image1235.png"/><Relationship Id="rId406" Type="http://schemas.openxmlformats.org/officeDocument/2006/relationships/image" Target="../media/image1263.png"/><Relationship Id="rId9" Type="http://schemas.openxmlformats.org/officeDocument/2006/relationships/customXml" Target="../ink/ink1061.xml"/><Relationship Id="rId210" Type="http://schemas.openxmlformats.org/officeDocument/2006/relationships/image" Target="../media/image1165.png"/><Relationship Id="rId392" Type="http://schemas.openxmlformats.org/officeDocument/2006/relationships/image" Target="../media/image1256.png"/><Relationship Id="rId448" Type="http://schemas.openxmlformats.org/officeDocument/2006/relationships/image" Target="../media/image1283.png"/><Relationship Id="rId252" Type="http://schemas.openxmlformats.org/officeDocument/2006/relationships/image" Target="../media/image1186.png"/><Relationship Id="rId294" Type="http://schemas.openxmlformats.org/officeDocument/2006/relationships/image" Target="../media/image1207.png"/><Relationship Id="rId308" Type="http://schemas.openxmlformats.org/officeDocument/2006/relationships/image" Target="../media/image1214.png"/><Relationship Id="rId47" Type="http://schemas.openxmlformats.org/officeDocument/2006/relationships/customXml" Target="../ink/ink1080.xml"/><Relationship Id="rId89" Type="http://schemas.openxmlformats.org/officeDocument/2006/relationships/customXml" Target="../ink/ink1101.xml"/><Relationship Id="rId112" Type="http://schemas.openxmlformats.org/officeDocument/2006/relationships/image" Target="../media/image1116.png"/><Relationship Id="rId154" Type="http://schemas.openxmlformats.org/officeDocument/2006/relationships/image" Target="../media/image1137.png"/><Relationship Id="rId361" Type="http://schemas.openxmlformats.org/officeDocument/2006/relationships/customXml" Target="../ink/ink1237.xml"/><Relationship Id="rId196" Type="http://schemas.openxmlformats.org/officeDocument/2006/relationships/image" Target="../media/image1158.png"/><Relationship Id="rId417" Type="http://schemas.openxmlformats.org/officeDocument/2006/relationships/customXml" Target="../ink/ink1265.xml"/><Relationship Id="rId459" Type="http://schemas.openxmlformats.org/officeDocument/2006/relationships/customXml" Target="../ink/ink1286.xml"/><Relationship Id="rId16" Type="http://schemas.openxmlformats.org/officeDocument/2006/relationships/image" Target="../media/image1068.png"/><Relationship Id="rId221" Type="http://schemas.openxmlformats.org/officeDocument/2006/relationships/customXml" Target="../ink/ink1167.xml"/><Relationship Id="rId263" Type="http://schemas.openxmlformats.org/officeDocument/2006/relationships/customXml" Target="../ink/ink1188.xml"/><Relationship Id="rId319" Type="http://schemas.openxmlformats.org/officeDocument/2006/relationships/customXml" Target="../ink/ink1216.xml"/><Relationship Id="rId470" Type="http://schemas.openxmlformats.org/officeDocument/2006/relationships/image" Target="../media/image1294.png"/><Relationship Id="rId58" Type="http://schemas.openxmlformats.org/officeDocument/2006/relationships/image" Target="../media/image1089.png"/><Relationship Id="rId123" Type="http://schemas.openxmlformats.org/officeDocument/2006/relationships/customXml" Target="../ink/ink1118.xml"/><Relationship Id="rId330" Type="http://schemas.openxmlformats.org/officeDocument/2006/relationships/image" Target="../media/image1225.png"/><Relationship Id="rId165" Type="http://schemas.openxmlformats.org/officeDocument/2006/relationships/customXml" Target="../ink/ink1139.xml"/><Relationship Id="rId372" Type="http://schemas.openxmlformats.org/officeDocument/2006/relationships/image" Target="../media/image1246.png"/><Relationship Id="rId428" Type="http://schemas.openxmlformats.org/officeDocument/2006/relationships/image" Target="../media/image1274.png"/><Relationship Id="rId232" Type="http://schemas.openxmlformats.org/officeDocument/2006/relationships/image" Target="../media/image1176.png"/><Relationship Id="rId274" Type="http://schemas.openxmlformats.org/officeDocument/2006/relationships/image" Target="../media/image1197.png"/><Relationship Id="rId481" Type="http://schemas.openxmlformats.org/officeDocument/2006/relationships/customXml" Target="../ink/ink1297.xml"/><Relationship Id="rId27" Type="http://schemas.openxmlformats.org/officeDocument/2006/relationships/customXml" Target="../ink/ink1070.xml"/><Relationship Id="rId69" Type="http://schemas.openxmlformats.org/officeDocument/2006/relationships/customXml" Target="../ink/ink1091.xml"/><Relationship Id="rId134" Type="http://schemas.openxmlformats.org/officeDocument/2006/relationships/image" Target="../media/image1127.png"/><Relationship Id="rId80" Type="http://schemas.openxmlformats.org/officeDocument/2006/relationships/image" Target="../media/image1100.png"/><Relationship Id="rId176" Type="http://schemas.openxmlformats.org/officeDocument/2006/relationships/image" Target="../media/image1148.png"/><Relationship Id="rId341" Type="http://schemas.openxmlformats.org/officeDocument/2006/relationships/customXml" Target="../ink/ink1227.xml"/><Relationship Id="rId383" Type="http://schemas.openxmlformats.org/officeDocument/2006/relationships/customXml" Target="../ink/ink1248.xml"/><Relationship Id="rId439" Type="http://schemas.openxmlformats.org/officeDocument/2006/relationships/customXml" Target="../ink/ink1276.xml"/><Relationship Id="rId201" Type="http://schemas.openxmlformats.org/officeDocument/2006/relationships/customXml" Target="../ink/ink1157.xml"/><Relationship Id="rId243" Type="http://schemas.openxmlformats.org/officeDocument/2006/relationships/customXml" Target="../ink/ink1178.xml"/><Relationship Id="rId285" Type="http://schemas.openxmlformats.org/officeDocument/2006/relationships/customXml" Target="../ink/ink1199.xml"/><Relationship Id="rId450" Type="http://schemas.openxmlformats.org/officeDocument/2006/relationships/image" Target="../media/image1284.png"/><Relationship Id="rId38" Type="http://schemas.openxmlformats.org/officeDocument/2006/relationships/image" Target="../media/image1079.png"/><Relationship Id="rId103" Type="http://schemas.openxmlformats.org/officeDocument/2006/relationships/customXml" Target="../ink/ink1108.xml"/><Relationship Id="rId310" Type="http://schemas.openxmlformats.org/officeDocument/2006/relationships/image" Target="../media/image1215.png"/><Relationship Id="rId91" Type="http://schemas.openxmlformats.org/officeDocument/2006/relationships/customXml" Target="../ink/ink1102.xml"/><Relationship Id="rId145" Type="http://schemas.openxmlformats.org/officeDocument/2006/relationships/customXml" Target="../ink/ink1129.xml"/><Relationship Id="rId187" Type="http://schemas.openxmlformats.org/officeDocument/2006/relationships/customXml" Target="../ink/ink1150.xml"/><Relationship Id="rId352" Type="http://schemas.openxmlformats.org/officeDocument/2006/relationships/image" Target="../media/image1236.png"/><Relationship Id="rId394" Type="http://schemas.openxmlformats.org/officeDocument/2006/relationships/image" Target="../media/image1257.png"/><Relationship Id="rId408" Type="http://schemas.openxmlformats.org/officeDocument/2006/relationships/image" Target="../media/image1264.png"/><Relationship Id="rId212" Type="http://schemas.openxmlformats.org/officeDocument/2006/relationships/image" Target="../media/image1166.png"/><Relationship Id="rId254" Type="http://schemas.openxmlformats.org/officeDocument/2006/relationships/image" Target="../media/image1187.png"/><Relationship Id="rId49" Type="http://schemas.openxmlformats.org/officeDocument/2006/relationships/customXml" Target="../ink/ink1081.xml"/><Relationship Id="rId114" Type="http://schemas.openxmlformats.org/officeDocument/2006/relationships/image" Target="../media/image1117.png"/><Relationship Id="rId296" Type="http://schemas.openxmlformats.org/officeDocument/2006/relationships/image" Target="../media/image1208.png"/><Relationship Id="rId461" Type="http://schemas.openxmlformats.org/officeDocument/2006/relationships/customXml" Target="../ink/ink1287.xml"/><Relationship Id="rId60" Type="http://schemas.openxmlformats.org/officeDocument/2006/relationships/image" Target="../media/image1090.png"/><Relationship Id="rId156" Type="http://schemas.openxmlformats.org/officeDocument/2006/relationships/image" Target="../media/image1138.png"/><Relationship Id="rId198" Type="http://schemas.openxmlformats.org/officeDocument/2006/relationships/image" Target="../media/image1159.png"/><Relationship Id="rId321" Type="http://schemas.openxmlformats.org/officeDocument/2006/relationships/customXml" Target="../ink/ink1217.xml"/><Relationship Id="rId363" Type="http://schemas.openxmlformats.org/officeDocument/2006/relationships/customXml" Target="../ink/ink1238.xml"/><Relationship Id="rId419" Type="http://schemas.openxmlformats.org/officeDocument/2006/relationships/customXml" Target="../ink/ink1266.xml"/><Relationship Id="rId223" Type="http://schemas.openxmlformats.org/officeDocument/2006/relationships/customXml" Target="../ink/ink1168.xml"/><Relationship Id="rId430" Type="http://schemas.openxmlformats.org/officeDocument/2006/relationships/image" Target="../media/image1275.png"/><Relationship Id="rId18" Type="http://schemas.openxmlformats.org/officeDocument/2006/relationships/image" Target="../media/image1069.png"/><Relationship Id="rId265" Type="http://schemas.openxmlformats.org/officeDocument/2006/relationships/customXml" Target="../ink/ink1189.xml"/><Relationship Id="rId472" Type="http://schemas.openxmlformats.org/officeDocument/2006/relationships/image" Target="../media/image1295.png"/><Relationship Id="rId125" Type="http://schemas.openxmlformats.org/officeDocument/2006/relationships/customXml" Target="../ink/ink1119.xml"/><Relationship Id="rId167" Type="http://schemas.openxmlformats.org/officeDocument/2006/relationships/customXml" Target="../ink/ink1140.xml"/><Relationship Id="rId332" Type="http://schemas.openxmlformats.org/officeDocument/2006/relationships/image" Target="../media/image1226.png"/><Relationship Id="rId374" Type="http://schemas.openxmlformats.org/officeDocument/2006/relationships/image" Target="../media/image1247.png"/><Relationship Id="rId71" Type="http://schemas.openxmlformats.org/officeDocument/2006/relationships/customXml" Target="../ink/ink1092.xml"/><Relationship Id="rId234" Type="http://schemas.openxmlformats.org/officeDocument/2006/relationships/image" Target="../media/image1177.png"/><Relationship Id="rId2" Type="http://schemas.openxmlformats.org/officeDocument/2006/relationships/image" Target="../media/image8100.png"/><Relationship Id="rId29" Type="http://schemas.openxmlformats.org/officeDocument/2006/relationships/customXml" Target="../ink/ink1071.xml"/><Relationship Id="rId276" Type="http://schemas.openxmlformats.org/officeDocument/2006/relationships/image" Target="../media/image1198.png"/><Relationship Id="rId441" Type="http://schemas.openxmlformats.org/officeDocument/2006/relationships/customXml" Target="../ink/ink1277.xml"/><Relationship Id="rId483" Type="http://schemas.openxmlformats.org/officeDocument/2006/relationships/customXml" Target="../ink/ink1298.xml"/><Relationship Id="rId40" Type="http://schemas.openxmlformats.org/officeDocument/2006/relationships/image" Target="../media/image1080.png"/><Relationship Id="rId136" Type="http://schemas.openxmlformats.org/officeDocument/2006/relationships/image" Target="../media/image1128.png"/><Relationship Id="rId178" Type="http://schemas.openxmlformats.org/officeDocument/2006/relationships/image" Target="../media/image1149.png"/><Relationship Id="rId301" Type="http://schemas.openxmlformats.org/officeDocument/2006/relationships/customXml" Target="../ink/ink1207.xml"/><Relationship Id="rId343" Type="http://schemas.openxmlformats.org/officeDocument/2006/relationships/customXml" Target="../ink/ink1228.xml"/><Relationship Id="rId82" Type="http://schemas.openxmlformats.org/officeDocument/2006/relationships/image" Target="../media/image1101.png"/><Relationship Id="rId203" Type="http://schemas.openxmlformats.org/officeDocument/2006/relationships/customXml" Target="../ink/ink1158.xml"/><Relationship Id="rId385" Type="http://schemas.openxmlformats.org/officeDocument/2006/relationships/customXml" Target="../ink/ink1249.xml"/><Relationship Id="rId245" Type="http://schemas.openxmlformats.org/officeDocument/2006/relationships/customXml" Target="../ink/ink1179.xml"/><Relationship Id="rId287" Type="http://schemas.openxmlformats.org/officeDocument/2006/relationships/customXml" Target="../ink/ink1200.xml"/><Relationship Id="rId410" Type="http://schemas.openxmlformats.org/officeDocument/2006/relationships/image" Target="../media/image1265.png"/><Relationship Id="rId452" Type="http://schemas.openxmlformats.org/officeDocument/2006/relationships/image" Target="../media/image1285.png"/><Relationship Id="rId105" Type="http://schemas.openxmlformats.org/officeDocument/2006/relationships/customXml" Target="../ink/ink1109.xml"/><Relationship Id="rId147" Type="http://schemas.openxmlformats.org/officeDocument/2006/relationships/customXml" Target="../ink/ink1130.xml"/><Relationship Id="rId312" Type="http://schemas.openxmlformats.org/officeDocument/2006/relationships/image" Target="../media/image1216.png"/><Relationship Id="rId354" Type="http://schemas.openxmlformats.org/officeDocument/2006/relationships/image" Target="../media/image1237.png"/><Relationship Id="rId51" Type="http://schemas.openxmlformats.org/officeDocument/2006/relationships/customXml" Target="../ink/ink1082.xml"/><Relationship Id="rId93" Type="http://schemas.openxmlformats.org/officeDocument/2006/relationships/customXml" Target="../ink/ink1103.xml"/><Relationship Id="rId189" Type="http://schemas.openxmlformats.org/officeDocument/2006/relationships/customXml" Target="../ink/ink1151.xml"/><Relationship Id="rId396" Type="http://schemas.openxmlformats.org/officeDocument/2006/relationships/image" Target="../media/image1258.png"/><Relationship Id="rId214" Type="http://schemas.openxmlformats.org/officeDocument/2006/relationships/image" Target="../media/image1167.png"/><Relationship Id="rId256" Type="http://schemas.openxmlformats.org/officeDocument/2006/relationships/image" Target="../media/image1188.png"/><Relationship Id="rId298" Type="http://schemas.openxmlformats.org/officeDocument/2006/relationships/image" Target="../media/image1209.png"/><Relationship Id="rId421" Type="http://schemas.openxmlformats.org/officeDocument/2006/relationships/customXml" Target="../ink/ink1267.xml"/><Relationship Id="rId463" Type="http://schemas.openxmlformats.org/officeDocument/2006/relationships/customXml" Target="../ink/ink1288.xml"/><Relationship Id="rId116" Type="http://schemas.openxmlformats.org/officeDocument/2006/relationships/image" Target="../media/image1118.png"/><Relationship Id="rId158" Type="http://schemas.openxmlformats.org/officeDocument/2006/relationships/image" Target="../media/image1139.png"/><Relationship Id="rId323" Type="http://schemas.openxmlformats.org/officeDocument/2006/relationships/customXml" Target="../ink/ink1218.xml"/><Relationship Id="rId20" Type="http://schemas.openxmlformats.org/officeDocument/2006/relationships/image" Target="../media/image1070.png"/><Relationship Id="rId41" Type="http://schemas.openxmlformats.org/officeDocument/2006/relationships/customXml" Target="../ink/ink1077.xml"/><Relationship Id="rId62" Type="http://schemas.openxmlformats.org/officeDocument/2006/relationships/image" Target="../media/image1091.png"/><Relationship Id="rId83" Type="http://schemas.openxmlformats.org/officeDocument/2006/relationships/customXml" Target="../ink/ink1098.xml"/><Relationship Id="rId179" Type="http://schemas.openxmlformats.org/officeDocument/2006/relationships/customXml" Target="../ink/ink1146.xml"/><Relationship Id="rId365" Type="http://schemas.openxmlformats.org/officeDocument/2006/relationships/customXml" Target="../ink/ink1239.xml"/><Relationship Id="rId386" Type="http://schemas.openxmlformats.org/officeDocument/2006/relationships/image" Target="../media/image1253.png"/><Relationship Id="rId190" Type="http://schemas.openxmlformats.org/officeDocument/2006/relationships/image" Target="../media/image1155.png"/><Relationship Id="rId204" Type="http://schemas.openxmlformats.org/officeDocument/2006/relationships/image" Target="../media/image1162.png"/><Relationship Id="rId225" Type="http://schemas.openxmlformats.org/officeDocument/2006/relationships/customXml" Target="../ink/ink1169.xml"/><Relationship Id="rId246" Type="http://schemas.openxmlformats.org/officeDocument/2006/relationships/image" Target="../media/image1183.png"/><Relationship Id="rId267" Type="http://schemas.openxmlformats.org/officeDocument/2006/relationships/customXml" Target="../ink/ink1190.xml"/><Relationship Id="rId288" Type="http://schemas.openxmlformats.org/officeDocument/2006/relationships/image" Target="../media/image1204.png"/><Relationship Id="rId411" Type="http://schemas.openxmlformats.org/officeDocument/2006/relationships/customXml" Target="../ink/ink1262.xml"/><Relationship Id="rId432" Type="http://schemas.openxmlformats.org/officeDocument/2006/relationships/image" Target="../media/image1276.png"/><Relationship Id="rId453" Type="http://schemas.openxmlformats.org/officeDocument/2006/relationships/customXml" Target="../ink/ink1283.xml"/><Relationship Id="rId474" Type="http://schemas.openxmlformats.org/officeDocument/2006/relationships/image" Target="../media/image1296.png"/><Relationship Id="rId106" Type="http://schemas.openxmlformats.org/officeDocument/2006/relationships/image" Target="../media/image1113.png"/><Relationship Id="rId127" Type="http://schemas.openxmlformats.org/officeDocument/2006/relationships/customXml" Target="../ink/ink1120.xml"/><Relationship Id="rId313" Type="http://schemas.openxmlformats.org/officeDocument/2006/relationships/customXml" Target="../ink/ink1213.xml"/><Relationship Id="rId10" Type="http://schemas.openxmlformats.org/officeDocument/2006/relationships/image" Target="../media/image1065.png"/><Relationship Id="rId31" Type="http://schemas.openxmlformats.org/officeDocument/2006/relationships/customXml" Target="../ink/ink1072.xml"/><Relationship Id="rId52" Type="http://schemas.openxmlformats.org/officeDocument/2006/relationships/image" Target="../media/image1086.png"/><Relationship Id="rId73" Type="http://schemas.openxmlformats.org/officeDocument/2006/relationships/customXml" Target="../ink/ink1093.xml"/><Relationship Id="rId94" Type="http://schemas.openxmlformats.org/officeDocument/2006/relationships/image" Target="../media/image1107.png"/><Relationship Id="rId148" Type="http://schemas.openxmlformats.org/officeDocument/2006/relationships/image" Target="../media/image1134.png"/><Relationship Id="rId169" Type="http://schemas.openxmlformats.org/officeDocument/2006/relationships/customXml" Target="../ink/ink1141.xml"/><Relationship Id="rId334" Type="http://schemas.openxmlformats.org/officeDocument/2006/relationships/image" Target="../media/image1227.png"/><Relationship Id="rId355" Type="http://schemas.openxmlformats.org/officeDocument/2006/relationships/customXml" Target="../ink/ink1234.xml"/><Relationship Id="rId376" Type="http://schemas.openxmlformats.org/officeDocument/2006/relationships/image" Target="../media/image1248.png"/><Relationship Id="rId397" Type="http://schemas.openxmlformats.org/officeDocument/2006/relationships/customXml" Target="../ink/ink1255.xml"/><Relationship Id="rId4" Type="http://schemas.openxmlformats.org/officeDocument/2006/relationships/image" Target="../media/image1062.png"/><Relationship Id="rId180" Type="http://schemas.openxmlformats.org/officeDocument/2006/relationships/image" Target="../media/image1150.png"/><Relationship Id="rId215" Type="http://schemas.openxmlformats.org/officeDocument/2006/relationships/customXml" Target="../ink/ink1164.xml"/><Relationship Id="rId236" Type="http://schemas.openxmlformats.org/officeDocument/2006/relationships/image" Target="../media/image1178.png"/><Relationship Id="rId257" Type="http://schemas.openxmlformats.org/officeDocument/2006/relationships/customXml" Target="../ink/ink1185.xml"/><Relationship Id="rId278" Type="http://schemas.openxmlformats.org/officeDocument/2006/relationships/image" Target="../media/image1199.png"/><Relationship Id="rId401" Type="http://schemas.openxmlformats.org/officeDocument/2006/relationships/customXml" Target="../ink/ink1257.xml"/><Relationship Id="rId422" Type="http://schemas.openxmlformats.org/officeDocument/2006/relationships/image" Target="../media/image1271.png"/><Relationship Id="rId443" Type="http://schemas.openxmlformats.org/officeDocument/2006/relationships/customXml" Target="../ink/ink1278.xml"/><Relationship Id="rId464" Type="http://schemas.openxmlformats.org/officeDocument/2006/relationships/image" Target="../media/image1291.png"/><Relationship Id="rId303" Type="http://schemas.openxmlformats.org/officeDocument/2006/relationships/customXml" Target="../ink/ink1208.xml"/><Relationship Id="rId485" Type="http://schemas.openxmlformats.org/officeDocument/2006/relationships/customXml" Target="../ink/ink1299.xml"/><Relationship Id="rId42" Type="http://schemas.openxmlformats.org/officeDocument/2006/relationships/image" Target="../media/image1081.png"/><Relationship Id="rId84" Type="http://schemas.openxmlformats.org/officeDocument/2006/relationships/image" Target="../media/image1102.png"/><Relationship Id="rId138" Type="http://schemas.openxmlformats.org/officeDocument/2006/relationships/image" Target="../media/image1129.png"/><Relationship Id="rId345" Type="http://schemas.openxmlformats.org/officeDocument/2006/relationships/customXml" Target="../ink/ink1229.xml"/><Relationship Id="rId387" Type="http://schemas.openxmlformats.org/officeDocument/2006/relationships/customXml" Target="../ink/ink1250.xml"/><Relationship Id="rId191" Type="http://schemas.openxmlformats.org/officeDocument/2006/relationships/customXml" Target="../ink/ink1152.xml"/><Relationship Id="rId205" Type="http://schemas.openxmlformats.org/officeDocument/2006/relationships/customXml" Target="../ink/ink1159.xml"/><Relationship Id="rId247" Type="http://schemas.openxmlformats.org/officeDocument/2006/relationships/customXml" Target="../ink/ink1180.xml"/><Relationship Id="rId412" Type="http://schemas.openxmlformats.org/officeDocument/2006/relationships/image" Target="../media/image1266.png"/><Relationship Id="rId107" Type="http://schemas.openxmlformats.org/officeDocument/2006/relationships/customXml" Target="../ink/ink1110.xml"/><Relationship Id="rId289" Type="http://schemas.openxmlformats.org/officeDocument/2006/relationships/customXml" Target="../ink/ink1201.xml"/><Relationship Id="rId454" Type="http://schemas.openxmlformats.org/officeDocument/2006/relationships/image" Target="../media/image1286.png"/><Relationship Id="rId11" Type="http://schemas.openxmlformats.org/officeDocument/2006/relationships/customXml" Target="../ink/ink1062.xml"/><Relationship Id="rId53" Type="http://schemas.openxmlformats.org/officeDocument/2006/relationships/customXml" Target="../ink/ink1083.xml"/><Relationship Id="rId149" Type="http://schemas.openxmlformats.org/officeDocument/2006/relationships/customXml" Target="../ink/ink1131.xml"/><Relationship Id="rId314" Type="http://schemas.openxmlformats.org/officeDocument/2006/relationships/image" Target="../media/image1217.png"/><Relationship Id="rId356" Type="http://schemas.openxmlformats.org/officeDocument/2006/relationships/image" Target="../media/image1238.png"/><Relationship Id="rId398" Type="http://schemas.openxmlformats.org/officeDocument/2006/relationships/image" Target="../media/image1259.png"/><Relationship Id="rId95" Type="http://schemas.openxmlformats.org/officeDocument/2006/relationships/customXml" Target="../ink/ink1104.xml"/><Relationship Id="rId160" Type="http://schemas.openxmlformats.org/officeDocument/2006/relationships/image" Target="../media/image1140.png"/><Relationship Id="rId216" Type="http://schemas.openxmlformats.org/officeDocument/2006/relationships/image" Target="../media/image1168.png"/><Relationship Id="rId423" Type="http://schemas.openxmlformats.org/officeDocument/2006/relationships/customXml" Target="../ink/ink1268.xml"/><Relationship Id="rId258" Type="http://schemas.openxmlformats.org/officeDocument/2006/relationships/image" Target="../media/image1189.png"/><Relationship Id="rId465" Type="http://schemas.openxmlformats.org/officeDocument/2006/relationships/customXml" Target="../ink/ink1289.xml"/><Relationship Id="rId22" Type="http://schemas.openxmlformats.org/officeDocument/2006/relationships/image" Target="../media/image1071.png"/><Relationship Id="rId64" Type="http://schemas.openxmlformats.org/officeDocument/2006/relationships/image" Target="../media/image1092.png"/><Relationship Id="rId118" Type="http://schemas.openxmlformats.org/officeDocument/2006/relationships/image" Target="../media/image1119.png"/><Relationship Id="rId325" Type="http://schemas.openxmlformats.org/officeDocument/2006/relationships/customXml" Target="../ink/ink1219.xml"/><Relationship Id="rId367" Type="http://schemas.openxmlformats.org/officeDocument/2006/relationships/customXml" Target="../ink/ink1240.xml"/><Relationship Id="rId171" Type="http://schemas.openxmlformats.org/officeDocument/2006/relationships/customXml" Target="../ink/ink1142.xml"/><Relationship Id="rId227" Type="http://schemas.openxmlformats.org/officeDocument/2006/relationships/customXml" Target="../ink/ink1170.xml"/><Relationship Id="rId269" Type="http://schemas.openxmlformats.org/officeDocument/2006/relationships/customXml" Target="../ink/ink1191.xml"/><Relationship Id="rId434" Type="http://schemas.openxmlformats.org/officeDocument/2006/relationships/image" Target="../media/image1277.png"/><Relationship Id="rId476" Type="http://schemas.openxmlformats.org/officeDocument/2006/relationships/image" Target="../media/image1297.png"/><Relationship Id="rId33" Type="http://schemas.openxmlformats.org/officeDocument/2006/relationships/customXml" Target="../ink/ink1073.xml"/><Relationship Id="rId129" Type="http://schemas.openxmlformats.org/officeDocument/2006/relationships/customXml" Target="../ink/ink1121.xml"/><Relationship Id="rId280" Type="http://schemas.openxmlformats.org/officeDocument/2006/relationships/image" Target="../media/image1200.png"/><Relationship Id="rId336" Type="http://schemas.openxmlformats.org/officeDocument/2006/relationships/image" Target="../media/image1228.png"/><Relationship Id="rId75" Type="http://schemas.openxmlformats.org/officeDocument/2006/relationships/customXml" Target="../ink/ink1094.xml"/><Relationship Id="rId140" Type="http://schemas.openxmlformats.org/officeDocument/2006/relationships/image" Target="../media/image1130.png"/><Relationship Id="rId182" Type="http://schemas.openxmlformats.org/officeDocument/2006/relationships/image" Target="../media/image1151.png"/><Relationship Id="rId378" Type="http://schemas.openxmlformats.org/officeDocument/2006/relationships/image" Target="../media/image1249.png"/><Relationship Id="rId403" Type="http://schemas.openxmlformats.org/officeDocument/2006/relationships/customXml" Target="../ink/ink1258.xml"/><Relationship Id="rId6" Type="http://schemas.openxmlformats.org/officeDocument/2006/relationships/image" Target="../media/image1063.png"/><Relationship Id="rId238" Type="http://schemas.openxmlformats.org/officeDocument/2006/relationships/image" Target="../media/image1179.png"/><Relationship Id="rId445" Type="http://schemas.openxmlformats.org/officeDocument/2006/relationships/customXml" Target="../ink/ink1279.xml"/><Relationship Id="rId487" Type="http://schemas.openxmlformats.org/officeDocument/2006/relationships/customXml" Target="../ink/ink1300.xml"/><Relationship Id="rId291" Type="http://schemas.openxmlformats.org/officeDocument/2006/relationships/customXml" Target="../ink/ink1202.xml"/><Relationship Id="rId305" Type="http://schemas.openxmlformats.org/officeDocument/2006/relationships/customXml" Target="../ink/ink1209.xml"/><Relationship Id="rId347" Type="http://schemas.openxmlformats.org/officeDocument/2006/relationships/customXml" Target="../ink/ink1230.xml"/><Relationship Id="rId44" Type="http://schemas.openxmlformats.org/officeDocument/2006/relationships/image" Target="../media/image1082.png"/><Relationship Id="rId86" Type="http://schemas.openxmlformats.org/officeDocument/2006/relationships/image" Target="../media/image1103.png"/><Relationship Id="rId151" Type="http://schemas.openxmlformats.org/officeDocument/2006/relationships/customXml" Target="../ink/ink1132.xml"/><Relationship Id="rId389" Type="http://schemas.openxmlformats.org/officeDocument/2006/relationships/customXml" Target="../ink/ink1251.xml"/><Relationship Id="rId193" Type="http://schemas.openxmlformats.org/officeDocument/2006/relationships/customXml" Target="../ink/ink1153.xml"/><Relationship Id="rId207" Type="http://schemas.openxmlformats.org/officeDocument/2006/relationships/customXml" Target="../ink/ink1160.xml"/><Relationship Id="rId249" Type="http://schemas.openxmlformats.org/officeDocument/2006/relationships/customXml" Target="../ink/ink1181.xml"/><Relationship Id="rId414" Type="http://schemas.openxmlformats.org/officeDocument/2006/relationships/image" Target="../media/image1267.png"/><Relationship Id="rId456" Type="http://schemas.openxmlformats.org/officeDocument/2006/relationships/image" Target="../media/image1287.png"/><Relationship Id="rId13" Type="http://schemas.openxmlformats.org/officeDocument/2006/relationships/customXml" Target="../ink/ink1063.xml"/><Relationship Id="rId109" Type="http://schemas.openxmlformats.org/officeDocument/2006/relationships/customXml" Target="../ink/ink1111.xml"/><Relationship Id="rId260" Type="http://schemas.openxmlformats.org/officeDocument/2006/relationships/image" Target="../media/image1190.png"/><Relationship Id="rId316" Type="http://schemas.openxmlformats.org/officeDocument/2006/relationships/image" Target="../media/image1218.png"/><Relationship Id="rId55" Type="http://schemas.openxmlformats.org/officeDocument/2006/relationships/customXml" Target="../ink/ink1084.xml"/><Relationship Id="rId97" Type="http://schemas.openxmlformats.org/officeDocument/2006/relationships/customXml" Target="../ink/ink1105.xml"/><Relationship Id="rId120" Type="http://schemas.openxmlformats.org/officeDocument/2006/relationships/image" Target="../media/image1120.png"/><Relationship Id="rId358" Type="http://schemas.openxmlformats.org/officeDocument/2006/relationships/image" Target="../media/image1239.png"/><Relationship Id="rId162" Type="http://schemas.openxmlformats.org/officeDocument/2006/relationships/image" Target="../media/image1141.png"/><Relationship Id="rId218" Type="http://schemas.openxmlformats.org/officeDocument/2006/relationships/image" Target="../media/image1169.png"/><Relationship Id="rId425" Type="http://schemas.openxmlformats.org/officeDocument/2006/relationships/customXml" Target="../ink/ink1269.xml"/><Relationship Id="rId467" Type="http://schemas.openxmlformats.org/officeDocument/2006/relationships/customXml" Target="../ink/ink1290.xml"/><Relationship Id="rId271" Type="http://schemas.openxmlformats.org/officeDocument/2006/relationships/customXml" Target="../ink/ink1192.xml"/><Relationship Id="rId24" Type="http://schemas.openxmlformats.org/officeDocument/2006/relationships/image" Target="../media/image1072.png"/><Relationship Id="rId66" Type="http://schemas.openxmlformats.org/officeDocument/2006/relationships/image" Target="../media/image1093.png"/><Relationship Id="rId131" Type="http://schemas.openxmlformats.org/officeDocument/2006/relationships/customXml" Target="../ink/ink1122.xml"/><Relationship Id="rId327" Type="http://schemas.openxmlformats.org/officeDocument/2006/relationships/customXml" Target="../ink/ink1220.xml"/><Relationship Id="rId369" Type="http://schemas.openxmlformats.org/officeDocument/2006/relationships/customXml" Target="../ink/ink1241.xml"/><Relationship Id="rId173" Type="http://schemas.openxmlformats.org/officeDocument/2006/relationships/customXml" Target="../ink/ink1143.xml"/><Relationship Id="rId229" Type="http://schemas.openxmlformats.org/officeDocument/2006/relationships/customXml" Target="../ink/ink1171.xml"/><Relationship Id="rId380" Type="http://schemas.openxmlformats.org/officeDocument/2006/relationships/image" Target="../media/image1250.png"/><Relationship Id="rId436" Type="http://schemas.openxmlformats.org/officeDocument/2006/relationships/image" Target="../media/image1278.png"/><Relationship Id="rId240" Type="http://schemas.openxmlformats.org/officeDocument/2006/relationships/image" Target="../media/image1180.png"/><Relationship Id="rId478" Type="http://schemas.openxmlformats.org/officeDocument/2006/relationships/image" Target="../media/image1298.png"/><Relationship Id="rId35" Type="http://schemas.openxmlformats.org/officeDocument/2006/relationships/customXml" Target="../ink/ink1074.xml"/><Relationship Id="rId77" Type="http://schemas.openxmlformats.org/officeDocument/2006/relationships/customXml" Target="../ink/ink1095.xml"/><Relationship Id="rId100" Type="http://schemas.openxmlformats.org/officeDocument/2006/relationships/image" Target="../media/image1110.png"/><Relationship Id="rId282" Type="http://schemas.openxmlformats.org/officeDocument/2006/relationships/image" Target="../media/image1201.png"/><Relationship Id="rId338" Type="http://schemas.openxmlformats.org/officeDocument/2006/relationships/image" Target="../media/image1229.png"/><Relationship Id="rId8" Type="http://schemas.openxmlformats.org/officeDocument/2006/relationships/image" Target="../media/image1064.png"/><Relationship Id="rId142" Type="http://schemas.openxmlformats.org/officeDocument/2006/relationships/image" Target="../media/image1131.png"/><Relationship Id="rId184" Type="http://schemas.openxmlformats.org/officeDocument/2006/relationships/image" Target="../media/image1152.png"/><Relationship Id="rId391" Type="http://schemas.openxmlformats.org/officeDocument/2006/relationships/customXml" Target="../ink/ink1252.xml"/><Relationship Id="rId405" Type="http://schemas.openxmlformats.org/officeDocument/2006/relationships/customXml" Target="../ink/ink1259.xml"/><Relationship Id="rId447" Type="http://schemas.openxmlformats.org/officeDocument/2006/relationships/customXml" Target="../ink/ink1280.xml"/><Relationship Id="rId251" Type="http://schemas.openxmlformats.org/officeDocument/2006/relationships/customXml" Target="../ink/ink1182.xml"/><Relationship Id="rId489" Type="http://schemas.openxmlformats.org/officeDocument/2006/relationships/customXml" Target="../ink/ink1301.xml"/><Relationship Id="rId46" Type="http://schemas.openxmlformats.org/officeDocument/2006/relationships/image" Target="../media/image1083.png"/><Relationship Id="rId293" Type="http://schemas.openxmlformats.org/officeDocument/2006/relationships/customXml" Target="../ink/ink1203.xml"/><Relationship Id="rId307" Type="http://schemas.openxmlformats.org/officeDocument/2006/relationships/customXml" Target="../ink/ink1210.xml"/><Relationship Id="rId349" Type="http://schemas.openxmlformats.org/officeDocument/2006/relationships/customXml" Target="../ink/ink1231.xml"/><Relationship Id="rId88" Type="http://schemas.openxmlformats.org/officeDocument/2006/relationships/image" Target="../media/image1104.png"/><Relationship Id="rId111" Type="http://schemas.openxmlformats.org/officeDocument/2006/relationships/customXml" Target="../ink/ink1112.xml"/><Relationship Id="rId153" Type="http://schemas.openxmlformats.org/officeDocument/2006/relationships/customXml" Target="../ink/ink1133.xml"/><Relationship Id="rId195" Type="http://schemas.openxmlformats.org/officeDocument/2006/relationships/customXml" Target="../ink/ink1154.xml"/><Relationship Id="rId209" Type="http://schemas.openxmlformats.org/officeDocument/2006/relationships/customXml" Target="../ink/ink1161.xml"/><Relationship Id="rId360" Type="http://schemas.openxmlformats.org/officeDocument/2006/relationships/image" Target="../media/image1240.png"/><Relationship Id="rId416" Type="http://schemas.openxmlformats.org/officeDocument/2006/relationships/image" Target="../media/image1268.png"/><Relationship Id="rId220" Type="http://schemas.openxmlformats.org/officeDocument/2006/relationships/image" Target="../media/image1170.png"/><Relationship Id="rId458" Type="http://schemas.openxmlformats.org/officeDocument/2006/relationships/image" Target="../media/image1288.png"/><Relationship Id="rId15" Type="http://schemas.openxmlformats.org/officeDocument/2006/relationships/customXml" Target="../ink/ink1064.xml"/><Relationship Id="rId57" Type="http://schemas.openxmlformats.org/officeDocument/2006/relationships/customXml" Target="../ink/ink1085.xml"/><Relationship Id="rId262" Type="http://schemas.openxmlformats.org/officeDocument/2006/relationships/image" Target="../media/image1191.png"/><Relationship Id="rId318" Type="http://schemas.openxmlformats.org/officeDocument/2006/relationships/image" Target="../media/image1219.png"/><Relationship Id="rId99" Type="http://schemas.openxmlformats.org/officeDocument/2006/relationships/customXml" Target="../ink/ink1106.xml"/><Relationship Id="rId122" Type="http://schemas.openxmlformats.org/officeDocument/2006/relationships/image" Target="../media/image1121.png"/><Relationship Id="rId164" Type="http://schemas.openxmlformats.org/officeDocument/2006/relationships/image" Target="../media/image1142.png"/><Relationship Id="rId371" Type="http://schemas.openxmlformats.org/officeDocument/2006/relationships/customXml" Target="../ink/ink1242.xml"/><Relationship Id="rId427" Type="http://schemas.openxmlformats.org/officeDocument/2006/relationships/customXml" Target="../ink/ink1270.xml"/><Relationship Id="rId469" Type="http://schemas.openxmlformats.org/officeDocument/2006/relationships/customXml" Target="../ink/ink1291.xml"/><Relationship Id="rId26" Type="http://schemas.openxmlformats.org/officeDocument/2006/relationships/image" Target="../media/image1073.png"/><Relationship Id="rId231" Type="http://schemas.openxmlformats.org/officeDocument/2006/relationships/customXml" Target="../ink/ink1172.xml"/><Relationship Id="rId273" Type="http://schemas.openxmlformats.org/officeDocument/2006/relationships/customXml" Target="../ink/ink1193.xml"/><Relationship Id="rId329" Type="http://schemas.openxmlformats.org/officeDocument/2006/relationships/customXml" Target="../ink/ink1221.xml"/><Relationship Id="rId480" Type="http://schemas.openxmlformats.org/officeDocument/2006/relationships/image" Target="../media/image1299.png"/><Relationship Id="rId68" Type="http://schemas.openxmlformats.org/officeDocument/2006/relationships/image" Target="../media/image1094.png"/><Relationship Id="rId133" Type="http://schemas.openxmlformats.org/officeDocument/2006/relationships/customXml" Target="../ink/ink1123.xml"/><Relationship Id="rId175" Type="http://schemas.openxmlformats.org/officeDocument/2006/relationships/customXml" Target="../ink/ink1144.xml"/><Relationship Id="rId340" Type="http://schemas.openxmlformats.org/officeDocument/2006/relationships/image" Target="../media/image1230.png"/><Relationship Id="rId200" Type="http://schemas.openxmlformats.org/officeDocument/2006/relationships/image" Target="../media/image1160.png"/><Relationship Id="rId382" Type="http://schemas.openxmlformats.org/officeDocument/2006/relationships/image" Target="../media/image1251.png"/><Relationship Id="rId438" Type="http://schemas.openxmlformats.org/officeDocument/2006/relationships/image" Target="../media/image62.png"/><Relationship Id="rId242" Type="http://schemas.openxmlformats.org/officeDocument/2006/relationships/image" Target="../media/image1181.png"/><Relationship Id="rId284" Type="http://schemas.openxmlformats.org/officeDocument/2006/relationships/image" Target="../media/image1202.png"/><Relationship Id="rId37" Type="http://schemas.openxmlformats.org/officeDocument/2006/relationships/customXml" Target="../ink/ink1075.xml"/><Relationship Id="rId79" Type="http://schemas.openxmlformats.org/officeDocument/2006/relationships/customXml" Target="../ink/ink1096.xml"/><Relationship Id="rId102" Type="http://schemas.openxmlformats.org/officeDocument/2006/relationships/image" Target="../media/image1111.png"/><Relationship Id="rId144" Type="http://schemas.openxmlformats.org/officeDocument/2006/relationships/image" Target="../media/image1132.png"/><Relationship Id="rId90" Type="http://schemas.openxmlformats.org/officeDocument/2006/relationships/image" Target="../media/image1105.png"/><Relationship Id="rId186" Type="http://schemas.openxmlformats.org/officeDocument/2006/relationships/image" Target="../media/image1153.png"/><Relationship Id="rId351" Type="http://schemas.openxmlformats.org/officeDocument/2006/relationships/customXml" Target="../ink/ink1232.xml"/><Relationship Id="rId393" Type="http://schemas.openxmlformats.org/officeDocument/2006/relationships/customXml" Target="../ink/ink1253.xml"/><Relationship Id="rId407" Type="http://schemas.openxmlformats.org/officeDocument/2006/relationships/customXml" Target="../ink/ink1260.xml"/><Relationship Id="rId449" Type="http://schemas.openxmlformats.org/officeDocument/2006/relationships/customXml" Target="../ink/ink1281.xml"/><Relationship Id="rId211" Type="http://schemas.openxmlformats.org/officeDocument/2006/relationships/customXml" Target="../ink/ink1162.xml"/><Relationship Id="rId253" Type="http://schemas.openxmlformats.org/officeDocument/2006/relationships/customXml" Target="../ink/ink1183.xml"/><Relationship Id="rId295" Type="http://schemas.openxmlformats.org/officeDocument/2006/relationships/customXml" Target="../ink/ink1204.xml"/><Relationship Id="rId309" Type="http://schemas.openxmlformats.org/officeDocument/2006/relationships/customXml" Target="../ink/ink1211.xml"/><Relationship Id="rId460" Type="http://schemas.openxmlformats.org/officeDocument/2006/relationships/image" Target="../media/image1289.png"/><Relationship Id="rId48" Type="http://schemas.openxmlformats.org/officeDocument/2006/relationships/image" Target="../media/image1084.png"/><Relationship Id="rId113" Type="http://schemas.openxmlformats.org/officeDocument/2006/relationships/customXml" Target="../ink/ink1113.xml"/><Relationship Id="rId320" Type="http://schemas.openxmlformats.org/officeDocument/2006/relationships/image" Target="../media/image1220.png"/><Relationship Id="rId155" Type="http://schemas.openxmlformats.org/officeDocument/2006/relationships/customXml" Target="../ink/ink1134.xml"/><Relationship Id="rId197" Type="http://schemas.openxmlformats.org/officeDocument/2006/relationships/customXml" Target="../ink/ink1155.xml"/><Relationship Id="rId362" Type="http://schemas.openxmlformats.org/officeDocument/2006/relationships/image" Target="../media/image1241.png"/><Relationship Id="rId418" Type="http://schemas.openxmlformats.org/officeDocument/2006/relationships/image" Target="../media/image1269.png"/><Relationship Id="rId222" Type="http://schemas.openxmlformats.org/officeDocument/2006/relationships/image" Target="../media/image1171.png"/><Relationship Id="rId264" Type="http://schemas.openxmlformats.org/officeDocument/2006/relationships/image" Target="../media/image1192.png"/><Relationship Id="rId471" Type="http://schemas.openxmlformats.org/officeDocument/2006/relationships/customXml" Target="../ink/ink1292.xml"/><Relationship Id="rId17" Type="http://schemas.openxmlformats.org/officeDocument/2006/relationships/customXml" Target="../ink/ink1065.xml"/><Relationship Id="rId59" Type="http://schemas.openxmlformats.org/officeDocument/2006/relationships/customXml" Target="../ink/ink1086.xml"/><Relationship Id="rId124" Type="http://schemas.openxmlformats.org/officeDocument/2006/relationships/image" Target="../media/image1122.png"/><Relationship Id="rId70" Type="http://schemas.openxmlformats.org/officeDocument/2006/relationships/image" Target="../media/image1095.png"/><Relationship Id="rId166" Type="http://schemas.openxmlformats.org/officeDocument/2006/relationships/image" Target="../media/image1143.png"/><Relationship Id="rId331" Type="http://schemas.openxmlformats.org/officeDocument/2006/relationships/customXml" Target="../ink/ink1222.xml"/><Relationship Id="rId373" Type="http://schemas.openxmlformats.org/officeDocument/2006/relationships/customXml" Target="../ink/ink1243.xml"/><Relationship Id="rId429" Type="http://schemas.openxmlformats.org/officeDocument/2006/relationships/customXml" Target="../ink/ink1271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173.xml"/><Relationship Id="rId440" Type="http://schemas.openxmlformats.org/officeDocument/2006/relationships/image" Target="../media/image1279.png"/><Relationship Id="rId28" Type="http://schemas.openxmlformats.org/officeDocument/2006/relationships/image" Target="../media/image1074.png"/><Relationship Id="rId275" Type="http://schemas.openxmlformats.org/officeDocument/2006/relationships/customXml" Target="../ink/ink1194.xml"/><Relationship Id="rId300" Type="http://schemas.openxmlformats.org/officeDocument/2006/relationships/image" Target="../media/image1210.png"/><Relationship Id="rId482" Type="http://schemas.openxmlformats.org/officeDocument/2006/relationships/image" Target="../media/image1300.png"/><Relationship Id="rId81" Type="http://schemas.openxmlformats.org/officeDocument/2006/relationships/customXml" Target="../ink/ink1097.xml"/><Relationship Id="rId135" Type="http://schemas.openxmlformats.org/officeDocument/2006/relationships/customXml" Target="../ink/ink1124.xml"/><Relationship Id="rId177" Type="http://schemas.openxmlformats.org/officeDocument/2006/relationships/customXml" Target="../ink/ink1145.xml"/><Relationship Id="rId342" Type="http://schemas.openxmlformats.org/officeDocument/2006/relationships/image" Target="../media/image1231.png"/><Relationship Id="rId384" Type="http://schemas.openxmlformats.org/officeDocument/2006/relationships/image" Target="../media/image1252.png"/><Relationship Id="rId202" Type="http://schemas.openxmlformats.org/officeDocument/2006/relationships/image" Target="../media/image1161.png"/><Relationship Id="rId244" Type="http://schemas.openxmlformats.org/officeDocument/2006/relationships/image" Target="../media/image1182.png"/><Relationship Id="rId39" Type="http://schemas.openxmlformats.org/officeDocument/2006/relationships/customXml" Target="../ink/ink1076.xml"/><Relationship Id="rId286" Type="http://schemas.openxmlformats.org/officeDocument/2006/relationships/image" Target="../media/image1203.png"/><Relationship Id="rId451" Type="http://schemas.openxmlformats.org/officeDocument/2006/relationships/customXml" Target="../ink/ink1282.xml"/><Relationship Id="rId50" Type="http://schemas.openxmlformats.org/officeDocument/2006/relationships/image" Target="../media/image1085.png"/><Relationship Id="rId104" Type="http://schemas.openxmlformats.org/officeDocument/2006/relationships/image" Target="../media/image1112.png"/><Relationship Id="rId146" Type="http://schemas.openxmlformats.org/officeDocument/2006/relationships/image" Target="../media/image1133.png"/><Relationship Id="rId188" Type="http://schemas.openxmlformats.org/officeDocument/2006/relationships/image" Target="../media/image1154.png"/><Relationship Id="rId311" Type="http://schemas.openxmlformats.org/officeDocument/2006/relationships/customXml" Target="../ink/ink1212.xml"/><Relationship Id="rId353" Type="http://schemas.openxmlformats.org/officeDocument/2006/relationships/customXml" Target="../ink/ink1233.xml"/><Relationship Id="rId395" Type="http://schemas.openxmlformats.org/officeDocument/2006/relationships/customXml" Target="../ink/ink1254.xml"/><Relationship Id="rId409" Type="http://schemas.openxmlformats.org/officeDocument/2006/relationships/customXml" Target="../ink/ink1261.xml"/><Relationship Id="rId92" Type="http://schemas.openxmlformats.org/officeDocument/2006/relationships/image" Target="../media/image1106.png"/><Relationship Id="rId213" Type="http://schemas.openxmlformats.org/officeDocument/2006/relationships/customXml" Target="../ink/ink1163.xml"/><Relationship Id="rId420" Type="http://schemas.openxmlformats.org/officeDocument/2006/relationships/image" Target="../media/image1270.png"/><Relationship Id="rId255" Type="http://schemas.openxmlformats.org/officeDocument/2006/relationships/customXml" Target="../ink/ink1184.xml"/><Relationship Id="rId297" Type="http://schemas.openxmlformats.org/officeDocument/2006/relationships/customXml" Target="../ink/ink1205.xml"/><Relationship Id="rId462" Type="http://schemas.openxmlformats.org/officeDocument/2006/relationships/image" Target="../media/image1290.png"/><Relationship Id="rId115" Type="http://schemas.openxmlformats.org/officeDocument/2006/relationships/customXml" Target="../ink/ink1114.xml"/><Relationship Id="rId157" Type="http://schemas.openxmlformats.org/officeDocument/2006/relationships/customXml" Target="../ink/ink1135.xml"/><Relationship Id="rId322" Type="http://schemas.openxmlformats.org/officeDocument/2006/relationships/image" Target="../media/image1221.png"/><Relationship Id="rId364" Type="http://schemas.openxmlformats.org/officeDocument/2006/relationships/image" Target="../media/image1242.png"/><Relationship Id="rId61" Type="http://schemas.openxmlformats.org/officeDocument/2006/relationships/customXml" Target="../ink/ink1087.xml"/><Relationship Id="rId199" Type="http://schemas.openxmlformats.org/officeDocument/2006/relationships/customXml" Target="../ink/ink1156.xml"/><Relationship Id="rId19" Type="http://schemas.openxmlformats.org/officeDocument/2006/relationships/customXml" Target="../ink/ink1066.xml"/><Relationship Id="rId224" Type="http://schemas.openxmlformats.org/officeDocument/2006/relationships/image" Target="../media/image1172.png"/><Relationship Id="rId266" Type="http://schemas.openxmlformats.org/officeDocument/2006/relationships/image" Target="../media/image1193.png"/><Relationship Id="rId431" Type="http://schemas.openxmlformats.org/officeDocument/2006/relationships/customXml" Target="../ink/ink1272.xml"/><Relationship Id="rId473" Type="http://schemas.openxmlformats.org/officeDocument/2006/relationships/customXml" Target="../ink/ink1293.xml"/><Relationship Id="rId30" Type="http://schemas.openxmlformats.org/officeDocument/2006/relationships/image" Target="../media/image1075.png"/><Relationship Id="rId126" Type="http://schemas.openxmlformats.org/officeDocument/2006/relationships/image" Target="../media/image1123.png"/><Relationship Id="rId168" Type="http://schemas.openxmlformats.org/officeDocument/2006/relationships/image" Target="../media/image1144.png"/><Relationship Id="rId333" Type="http://schemas.openxmlformats.org/officeDocument/2006/relationships/customXml" Target="../ink/ink1223.xml"/><Relationship Id="rId72" Type="http://schemas.openxmlformats.org/officeDocument/2006/relationships/image" Target="../media/image1096.png"/><Relationship Id="rId375" Type="http://schemas.openxmlformats.org/officeDocument/2006/relationships/customXml" Target="../ink/ink1244.xml"/><Relationship Id="rId3" Type="http://schemas.openxmlformats.org/officeDocument/2006/relationships/customXml" Target="../ink/ink1058.xml"/><Relationship Id="rId235" Type="http://schemas.openxmlformats.org/officeDocument/2006/relationships/customXml" Target="../ink/ink1174.xml"/><Relationship Id="rId277" Type="http://schemas.openxmlformats.org/officeDocument/2006/relationships/customXml" Target="../ink/ink1195.xml"/><Relationship Id="rId400" Type="http://schemas.openxmlformats.org/officeDocument/2006/relationships/image" Target="../media/image1260.png"/><Relationship Id="rId442" Type="http://schemas.openxmlformats.org/officeDocument/2006/relationships/image" Target="../media/image1280.png"/><Relationship Id="rId484" Type="http://schemas.openxmlformats.org/officeDocument/2006/relationships/image" Target="../media/image1301.png"/><Relationship Id="rId137" Type="http://schemas.openxmlformats.org/officeDocument/2006/relationships/customXml" Target="../ink/ink1125.xml"/><Relationship Id="rId302" Type="http://schemas.openxmlformats.org/officeDocument/2006/relationships/image" Target="../media/image1211.png"/><Relationship Id="rId344" Type="http://schemas.openxmlformats.org/officeDocument/2006/relationships/image" Target="../media/image1232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59.xml"/><Relationship Id="rId21" Type="http://schemas.openxmlformats.org/officeDocument/2006/relationships/customXml" Target="../ink/ink1311.xml"/><Relationship Id="rId324" Type="http://schemas.openxmlformats.org/officeDocument/2006/relationships/image" Target="../media/image1465.png"/><Relationship Id="rId531" Type="http://schemas.openxmlformats.org/officeDocument/2006/relationships/customXml" Target="../ink/ink1566.xml"/><Relationship Id="rId170" Type="http://schemas.openxmlformats.org/officeDocument/2006/relationships/image" Target="../media/image1388.png"/><Relationship Id="rId268" Type="http://schemas.openxmlformats.org/officeDocument/2006/relationships/image" Target="../media/image1437.png"/><Relationship Id="rId475" Type="http://schemas.openxmlformats.org/officeDocument/2006/relationships/customXml" Target="../ink/ink1538.xml"/><Relationship Id="rId32" Type="http://schemas.openxmlformats.org/officeDocument/2006/relationships/image" Target="../media/image1319.png"/><Relationship Id="rId128" Type="http://schemas.openxmlformats.org/officeDocument/2006/relationships/image" Target="../media/image1367.png"/><Relationship Id="rId335" Type="http://schemas.openxmlformats.org/officeDocument/2006/relationships/customXml" Target="../ink/ink1468.xml"/><Relationship Id="rId542" Type="http://schemas.openxmlformats.org/officeDocument/2006/relationships/image" Target="../media/image1574.png"/><Relationship Id="rId181" Type="http://schemas.openxmlformats.org/officeDocument/2006/relationships/customXml" Target="../ink/ink1391.xml"/><Relationship Id="rId402" Type="http://schemas.openxmlformats.org/officeDocument/2006/relationships/image" Target="../media/image1504.png"/><Relationship Id="rId279" Type="http://schemas.openxmlformats.org/officeDocument/2006/relationships/customXml" Target="../ink/ink1440.xml"/><Relationship Id="rId486" Type="http://schemas.openxmlformats.org/officeDocument/2006/relationships/image" Target="../media/image1546.png"/><Relationship Id="rId43" Type="http://schemas.openxmlformats.org/officeDocument/2006/relationships/customXml" Target="../ink/ink1322.xml"/><Relationship Id="rId139" Type="http://schemas.openxmlformats.org/officeDocument/2006/relationships/customXml" Target="../ink/ink1370.xml"/><Relationship Id="rId346" Type="http://schemas.openxmlformats.org/officeDocument/2006/relationships/image" Target="../media/image1476.png"/><Relationship Id="rId553" Type="http://schemas.openxmlformats.org/officeDocument/2006/relationships/customXml" Target="../ink/ink1577.xml"/><Relationship Id="rId192" Type="http://schemas.openxmlformats.org/officeDocument/2006/relationships/image" Target="../media/image1399.png"/><Relationship Id="rId206" Type="http://schemas.openxmlformats.org/officeDocument/2006/relationships/image" Target="../media/image1406.png"/><Relationship Id="rId413" Type="http://schemas.openxmlformats.org/officeDocument/2006/relationships/customXml" Target="../ink/ink1507.xml"/><Relationship Id="rId497" Type="http://schemas.openxmlformats.org/officeDocument/2006/relationships/customXml" Target="../ink/ink1549.xml"/><Relationship Id="rId620" Type="http://schemas.openxmlformats.org/officeDocument/2006/relationships/image" Target="../media/image1613.png"/><Relationship Id="rId357" Type="http://schemas.openxmlformats.org/officeDocument/2006/relationships/customXml" Target="../ink/ink1479.xml"/><Relationship Id="rId54" Type="http://schemas.openxmlformats.org/officeDocument/2006/relationships/image" Target="../media/image1330.png"/><Relationship Id="rId217" Type="http://schemas.openxmlformats.org/officeDocument/2006/relationships/customXml" Target="../ink/ink1409.xml"/><Relationship Id="rId564" Type="http://schemas.openxmlformats.org/officeDocument/2006/relationships/image" Target="../media/image1585.png"/><Relationship Id="rId424" Type="http://schemas.openxmlformats.org/officeDocument/2006/relationships/image" Target="../media/image1515.png"/><Relationship Id="rId270" Type="http://schemas.openxmlformats.org/officeDocument/2006/relationships/image" Target="../media/image1438.png"/><Relationship Id="rId65" Type="http://schemas.openxmlformats.org/officeDocument/2006/relationships/customXml" Target="../ink/ink1333.xml"/><Relationship Id="rId130" Type="http://schemas.openxmlformats.org/officeDocument/2006/relationships/image" Target="../media/image1368.png"/><Relationship Id="rId368" Type="http://schemas.openxmlformats.org/officeDocument/2006/relationships/image" Target="../media/image1487.png"/><Relationship Id="rId575" Type="http://schemas.openxmlformats.org/officeDocument/2006/relationships/customXml" Target="../ink/ink1588.xml"/><Relationship Id="rId228" Type="http://schemas.openxmlformats.org/officeDocument/2006/relationships/image" Target="../media/image1417.png"/><Relationship Id="rId435" Type="http://schemas.openxmlformats.org/officeDocument/2006/relationships/customXml" Target="../ink/ink1518.xml"/><Relationship Id="rId281" Type="http://schemas.openxmlformats.org/officeDocument/2006/relationships/customXml" Target="../ink/ink1441.xml"/><Relationship Id="rId502" Type="http://schemas.openxmlformats.org/officeDocument/2006/relationships/image" Target="../media/image1554.png"/><Relationship Id="rId76" Type="http://schemas.openxmlformats.org/officeDocument/2006/relationships/image" Target="../media/image1341.png"/><Relationship Id="rId141" Type="http://schemas.openxmlformats.org/officeDocument/2006/relationships/customXml" Target="../ink/ink1371.xml"/><Relationship Id="rId379" Type="http://schemas.openxmlformats.org/officeDocument/2006/relationships/customXml" Target="../ink/ink1490.xml"/><Relationship Id="rId586" Type="http://schemas.openxmlformats.org/officeDocument/2006/relationships/image" Target="../media/image1596.png"/><Relationship Id="rId7" Type="http://schemas.openxmlformats.org/officeDocument/2006/relationships/customXml" Target="../ink/ink1304.xml"/><Relationship Id="rId239" Type="http://schemas.openxmlformats.org/officeDocument/2006/relationships/customXml" Target="../ink/ink1420.xml"/><Relationship Id="rId446" Type="http://schemas.openxmlformats.org/officeDocument/2006/relationships/image" Target="../media/image1526.png"/><Relationship Id="rId292" Type="http://schemas.openxmlformats.org/officeDocument/2006/relationships/image" Target="../media/image1449.png"/><Relationship Id="rId306" Type="http://schemas.openxmlformats.org/officeDocument/2006/relationships/image" Target="../media/image1456.png"/><Relationship Id="rId87" Type="http://schemas.openxmlformats.org/officeDocument/2006/relationships/customXml" Target="../ink/ink1344.xml"/><Relationship Id="rId513" Type="http://schemas.openxmlformats.org/officeDocument/2006/relationships/customXml" Target="../ink/ink1557.xml"/><Relationship Id="rId597" Type="http://schemas.openxmlformats.org/officeDocument/2006/relationships/customXml" Target="../ink/ink1599.xml"/><Relationship Id="rId152" Type="http://schemas.openxmlformats.org/officeDocument/2006/relationships/image" Target="../media/image1379.png"/><Relationship Id="rId457" Type="http://schemas.openxmlformats.org/officeDocument/2006/relationships/customXml" Target="../ink/ink1529.xml"/><Relationship Id="rId14" Type="http://schemas.openxmlformats.org/officeDocument/2006/relationships/image" Target="../media/image1310.png"/><Relationship Id="rId317" Type="http://schemas.openxmlformats.org/officeDocument/2006/relationships/customXml" Target="../ink/ink1459.xml"/><Relationship Id="rId524" Type="http://schemas.openxmlformats.org/officeDocument/2006/relationships/image" Target="../media/image1565.png"/><Relationship Id="rId98" Type="http://schemas.openxmlformats.org/officeDocument/2006/relationships/image" Target="../media/image1352.png"/><Relationship Id="rId163" Type="http://schemas.openxmlformats.org/officeDocument/2006/relationships/customXml" Target="../ink/ink1382.xml"/><Relationship Id="rId370" Type="http://schemas.openxmlformats.org/officeDocument/2006/relationships/image" Target="../media/image1488.png"/><Relationship Id="rId230" Type="http://schemas.openxmlformats.org/officeDocument/2006/relationships/image" Target="../media/image1418.png"/><Relationship Id="rId468" Type="http://schemas.openxmlformats.org/officeDocument/2006/relationships/image" Target="../media/image1537.png"/><Relationship Id="rId25" Type="http://schemas.openxmlformats.org/officeDocument/2006/relationships/customXml" Target="../ink/ink1313.xml"/><Relationship Id="rId328" Type="http://schemas.openxmlformats.org/officeDocument/2006/relationships/image" Target="../media/image1467.png"/><Relationship Id="rId535" Type="http://schemas.openxmlformats.org/officeDocument/2006/relationships/customXml" Target="../ink/ink1568.xml"/><Relationship Id="rId174" Type="http://schemas.openxmlformats.org/officeDocument/2006/relationships/image" Target="../media/image1390.png"/><Relationship Id="rId381" Type="http://schemas.openxmlformats.org/officeDocument/2006/relationships/customXml" Target="../ink/ink1491.xml"/><Relationship Id="rId602" Type="http://schemas.openxmlformats.org/officeDocument/2006/relationships/image" Target="../media/image1604.png"/><Relationship Id="rId241" Type="http://schemas.openxmlformats.org/officeDocument/2006/relationships/customXml" Target="../ink/ink1421.xml"/><Relationship Id="rId479" Type="http://schemas.openxmlformats.org/officeDocument/2006/relationships/customXml" Target="../ink/ink1540.xml"/><Relationship Id="rId36" Type="http://schemas.openxmlformats.org/officeDocument/2006/relationships/image" Target="../media/image1321.png"/><Relationship Id="rId283" Type="http://schemas.openxmlformats.org/officeDocument/2006/relationships/customXml" Target="../ink/ink1442.xml"/><Relationship Id="rId339" Type="http://schemas.openxmlformats.org/officeDocument/2006/relationships/customXml" Target="../ink/ink1470.xml"/><Relationship Id="rId490" Type="http://schemas.openxmlformats.org/officeDocument/2006/relationships/image" Target="../media/image1548.png"/><Relationship Id="rId504" Type="http://schemas.openxmlformats.org/officeDocument/2006/relationships/image" Target="../media/image1555.png"/><Relationship Id="rId546" Type="http://schemas.openxmlformats.org/officeDocument/2006/relationships/image" Target="../media/image1576.png"/><Relationship Id="rId78" Type="http://schemas.openxmlformats.org/officeDocument/2006/relationships/image" Target="../media/image1342.png"/><Relationship Id="rId101" Type="http://schemas.openxmlformats.org/officeDocument/2006/relationships/customXml" Target="../ink/ink1351.xml"/><Relationship Id="rId143" Type="http://schemas.openxmlformats.org/officeDocument/2006/relationships/customXml" Target="../ink/ink1372.xml"/><Relationship Id="rId185" Type="http://schemas.openxmlformats.org/officeDocument/2006/relationships/customXml" Target="../ink/ink1393.xml"/><Relationship Id="rId350" Type="http://schemas.openxmlformats.org/officeDocument/2006/relationships/image" Target="../media/image1478.png"/><Relationship Id="rId406" Type="http://schemas.openxmlformats.org/officeDocument/2006/relationships/image" Target="../media/image1506.png"/><Relationship Id="rId588" Type="http://schemas.openxmlformats.org/officeDocument/2006/relationships/image" Target="../media/image1597.png"/><Relationship Id="rId9" Type="http://schemas.openxmlformats.org/officeDocument/2006/relationships/customXml" Target="../ink/ink1305.xml"/><Relationship Id="rId210" Type="http://schemas.openxmlformats.org/officeDocument/2006/relationships/image" Target="../media/image1408.png"/><Relationship Id="rId392" Type="http://schemas.openxmlformats.org/officeDocument/2006/relationships/image" Target="../media/image1499.png"/><Relationship Id="rId448" Type="http://schemas.openxmlformats.org/officeDocument/2006/relationships/image" Target="../media/image1527.png"/><Relationship Id="rId613" Type="http://schemas.openxmlformats.org/officeDocument/2006/relationships/customXml" Target="../ink/ink1607.xml"/><Relationship Id="rId252" Type="http://schemas.openxmlformats.org/officeDocument/2006/relationships/image" Target="../media/image1429.png"/><Relationship Id="rId294" Type="http://schemas.openxmlformats.org/officeDocument/2006/relationships/image" Target="../media/image1450.png"/><Relationship Id="rId308" Type="http://schemas.openxmlformats.org/officeDocument/2006/relationships/image" Target="../media/image1457.png"/><Relationship Id="rId515" Type="http://schemas.openxmlformats.org/officeDocument/2006/relationships/customXml" Target="../ink/ink1558.xml"/><Relationship Id="rId47" Type="http://schemas.openxmlformats.org/officeDocument/2006/relationships/customXml" Target="../ink/ink1324.xml"/><Relationship Id="rId89" Type="http://schemas.openxmlformats.org/officeDocument/2006/relationships/customXml" Target="../ink/ink1345.xml"/><Relationship Id="rId112" Type="http://schemas.openxmlformats.org/officeDocument/2006/relationships/image" Target="../media/image1359.png"/><Relationship Id="rId154" Type="http://schemas.openxmlformats.org/officeDocument/2006/relationships/image" Target="../media/image1380.png"/><Relationship Id="rId361" Type="http://schemas.openxmlformats.org/officeDocument/2006/relationships/customXml" Target="../ink/ink1481.xml"/><Relationship Id="rId557" Type="http://schemas.openxmlformats.org/officeDocument/2006/relationships/customXml" Target="../ink/ink1579.xml"/><Relationship Id="rId599" Type="http://schemas.openxmlformats.org/officeDocument/2006/relationships/customXml" Target="../ink/ink1600.xml"/><Relationship Id="rId196" Type="http://schemas.openxmlformats.org/officeDocument/2006/relationships/image" Target="../media/image1401.png"/><Relationship Id="rId417" Type="http://schemas.openxmlformats.org/officeDocument/2006/relationships/customXml" Target="../ink/ink1509.xml"/><Relationship Id="rId459" Type="http://schemas.openxmlformats.org/officeDocument/2006/relationships/customXml" Target="../ink/ink1530.xml"/><Relationship Id="rId624" Type="http://schemas.openxmlformats.org/officeDocument/2006/relationships/image" Target="../media/image1615.png"/><Relationship Id="rId16" Type="http://schemas.openxmlformats.org/officeDocument/2006/relationships/image" Target="../media/image1311.png"/><Relationship Id="rId221" Type="http://schemas.openxmlformats.org/officeDocument/2006/relationships/customXml" Target="../ink/ink1411.xml"/><Relationship Id="rId263" Type="http://schemas.openxmlformats.org/officeDocument/2006/relationships/customXml" Target="../ink/ink1432.xml"/><Relationship Id="rId319" Type="http://schemas.openxmlformats.org/officeDocument/2006/relationships/customXml" Target="../ink/ink1460.xml"/><Relationship Id="rId470" Type="http://schemas.openxmlformats.org/officeDocument/2006/relationships/image" Target="../media/image1538.png"/><Relationship Id="rId526" Type="http://schemas.openxmlformats.org/officeDocument/2006/relationships/image" Target="../media/image1566.png"/><Relationship Id="rId58" Type="http://schemas.openxmlformats.org/officeDocument/2006/relationships/image" Target="../media/image1332.png"/><Relationship Id="rId123" Type="http://schemas.openxmlformats.org/officeDocument/2006/relationships/customXml" Target="../ink/ink1362.xml"/><Relationship Id="rId330" Type="http://schemas.openxmlformats.org/officeDocument/2006/relationships/image" Target="../media/image1468.png"/><Relationship Id="rId568" Type="http://schemas.openxmlformats.org/officeDocument/2006/relationships/image" Target="../media/image1587.png"/><Relationship Id="rId165" Type="http://schemas.openxmlformats.org/officeDocument/2006/relationships/customXml" Target="../ink/ink1383.xml"/><Relationship Id="rId372" Type="http://schemas.openxmlformats.org/officeDocument/2006/relationships/image" Target="../media/image1489.png"/><Relationship Id="rId428" Type="http://schemas.openxmlformats.org/officeDocument/2006/relationships/image" Target="../media/image1517.png"/><Relationship Id="rId232" Type="http://schemas.openxmlformats.org/officeDocument/2006/relationships/image" Target="../media/image1419.png"/><Relationship Id="rId274" Type="http://schemas.openxmlformats.org/officeDocument/2006/relationships/image" Target="../media/image1440.png"/><Relationship Id="rId481" Type="http://schemas.openxmlformats.org/officeDocument/2006/relationships/customXml" Target="../ink/ink1541.xml"/><Relationship Id="rId27" Type="http://schemas.openxmlformats.org/officeDocument/2006/relationships/customXml" Target="../ink/ink1314.xml"/><Relationship Id="rId69" Type="http://schemas.openxmlformats.org/officeDocument/2006/relationships/customXml" Target="../ink/ink1335.xml"/><Relationship Id="rId134" Type="http://schemas.openxmlformats.org/officeDocument/2006/relationships/image" Target="../media/image1370.png"/><Relationship Id="rId537" Type="http://schemas.openxmlformats.org/officeDocument/2006/relationships/customXml" Target="../ink/ink1569.xml"/><Relationship Id="rId579" Type="http://schemas.openxmlformats.org/officeDocument/2006/relationships/customXml" Target="../ink/ink1590.xml"/><Relationship Id="rId80" Type="http://schemas.openxmlformats.org/officeDocument/2006/relationships/image" Target="../media/image1343.png"/><Relationship Id="rId176" Type="http://schemas.openxmlformats.org/officeDocument/2006/relationships/image" Target="../media/image1391.png"/><Relationship Id="rId341" Type="http://schemas.openxmlformats.org/officeDocument/2006/relationships/customXml" Target="../ink/ink1471.xml"/><Relationship Id="rId383" Type="http://schemas.openxmlformats.org/officeDocument/2006/relationships/customXml" Target="../ink/ink1492.xml"/><Relationship Id="rId439" Type="http://schemas.openxmlformats.org/officeDocument/2006/relationships/customXml" Target="../ink/ink1520.xml"/><Relationship Id="rId590" Type="http://schemas.openxmlformats.org/officeDocument/2006/relationships/image" Target="../media/image1598.png"/><Relationship Id="rId604" Type="http://schemas.openxmlformats.org/officeDocument/2006/relationships/image" Target="../media/image1605.png"/><Relationship Id="rId201" Type="http://schemas.openxmlformats.org/officeDocument/2006/relationships/customXml" Target="../ink/ink1401.xml"/><Relationship Id="rId243" Type="http://schemas.openxmlformats.org/officeDocument/2006/relationships/customXml" Target="../ink/ink1422.xml"/><Relationship Id="rId285" Type="http://schemas.openxmlformats.org/officeDocument/2006/relationships/customXml" Target="../ink/ink1443.xml"/><Relationship Id="rId450" Type="http://schemas.openxmlformats.org/officeDocument/2006/relationships/image" Target="../media/image1528.png"/><Relationship Id="rId506" Type="http://schemas.openxmlformats.org/officeDocument/2006/relationships/image" Target="../media/image1556.png"/><Relationship Id="rId38" Type="http://schemas.openxmlformats.org/officeDocument/2006/relationships/image" Target="../media/image1322.png"/><Relationship Id="rId103" Type="http://schemas.openxmlformats.org/officeDocument/2006/relationships/customXml" Target="../ink/ink1352.xml"/><Relationship Id="rId310" Type="http://schemas.openxmlformats.org/officeDocument/2006/relationships/image" Target="../media/image1458.png"/><Relationship Id="rId492" Type="http://schemas.openxmlformats.org/officeDocument/2006/relationships/image" Target="../media/image1549.png"/><Relationship Id="rId548" Type="http://schemas.openxmlformats.org/officeDocument/2006/relationships/image" Target="../media/image1577.png"/><Relationship Id="rId91" Type="http://schemas.openxmlformats.org/officeDocument/2006/relationships/customXml" Target="../ink/ink1346.xml"/><Relationship Id="rId145" Type="http://schemas.openxmlformats.org/officeDocument/2006/relationships/customXml" Target="../ink/ink1373.xml"/><Relationship Id="rId187" Type="http://schemas.openxmlformats.org/officeDocument/2006/relationships/customXml" Target="../ink/ink1394.xml"/><Relationship Id="rId352" Type="http://schemas.openxmlformats.org/officeDocument/2006/relationships/image" Target="../media/image1479.png"/><Relationship Id="rId394" Type="http://schemas.openxmlformats.org/officeDocument/2006/relationships/image" Target="../media/image1500.png"/><Relationship Id="rId408" Type="http://schemas.openxmlformats.org/officeDocument/2006/relationships/image" Target="../media/image1507.png"/><Relationship Id="rId615" Type="http://schemas.openxmlformats.org/officeDocument/2006/relationships/customXml" Target="../ink/ink1608.xml"/><Relationship Id="rId212" Type="http://schemas.openxmlformats.org/officeDocument/2006/relationships/image" Target="../media/image1409.png"/><Relationship Id="rId254" Type="http://schemas.openxmlformats.org/officeDocument/2006/relationships/image" Target="../media/image1430.png"/><Relationship Id="rId49" Type="http://schemas.openxmlformats.org/officeDocument/2006/relationships/customXml" Target="../ink/ink1325.xml"/><Relationship Id="rId114" Type="http://schemas.openxmlformats.org/officeDocument/2006/relationships/image" Target="../media/image1360.png"/><Relationship Id="rId296" Type="http://schemas.openxmlformats.org/officeDocument/2006/relationships/image" Target="../media/image1451.png"/><Relationship Id="rId461" Type="http://schemas.openxmlformats.org/officeDocument/2006/relationships/customXml" Target="../ink/ink1531.xml"/><Relationship Id="rId517" Type="http://schemas.openxmlformats.org/officeDocument/2006/relationships/customXml" Target="../ink/ink1559.xml"/><Relationship Id="rId559" Type="http://schemas.openxmlformats.org/officeDocument/2006/relationships/customXml" Target="../ink/ink1580.xml"/><Relationship Id="rId60" Type="http://schemas.openxmlformats.org/officeDocument/2006/relationships/image" Target="../media/image1333.png"/><Relationship Id="rId156" Type="http://schemas.openxmlformats.org/officeDocument/2006/relationships/image" Target="../media/image1381.png"/><Relationship Id="rId198" Type="http://schemas.openxmlformats.org/officeDocument/2006/relationships/image" Target="../media/image1402.png"/><Relationship Id="rId321" Type="http://schemas.openxmlformats.org/officeDocument/2006/relationships/customXml" Target="../ink/ink1461.xml"/><Relationship Id="rId363" Type="http://schemas.openxmlformats.org/officeDocument/2006/relationships/customXml" Target="../ink/ink1482.xml"/><Relationship Id="rId419" Type="http://schemas.openxmlformats.org/officeDocument/2006/relationships/customXml" Target="../ink/ink1510.xml"/><Relationship Id="rId570" Type="http://schemas.openxmlformats.org/officeDocument/2006/relationships/image" Target="../media/image1588.png"/><Relationship Id="rId626" Type="http://schemas.openxmlformats.org/officeDocument/2006/relationships/image" Target="../media/image1616.png"/><Relationship Id="rId223" Type="http://schemas.openxmlformats.org/officeDocument/2006/relationships/customXml" Target="../ink/ink1412.xml"/><Relationship Id="rId430" Type="http://schemas.openxmlformats.org/officeDocument/2006/relationships/image" Target="../media/image1518.png"/><Relationship Id="rId18" Type="http://schemas.openxmlformats.org/officeDocument/2006/relationships/image" Target="../media/image1312.png"/><Relationship Id="rId265" Type="http://schemas.openxmlformats.org/officeDocument/2006/relationships/customXml" Target="../ink/ink1433.xml"/><Relationship Id="rId472" Type="http://schemas.openxmlformats.org/officeDocument/2006/relationships/image" Target="../media/image1539.png"/><Relationship Id="rId528" Type="http://schemas.openxmlformats.org/officeDocument/2006/relationships/image" Target="../media/image1567.png"/><Relationship Id="rId125" Type="http://schemas.openxmlformats.org/officeDocument/2006/relationships/customXml" Target="../ink/ink1363.xml"/><Relationship Id="rId167" Type="http://schemas.openxmlformats.org/officeDocument/2006/relationships/customXml" Target="../ink/ink1384.xml"/><Relationship Id="rId332" Type="http://schemas.openxmlformats.org/officeDocument/2006/relationships/image" Target="../media/image1469.png"/><Relationship Id="rId374" Type="http://schemas.openxmlformats.org/officeDocument/2006/relationships/image" Target="../media/image1490.png"/><Relationship Id="rId581" Type="http://schemas.openxmlformats.org/officeDocument/2006/relationships/customXml" Target="../ink/ink1591.xml"/><Relationship Id="rId71" Type="http://schemas.openxmlformats.org/officeDocument/2006/relationships/customXml" Target="../ink/ink1336.xml"/><Relationship Id="rId234" Type="http://schemas.openxmlformats.org/officeDocument/2006/relationships/image" Target="../media/image1420.png"/><Relationship Id="rId2" Type="http://schemas.openxmlformats.org/officeDocument/2006/relationships/image" Target="../media/image8100.png"/><Relationship Id="rId29" Type="http://schemas.openxmlformats.org/officeDocument/2006/relationships/customXml" Target="../ink/ink1315.xml"/><Relationship Id="rId276" Type="http://schemas.openxmlformats.org/officeDocument/2006/relationships/image" Target="../media/image1441.png"/><Relationship Id="rId441" Type="http://schemas.openxmlformats.org/officeDocument/2006/relationships/customXml" Target="../ink/ink1521.xml"/><Relationship Id="rId483" Type="http://schemas.openxmlformats.org/officeDocument/2006/relationships/customXml" Target="../ink/ink1542.xml"/><Relationship Id="rId539" Type="http://schemas.openxmlformats.org/officeDocument/2006/relationships/customXml" Target="../ink/ink1570.xml"/><Relationship Id="rId40" Type="http://schemas.openxmlformats.org/officeDocument/2006/relationships/image" Target="../media/image1323.png"/><Relationship Id="rId136" Type="http://schemas.openxmlformats.org/officeDocument/2006/relationships/image" Target="../media/image1371.png"/><Relationship Id="rId178" Type="http://schemas.openxmlformats.org/officeDocument/2006/relationships/image" Target="../media/image1392.png"/><Relationship Id="rId301" Type="http://schemas.openxmlformats.org/officeDocument/2006/relationships/customXml" Target="../ink/ink1451.xml"/><Relationship Id="rId343" Type="http://schemas.openxmlformats.org/officeDocument/2006/relationships/customXml" Target="../ink/ink1472.xml"/><Relationship Id="rId550" Type="http://schemas.openxmlformats.org/officeDocument/2006/relationships/image" Target="../media/image1578.png"/><Relationship Id="rId82" Type="http://schemas.openxmlformats.org/officeDocument/2006/relationships/image" Target="../media/image1344.png"/><Relationship Id="rId203" Type="http://schemas.openxmlformats.org/officeDocument/2006/relationships/customXml" Target="../ink/ink1402.xml"/><Relationship Id="rId385" Type="http://schemas.openxmlformats.org/officeDocument/2006/relationships/customXml" Target="../ink/ink1493.xml"/><Relationship Id="rId592" Type="http://schemas.openxmlformats.org/officeDocument/2006/relationships/image" Target="../media/image1599.png"/><Relationship Id="rId606" Type="http://schemas.openxmlformats.org/officeDocument/2006/relationships/image" Target="../media/image1606.png"/><Relationship Id="rId245" Type="http://schemas.openxmlformats.org/officeDocument/2006/relationships/customXml" Target="../ink/ink1423.xml"/><Relationship Id="rId287" Type="http://schemas.openxmlformats.org/officeDocument/2006/relationships/customXml" Target="../ink/ink1444.xml"/><Relationship Id="rId410" Type="http://schemas.openxmlformats.org/officeDocument/2006/relationships/image" Target="../media/image1508.png"/><Relationship Id="rId452" Type="http://schemas.openxmlformats.org/officeDocument/2006/relationships/image" Target="../media/image1529.png"/><Relationship Id="rId494" Type="http://schemas.openxmlformats.org/officeDocument/2006/relationships/image" Target="../media/image1550.png"/><Relationship Id="rId508" Type="http://schemas.openxmlformats.org/officeDocument/2006/relationships/image" Target="../media/image1557.png"/><Relationship Id="rId105" Type="http://schemas.openxmlformats.org/officeDocument/2006/relationships/customXml" Target="../ink/ink1353.xml"/><Relationship Id="rId147" Type="http://schemas.openxmlformats.org/officeDocument/2006/relationships/customXml" Target="../ink/ink1374.xml"/><Relationship Id="rId312" Type="http://schemas.openxmlformats.org/officeDocument/2006/relationships/image" Target="../media/image1459.png"/><Relationship Id="rId354" Type="http://schemas.openxmlformats.org/officeDocument/2006/relationships/image" Target="../media/image1480.png"/><Relationship Id="rId51" Type="http://schemas.openxmlformats.org/officeDocument/2006/relationships/customXml" Target="../ink/ink1326.xml"/><Relationship Id="rId93" Type="http://schemas.openxmlformats.org/officeDocument/2006/relationships/customXml" Target="../ink/ink1347.xml"/><Relationship Id="rId189" Type="http://schemas.openxmlformats.org/officeDocument/2006/relationships/customXml" Target="../ink/ink1395.xml"/><Relationship Id="rId396" Type="http://schemas.openxmlformats.org/officeDocument/2006/relationships/image" Target="../media/image1501.png"/><Relationship Id="rId561" Type="http://schemas.openxmlformats.org/officeDocument/2006/relationships/customXml" Target="../ink/ink1581.xml"/><Relationship Id="rId617" Type="http://schemas.openxmlformats.org/officeDocument/2006/relationships/customXml" Target="../ink/ink1609.xml"/><Relationship Id="rId214" Type="http://schemas.openxmlformats.org/officeDocument/2006/relationships/image" Target="../media/image1410.png"/><Relationship Id="rId256" Type="http://schemas.openxmlformats.org/officeDocument/2006/relationships/image" Target="../media/image1431.png"/><Relationship Id="rId298" Type="http://schemas.openxmlformats.org/officeDocument/2006/relationships/image" Target="../media/image1452.png"/><Relationship Id="rId421" Type="http://schemas.openxmlformats.org/officeDocument/2006/relationships/customXml" Target="../ink/ink1511.xml"/><Relationship Id="rId463" Type="http://schemas.openxmlformats.org/officeDocument/2006/relationships/customXml" Target="../ink/ink1532.xml"/><Relationship Id="rId519" Type="http://schemas.openxmlformats.org/officeDocument/2006/relationships/customXml" Target="../ink/ink1560.xml"/><Relationship Id="rId116" Type="http://schemas.openxmlformats.org/officeDocument/2006/relationships/image" Target="../media/image1361.png"/><Relationship Id="rId158" Type="http://schemas.openxmlformats.org/officeDocument/2006/relationships/image" Target="../media/image1382.png"/><Relationship Id="rId323" Type="http://schemas.openxmlformats.org/officeDocument/2006/relationships/customXml" Target="../ink/ink1462.xml"/><Relationship Id="rId530" Type="http://schemas.openxmlformats.org/officeDocument/2006/relationships/image" Target="../media/image1568.png"/><Relationship Id="rId20" Type="http://schemas.openxmlformats.org/officeDocument/2006/relationships/image" Target="../media/image1313.png"/><Relationship Id="rId62" Type="http://schemas.openxmlformats.org/officeDocument/2006/relationships/image" Target="../media/image1334.png"/><Relationship Id="rId365" Type="http://schemas.openxmlformats.org/officeDocument/2006/relationships/customXml" Target="../ink/ink1483.xml"/><Relationship Id="rId572" Type="http://schemas.openxmlformats.org/officeDocument/2006/relationships/image" Target="../media/image1589.png"/><Relationship Id="rId628" Type="http://schemas.openxmlformats.org/officeDocument/2006/relationships/image" Target="../media/image1617.png"/><Relationship Id="rId225" Type="http://schemas.openxmlformats.org/officeDocument/2006/relationships/customXml" Target="../ink/ink1413.xml"/><Relationship Id="rId267" Type="http://schemas.openxmlformats.org/officeDocument/2006/relationships/customXml" Target="../ink/ink1434.xml"/><Relationship Id="rId432" Type="http://schemas.openxmlformats.org/officeDocument/2006/relationships/image" Target="../media/image1519.png"/><Relationship Id="rId474" Type="http://schemas.openxmlformats.org/officeDocument/2006/relationships/image" Target="../media/image1540.png"/><Relationship Id="rId127" Type="http://schemas.openxmlformats.org/officeDocument/2006/relationships/customXml" Target="../ink/ink1364.xml"/><Relationship Id="rId31" Type="http://schemas.openxmlformats.org/officeDocument/2006/relationships/customXml" Target="../ink/ink1316.xml"/><Relationship Id="rId73" Type="http://schemas.openxmlformats.org/officeDocument/2006/relationships/customXml" Target="../ink/ink1337.xml"/><Relationship Id="rId169" Type="http://schemas.openxmlformats.org/officeDocument/2006/relationships/customXml" Target="../ink/ink1385.xml"/><Relationship Id="rId334" Type="http://schemas.openxmlformats.org/officeDocument/2006/relationships/image" Target="../media/image1470.png"/><Relationship Id="rId376" Type="http://schemas.openxmlformats.org/officeDocument/2006/relationships/image" Target="../media/image1491.png"/><Relationship Id="rId541" Type="http://schemas.openxmlformats.org/officeDocument/2006/relationships/customXml" Target="../ink/ink1571.xml"/><Relationship Id="rId583" Type="http://schemas.openxmlformats.org/officeDocument/2006/relationships/customXml" Target="../ink/ink1592.xml"/><Relationship Id="rId4" Type="http://schemas.openxmlformats.org/officeDocument/2006/relationships/image" Target="../media/image1305.png"/><Relationship Id="rId180" Type="http://schemas.openxmlformats.org/officeDocument/2006/relationships/image" Target="../media/image1393.png"/><Relationship Id="rId236" Type="http://schemas.openxmlformats.org/officeDocument/2006/relationships/image" Target="../media/image1421.png"/><Relationship Id="rId278" Type="http://schemas.openxmlformats.org/officeDocument/2006/relationships/image" Target="../media/image1442.png"/><Relationship Id="rId401" Type="http://schemas.openxmlformats.org/officeDocument/2006/relationships/customXml" Target="../ink/ink1501.xml"/><Relationship Id="rId443" Type="http://schemas.openxmlformats.org/officeDocument/2006/relationships/customXml" Target="../ink/ink1522.xml"/><Relationship Id="rId303" Type="http://schemas.openxmlformats.org/officeDocument/2006/relationships/customXml" Target="../ink/ink1452.xml"/><Relationship Id="rId485" Type="http://schemas.openxmlformats.org/officeDocument/2006/relationships/customXml" Target="../ink/ink1543.xml"/><Relationship Id="rId42" Type="http://schemas.openxmlformats.org/officeDocument/2006/relationships/image" Target="../media/image1324.png"/><Relationship Id="rId84" Type="http://schemas.openxmlformats.org/officeDocument/2006/relationships/image" Target="../media/image1345.png"/><Relationship Id="rId138" Type="http://schemas.openxmlformats.org/officeDocument/2006/relationships/image" Target="../media/image1372.png"/><Relationship Id="rId345" Type="http://schemas.openxmlformats.org/officeDocument/2006/relationships/customXml" Target="../ink/ink1473.xml"/><Relationship Id="rId387" Type="http://schemas.openxmlformats.org/officeDocument/2006/relationships/customXml" Target="../ink/ink1494.xml"/><Relationship Id="rId510" Type="http://schemas.openxmlformats.org/officeDocument/2006/relationships/image" Target="../media/image1558.png"/><Relationship Id="rId552" Type="http://schemas.openxmlformats.org/officeDocument/2006/relationships/image" Target="../media/image1579.png"/><Relationship Id="rId594" Type="http://schemas.openxmlformats.org/officeDocument/2006/relationships/image" Target="../media/image1600.png"/><Relationship Id="rId608" Type="http://schemas.openxmlformats.org/officeDocument/2006/relationships/image" Target="../media/image1607.png"/><Relationship Id="rId191" Type="http://schemas.openxmlformats.org/officeDocument/2006/relationships/customXml" Target="../ink/ink1396.xml"/><Relationship Id="rId205" Type="http://schemas.openxmlformats.org/officeDocument/2006/relationships/customXml" Target="../ink/ink1403.xml"/><Relationship Id="rId247" Type="http://schemas.openxmlformats.org/officeDocument/2006/relationships/customXml" Target="../ink/ink1424.xml"/><Relationship Id="rId412" Type="http://schemas.openxmlformats.org/officeDocument/2006/relationships/image" Target="../media/image1509.png"/><Relationship Id="rId107" Type="http://schemas.openxmlformats.org/officeDocument/2006/relationships/customXml" Target="../ink/ink1354.xml"/><Relationship Id="rId289" Type="http://schemas.openxmlformats.org/officeDocument/2006/relationships/customXml" Target="../ink/ink1445.xml"/><Relationship Id="rId454" Type="http://schemas.openxmlformats.org/officeDocument/2006/relationships/image" Target="../media/image1530.png"/><Relationship Id="rId496" Type="http://schemas.openxmlformats.org/officeDocument/2006/relationships/image" Target="../media/image1551.png"/><Relationship Id="rId11" Type="http://schemas.openxmlformats.org/officeDocument/2006/relationships/customXml" Target="../ink/ink1306.xml"/><Relationship Id="rId53" Type="http://schemas.openxmlformats.org/officeDocument/2006/relationships/customXml" Target="../ink/ink1327.xml"/><Relationship Id="rId149" Type="http://schemas.openxmlformats.org/officeDocument/2006/relationships/customXml" Target="../ink/ink1375.xml"/><Relationship Id="rId314" Type="http://schemas.openxmlformats.org/officeDocument/2006/relationships/image" Target="../media/image1460.png"/><Relationship Id="rId356" Type="http://schemas.openxmlformats.org/officeDocument/2006/relationships/image" Target="../media/image1481.png"/><Relationship Id="rId398" Type="http://schemas.openxmlformats.org/officeDocument/2006/relationships/image" Target="../media/image1502.png"/><Relationship Id="rId521" Type="http://schemas.openxmlformats.org/officeDocument/2006/relationships/customXml" Target="../ink/ink1561.xml"/><Relationship Id="rId563" Type="http://schemas.openxmlformats.org/officeDocument/2006/relationships/customXml" Target="../ink/ink1582.xml"/><Relationship Id="rId619" Type="http://schemas.openxmlformats.org/officeDocument/2006/relationships/customXml" Target="../ink/ink1610.xml"/><Relationship Id="rId95" Type="http://schemas.openxmlformats.org/officeDocument/2006/relationships/customXml" Target="../ink/ink1348.xml"/><Relationship Id="rId160" Type="http://schemas.openxmlformats.org/officeDocument/2006/relationships/image" Target="../media/image1383.png"/><Relationship Id="rId216" Type="http://schemas.openxmlformats.org/officeDocument/2006/relationships/image" Target="../media/image1411.png"/><Relationship Id="rId423" Type="http://schemas.openxmlformats.org/officeDocument/2006/relationships/customXml" Target="../ink/ink1512.xml"/><Relationship Id="rId258" Type="http://schemas.openxmlformats.org/officeDocument/2006/relationships/image" Target="../media/image1432.png"/><Relationship Id="rId465" Type="http://schemas.openxmlformats.org/officeDocument/2006/relationships/customXml" Target="../ink/ink1533.xml"/><Relationship Id="rId22" Type="http://schemas.openxmlformats.org/officeDocument/2006/relationships/image" Target="../media/image1314.png"/><Relationship Id="rId64" Type="http://schemas.openxmlformats.org/officeDocument/2006/relationships/image" Target="../media/image1335.png"/><Relationship Id="rId118" Type="http://schemas.openxmlformats.org/officeDocument/2006/relationships/image" Target="../media/image1362.png"/><Relationship Id="rId325" Type="http://schemas.openxmlformats.org/officeDocument/2006/relationships/customXml" Target="../ink/ink1463.xml"/><Relationship Id="rId367" Type="http://schemas.openxmlformats.org/officeDocument/2006/relationships/customXml" Target="../ink/ink1484.xml"/><Relationship Id="rId532" Type="http://schemas.openxmlformats.org/officeDocument/2006/relationships/image" Target="../media/image1569.png"/><Relationship Id="rId574" Type="http://schemas.openxmlformats.org/officeDocument/2006/relationships/image" Target="../media/image1590.png"/><Relationship Id="rId171" Type="http://schemas.openxmlformats.org/officeDocument/2006/relationships/customXml" Target="../ink/ink1386.xml"/><Relationship Id="rId227" Type="http://schemas.openxmlformats.org/officeDocument/2006/relationships/customXml" Target="../ink/ink1414.xml"/><Relationship Id="rId269" Type="http://schemas.openxmlformats.org/officeDocument/2006/relationships/customXml" Target="../ink/ink1435.xml"/><Relationship Id="rId434" Type="http://schemas.openxmlformats.org/officeDocument/2006/relationships/image" Target="../media/image1520.png"/><Relationship Id="rId476" Type="http://schemas.openxmlformats.org/officeDocument/2006/relationships/image" Target="../media/image1541.png"/><Relationship Id="rId33" Type="http://schemas.openxmlformats.org/officeDocument/2006/relationships/customXml" Target="../ink/ink1317.xml"/><Relationship Id="rId129" Type="http://schemas.openxmlformats.org/officeDocument/2006/relationships/customXml" Target="../ink/ink1365.xml"/><Relationship Id="rId280" Type="http://schemas.openxmlformats.org/officeDocument/2006/relationships/image" Target="../media/image1443.png"/><Relationship Id="rId336" Type="http://schemas.openxmlformats.org/officeDocument/2006/relationships/image" Target="../media/image1471.png"/><Relationship Id="rId501" Type="http://schemas.openxmlformats.org/officeDocument/2006/relationships/customXml" Target="../ink/ink1551.xml"/><Relationship Id="rId543" Type="http://schemas.openxmlformats.org/officeDocument/2006/relationships/customXml" Target="../ink/ink1572.xml"/><Relationship Id="rId75" Type="http://schemas.openxmlformats.org/officeDocument/2006/relationships/customXml" Target="../ink/ink1338.xml"/><Relationship Id="rId140" Type="http://schemas.openxmlformats.org/officeDocument/2006/relationships/image" Target="../media/image1373.png"/><Relationship Id="rId182" Type="http://schemas.openxmlformats.org/officeDocument/2006/relationships/image" Target="../media/image1394.png"/><Relationship Id="rId378" Type="http://schemas.openxmlformats.org/officeDocument/2006/relationships/image" Target="../media/image1492.png"/><Relationship Id="rId403" Type="http://schemas.openxmlformats.org/officeDocument/2006/relationships/customXml" Target="../ink/ink1502.xml"/><Relationship Id="rId585" Type="http://schemas.openxmlformats.org/officeDocument/2006/relationships/customXml" Target="../ink/ink1593.xml"/><Relationship Id="rId6" Type="http://schemas.openxmlformats.org/officeDocument/2006/relationships/image" Target="../media/image1306.png"/><Relationship Id="rId238" Type="http://schemas.openxmlformats.org/officeDocument/2006/relationships/image" Target="../media/image1422.png"/><Relationship Id="rId445" Type="http://schemas.openxmlformats.org/officeDocument/2006/relationships/customXml" Target="../ink/ink1523.xml"/><Relationship Id="rId487" Type="http://schemas.openxmlformats.org/officeDocument/2006/relationships/customXml" Target="../ink/ink1544.xml"/><Relationship Id="rId610" Type="http://schemas.openxmlformats.org/officeDocument/2006/relationships/image" Target="../media/image1608.png"/><Relationship Id="rId291" Type="http://schemas.openxmlformats.org/officeDocument/2006/relationships/customXml" Target="../ink/ink1446.xml"/><Relationship Id="rId305" Type="http://schemas.openxmlformats.org/officeDocument/2006/relationships/customXml" Target="../ink/ink1453.xml"/><Relationship Id="rId347" Type="http://schemas.openxmlformats.org/officeDocument/2006/relationships/customXml" Target="../ink/ink1474.xml"/><Relationship Id="rId512" Type="http://schemas.openxmlformats.org/officeDocument/2006/relationships/image" Target="../media/image1559.png"/><Relationship Id="rId44" Type="http://schemas.openxmlformats.org/officeDocument/2006/relationships/image" Target="../media/image1325.png"/><Relationship Id="rId86" Type="http://schemas.openxmlformats.org/officeDocument/2006/relationships/image" Target="../media/image1346.png"/><Relationship Id="rId151" Type="http://schemas.openxmlformats.org/officeDocument/2006/relationships/customXml" Target="../ink/ink1376.xml"/><Relationship Id="rId389" Type="http://schemas.openxmlformats.org/officeDocument/2006/relationships/customXml" Target="../ink/ink1495.xml"/><Relationship Id="rId554" Type="http://schemas.openxmlformats.org/officeDocument/2006/relationships/image" Target="../media/image1580.png"/><Relationship Id="rId596" Type="http://schemas.openxmlformats.org/officeDocument/2006/relationships/image" Target="../media/image1601.png"/><Relationship Id="rId193" Type="http://schemas.openxmlformats.org/officeDocument/2006/relationships/customXml" Target="../ink/ink1397.xml"/><Relationship Id="rId207" Type="http://schemas.openxmlformats.org/officeDocument/2006/relationships/customXml" Target="../ink/ink1404.xml"/><Relationship Id="rId249" Type="http://schemas.openxmlformats.org/officeDocument/2006/relationships/customXml" Target="../ink/ink1425.xml"/><Relationship Id="rId414" Type="http://schemas.openxmlformats.org/officeDocument/2006/relationships/image" Target="../media/image1510.png"/><Relationship Id="rId456" Type="http://schemas.openxmlformats.org/officeDocument/2006/relationships/image" Target="../media/image1531.png"/><Relationship Id="rId498" Type="http://schemas.openxmlformats.org/officeDocument/2006/relationships/image" Target="../media/image1552.png"/><Relationship Id="rId621" Type="http://schemas.openxmlformats.org/officeDocument/2006/relationships/customXml" Target="../ink/ink1611.xml"/><Relationship Id="rId13" Type="http://schemas.openxmlformats.org/officeDocument/2006/relationships/customXml" Target="../ink/ink1307.xml"/><Relationship Id="rId109" Type="http://schemas.openxmlformats.org/officeDocument/2006/relationships/customXml" Target="../ink/ink1355.xml"/><Relationship Id="rId260" Type="http://schemas.openxmlformats.org/officeDocument/2006/relationships/image" Target="../media/image1433.png"/><Relationship Id="rId316" Type="http://schemas.openxmlformats.org/officeDocument/2006/relationships/image" Target="../media/image1461.png"/><Relationship Id="rId523" Type="http://schemas.openxmlformats.org/officeDocument/2006/relationships/customXml" Target="../ink/ink1562.xml"/><Relationship Id="rId55" Type="http://schemas.openxmlformats.org/officeDocument/2006/relationships/customXml" Target="../ink/ink1328.xml"/><Relationship Id="rId97" Type="http://schemas.openxmlformats.org/officeDocument/2006/relationships/customXml" Target="../ink/ink1349.xml"/><Relationship Id="rId120" Type="http://schemas.openxmlformats.org/officeDocument/2006/relationships/image" Target="../media/image1363.png"/><Relationship Id="rId358" Type="http://schemas.openxmlformats.org/officeDocument/2006/relationships/image" Target="../media/image1482.png"/><Relationship Id="rId565" Type="http://schemas.openxmlformats.org/officeDocument/2006/relationships/customXml" Target="../ink/ink1583.xml"/><Relationship Id="rId162" Type="http://schemas.openxmlformats.org/officeDocument/2006/relationships/image" Target="../media/image1384.png"/><Relationship Id="rId218" Type="http://schemas.openxmlformats.org/officeDocument/2006/relationships/image" Target="../media/image1412.png"/><Relationship Id="rId425" Type="http://schemas.openxmlformats.org/officeDocument/2006/relationships/customXml" Target="../ink/ink1513.xml"/><Relationship Id="rId467" Type="http://schemas.openxmlformats.org/officeDocument/2006/relationships/customXml" Target="../ink/ink1534.xml"/><Relationship Id="rId271" Type="http://schemas.openxmlformats.org/officeDocument/2006/relationships/customXml" Target="../ink/ink1436.xml"/><Relationship Id="rId24" Type="http://schemas.openxmlformats.org/officeDocument/2006/relationships/image" Target="../media/image1315.png"/><Relationship Id="rId66" Type="http://schemas.openxmlformats.org/officeDocument/2006/relationships/image" Target="../media/image1336.png"/><Relationship Id="rId131" Type="http://schemas.openxmlformats.org/officeDocument/2006/relationships/customXml" Target="../ink/ink1366.xml"/><Relationship Id="rId327" Type="http://schemas.openxmlformats.org/officeDocument/2006/relationships/customXml" Target="../ink/ink1464.xml"/><Relationship Id="rId369" Type="http://schemas.openxmlformats.org/officeDocument/2006/relationships/customXml" Target="../ink/ink1485.xml"/><Relationship Id="rId534" Type="http://schemas.openxmlformats.org/officeDocument/2006/relationships/image" Target="../media/image1570.png"/><Relationship Id="rId576" Type="http://schemas.openxmlformats.org/officeDocument/2006/relationships/image" Target="../media/image1591.png"/><Relationship Id="rId173" Type="http://schemas.openxmlformats.org/officeDocument/2006/relationships/customXml" Target="../ink/ink1387.xml"/><Relationship Id="rId229" Type="http://schemas.openxmlformats.org/officeDocument/2006/relationships/customXml" Target="../ink/ink1415.xml"/><Relationship Id="rId380" Type="http://schemas.openxmlformats.org/officeDocument/2006/relationships/image" Target="../media/image1493.png"/><Relationship Id="rId436" Type="http://schemas.openxmlformats.org/officeDocument/2006/relationships/image" Target="../media/image1521.png"/><Relationship Id="rId601" Type="http://schemas.openxmlformats.org/officeDocument/2006/relationships/customXml" Target="../ink/ink1601.xml"/><Relationship Id="rId240" Type="http://schemas.openxmlformats.org/officeDocument/2006/relationships/image" Target="../media/image1423.png"/><Relationship Id="rId478" Type="http://schemas.openxmlformats.org/officeDocument/2006/relationships/image" Target="../media/image1542.png"/><Relationship Id="rId35" Type="http://schemas.openxmlformats.org/officeDocument/2006/relationships/customXml" Target="../ink/ink1318.xml"/><Relationship Id="rId77" Type="http://schemas.openxmlformats.org/officeDocument/2006/relationships/customXml" Target="../ink/ink1339.xml"/><Relationship Id="rId100" Type="http://schemas.openxmlformats.org/officeDocument/2006/relationships/image" Target="../media/image1353.png"/><Relationship Id="rId282" Type="http://schemas.openxmlformats.org/officeDocument/2006/relationships/image" Target="../media/image1444.png"/><Relationship Id="rId338" Type="http://schemas.openxmlformats.org/officeDocument/2006/relationships/image" Target="../media/image1472.png"/><Relationship Id="rId503" Type="http://schemas.openxmlformats.org/officeDocument/2006/relationships/customXml" Target="../ink/ink1552.xml"/><Relationship Id="rId545" Type="http://schemas.openxmlformats.org/officeDocument/2006/relationships/customXml" Target="../ink/ink1573.xml"/><Relationship Id="rId587" Type="http://schemas.openxmlformats.org/officeDocument/2006/relationships/customXml" Target="../ink/ink1594.xml"/><Relationship Id="rId8" Type="http://schemas.openxmlformats.org/officeDocument/2006/relationships/image" Target="../media/image1307.png"/><Relationship Id="rId142" Type="http://schemas.openxmlformats.org/officeDocument/2006/relationships/image" Target="../media/image1374.png"/><Relationship Id="rId184" Type="http://schemas.openxmlformats.org/officeDocument/2006/relationships/image" Target="../media/image1395.png"/><Relationship Id="rId391" Type="http://schemas.openxmlformats.org/officeDocument/2006/relationships/customXml" Target="../ink/ink1496.xml"/><Relationship Id="rId405" Type="http://schemas.openxmlformats.org/officeDocument/2006/relationships/customXml" Target="../ink/ink1503.xml"/><Relationship Id="rId447" Type="http://schemas.openxmlformats.org/officeDocument/2006/relationships/customXml" Target="../ink/ink1524.xml"/><Relationship Id="rId612" Type="http://schemas.openxmlformats.org/officeDocument/2006/relationships/image" Target="../media/image1609.png"/><Relationship Id="rId251" Type="http://schemas.openxmlformats.org/officeDocument/2006/relationships/customXml" Target="../ink/ink1426.xml"/><Relationship Id="rId489" Type="http://schemas.openxmlformats.org/officeDocument/2006/relationships/customXml" Target="../ink/ink1545.xml"/><Relationship Id="rId46" Type="http://schemas.openxmlformats.org/officeDocument/2006/relationships/image" Target="../media/image1326.png"/><Relationship Id="rId293" Type="http://schemas.openxmlformats.org/officeDocument/2006/relationships/customXml" Target="../ink/ink1447.xml"/><Relationship Id="rId307" Type="http://schemas.openxmlformats.org/officeDocument/2006/relationships/customXml" Target="../ink/ink1454.xml"/><Relationship Id="rId349" Type="http://schemas.openxmlformats.org/officeDocument/2006/relationships/customXml" Target="../ink/ink1475.xml"/><Relationship Id="rId514" Type="http://schemas.openxmlformats.org/officeDocument/2006/relationships/image" Target="../media/image1560.png"/><Relationship Id="rId556" Type="http://schemas.openxmlformats.org/officeDocument/2006/relationships/image" Target="../media/image1581.png"/><Relationship Id="rId88" Type="http://schemas.openxmlformats.org/officeDocument/2006/relationships/image" Target="../media/image1347.png"/><Relationship Id="rId111" Type="http://schemas.openxmlformats.org/officeDocument/2006/relationships/customXml" Target="../ink/ink1356.xml"/><Relationship Id="rId153" Type="http://schemas.openxmlformats.org/officeDocument/2006/relationships/customXml" Target="../ink/ink1377.xml"/><Relationship Id="rId195" Type="http://schemas.openxmlformats.org/officeDocument/2006/relationships/customXml" Target="../ink/ink1398.xml"/><Relationship Id="rId209" Type="http://schemas.openxmlformats.org/officeDocument/2006/relationships/customXml" Target="../ink/ink1405.xml"/><Relationship Id="rId360" Type="http://schemas.openxmlformats.org/officeDocument/2006/relationships/image" Target="../media/image1483.png"/><Relationship Id="rId416" Type="http://schemas.openxmlformats.org/officeDocument/2006/relationships/image" Target="../media/image1511.png"/><Relationship Id="rId598" Type="http://schemas.openxmlformats.org/officeDocument/2006/relationships/image" Target="../media/image1602.png"/><Relationship Id="rId220" Type="http://schemas.openxmlformats.org/officeDocument/2006/relationships/image" Target="../media/image1413.png"/><Relationship Id="rId458" Type="http://schemas.openxmlformats.org/officeDocument/2006/relationships/image" Target="../media/image1532.png"/><Relationship Id="rId623" Type="http://schemas.openxmlformats.org/officeDocument/2006/relationships/customXml" Target="../ink/ink1612.xml"/><Relationship Id="rId15" Type="http://schemas.openxmlformats.org/officeDocument/2006/relationships/customXml" Target="../ink/ink1308.xml"/><Relationship Id="rId57" Type="http://schemas.openxmlformats.org/officeDocument/2006/relationships/customXml" Target="../ink/ink1329.xml"/><Relationship Id="rId262" Type="http://schemas.openxmlformats.org/officeDocument/2006/relationships/image" Target="../media/image1434.png"/><Relationship Id="rId318" Type="http://schemas.openxmlformats.org/officeDocument/2006/relationships/image" Target="../media/image1462.png"/><Relationship Id="rId525" Type="http://schemas.openxmlformats.org/officeDocument/2006/relationships/customXml" Target="../ink/ink1563.xml"/><Relationship Id="rId567" Type="http://schemas.openxmlformats.org/officeDocument/2006/relationships/customXml" Target="../ink/ink1584.xml"/><Relationship Id="rId99" Type="http://schemas.openxmlformats.org/officeDocument/2006/relationships/customXml" Target="../ink/ink1350.xml"/><Relationship Id="rId122" Type="http://schemas.openxmlformats.org/officeDocument/2006/relationships/image" Target="../media/image1364.png"/><Relationship Id="rId164" Type="http://schemas.openxmlformats.org/officeDocument/2006/relationships/image" Target="../media/image1385.png"/><Relationship Id="rId371" Type="http://schemas.openxmlformats.org/officeDocument/2006/relationships/customXml" Target="../ink/ink1486.xml"/><Relationship Id="rId427" Type="http://schemas.openxmlformats.org/officeDocument/2006/relationships/customXml" Target="../ink/ink1514.xml"/><Relationship Id="rId469" Type="http://schemas.openxmlformats.org/officeDocument/2006/relationships/customXml" Target="../ink/ink1535.xml"/><Relationship Id="rId26" Type="http://schemas.openxmlformats.org/officeDocument/2006/relationships/image" Target="../media/image1316.png"/><Relationship Id="rId231" Type="http://schemas.openxmlformats.org/officeDocument/2006/relationships/customXml" Target="../ink/ink1416.xml"/><Relationship Id="rId273" Type="http://schemas.openxmlformats.org/officeDocument/2006/relationships/customXml" Target="../ink/ink1437.xml"/><Relationship Id="rId329" Type="http://schemas.openxmlformats.org/officeDocument/2006/relationships/customXml" Target="../ink/ink1465.xml"/><Relationship Id="rId480" Type="http://schemas.openxmlformats.org/officeDocument/2006/relationships/image" Target="../media/image1543.png"/><Relationship Id="rId536" Type="http://schemas.openxmlformats.org/officeDocument/2006/relationships/image" Target="../media/image1571.png"/><Relationship Id="rId68" Type="http://schemas.openxmlformats.org/officeDocument/2006/relationships/image" Target="../media/image1337.png"/><Relationship Id="rId133" Type="http://schemas.openxmlformats.org/officeDocument/2006/relationships/customXml" Target="../ink/ink1367.xml"/><Relationship Id="rId175" Type="http://schemas.openxmlformats.org/officeDocument/2006/relationships/customXml" Target="../ink/ink1388.xml"/><Relationship Id="rId340" Type="http://schemas.openxmlformats.org/officeDocument/2006/relationships/image" Target="../media/image1473.png"/><Relationship Id="rId578" Type="http://schemas.openxmlformats.org/officeDocument/2006/relationships/image" Target="../media/image1592.png"/><Relationship Id="rId200" Type="http://schemas.openxmlformats.org/officeDocument/2006/relationships/image" Target="../media/image1403.png"/><Relationship Id="rId382" Type="http://schemas.openxmlformats.org/officeDocument/2006/relationships/image" Target="../media/image1494.png"/><Relationship Id="rId438" Type="http://schemas.openxmlformats.org/officeDocument/2006/relationships/image" Target="../media/image1522.png"/><Relationship Id="rId603" Type="http://schemas.openxmlformats.org/officeDocument/2006/relationships/customXml" Target="../ink/ink1602.xml"/><Relationship Id="rId242" Type="http://schemas.openxmlformats.org/officeDocument/2006/relationships/image" Target="../media/image1424.png"/><Relationship Id="rId284" Type="http://schemas.openxmlformats.org/officeDocument/2006/relationships/image" Target="../media/image1445.png"/><Relationship Id="rId491" Type="http://schemas.openxmlformats.org/officeDocument/2006/relationships/customXml" Target="../ink/ink1546.xml"/><Relationship Id="rId505" Type="http://schemas.openxmlformats.org/officeDocument/2006/relationships/customXml" Target="../ink/ink1553.xml"/><Relationship Id="rId37" Type="http://schemas.openxmlformats.org/officeDocument/2006/relationships/customXml" Target="../ink/ink1319.xml"/><Relationship Id="rId79" Type="http://schemas.openxmlformats.org/officeDocument/2006/relationships/customXml" Target="../ink/ink1340.xml"/><Relationship Id="rId102" Type="http://schemas.openxmlformats.org/officeDocument/2006/relationships/image" Target="../media/image1354.png"/><Relationship Id="rId144" Type="http://schemas.openxmlformats.org/officeDocument/2006/relationships/image" Target="../media/image1375.png"/><Relationship Id="rId547" Type="http://schemas.openxmlformats.org/officeDocument/2006/relationships/customXml" Target="../ink/ink1574.xml"/><Relationship Id="rId589" Type="http://schemas.openxmlformats.org/officeDocument/2006/relationships/customXml" Target="../ink/ink1595.xml"/><Relationship Id="rId90" Type="http://schemas.openxmlformats.org/officeDocument/2006/relationships/image" Target="../media/image1348.png"/><Relationship Id="rId186" Type="http://schemas.openxmlformats.org/officeDocument/2006/relationships/image" Target="../media/image1396.png"/><Relationship Id="rId351" Type="http://schemas.openxmlformats.org/officeDocument/2006/relationships/customXml" Target="../ink/ink1476.xml"/><Relationship Id="rId393" Type="http://schemas.openxmlformats.org/officeDocument/2006/relationships/customXml" Target="../ink/ink1497.xml"/><Relationship Id="rId407" Type="http://schemas.openxmlformats.org/officeDocument/2006/relationships/customXml" Target="../ink/ink1504.xml"/><Relationship Id="rId449" Type="http://schemas.openxmlformats.org/officeDocument/2006/relationships/customXml" Target="../ink/ink1525.xml"/><Relationship Id="rId614" Type="http://schemas.openxmlformats.org/officeDocument/2006/relationships/image" Target="../media/image1610.png"/><Relationship Id="rId211" Type="http://schemas.openxmlformats.org/officeDocument/2006/relationships/customXml" Target="../ink/ink1406.xml"/><Relationship Id="rId253" Type="http://schemas.openxmlformats.org/officeDocument/2006/relationships/customXml" Target="../ink/ink1427.xml"/><Relationship Id="rId295" Type="http://schemas.openxmlformats.org/officeDocument/2006/relationships/customXml" Target="../ink/ink1448.xml"/><Relationship Id="rId309" Type="http://schemas.openxmlformats.org/officeDocument/2006/relationships/customXml" Target="../ink/ink1455.xml"/><Relationship Id="rId460" Type="http://schemas.openxmlformats.org/officeDocument/2006/relationships/image" Target="../media/image1533.png"/><Relationship Id="rId516" Type="http://schemas.openxmlformats.org/officeDocument/2006/relationships/image" Target="../media/image1561.png"/><Relationship Id="rId48" Type="http://schemas.openxmlformats.org/officeDocument/2006/relationships/image" Target="../media/image1327.png"/><Relationship Id="rId113" Type="http://schemas.openxmlformats.org/officeDocument/2006/relationships/customXml" Target="../ink/ink1357.xml"/><Relationship Id="rId320" Type="http://schemas.openxmlformats.org/officeDocument/2006/relationships/image" Target="../media/image1463.png"/><Relationship Id="rId558" Type="http://schemas.openxmlformats.org/officeDocument/2006/relationships/image" Target="../media/image1582.png"/><Relationship Id="rId155" Type="http://schemas.openxmlformats.org/officeDocument/2006/relationships/customXml" Target="../ink/ink1378.xml"/><Relationship Id="rId197" Type="http://schemas.openxmlformats.org/officeDocument/2006/relationships/customXml" Target="../ink/ink1399.xml"/><Relationship Id="rId362" Type="http://schemas.openxmlformats.org/officeDocument/2006/relationships/image" Target="../media/image1484.png"/><Relationship Id="rId418" Type="http://schemas.openxmlformats.org/officeDocument/2006/relationships/image" Target="../media/image1512.png"/><Relationship Id="rId625" Type="http://schemas.openxmlformats.org/officeDocument/2006/relationships/customXml" Target="../ink/ink1613.xml"/><Relationship Id="rId222" Type="http://schemas.openxmlformats.org/officeDocument/2006/relationships/image" Target="../media/image1414.png"/><Relationship Id="rId264" Type="http://schemas.openxmlformats.org/officeDocument/2006/relationships/image" Target="../media/image1435.png"/><Relationship Id="rId471" Type="http://schemas.openxmlformats.org/officeDocument/2006/relationships/customXml" Target="../ink/ink1536.xml"/><Relationship Id="rId17" Type="http://schemas.openxmlformats.org/officeDocument/2006/relationships/customXml" Target="../ink/ink1309.xml"/><Relationship Id="rId59" Type="http://schemas.openxmlformats.org/officeDocument/2006/relationships/customXml" Target="../ink/ink1330.xml"/><Relationship Id="rId124" Type="http://schemas.openxmlformats.org/officeDocument/2006/relationships/image" Target="../media/image1365.png"/><Relationship Id="rId527" Type="http://schemas.openxmlformats.org/officeDocument/2006/relationships/customXml" Target="../ink/ink1564.xml"/><Relationship Id="rId569" Type="http://schemas.openxmlformats.org/officeDocument/2006/relationships/customXml" Target="../ink/ink1585.xml"/><Relationship Id="rId70" Type="http://schemas.openxmlformats.org/officeDocument/2006/relationships/image" Target="../media/image1338.png"/><Relationship Id="rId166" Type="http://schemas.openxmlformats.org/officeDocument/2006/relationships/image" Target="../media/image1386.png"/><Relationship Id="rId331" Type="http://schemas.openxmlformats.org/officeDocument/2006/relationships/customXml" Target="../ink/ink1466.xml"/><Relationship Id="rId373" Type="http://schemas.openxmlformats.org/officeDocument/2006/relationships/customXml" Target="../ink/ink1487.xml"/><Relationship Id="rId429" Type="http://schemas.openxmlformats.org/officeDocument/2006/relationships/customXml" Target="../ink/ink1515.xml"/><Relationship Id="rId580" Type="http://schemas.openxmlformats.org/officeDocument/2006/relationships/image" Target="../media/image1593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417.xml"/><Relationship Id="rId440" Type="http://schemas.openxmlformats.org/officeDocument/2006/relationships/image" Target="../media/image1523.png"/><Relationship Id="rId28" Type="http://schemas.openxmlformats.org/officeDocument/2006/relationships/image" Target="../media/image1317.png"/><Relationship Id="rId275" Type="http://schemas.openxmlformats.org/officeDocument/2006/relationships/customXml" Target="../ink/ink1438.xml"/><Relationship Id="rId300" Type="http://schemas.openxmlformats.org/officeDocument/2006/relationships/image" Target="../media/image1453.png"/><Relationship Id="rId482" Type="http://schemas.openxmlformats.org/officeDocument/2006/relationships/image" Target="../media/image1544.png"/><Relationship Id="rId538" Type="http://schemas.openxmlformats.org/officeDocument/2006/relationships/image" Target="../media/image1572.png"/><Relationship Id="rId81" Type="http://schemas.openxmlformats.org/officeDocument/2006/relationships/customXml" Target="../ink/ink1341.xml"/><Relationship Id="rId135" Type="http://schemas.openxmlformats.org/officeDocument/2006/relationships/customXml" Target="../ink/ink1368.xml"/><Relationship Id="rId177" Type="http://schemas.openxmlformats.org/officeDocument/2006/relationships/customXml" Target="../ink/ink1389.xml"/><Relationship Id="rId342" Type="http://schemas.openxmlformats.org/officeDocument/2006/relationships/image" Target="../media/image1474.png"/><Relationship Id="rId384" Type="http://schemas.openxmlformats.org/officeDocument/2006/relationships/image" Target="../media/image1495.png"/><Relationship Id="rId591" Type="http://schemas.openxmlformats.org/officeDocument/2006/relationships/customXml" Target="../ink/ink1596.xml"/><Relationship Id="rId605" Type="http://schemas.openxmlformats.org/officeDocument/2006/relationships/customXml" Target="../ink/ink1603.xml"/><Relationship Id="rId202" Type="http://schemas.openxmlformats.org/officeDocument/2006/relationships/image" Target="../media/image1404.png"/><Relationship Id="rId244" Type="http://schemas.openxmlformats.org/officeDocument/2006/relationships/image" Target="../media/image1425.png"/><Relationship Id="rId39" Type="http://schemas.openxmlformats.org/officeDocument/2006/relationships/customXml" Target="../ink/ink1320.xml"/><Relationship Id="rId286" Type="http://schemas.openxmlformats.org/officeDocument/2006/relationships/image" Target="../media/image1446.png"/><Relationship Id="rId451" Type="http://schemas.openxmlformats.org/officeDocument/2006/relationships/customXml" Target="../ink/ink1526.xml"/><Relationship Id="rId493" Type="http://schemas.openxmlformats.org/officeDocument/2006/relationships/customXml" Target="../ink/ink1547.xml"/><Relationship Id="rId507" Type="http://schemas.openxmlformats.org/officeDocument/2006/relationships/customXml" Target="../ink/ink1554.xml"/><Relationship Id="rId549" Type="http://schemas.openxmlformats.org/officeDocument/2006/relationships/customXml" Target="../ink/ink1575.xml"/><Relationship Id="rId50" Type="http://schemas.openxmlformats.org/officeDocument/2006/relationships/image" Target="../media/image1328.png"/><Relationship Id="rId104" Type="http://schemas.openxmlformats.org/officeDocument/2006/relationships/image" Target="../media/image1355.png"/><Relationship Id="rId146" Type="http://schemas.openxmlformats.org/officeDocument/2006/relationships/image" Target="../media/image1376.png"/><Relationship Id="rId188" Type="http://schemas.openxmlformats.org/officeDocument/2006/relationships/image" Target="../media/image1397.png"/><Relationship Id="rId311" Type="http://schemas.openxmlformats.org/officeDocument/2006/relationships/customXml" Target="../ink/ink1456.xml"/><Relationship Id="rId353" Type="http://schemas.openxmlformats.org/officeDocument/2006/relationships/customXml" Target="../ink/ink1477.xml"/><Relationship Id="rId395" Type="http://schemas.openxmlformats.org/officeDocument/2006/relationships/customXml" Target="../ink/ink1498.xml"/><Relationship Id="rId409" Type="http://schemas.openxmlformats.org/officeDocument/2006/relationships/customXml" Target="../ink/ink1505.xml"/><Relationship Id="rId560" Type="http://schemas.openxmlformats.org/officeDocument/2006/relationships/image" Target="../media/image1583.png"/><Relationship Id="rId92" Type="http://schemas.openxmlformats.org/officeDocument/2006/relationships/image" Target="../media/image1349.png"/><Relationship Id="rId213" Type="http://schemas.openxmlformats.org/officeDocument/2006/relationships/customXml" Target="../ink/ink1407.xml"/><Relationship Id="rId420" Type="http://schemas.openxmlformats.org/officeDocument/2006/relationships/image" Target="../media/image1513.png"/><Relationship Id="rId616" Type="http://schemas.openxmlformats.org/officeDocument/2006/relationships/image" Target="../media/image1611.png"/><Relationship Id="rId255" Type="http://schemas.openxmlformats.org/officeDocument/2006/relationships/customXml" Target="../ink/ink1428.xml"/><Relationship Id="rId297" Type="http://schemas.openxmlformats.org/officeDocument/2006/relationships/customXml" Target="../ink/ink1449.xml"/><Relationship Id="rId462" Type="http://schemas.openxmlformats.org/officeDocument/2006/relationships/image" Target="../media/image1534.png"/><Relationship Id="rId518" Type="http://schemas.openxmlformats.org/officeDocument/2006/relationships/image" Target="../media/image1562.png"/><Relationship Id="rId115" Type="http://schemas.openxmlformats.org/officeDocument/2006/relationships/customXml" Target="../ink/ink1358.xml"/><Relationship Id="rId157" Type="http://schemas.openxmlformats.org/officeDocument/2006/relationships/customXml" Target="../ink/ink1379.xml"/><Relationship Id="rId322" Type="http://schemas.openxmlformats.org/officeDocument/2006/relationships/image" Target="../media/image1464.png"/><Relationship Id="rId364" Type="http://schemas.openxmlformats.org/officeDocument/2006/relationships/image" Target="../media/image1485.png"/><Relationship Id="rId61" Type="http://schemas.openxmlformats.org/officeDocument/2006/relationships/customXml" Target="../ink/ink1331.xml"/><Relationship Id="rId199" Type="http://schemas.openxmlformats.org/officeDocument/2006/relationships/customXml" Target="../ink/ink1400.xml"/><Relationship Id="rId571" Type="http://schemas.openxmlformats.org/officeDocument/2006/relationships/customXml" Target="../ink/ink1586.xml"/><Relationship Id="rId627" Type="http://schemas.openxmlformats.org/officeDocument/2006/relationships/customXml" Target="../ink/ink1614.xml"/><Relationship Id="rId19" Type="http://schemas.openxmlformats.org/officeDocument/2006/relationships/customXml" Target="../ink/ink1310.xml"/><Relationship Id="rId224" Type="http://schemas.openxmlformats.org/officeDocument/2006/relationships/image" Target="../media/image1415.png"/><Relationship Id="rId266" Type="http://schemas.openxmlformats.org/officeDocument/2006/relationships/image" Target="../media/image1436.png"/><Relationship Id="rId431" Type="http://schemas.openxmlformats.org/officeDocument/2006/relationships/customXml" Target="../ink/ink1516.xml"/><Relationship Id="rId473" Type="http://schemas.openxmlformats.org/officeDocument/2006/relationships/customXml" Target="../ink/ink1537.xml"/><Relationship Id="rId529" Type="http://schemas.openxmlformats.org/officeDocument/2006/relationships/customXml" Target="../ink/ink1565.xml"/><Relationship Id="rId30" Type="http://schemas.openxmlformats.org/officeDocument/2006/relationships/image" Target="../media/image1318.png"/><Relationship Id="rId126" Type="http://schemas.openxmlformats.org/officeDocument/2006/relationships/image" Target="../media/image1366.png"/><Relationship Id="rId168" Type="http://schemas.openxmlformats.org/officeDocument/2006/relationships/image" Target="../media/image1387.png"/><Relationship Id="rId333" Type="http://schemas.openxmlformats.org/officeDocument/2006/relationships/customXml" Target="../ink/ink1467.xml"/><Relationship Id="rId540" Type="http://schemas.openxmlformats.org/officeDocument/2006/relationships/image" Target="../media/image1573.png"/><Relationship Id="rId72" Type="http://schemas.openxmlformats.org/officeDocument/2006/relationships/image" Target="../media/image1339.png"/><Relationship Id="rId375" Type="http://schemas.openxmlformats.org/officeDocument/2006/relationships/customXml" Target="../ink/ink1488.xml"/><Relationship Id="rId582" Type="http://schemas.openxmlformats.org/officeDocument/2006/relationships/image" Target="../media/image1594.png"/><Relationship Id="rId3" Type="http://schemas.openxmlformats.org/officeDocument/2006/relationships/customXml" Target="../ink/ink1302.xml"/><Relationship Id="rId235" Type="http://schemas.openxmlformats.org/officeDocument/2006/relationships/customXml" Target="../ink/ink1418.xml"/><Relationship Id="rId277" Type="http://schemas.openxmlformats.org/officeDocument/2006/relationships/customXml" Target="../ink/ink1439.xml"/><Relationship Id="rId400" Type="http://schemas.openxmlformats.org/officeDocument/2006/relationships/image" Target="../media/image1503.png"/><Relationship Id="rId442" Type="http://schemas.openxmlformats.org/officeDocument/2006/relationships/image" Target="../media/image1524.png"/><Relationship Id="rId484" Type="http://schemas.openxmlformats.org/officeDocument/2006/relationships/image" Target="../media/image1545.png"/><Relationship Id="rId137" Type="http://schemas.openxmlformats.org/officeDocument/2006/relationships/customXml" Target="../ink/ink1369.xml"/><Relationship Id="rId302" Type="http://schemas.openxmlformats.org/officeDocument/2006/relationships/image" Target="../media/image1454.png"/><Relationship Id="rId344" Type="http://schemas.openxmlformats.org/officeDocument/2006/relationships/image" Target="../media/image1475.png"/><Relationship Id="rId41" Type="http://schemas.openxmlformats.org/officeDocument/2006/relationships/customXml" Target="../ink/ink1321.xml"/><Relationship Id="rId83" Type="http://schemas.openxmlformats.org/officeDocument/2006/relationships/customXml" Target="../ink/ink1342.xml"/><Relationship Id="rId179" Type="http://schemas.openxmlformats.org/officeDocument/2006/relationships/customXml" Target="../ink/ink1390.xml"/><Relationship Id="rId386" Type="http://schemas.openxmlformats.org/officeDocument/2006/relationships/image" Target="../media/image1496.png"/><Relationship Id="rId551" Type="http://schemas.openxmlformats.org/officeDocument/2006/relationships/customXml" Target="../ink/ink1576.xml"/><Relationship Id="rId593" Type="http://schemas.openxmlformats.org/officeDocument/2006/relationships/customXml" Target="../ink/ink1597.xml"/><Relationship Id="rId607" Type="http://schemas.openxmlformats.org/officeDocument/2006/relationships/customXml" Target="../ink/ink1604.xml"/><Relationship Id="rId190" Type="http://schemas.openxmlformats.org/officeDocument/2006/relationships/image" Target="../media/image1398.png"/><Relationship Id="rId204" Type="http://schemas.openxmlformats.org/officeDocument/2006/relationships/image" Target="../media/image1405.png"/><Relationship Id="rId246" Type="http://schemas.openxmlformats.org/officeDocument/2006/relationships/image" Target="../media/image1426.png"/><Relationship Id="rId288" Type="http://schemas.openxmlformats.org/officeDocument/2006/relationships/image" Target="../media/image1447.png"/><Relationship Id="rId411" Type="http://schemas.openxmlformats.org/officeDocument/2006/relationships/customXml" Target="../ink/ink1506.xml"/><Relationship Id="rId453" Type="http://schemas.openxmlformats.org/officeDocument/2006/relationships/customXml" Target="../ink/ink1527.xml"/><Relationship Id="rId509" Type="http://schemas.openxmlformats.org/officeDocument/2006/relationships/customXml" Target="../ink/ink1555.xml"/><Relationship Id="rId106" Type="http://schemas.openxmlformats.org/officeDocument/2006/relationships/image" Target="../media/image1356.png"/><Relationship Id="rId313" Type="http://schemas.openxmlformats.org/officeDocument/2006/relationships/customXml" Target="../ink/ink1457.xml"/><Relationship Id="rId495" Type="http://schemas.openxmlformats.org/officeDocument/2006/relationships/customXml" Target="../ink/ink1548.xml"/><Relationship Id="rId10" Type="http://schemas.openxmlformats.org/officeDocument/2006/relationships/image" Target="../media/image1308.png"/><Relationship Id="rId52" Type="http://schemas.openxmlformats.org/officeDocument/2006/relationships/image" Target="../media/image1329.png"/><Relationship Id="rId94" Type="http://schemas.openxmlformats.org/officeDocument/2006/relationships/image" Target="../media/image1350.png"/><Relationship Id="rId148" Type="http://schemas.openxmlformats.org/officeDocument/2006/relationships/image" Target="../media/image1377.png"/><Relationship Id="rId355" Type="http://schemas.openxmlformats.org/officeDocument/2006/relationships/customXml" Target="../ink/ink1478.xml"/><Relationship Id="rId397" Type="http://schemas.openxmlformats.org/officeDocument/2006/relationships/customXml" Target="../ink/ink1499.xml"/><Relationship Id="rId520" Type="http://schemas.openxmlformats.org/officeDocument/2006/relationships/image" Target="../media/image1563.png"/><Relationship Id="rId562" Type="http://schemas.openxmlformats.org/officeDocument/2006/relationships/image" Target="../media/image1584.png"/><Relationship Id="rId618" Type="http://schemas.openxmlformats.org/officeDocument/2006/relationships/image" Target="../media/image1612.png"/><Relationship Id="rId215" Type="http://schemas.openxmlformats.org/officeDocument/2006/relationships/customXml" Target="../ink/ink1408.xml"/><Relationship Id="rId257" Type="http://schemas.openxmlformats.org/officeDocument/2006/relationships/customXml" Target="../ink/ink1429.xml"/><Relationship Id="rId422" Type="http://schemas.openxmlformats.org/officeDocument/2006/relationships/image" Target="../media/image1514.png"/><Relationship Id="rId464" Type="http://schemas.openxmlformats.org/officeDocument/2006/relationships/image" Target="../media/image1535.png"/><Relationship Id="rId299" Type="http://schemas.openxmlformats.org/officeDocument/2006/relationships/customXml" Target="../ink/ink1450.xml"/><Relationship Id="rId63" Type="http://schemas.openxmlformats.org/officeDocument/2006/relationships/customXml" Target="../ink/ink1332.xml"/><Relationship Id="rId159" Type="http://schemas.openxmlformats.org/officeDocument/2006/relationships/customXml" Target="../ink/ink1380.xml"/><Relationship Id="rId366" Type="http://schemas.openxmlformats.org/officeDocument/2006/relationships/image" Target="../media/image1486.png"/><Relationship Id="rId573" Type="http://schemas.openxmlformats.org/officeDocument/2006/relationships/customXml" Target="../ink/ink1587.xml"/><Relationship Id="rId226" Type="http://schemas.openxmlformats.org/officeDocument/2006/relationships/image" Target="../media/image1416.png"/><Relationship Id="rId433" Type="http://schemas.openxmlformats.org/officeDocument/2006/relationships/customXml" Target="../ink/ink1517.xml"/><Relationship Id="rId74" Type="http://schemas.openxmlformats.org/officeDocument/2006/relationships/image" Target="../media/image1340.png"/><Relationship Id="rId377" Type="http://schemas.openxmlformats.org/officeDocument/2006/relationships/customXml" Target="../ink/ink1489.xml"/><Relationship Id="rId500" Type="http://schemas.openxmlformats.org/officeDocument/2006/relationships/image" Target="../media/image1553.png"/><Relationship Id="rId584" Type="http://schemas.openxmlformats.org/officeDocument/2006/relationships/image" Target="../media/image1595.png"/><Relationship Id="rId5" Type="http://schemas.openxmlformats.org/officeDocument/2006/relationships/customXml" Target="../ink/ink1303.xml"/><Relationship Id="rId237" Type="http://schemas.openxmlformats.org/officeDocument/2006/relationships/customXml" Target="../ink/ink1419.xml"/><Relationship Id="rId444" Type="http://schemas.openxmlformats.org/officeDocument/2006/relationships/image" Target="../media/image1525.png"/><Relationship Id="rId290" Type="http://schemas.openxmlformats.org/officeDocument/2006/relationships/image" Target="../media/image1448.png"/><Relationship Id="rId304" Type="http://schemas.openxmlformats.org/officeDocument/2006/relationships/image" Target="../media/image1455.png"/><Relationship Id="rId388" Type="http://schemas.openxmlformats.org/officeDocument/2006/relationships/image" Target="../media/image1497.png"/><Relationship Id="rId511" Type="http://schemas.openxmlformats.org/officeDocument/2006/relationships/customXml" Target="../ink/ink1556.xml"/><Relationship Id="rId609" Type="http://schemas.openxmlformats.org/officeDocument/2006/relationships/customXml" Target="../ink/ink1605.xml"/><Relationship Id="rId85" Type="http://schemas.openxmlformats.org/officeDocument/2006/relationships/customXml" Target="../ink/ink1343.xml"/><Relationship Id="rId150" Type="http://schemas.openxmlformats.org/officeDocument/2006/relationships/image" Target="../media/image1378.png"/><Relationship Id="rId595" Type="http://schemas.openxmlformats.org/officeDocument/2006/relationships/customXml" Target="../ink/ink1598.xml"/><Relationship Id="rId248" Type="http://schemas.openxmlformats.org/officeDocument/2006/relationships/image" Target="../media/image1427.png"/><Relationship Id="rId455" Type="http://schemas.openxmlformats.org/officeDocument/2006/relationships/customXml" Target="../ink/ink1528.xml"/><Relationship Id="rId12" Type="http://schemas.openxmlformats.org/officeDocument/2006/relationships/image" Target="../media/image1309.png"/><Relationship Id="rId108" Type="http://schemas.openxmlformats.org/officeDocument/2006/relationships/image" Target="../media/image1357.png"/><Relationship Id="rId315" Type="http://schemas.openxmlformats.org/officeDocument/2006/relationships/customXml" Target="../ink/ink1458.xml"/><Relationship Id="rId522" Type="http://schemas.openxmlformats.org/officeDocument/2006/relationships/image" Target="../media/image1564.png"/><Relationship Id="rId96" Type="http://schemas.openxmlformats.org/officeDocument/2006/relationships/image" Target="../media/image1351.png"/><Relationship Id="rId161" Type="http://schemas.openxmlformats.org/officeDocument/2006/relationships/customXml" Target="../ink/ink1381.xml"/><Relationship Id="rId399" Type="http://schemas.openxmlformats.org/officeDocument/2006/relationships/customXml" Target="../ink/ink1500.xml"/><Relationship Id="rId259" Type="http://schemas.openxmlformats.org/officeDocument/2006/relationships/customXml" Target="../ink/ink1430.xml"/><Relationship Id="rId466" Type="http://schemas.openxmlformats.org/officeDocument/2006/relationships/image" Target="../media/image1536.png"/><Relationship Id="rId23" Type="http://schemas.openxmlformats.org/officeDocument/2006/relationships/customXml" Target="../ink/ink1312.xml"/><Relationship Id="rId119" Type="http://schemas.openxmlformats.org/officeDocument/2006/relationships/customXml" Target="../ink/ink1360.xml"/><Relationship Id="rId326" Type="http://schemas.openxmlformats.org/officeDocument/2006/relationships/image" Target="../media/image1466.png"/><Relationship Id="rId533" Type="http://schemas.openxmlformats.org/officeDocument/2006/relationships/customXml" Target="../ink/ink1567.xml"/><Relationship Id="rId172" Type="http://schemas.openxmlformats.org/officeDocument/2006/relationships/image" Target="../media/image1389.png"/><Relationship Id="rId477" Type="http://schemas.openxmlformats.org/officeDocument/2006/relationships/customXml" Target="../ink/ink1539.xml"/><Relationship Id="rId600" Type="http://schemas.openxmlformats.org/officeDocument/2006/relationships/image" Target="../media/image1603.png"/><Relationship Id="rId337" Type="http://schemas.openxmlformats.org/officeDocument/2006/relationships/customXml" Target="../ink/ink1469.xml"/><Relationship Id="rId34" Type="http://schemas.openxmlformats.org/officeDocument/2006/relationships/image" Target="../media/image1320.png"/><Relationship Id="rId544" Type="http://schemas.openxmlformats.org/officeDocument/2006/relationships/image" Target="../media/image1575.png"/><Relationship Id="rId183" Type="http://schemas.openxmlformats.org/officeDocument/2006/relationships/customXml" Target="../ink/ink1392.xml"/><Relationship Id="rId390" Type="http://schemas.openxmlformats.org/officeDocument/2006/relationships/image" Target="../media/image1498.png"/><Relationship Id="rId404" Type="http://schemas.openxmlformats.org/officeDocument/2006/relationships/image" Target="../media/image1505.png"/><Relationship Id="rId611" Type="http://schemas.openxmlformats.org/officeDocument/2006/relationships/customXml" Target="../ink/ink1606.xml"/><Relationship Id="rId250" Type="http://schemas.openxmlformats.org/officeDocument/2006/relationships/image" Target="../media/image1428.png"/><Relationship Id="rId488" Type="http://schemas.openxmlformats.org/officeDocument/2006/relationships/image" Target="../media/image1547.png"/><Relationship Id="rId45" Type="http://schemas.openxmlformats.org/officeDocument/2006/relationships/customXml" Target="../ink/ink1323.xml"/><Relationship Id="rId110" Type="http://schemas.openxmlformats.org/officeDocument/2006/relationships/image" Target="../media/image1358.png"/><Relationship Id="rId348" Type="http://schemas.openxmlformats.org/officeDocument/2006/relationships/image" Target="../media/image1477.png"/><Relationship Id="rId555" Type="http://schemas.openxmlformats.org/officeDocument/2006/relationships/customXml" Target="../ink/ink1578.xml"/><Relationship Id="rId194" Type="http://schemas.openxmlformats.org/officeDocument/2006/relationships/image" Target="../media/image1400.png"/><Relationship Id="rId208" Type="http://schemas.openxmlformats.org/officeDocument/2006/relationships/image" Target="../media/image1407.png"/><Relationship Id="rId415" Type="http://schemas.openxmlformats.org/officeDocument/2006/relationships/customXml" Target="../ink/ink1508.xml"/><Relationship Id="rId622" Type="http://schemas.openxmlformats.org/officeDocument/2006/relationships/image" Target="../media/image1614.png"/><Relationship Id="rId261" Type="http://schemas.openxmlformats.org/officeDocument/2006/relationships/customXml" Target="../ink/ink1431.xml"/><Relationship Id="rId499" Type="http://schemas.openxmlformats.org/officeDocument/2006/relationships/customXml" Target="../ink/ink1550.xml"/><Relationship Id="rId56" Type="http://schemas.openxmlformats.org/officeDocument/2006/relationships/image" Target="../media/image1331.png"/><Relationship Id="rId359" Type="http://schemas.openxmlformats.org/officeDocument/2006/relationships/customXml" Target="../ink/ink1480.xml"/><Relationship Id="rId566" Type="http://schemas.openxmlformats.org/officeDocument/2006/relationships/image" Target="../media/image1586.png"/><Relationship Id="rId121" Type="http://schemas.openxmlformats.org/officeDocument/2006/relationships/customXml" Target="../ink/ink1361.xml"/><Relationship Id="rId219" Type="http://schemas.openxmlformats.org/officeDocument/2006/relationships/customXml" Target="../ink/ink1410.xml"/><Relationship Id="rId426" Type="http://schemas.openxmlformats.org/officeDocument/2006/relationships/image" Target="../media/image1516.png"/><Relationship Id="rId67" Type="http://schemas.openxmlformats.org/officeDocument/2006/relationships/customXml" Target="../ink/ink1334.xml"/><Relationship Id="rId272" Type="http://schemas.openxmlformats.org/officeDocument/2006/relationships/image" Target="../media/image1439.png"/><Relationship Id="rId577" Type="http://schemas.openxmlformats.org/officeDocument/2006/relationships/customXml" Target="../ink/ink1589.xml"/><Relationship Id="rId132" Type="http://schemas.openxmlformats.org/officeDocument/2006/relationships/image" Target="../media/image1369.png"/><Relationship Id="rId437" Type="http://schemas.openxmlformats.org/officeDocument/2006/relationships/customXml" Target="../ink/ink15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image" Target="../media/image15.png"/><Relationship Id="rId42" Type="http://schemas.openxmlformats.org/officeDocument/2006/relationships/customXml" Target="../ink/ink24.xml"/><Relationship Id="rId47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customXml" Target="../ink/ink37.xml"/><Relationship Id="rId84" Type="http://schemas.openxmlformats.org/officeDocument/2006/relationships/customXml" Target="../ink/ink45.xml"/><Relationship Id="rId89" Type="http://schemas.openxmlformats.org/officeDocument/2006/relationships/image" Target="../media/image49.png"/><Relationship Id="rId112" Type="http://schemas.openxmlformats.org/officeDocument/2006/relationships/customXml" Target="../ink/ink59.xml"/><Relationship Id="rId16" Type="http://schemas.openxmlformats.org/officeDocument/2006/relationships/customXml" Target="../ink/ink11.xml"/><Relationship Id="rId107" Type="http://schemas.openxmlformats.org/officeDocument/2006/relationships/image" Target="../media/image58.png"/><Relationship Id="rId11" Type="http://schemas.openxmlformats.org/officeDocument/2006/relationships/image" Target="../media/image10.png"/><Relationship Id="rId32" Type="http://schemas.openxmlformats.org/officeDocument/2006/relationships/customXml" Target="../ink/ink19.xml"/><Relationship Id="rId37" Type="http://schemas.openxmlformats.org/officeDocument/2006/relationships/image" Target="../media/image23.png"/><Relationship Id="rId53" Type="http://schemas.openxmlformats.org/officeDocument/2006/relationships/image" Target="../media/image31.png"/><Relationship Id="rId58" Type="http://schemas.openxmlformats.org/officeDocument/2006/relationships/customXml" Target="../ink/ink32.xml"/><Relationship Id="rId74" Type="http://schemas.openxmlformats.org/officeDocument/2006/relationships/customXml" Target="../ink/ink40.xml"/><Relationship Id="rId79" Type="http://schemas.openxmlformats.org/officeDocument/2006/relationships/image" Target="../media/image44.png"/><Relationship Id="rId102" Type="http://schemas.openxmlformats.org/officeDocument/2006/relationships/customXml" Target="../ink/ink54.xml"/><Relationship Id="rId5" Type="http://schemas.openxmlformats.org/officeDocument/2006/relationships/image" Target="../media/image7.png"/><Relationship Id="rId90" Type="http://schemas.openxmlformats.org/officeDocument/2006/relationships/customXml" Target="../ink/ink48.xml"/><Relationship Id="rId95" Type="http://schemas.openxmlformats.org/officeDocument/2006/relationships/image" Target="../media/image52.png"/><Relationship Id="rId22" Type="http://schemas.openxmlformats.org/officeDocument/2006/relationships/customXml" Target="../ink/ink14.xml"/><Relationship Id="rId27" Type="http://schemas.openxmlformats.org/officeDocument/2006/relationships/image" Target="../media/image18.png"/><Relationship Id="rId43" Type="http://schemas.openxmlformats.org/officeDocument/2006/relationships/image" Target="../media/image26.png"/><Relationship Id="rId48" Type="http://schemas.openxmlformats.org/officeDocument/2006/relationships/customXml" Target="../ink/ink27.xml"/><Relationship Id="rId64" Type="http://schemas.openxmlformats.org/officeDocument/2006/relationships/customXml" Target="../ink/ink35.xml"/><Relationship Id="rId69" Type="http://schemas.openxmlformats.org/officeDocument/2006/relationships/image" Target="../media/image39.png"/><Relationship Id="rId113" Type="http://schemas.openxmlformats.org/officeDocument/2006/relationships/image" Target="../media/image61.png"/><Relationship Id="rId80" Type="http://schemas.openxmlformats.org/officeDocument/2006/relationships/customXml" Target="../ink/ink43.xml"/><Relationship Id="rId85" Type="http://schemas.openxmlformats.org/officeDocument/2006/relationships/image" Target="../media/image47.png"/><Relationship Id="rId12" Type="http://schemas.openxmlformats.org/officeDocument/2006/relationships/customXml" Target="../ink/ink9.xml"/><Relationship Id="rId17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customXml" Target="../ink/ink22.xml"/><Relationship Id="rId59" Type="http://schemas.openxmlformats.org/officeDocument/2006/relationships/image" Target="../media/image34.png"/><Relationship Id="rId103" Type="http://schemas.openxmlformats.org/officeDocument/2006/relationships/image" Target="../media/image56.png"/><Relationship Id="rId108" Type="http://schemas.openxmlformats.org/officeDocument/2006/relationships/customXml" Target="../ink/ink57.xml"/><Relationship Id="rId54" Type="http://schemas.openxmlformats.org/officeDocument/2006/relationships/customXml" Target="../ink/ink30.xml"/><Relationship Id="rId70" Type="http://schemas.openxmlformats.org/officeDocument/2006/relationships/customXml" Target="../ink/ink38.xml"/><Relationship Id="rId75" Type="http://schemas.openxmlformats.org/officeDocument/2006/relationships/image" Target="../media/image42.png"/><Relationship Id="rId91" Type="http://schemas.openxmlformats.org/officeDocument/2006/relationships/image" Target="../media/image50.png"/><Relationship Id="rId96" Type="http://schemas.openxmlformats.org/officeDocument/2006/relationships/customXml" Target="../ink/ink5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6" Type="http://schemas.openxmlformats.org/officeDocument/2006/relationships/customXml" Target="../ink/ink56.xml"/><Relationship Id="rId114" Type="http://schemas.openxmlformats.org/officeDocument/2006/relationships/customXml" Target="../ink/ink60.xml"/><Relationship Id="rId10" Type="http://schemas.openxmlformats.org/officeDocument/2006/relationships/customXml" Target="../ink/ink8.xml"/><Relationship Id="rId31" Type="http://schemas.openxmlformats.org/officeDocument/2006/relationships/image" Target="../media/image20.png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60" Type="http://schemas.openxmlformats.org/officeDocument/2006/relationships/customXml" Target="../ink/ink33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42.xml"/><Relationship Id="rId81" Type="http://schemas.openxmlformats.org/officeDocument/2006/relationships/image" Target="../media/image45.png"/><Relationship Id="rId86" Type="http://schemas.openxmlformats.org/officeDocument/2006/relationships/customXml" Target="../ink/ink46.xml"/><Relationship Id="rId94" Type="http://schemas.openxmlformats.org/officeDocument/2006/relationships/customXml" Target="../ink/ink50.xml"/><Relationship Id="rId99" Type="http://schemas.openxmlformats.org/officeDocument/2006/relationships/image" Target="../media/image54.png"/><Relationship Id="rId101" Type="http://schemas.openxmlformats.org/officeDocument/2006/relationships/image" Target="../media/image55.png"/><Relationship Id="rId4" Type="http://schemas.openxmlformats.org/officeDocument/2006/relationships/customXml" Target="../ink/ink5.xml"/><Relationship Id="rId9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12.xml"/><Relationship Id="rId39" Type="http://schemas.openxmlformats.org/officeDocument/2006/relationships/image" Target="../media/image24.png"/><Relationship Id="rId109" Type="http://schemas.openxmlformats.org/officeDocument/2006/relationships/image" Target="../media/image59.png"/><Relationship Id="rId34" Type="http://schemas.openxmlformats.org/officeDocument/2006/relationships/customXml" Target="../ink/ink20.xml"/><Relationship Id="rId50" Type="http://schemas.openxmlformats.org/officeDocument/2006/relationships/customXml" Target="../ink/ink28.xml"/><Relationship Id="rId55" Type="http://schemas.openxmlformats.org/officeDocument/2006/relationships/image" Target="../media/image32.png"/><Relationship Id="rId76" Type="http://schemas.openxmlformats.org/officeDocument/2006/relationships/customXml" Target="../ink/ink41.xml"/><Relationship Id="rId97" Type="http://schemas.openxmlformats.org/officeDocument/2006/relationships/image" Target="../media/image53.png"/><Relationship Id="rId104" Type="http://schemas.openxmlformats.org/officeDocument/2006/relationships/customXml" Target="../ink/ink55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92" Type="http://schemas.openxmlformats.org/officeDocument/2006/relationships/customXml" Target="../ink/ink49.xml"/><Relationship Id="rId2" Type="http://schemas.openxmlformats.org/officeDocument/2006/relationships/customXml" Target="../ink/ink4.xml"/><Relationship Id="rId29" Type="http://schemas.openxmlformats.org/officeDocument/2006/relationships/image" Target="../media/image19.png"/><Relationship Id="rId24" Type="http://schemas.openxmlformats.org/officeDocument/2006/relationships/customXml" Target="../ink/ink15.xml"/><Relationship Id="rId40" Type="http://schemas.openxmlformats.org/officeDocument/2006/relationships/customXml" Target="../ink/ink23.xml"/><Relationship Id="rId45" Type="http://schemas.openxmlformats.org/officeDocument/2006/relationships/image" Target="../media/image27.png"/><Relationship Id="rId66" Type="http://schemas.openxmlformats.org/officeDocument/2006/relationships/customXml" Target="../ink/ink36.xml"/><Relationship Id="rId87" Type="http://schemas.openxmlformats.org/officeDocument/2006/relationships/image" Target="../media/image48.png"/><Relationship Id="rId110" Type="http://schemas.openxmlformats.org/officeDocument/2006/relationships/customXml" Target="../ink/ink58.xml"/><Relationship Id="rId115" Type="http://schemas.openxmlformats.org/officeDocument/2006/relationships/image" Target="../media/image62.png"/><Relationship Id="rId61" Type="http://schemas.openxmlformats.org/officeDocument/2006/relationships/image" Target="../media/image35.png"/><Relationship Id="rId82" Type="http://schemas.openxmlformats.org/officeDocument/2006/relationships/customXml" Target="../ink/ink44.xml"/><Relationship Id="rId19" Type="http://schemas.openxmlformats.org/officeDocument/2006/relationships/image" Target="../media/image14.png"/><Relationship Id="rId14" Type="http://schemas.openxmlformats.org/officeDocument/2006/relationships/customXml" Target="../ink/ink10.xml"/><Relationship Id="rId30" Type="http://schemas.openxmlformats.org/officeDocument/2006/relationships/customXml" Target="../ink/ink18.xml"/><Relationship Id="rId35" Type="http://schemas.openxmlformats.org/officeDocument/2006/relationships/image" Target="../media/image22.png"/><Relationship Id="rId56" Type="http://schemas.openxmlformats.org/officeDocument/2006/relationships/customXml" Target="../ink/ink31.xml"/><Relationship Id="rId77" Type="http://schemas.openxmlformats.org/officeDocument/2006/relationships/image" Target="../media/image43.png"/><Relationship Id="rId100" Type="http://schemas.openxmlformats.org/officeDocument/2006/relationships/customXml" Target="../ink/ink53.xml"/><Relationship Id="rId105" Type="http://schemas.openxmlformats.org/officeDocument/2006/relationships/image" Target="../media/image57.png"/><Relationship Id="rId8" Type="http://schemas.openxmlformats.org/officeDocument/2006/relationships/customXml" Target="../ink/ink7.xml"/><Relationship Id="rId51" Type="http://schemas.openxmlformats.org/officeDocument/2006/relationships/image" Target="../media/image30.png"/><Relationship Id="rId72" Type="http://schemas.openxmlformats.org/officeDocument/2006/relationships/customXml" Target="../ink/ink39.xml"/><Relationship Id="rId93" Type="http://schemas.openxmlformats.org/officeDocument/2006/relationships/image" Target="../media/image51.png"/><Relationship Id="rId98" Type="http://schemas.openxmlformats.org/officeDocument/2006/relationships/customXml" Target="../ink/ink52.xml"/><Relationship Id="rId3" Type="http://schemas.openxmlformats.org/officeDocument/2006/relationships/image" Target="../media/image6.png"/><Relationship Id="rId25" Type="http://schemas.openxmlformats.org/officeDocument/2006/relationships/image" Target="../media/image17.png"/><Relationship Id="rId46" Type="http://schemas.openxmlformats.org/officeDocument/2006/relationships/customXml" Target="../ink/ink26.xml"/><Relationship Id="rId67" Type="http://schemas.openxmlformats.org/officeDocument/2006/relationships/image" Target="../media/image38.png"/><Relationship Id="rId20" Type="http://schemas.openxmlformats.org/officeDocument/2006/relationships/customXml" Target="../ink/ink13.xml"/><Relationship Id="rId41" Type="http://schemas.openxmlformats.org/officeDocument/2006/relationships/image" Target="../media/image25.png"/><Relationship Id="rId62" Type="http://schemas.openxmlformats.org/officeDocument/2006/relationships/customXml" Target="../ink/ink34.xml"/><Relationship Id="rId83" Type="http://schemas.openxmlformats.org/officeDocument/2006/relationships/image" Target="../media/image46.png"/><Relationship Id="rId88" Type="http://schemas.openxmlformats.org/officeDocument/2006/relationships/customXml" Target="../ink/ink47.xml"/><Relationship Id="rId111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9" Type="http://schemas.openxmlformats.org/officeDocument/2006/relationships/image" Target="../media/image82.png"/><Relationship Id="rId21" Type="http://schemas.openxmlformats.org/officeDocument/2006/relationships/image" Target="../media/image73.png"/><Relationship Id="rId34" Type="http://schemas.openxmlformats.org/officeDocument/2006/relationships/customXml" Target="../ink/ink77.xml"/><Relationship Id="rId42" Type="http://schemas.openxmlformats.org/officeDocument/2006/relationships/customXml" Target="../ink/ink81.xml"/><Relationship Id="rId47" Type="http://schemas.openxmlformats.org/officeDocument/2006/relationships/image" Target="../media/image86.png"/><Relationship Id="rId50" Type="http://schemas.openxmlformats.org/officeDocument/2006/relationships/customXml" Target="../ink/ink85.xml"/><Relationship Id="rId55" Type="http://schemas.openxmlformats.org/officeDocument/2006/relationships/image" Target="../media/image90.png"/><Relationship Id="rId7" Type="http://schemas.openxmlformats.org/officeDocument/2006/relationships/image" Target="../media/image66.png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29" Type="http://schemas.openxmlformats.org/officeDocument/2006/relationships/image" Target="../media/image77.png"/><Relationship Id="rId11" Type="http://schemas.openxmlformats.org/officeDocument/2006/relationships/image" Target="../media/image68.png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81.png"/><Relationship Id="rId40" Type="http://schemas.openxmlformats.org/officeDocument/2006/relationships/customXml" Target="../ink/ink80.xml"/><Relationship Id="rId45" Type="http://schemas.openxmlformats.org/officeDocument/2006/relationships/image" Target="../media/image85.png"/><Relationship Id="rId53" Type="http://schemas.openxmlformats.org/officeDocument/2006/relationships/image" Target="../media/image89.png"/><Relationship Id="rId58" Type="http://schemas.openxmlformats.org/officeDocument/2006/relationships/customXml" Target="../ink/ink89.xml"/><Relationship Id="rId5" Type="http://schemas.openxmlformats.org/officeDocument/2006/relationships/image" Target="../media/image65.png"/><Relationship Id="rId19" Type="http://schemas.openxmlformats.org/officeDocument/2006/relationships/image" Target="../media/image72.png"/><Relationship Id="rId4" Type="http://schemas.openxmlformats.org/officeDocument/2006/relationships/customXml" Target="../ink/ink62.xml"/><Relationship Id="rId9" Type="http://schemas.openxmlformats.org/officeDocument/2006/relationships/image" Target="../media/image67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6.png"/><Relationship Id="rId30" Type="http://schemas.openxmlformats.org/officeDocument/2006/relationships/customXml" Target="../ink/ink75.xml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48" Type="http://schemas.openxmlformats.org/officeDocument/2006/relationships/customXml" Target="../ink/ink84.xml"/><Relationship Id="rId56" Type="http://schemas.openxmlformats.org/officeDocument/2006/relationships/customXml" Target="../ink/ink88.xml"/><Relationship Id="rId8" Type="http://schemas.openxmlformats.org/officeDocument/2006/relationships/customXml" Target="../ink/ink64.xml"/><Relationship Id="rId51" Type="http://schemas.openxmlformats.org/officeDocument/2006/relationships/image" Target="../media/image88.png"/><Relationship Id="rId3" Type="http://schemas.openxmlformats.org/officeDocument/2006/relationships/image" Target="../media/image64.png"/><Relationship Id="rId12" Type="http://schemas.openxmlformats.org/officeDocument/2006/relationships/customXml" Target="../ink/ink66.xm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92.png"/><Relationship Id="rId20" Type="http://schemas.openxmlformats.org/officeDocument/2006/relationships/customXml" Target="../ink/ink70.xml"/><Relationship Id="rId41" Type="http://schemas.openxmlformats.org/officeDocument/2006/relationships/image" Target="../media/image83.png"/><Relationship Id="rId54" Type="http://schemas.openxmlformats.org/officeDocument/2006/relationships/customXml" Target="../ink/ink87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3.xml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87.png"/><Relationship Id="rId57" Type="http://schemas.openxmlformats.org/officeDocument/2006/relationships/image" Target="../media/image91.png"/><Relationship Id="rId10" Type="http://schemas.openxmlformats.org/officeDocument/2006/relationships/customXml" Target="../ink/ink65.xml"/><Relationship Id="rId31" Type="http://schemas.openxmlformats.org/officeDocument/2006/relationships/image" Target="../media/image78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.png"/><Relationship Id="rId21" Type="http://schemas.openxmlformats.org/officeDocument/2006/relationships/image" Target="../media/image102.png"/><Relationship Id="rId42" Type="http://schemas.openxmlformats.org/officeDocument/2006/relationships/customXml" Target="../ink/ink110.xml"/><Relationship Id="rId63" Type="http://schemas.openxmlformats.org/officeDocument/2006/relationships/image" Target="../media/image123.png"/><Relationship Id="rId84" Type="http://schemas.openxmlformats.org/officeDocument/2006/relationships/customXml" Target="../ink/ink131.xml"/><Relationship Id="rId138" Type="http://schemas.openxmlformats.org/officeDocument/2006/relationships/customXml" Target="../ink/ink158.xml"/><Relationship Id="rId159" Type="http://schemas.openxmlformats.org/officeDocument/2006/relationships/image" Target="../media/image171.png"/><Relationship Id="rId170" Type="http://schemas.openxmlformats.org/officeDocument/2006/relationships/customXml" Target="../ink/ink174.xml"/><Relationship Id="rId107" Type="http://schemas.openxmlformats.org/officeDocument/2006/relationships/image" Target="../media/image145.png"/><Relationship Id="rId11" Type="http://schemas.openxmlformats.org/officeDocument/2006/relationships/image" Target="../media/image97.png"/><Relationship Id="rId32" Type="http://schemas.openxmlformats.org/officeDocument/2006/relationships/customXml" Target="../ink/ink105.xml"/><Relationship Id="rId53" Type="http://schemas.openxmlformats.org/officeDocument/2006/relationships/image" Target="../media/image118.png"/><Relationship Id="rId74" Type="http://schemas.openxmlformats.org/officeDocument/2006/relationships/customXml" Target="../ink/ink126.xml"/><Relationship Id="rId128" Type="http://schemas.openxmlformats.org/officeDocument/2006/relationships/customXml" Target="../ink/ink153.xml"/><Relationship Id="rId149" Type="http://schemas.openxmlformats.org/officeDocument/2006/relationships/image" Target="../media/image166.png"/><Relationship Id="rId5" Type="http://schemas.openxmlformats.org/officeDocument/2006/relationships/image" Target="../media/image94.png"/><Relationship Id="rId95" Type="http://schemas.openxmlformats.org/officeDocument/2006/relationships/image" Target="../media/image139.png"/><Relationship Id="rId160" Type="http://schemas.openxmlformats.org/officeDocument/2006/relationships/customXml" Target="../ink/ink169.xml"/><Relationship Id="rId22" Type="http://schemas.openxmlformats.org/officeDocument/2006/relationships/customXml" Target="../ink/ink100.xml"/><Relationship Id="rId43" Type="http://schemas.openxmlformats.org/officeDocument/2006/relationships/image" Target="../media/image113.png"/><Relationship Id="rId64" Type="http://schemas.openxmlformats.org/officeDocument/2006/relationships/customXml" Target="../ink/ink121.xml"/><Relationship Id="rId118" Type="http://schemas.openxmlformats.org/officeDocument/2006/relationships/customXml" Target="../ink/ink148.xml"/><Relationship Id="rId139" Type="http://schemas.openxmlformats.org/officeDocument/2006/relationships/image" Target="../media/image161.png"/><Relationship Id="rId85" Type="http://schemas.openxmlformats.org/officeDocument/2006/relationships/image" Target="../media/image134.png"/><Relationship Id="rId150" Type="http://schemas.openxmlformats.org/officeDocument/2006/relationships/customXml" Target="../ink/ink164.xml"/><Relationship Id="rId171" Type="http://schemas.openxmlformats.org/officeDocument/2006/relationships/image" Target="../media/image177.png"/><Relationship Id="rId12" Type="http://schemas.openxmlformats.org/officeDocument/2006/relationships/customXml" Target="../ink/ink95.xml"/><Relationship Id="rId33" Type="http://schemas.openxmlformats.org/officeDocument/2006/relationships/image" Target="../media/image108.png"/><Relationship Id="rId108" Type="http://schemas.openxmlformats.org/officeDocument/2006/relationships/customXml" Target="../ink/ink143.xml"/><Relationship Id="rId129" Type="http://schemas.openxmlformats.org/officeDocument/2006/relationships/image" Target="../media/image156.png"/><Relationship Id="rId54" Type="http://schemas.openxmlformats.org/officeDocument/2006/relationships/customXml" Target="../ink/ink116.xml"/><Relationship Id="rId75" Type="http://schemas.openxmlformats.org/officeDocument/2006/relationships/image" Target="../media/image129.png"/><Relationship Id="rId96" Type="http://schemas.openxmlformats.org/officeDocument/2006/relationships/customXml" Target="../ink/ink137.xml"/><Relationship Id="rId140" Type="http://schemas.openxmlformats.org/officeDocument/2006/relationships/customXml" Target="../ink/ink159.xml"/><Relationship Id="rId161" Type="http://schemas.openxmlformats.org/officeDocument/2006/relationships/image" Target="../media/image172.png"/><Relationship Id="rId6" Type="http://schemas.openxmlformats.org/officeDocument/2006/relationships/customXml" Target="../ink/ink92.xml"/><Relationship Id="rId23" Type="http://schemas.openxmlformats.org/officeDocument/2006/relationships/image" Target="../media/image103.png"/><Relationship Id="rId28" Type="http://schemas.openxmlformats.org/officeDocument/2006/relationships/customXml" Target="../ink/ink103.xml"/><Relationship Id="rId49" Type="http://schemas.openxmlformats.org/officeDocument/2006/relationships/image" Target="../media/image116.png"/><Relationship Id="rId114" Type="http://schemas.openxmlformats.org/officeDocument/2006/relationships/customXml" Target="../ink/ink146.xml"/><Relationship Id="rId119" Type="http://schemas.openxmlformats.org/officeDocument/2006/relationships/image" Target="../media/image151.png"/><Relationship Id="rId44" Type="http://schemas.openxmlformats.org/officeDocument/2006/relationships/customXml" Target="../ink/ink111.xml"/><Relationship Id="rId60" Type="http://schemas.openxmlformats.org/officeDocument/2006/relationships/customXml" Target="../ink/ink119.xml"/><Relationship Id="rId65" Type="http://schemas.openxmlformats.org/officeDocument/2006/relationships/image" Target="../media/image124.png"/><Relationship Id="rId81" Type="http://schemas.openxmlformats.org/officeDocument/2006/relationships/image" Target="../media/image132.png"/><Relationship Id="rId86" Type="http://schemas.openxmlformats.org/officeDocument/2006/relationships/customXml" Target="../ink/ink132.xml"/><Relationship Id="rId130" Type="http://schemas.openxmlformats.org/officeDocument/2006/relationships/customXml" Target="../ink/ink154.xml"/><Relationship Id="rId135" Type="http://schemas.openxmlformats.org/officeDocument/2006/relationships/image" Target="../media/image159.png"/><Relationship Id="rId151" Type="http://schemas.openxmlformats.org/officeDocument/2006/relationships/image" Target="../media/image167.png"/><Relationship Id="rId156" Type="http://schemas.openxmlformats.org/officeDocument/2006/relationships/customXml" Target="../ink/ink167.xml"/><Relationship Id="rId177" Type="http://schemas.openxmlformats.org/officeDocument/2006/relationships/image" Target="../media/image180.png"/><Relationship Id="rId172" Type="http://schemas.openxmlformats.org/officeDocument/2006/relationships/customXml" Target="../ink/ink175.xml"/><Relationship Id="rId13" Type="http://schemas.openxmlformats.org/officeDocument/2006/relationships/image" Target="../media/image98.png"/><Relationship Id="rId18" Type="http://schemas.openxmlformats.org/officeDocument/2006/relationships/customXml" Target="../ink/ink98.xml"/><Relationship Id="rId39" Type="http://schemas.openxmlformats.org/officeDocument/2006/relationships/image" Target="../media/image111.png"/><Relationship Id="rId109" Type="http://schemas.openxmlformats.org/officeDocument/2006/relationships/image" Target="../media/image146.png"/><Relationship Id="rId34" Type="http://schemas.openxmlformats.org/officeDocument/2006/relationships/customXml" Target="../ink/ink106.xml"/><Relationship Id="rId50" Type="http://schemas.openxmlformats.org/officeDocument/2006/relationships/customXml" Target="../ink/ink114.xml"/><Relationship Id="rId55" Type="http://schemas.openxmlformats.org/officeDocument/2006/relationships/image" Target="../media/image119.png"/><Relationship Id="rId76" Type="http://schemas.openxmlformats.org/officeDocument/2006/relationships/customXml" Target="../ink/ink127.xml"/><Relationship Id="rId97" Type="http://schemas.openxmlformats.org/officeDocument/2006/relationships/image" Target="../media/image140.png"/><Relationship Id="rId104" Type="http://schemas.openxmlformats.org/officeDocument/2006/relationships/customXml" Target="../ink/ink141.xml"/><Relationship Id="rId120" Type="http://schemas.openxmlformats.org/officeDocument/2006/relationships/customXml" Target="../ink/ink149.xml"/><Relationship Id="rId125" Type="http://schemas.openxmlformats.org/officeDocument/2006/relationships/image" Target="../media/image154.png"/><Relationship Id="rId141" Type="http://schemas.openxmlformats.org/officeDocument/2006/relationships/image" Target="../media/image162.png"/><Relationship Id="rId146" Type="http://schemas.openxmlformats.org/officeDocument/2006/relationships/customXml" Target="../ink/ink162.xml"/><Relationship Id="rId167" Type="http://schemas.openxmlformats.org/officeDocument/2006/relationships/image" Target="../media/image175.png"/><Relationship Id="rId7" Type="http://schemas.openxmlformats.org/officeDocument/2006/relationships/image" Target="../media/image95.png"/><Relationship Id="rId71" Type="http://schemas.openxmlformats.org/officeDocument/2006/relationships/image" Target="../media/image127.png"/><Relationship Id="rId92" Type="http://schemas.openxmlformats.org/officeDocument/2006/relationships/customXml" Target="../ink/ink135.xml"/><Relationship Id="rId162" Type="http://schemas.openxmlformats.org/officeDocument/2006/relationships/customXml" Target="../ink/ink170.xml"/><Relationship Id="rId2" Type="http://schemas.openxmlformats.org/officeDocument/2006/relationships/customXml" Target="../ink/ink90.xml"/><Relationship Id="rId29" Type="http://schemas.openxmlformats.org/officeDocument/2006/relationships/image" Target="../media/image106.png"/><Relationship Id="rId24" Type="http://schemas.openxmlformats.org/officeDocument/2006/relationships/customXml" Target="../ink/ink101.xml"/><Relationship Id="rId40" Type="http://schemas.openxmlformats.org/officeDocument/2006/relationships/customXml" Target="../ink/ink109.xml"/><Relationship Id="rId45" Type="http://schemas.openxmlformats.org/officeDocument/2006/relationships/image" Target="../media/image114.png"/><Relationship Id="rId66" Type="http://schemas.openxmlformats.org/officeDocument/2006/relationships/customXml" Target="../ink/ink122.xml"/><Relationship Id="rId87" Type="http://schemas.openxmlformats.org/officeDocument/2006/relationships/image" Target="../media/image135.png"/><Relationship Id="rId110" Type="http://schemas.openxmlformats.org/officeDocument/2006/relationships/customXml" Target="../ink/ink144.xml"/><Relationship Id="rId115" Type="http://schemas.openxmlformats.org/officeDocument/2006/relationships/image" Target="../media/image149.png"/><Relationship Id="rId131" Type="http://schemas.openxmlformats.org/officeDocument/2006/relationships/image" Target="../media/image157.png"/><Relationship Id="rId136" Type="http://schemas.openxmlformats.org/officeDocument/2006/relationships/customXml" Target="../ink/ink157.xml"/><Relationship Id="rId157" Type="http://schemas.openxmlformats.org/officeDocument/2006/relationships/image" Target="../media/image170.png"/><Relationship Id="rId178" Type="http://schemas.openxmlformats.org/officeDocument/2006/relationships/customXml" Target="../ink/ink178.xml"/><Relationship Id="rId61" Type="http://schemas.openxmlformats.org/officeDocument/2006/relationships/image" Target="../media/image122.png"/><Relationship Id="rId82" Type="http://schemas.openxmlformats.org/officeDocument/2006/relationships/customXml" Target="../ink/ink130.xml"/><Relationship Id="rId152" Type="http://schemas.openxmlformats.org/officeDocument/2006/relationships/customXml" Target="../ink/ink165.xml"/><Relationship Id="rId173" Type="http://schemas.openxmlformats.org/officeDocument/2006/relationships/image" Target="../media/image178.png"/><Relationship Id="rId19" Type="http://schemas.openxmlformats.org/officeDocument/2006/relationships/image" Target="../media/image101.png"/><Relationship Id="rId14" Type="http://schemas.openxmlformats.org/officeDocument/2006/relationships/customXml" Target="../ink/ink96.xml"/><Relationship Id="rId30" Type="http://schemas.openxmlformats.org/officeDocument/2006/relationships/customXml" Target="../ink/ink104.xml"/><Relationship Id="rId35" Type="http://schemas.openxmlformats.org/officeDocument/2006/relationships/image" Target="../media/image109.png"/><Relationship Id="rId56" Type="http://schemas.openxmlformats.org/officeDocument/2006/relationships/customXml" Target="../ink/ink117.xml"/><Relationship Id="rId77" Type="http://schemas.openxmlformats.org/officeDocument/2006/relationships/image" Target="../media/image130.png"/><Relationship Id="rId100" Type="http://schemas.openxmlformats.org/officeDocument/2006/relationships/customXml" Target="../ink/ink139.xml"/><Relationship Id="rId105" Type="http://schemas.openxmlformats.org/officeDocument/2006/relationships/image" Target="../media/image144.png"/><Relationship Id="rId126" Type="http://schemas.openxmlformats.org/officeDocument/2006/relationships/customXml" Target="../ink/ink152.xml"/><Relationship Id="rId147" Type="http://schemas.openxmlformats.org/officeDocument/2006/relationships/image" Target="../media/image165.png"/><Relationship Id="rId168" Type="http://schemas.openxmlformats.org/officeDocument/2006/relationships/customXml" Target="../ink/ink173.xml"/><Relationship Id="rId8" Type="http://schemas.openxmlformats.org/officeDocument/2006/relationships/customXml" Target="../ink/ink93.xml"/><Relationship Id="rId51" Type="http://schemas.openxmlformats.org/officeDocument/2006/relationships/image" Target="../media/image117.png"/><Relationship Id="rId72" Type="http://schemas.openxmlformats.org/officeDocument/2006/relationships/customXml" Target="../ink/ink125.xml"/><Relationship Id="rId93" Type="http://schemas.openxmlformats.org/officeDocument/2006/relationships/image" Target="../media/image138.png"/><Relationship Id="rId98" Type="http://schemas.openxmlformats.org/officeDocument/2006/relationships/customXml" Target="../ink/ink138.xml"/><Relationship Id="rId121" Type="http://schemas.openxmlformats.org/officeDocument/2006/relationships/image" Target="../media/image152.png"/><Relationship Id="rId142" Type="http://schemas.openxmlformats.org/officeDocument/2006/relationships/customXml" Target="../ink/ink160.xml"/><Relationship Id="rId163" Type="http://schemas.openxmlformats.org/officeDocument/2006/relationships/image" Target="../media/image173.png"/><Relationship Id="rId3" Type="http://schemas.openxmlformats.org/officeDocument/2006/relationships/image" Target="../media/image93.png"/><Relationship Id="rId25" Type="http://schemas.openxmlformats.org/officeDocument/2006/relationships/image" Target="../media/image104.png"/><Relationship Id="rId46" Type="http://schemas.openxmlformats.org/officeDocument/2006/relationships/customXml" Target="../ink/ink112.xml"/><Relationship Id="rId67" Type="http://schemas.openxmlformats.org/officeDocument/2006/relationships/image" Target="../media/image125.png"/><Relationship Id="rId116" Type="http://schemas.openxmlformats.org/officeDocument/2006/relationships/customXml" Target="../ink/ink147.xml"/><Relationship Id="rId137" Type="http://schemas.openxmlformats.org/officeDocument/2006/relationships/image" Target="../media/image160.png"/><Relationship Id="rId158" Type="http://schemas.openxmlformats.org/officeDocument/2006/relationships/customXml" Target="../ink/ink168.xml"/><Relationship Id="rId20" Type="http://schemas.openxmlformats.org/officeDocument/2006/relationships/customXml" Target="../ink/ink99.xml"/><Relationship Id="rId41" Type="http://schemas.openxmlformats.org/officeDocument/2006/relationships/image" Target="../media/image112.png"/><Relationship Id="rId62" Type="http://schemas.openxmlformats.org/officeDocument/2006/relationships/customXml" Target="../ink/ink120.xml"/><Relationship Id="rId83" Type="http://schemas.openxmlformats.org/officeDocument/2006/relationships/image" Target="../media/image133.png"/><Relationship Id="rId88" Type="http://schemas.openxmlformats.org/officeDocument/2006/relationships/customXml" Target="../ink/ink133.xml"/><Relationship Id="rId111" Type="http://schemas.openxmlformats.org/officeDocument/2006/relationships/image" Target="../media/image147.png"/><Relationship Id="rId132" Type="http://schemas.openxmlformats.org/officeDocument/2006/relationships/customXml" Target="../ink/ink155.xml"/><Relationship Id="rId153" Type="http://schemas.openxmlformats.org/officeDocument/2006/relationships/image" Target="../media/image168.png"/><Relationship Id="rId174" Type="http://schemas.openxmlformats.org/officeDocument/2006/relationships/customXml" Target="../ink/ink176.xml"/><Relationship Id="rId179" Type="http://schemas.openxmlformats.org/officeDocument/2006/relationships/image" Target="../media/image181.png"/><Relationship Id="rId15" Type="http://schemas.openxmlformats.org/officeDocument/2006/relationships/image" Target="../media/image99.png"/><Relationship Id="rId36" Type="http://schemas.openxmlformats.org/officeDocument/2006/relationships/customXml" Target="../ink/ink107.xml"/><Relationship Id="rId57" Type="http://schemas.openxmlformats.org/officeDocument/2006/relationships/image" Target="../media/image120.png"/><Relationship Id="rId106" Type="http://schemas.openxmlformats.org/officeDocument/2006/relationships/customXml" Target="../ink/ink142.xml"/><Relationship Id="rId127" Type="http://schemas.openxmlformats.org/officeDocument/2006/relationships/image" Target="../media/image155.png"/><Relationship Id="rId10" Type="http://schemas.openxmlformats.org/officeDocument/2006/relationships/customXml" Target="../ink/ink94.xml"/><Relationship Id="rId31" Type="http://schemas.openxmlformats.org/officeDocument/2006/relationships/image" Target="../media/image107.png"/><Relationship Id="rId52" Type="http://schemas.openxmlformats.org/officeDocument/2006/relationships/customXml" Target="../ink/ink115.xml"/><Relationship Id="rId73" Type="http://schemas.openxmlformats.org/officeDocument/2006/relationships/image" Target="../media/image128.png"/><Relationship Id="rId78" Type="http://schemas.openxmlformats.org/officeDocument/2006/relationships/customXml" Target="../ink/ink128.xml"/><Relationship Id="rId94" Type="http://schemas.openxmlformats.org/officeDocument/2006/relationships/customXml" Target="../ink/ink136.xml"/><Relationship Id="rId99" Type="http://schemas.openxmlformats.org/officeDocument/2006/relationships/image" Target="../media/image141.png"/><Relationship Id="rId101" Type="http://schemas.openxmlformats.org/officeDocument/2006/relationships/image" Target="../media/image142.png"/><Relationship Id="rId122" Type="http://schemas.openxmlformats.org/officeDocument/2006/relationships/customXml" Target="../ink/ink150.xml"/><Relationship Id="rId143" Type="http://schemas.openxmlformats.org/officeDocument/2006/relationships/image" Target="../media/image163.png"/><Relationship Id="rId148" Type="http://schemas.openxmlformats.org/officeDocument/2006/relationships/customXml" Target="../ink/ink163.xml"/><Relationship Id="rId164" Type="http://schemas.openxmlformats.org/officeDocument/2006/relationships/customXml" Target="../ink/ink171.xml"/><Relationship Id="rId169" Type="http://schemas.openxmlformats.org/officeDocument/2006/relationships/image" Target="../media/image176.png"/><Relationship Id="rId4" Type="http://schemas.openxmlformats.org/officeDocument/2006/relationships/customXml" Target="../ink/ink91.xml"/><Relationship Id="rId9" Type="http://schemas.openxmlformats.org/officeDocument/2006/relationships/image" Target="../media/image96.png"/><Relationship Id="rId26" Type="http://schemas.openxmlformats.org/officeDocument/2006/relationships/customXml" Target="../ink/ink102.xml"/><Relationship Id="rId47" Type="http://schemas.openxmlformats.org/officeDocument/2006/relationships/image" Target="../media/image115.png"/><Relationship Id="rId68" Type="http://schemas.openxmlformats.org/officeDocument/2006/relationships/customXml" Target="../ink/ink123.xml"/><Relationship Id="rId89" Type="http://schemas.openxmlformats.org/officeDocument/2006/relationships/image" Target="../media/image136.png"/><Relationship Id="rId112" Type="http://schemas.openxmlformats.org/officeDocument/2006/relationships/customXml" Target="../ink/ink145.xml"/><Relationship Id="rId133" Type="http://schemas.openxmlformats.org/officeDocument/2006/relationships/image" Target="../media/image158.png"/><Relationship Id="rId154" Type="http://schemas.openxmlformats.org/officeDocument/2006/relationships/customXml" Target="../ink/ink166.xml"/><Relationship Id="rId175" Type="http://schemas.openxmlformats.org/officeDocument/2006/relationships/image" Target="../media/image179.png"/><Relationship Id="rId16" Type="http://schemas.openxmlformats.org/officeDocument/2006/relationships/customXml" Target="../ink/ink97.xml"/><Relationship Id="rId37" Type="http://schemas.openxmlformats.org/officeDocument/2006/relationships/image" Target="../media/image110.png"/><Relationship Id="rId58" Type="http://schemas.openxmlformats.org/officeDocument/2006/relationships/customXml" Target="../ink/ink118.xml"/><Relationship Id="rId79" Type="http://schemas.openxmlformats.org/officeDocument/2006/relationships/image" Target="../media/image131.png"/><Relationship Id="rId102" Type="http://schemas.openxmlformats.org/officeDocument/2006/relationships/customXml" Target="../ink/ink140.xml"/><Relationship Id="rId123" Type="http://schemas.openxmlformats.org/officeDocument/2006/relationships/image" Target="../media/image153.png"/><Relationship Id="rId144" Type="http://schemas.openxmlformats.org/officeDocument/2006/relationships/customXml" Target="../ink/ink161.xml"/><Relationship Id="rId90" Type="http://schemas.openxmlformats.org/officeDocument/2006/relationships/customXml" Target="../ink/ink134.xml"/><Relationship Id="rId165" Type="http://schemas.openxmlformats.org/officeDocument/2006/relationships/image" Target="../media/image174.png"/><Relationship Id="rId27" Type="http://schemas.openxmlformats.org/officeDocument/2006/relationships/image" Target="../media/image105.png"/><Relationship Id="rId48" Type="http://schemas.openxmlformats.org/officeDocument/2006/relationships/customXml" Target="../ink/ink113.xml"/><Relationship Id="rId69" Type="http://schemas.openxmlformats.org/officeDocument/2006/relationships/image" Target="../media/image126.png"/><Relationship Id="rId113" Type="http://schemas.openxmlformats.org/officeDocument/2006/relationships/image" Target="../media/image148.png"/><Relationship Id="rId134" Type="http://schemas.openxmlformats.org/officeDocument/2006/relationships/customXml" Target="../ink/ink156.xml"/><Relationship Id="rId80" Type="http://schemas.openxmlformats.org/officeDocument/2006/relationships/customXml" Target="../ink/ink129.xml"/><Relationship Id="rId155" Type="http://schemas.openxmlformats.org/officeDocument/2006/relationships/image" Target="../media/image169.png"/><Relationship Id="rId176" Type="http://schemas.openxmlformats.org/officeDocument/2006/relationships/customXml" Target="../ink/ink177.xml"/><Relationship Id="rId17" Type="http://schemas.openxmlformats.org/officeDocument/2006/relationships/image" Target="../media/image100.png"/><Relationship Id="rId38" Type="http://schemas.openxmlformats.org/officeDocument/2006/relationships/customXml" Target="../ink/ink108.xml"/><Relationship Id="rId59" Type="http://schemas.openxmlformats.org/officeDocument/2006/relationships/image" Target="../media/image121.png"/><Relationship Id="rId103" Type="http://schemas.openxmlformats.org/officeDocument/2006/relationships/image" Target="../media/image143.png"/><Relationship Id="rId124" Type="http://schemas.openxmlformats.org/officeDocument/2006/relationships/customXml" Target="../ink/ink151.xml"/><Relationship Id="rId70" Type="http://schemas.openxmlformats.org/officeDocument/2006/relationships/customXml" Target="../ink/ink124.xml"/><Relationship Id="rId91" Type="http://schemas.openxmlformats.org/officeDocument/2006/relationships/image" Target="../media/image137.png"/><Relationship Id="rId145" Type="http://schemas.openxmlformats.org/officeDocument/2006/relationships/image" Target="../media/image164.png"/><Relationship Id="rId166" Type="http://schemas.openxmlformats.org/officeDocument/2006/relationships/customXml" Target="../ink/ink17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Lecture 5 and 6: Hashing and Data Streaming</a:t>
            </a:r>
          </a:p>
          <a:p>
            <a:r>
              <a:rPr lang="en-CA" dirty="0">
                <a:latin typeface="+mj-lt"/>
              </a:rPr>
              <a:t>Waterloo, 28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Two Level Hashing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9701755" cy="1279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Now, with O(m) bins, we know that the maximum load could be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CA" sz="20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new idea is to use a second level hash table for each bin with multiple elements.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a bin has k items, then the second level hash table only needs O(k</a:t>
                </a:r>
                <a:r>
                  <a:rPr lang="en-CA" sz="2000" baseline="30000" dirty="0"/>
                  <a:t>2</a:t>
                </a:r>
                <a:r>
                  <a:rPr lang="en-CA" sz="2000" dirty="0"/>
                  <a:t>) bins.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9701755" cy="1279196"/>
              </a:xfrm>
              <a:prstGeom prst="rect">
                <a:avLst/>
              </a:prstGeom>
              <a:blipFill>
                <a:blip r:embed="rId2"/>
                <a:stretch>
                  <a:fillRect l="-628" t="-2381" b="-7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315CAE-CC30-4DB5-8915-F1A61CD9165F}"/>
                  </a:ext>
                </a:extLst>
              </p14:cNvPr>
              <p14:cNvContentPartPr/>
              <p14:nvPr/>
            </p14:nvContentPartPr>
            <p14:xfrm>
              <a:off x="2827080" y="350640"/>
              <a:ext cx="8449920" cy="649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315CAE-CC30-4DB5-8915-F1A61CD916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7720" y="341280"/>
                <a:ext cx="8468640" cy="65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1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1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Theorem</a:t>
            </a:r>
            <a:r>
              <a:rPr lang="en-CA" sz="2000" dirty="0"/>
              <a:t>.  The two level approach gives a perfect hashing scheme for m items using O(m) bins.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231C5A-F2D5-4B27-8577-74D792B60FF6}"/>
              </a:ext>
            </a:extLst>
          </p:cNvPr>
          <p:cNvGrpSpPr/>
          <p:nvPr/>
        </p:nvGrpSpPr>
        <p:grpSpPr>
          <a:xfrm>
            <a:off x="1050450" y="1887366"/>
            <a:ext cx="841680" cy="411480"/>
            <a:chOff x="1050450" y="1887366"/>
            <a:chExt cx="8416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EDC19E8-65AD-4AF4-AF63-899ED2C4ED53}"/>
                    </a:ext>
                  </a:extLst>
                </p14:cNvPr>
                <p14:cNvContentPartPr/>
                <p14:nvPr/>
              </p14:nvContentPartPr>
              <p14:xfrm>
                <a:off x="1076730" y="1975566"/>
                <a:ext cx="84960" cy="32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EDC19E8-65AD-4AF4-AF63-899ED2C4E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2410" y="1971246"/>
                  <a:ext cx="93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224BF3-8FCC-4CF7-853A-86FC6E9D09FE}"/>
                    </a:ext>
                  </a:extLst>
                </p14:cNvPr>
                <p14:cNvContentPartPr/>
                <p14:nvPr/>
              </p14:nvContentPartPr>
              <p14:xfrm>
                <a:off x="1060530" y="1996806"/>
                <a:ext cx="141480" cy="14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224BF3-8FCC-4CF7-853A-86FC6E9D09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6210" y="1992486"/>
                  <a:ext cx="150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C15B36-5EAD-409A-BE2D-95B3C9CD3018}"/>
                    </a:ext>
                  </a:extLst>
                </p14:cNvPr>
                <p14:cNvContentPartPr/>
                <p14:nvPr/>
              </p14:nvContentPartPr>
              <p14:xfrm>
                <a:off x="1211730" y="2001846"/>
                <a:ext cx="114840" cy="13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C15B36-5EAD-409A-BE2D-95B3C9CD30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7410" y="1997526"/>
                  <a:ext cx="12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7DA97D-68AF-4F9C-AD15-DFD45B10E42D}"/>
                    </a:ext>
                  </a:extLst>
                </p14:cNvPr>
                <p14:cNvContentPartPr/>
                <p14:nvPr/>
              </p14:nvContentPartPr>
              <p14:xfrm>
                <a:off x="1340970" y="1998246"/>
                <a:ext cx="186120" cy="100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7DA97D-68AF-4F9C-AD15-DFD45B10E4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6650" y="1993926"/>
                  <a:ext cx="194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D45448-CCD8-4A4E-ACA4-BECA7451FCBE}"/>
                    </a:ext>
                  </a:extLst>
                </p14:cNvPr>
                <p14:cNvContentPartPr/>
                <p14:nvPr/>
              </p14:nvContentPartPr>
              <p14:xfrm>
                <a:off x="1579290" y="1887366"/>
                <a:ext cx="42840" cy="339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D45448-CCD8-4A4E-ACA4-BECA7451FC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4970" y="1883046"/>
                  <a:ext cx="51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248549-8811-419A-82D3-36DEF23F6CF4}"/>
                    </a:ext>
                  </a:extLst>
                </p14:cNvPr>
                <p14:cNvContentPartPr/>
                <p14:nvPr/>
              </p14:nvContentPartPr>
              <p14:xfrm>
                <a:off x="1567770" y="2040006"/>
                <a:ext cx="11808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248549-8811-419A-82D3-36DEF23F6C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3450" y="2035686"/>
                  <a:ext cx="126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71985D-8086-42A5-9DFF-7412A8A87FF6}"/>
                    </a:ext>
                  </a:extLst>
                </p14:cNvPr>
                <p14:cNvContentPartPr/>
                <p14:nvPr/>
              </p14:nvContentPartPr>
              <p14:xfrm>
                <a:off x="1050450" y="2128926"/>
                <a:ext cx="841680" cy="10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71985D-8086-42A5-9DFF-7412A8A87F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6130" y="2124606"/>
                  <a:ext cx="850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97030-A4D2-4FE8-8A49-48C7DA8E2BE6}"/>
              </a:ext>
            </a:extLst>
          </p:cNvPr>
          <p:cNvGrpSpPr/>
          <p:nvPr/>
        </p:nvGrpSpPr>
        <p:grpSpPr>
          <a:xfrm>
            <a:off x="2519250" y="1912566"/>
            <a:ext cx="588240" cy="331920"/>
            <a:chOff x="2519250" y="1912566"/>
            <a:chExt cx="5882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E71B8B-014D-4F7C-8F3B-FBFDD7F22F44}"/>
                    </a:ext>
                  </a:extLst>
                </p14:cNvPr>
                <p14:cNvContentPartPr/>
                <p14:nvPr/>
              </p14:nvContentPartPr>
              <p14:xfrm>
                <a:off x="2567490" y="1912566"/>
                <a:ext cx="87480" cy="33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E71B8B-014D-4F7C-8F3B-FBFDD7F22F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3170" y="1908246"/>
                  <a:ext cx="96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8888C0-F55F-49D1-90E1-AD0858BF5D51}"/>
                    </a:ext>
                  </a:extLst>
                </p14:cNvPr>
                <p14:cNvContentPartPr/>
                <p14:nvPr/>
              </p14:nvContentPartPr>
              <p14:xfrm>
                <a:off x="2519250" y="2060886"/>
                <a:ext cx="175680" cy="1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8888C0-F55F-49D1-90E1-AD0858BF5D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4930" y="2056566"/>
                  <a:ext cx="184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B3F7CC-0F5A-4068-BA68-8F511B0AB1AB}"/>
                    </a:ext>
                  </a:extLst>
                </p14:cNvPr>
                <p14:cNvContentPartPr/>
                <p14:nvPr/>
              </p14:nvContentPartPr>
              <p14:xfrm>
                <a:off x="2706810" y="1997886"/>
                <a:ext cx="129600" cy="14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B3F7CC-0F5A-4068-BA68-8F511B0AB1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02490" y="1993566"/>
                  <a:ext cx="138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5B44DB-F1E3-474B-A088-12D759933C0E}"/>
                    </a:ext>
                  </a:extLst>
                </p14:cNvPr>
                <p14:cNvContentPartPr/>
                <p14:nvPr/>
              </p14:nvContentPartPr>
              <p14:xfrm>
                <a:off x="2895450" y="1956126"/>
                <a:ext cx="194040" cy="19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5B44DB-F1E3-474B-A088-12D759933C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1130" y="1951806"/>
                  <a:ext cx="202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36F66C-8902-4560-8B5A-A326FFE9667D}"/>
                    </a:ext>
                  </a:extLst>
                </p14:cNvPr>
                <p14:cNvContentPartPr/>
                <p14:nvPr/>
              </p14:nvContentPartPr>
              <p14:xfrm>
                <a:off x="2990850" y="2029566"/>
                <a:ext cx="11664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36F66C-8902-4560-8B5A-A326FFE966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6530" y="2025246"/>
                  <a:ext cx="1252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84ACD9-7338-4CCA-BC90-D96AEEA9E329}"/>
              </a:ext>
            </a:extLst>
          </p:cNvPr>
          <p:cNvGrpSpPr/>
          <p:nvPr/>
        </p:nvGrpSpPr>
        <p:grpSpPr>
          <a:xfrm>
            <a:off x="3358410" y="1920126"/>
            <a:ext cx="606600" cy="213840"/>
            <a:chOff x="3358410" y="1920126"/>
            <a:chExt cx="60660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90791A-6E71-4E2D-A104-3FD2D1AA6846}"/>
                    </a:ext>
                  </a:extLst>
                </p14:cNvPr>
                <p14:cNvContentPartPr/>
                <p14:nvPr/>
              </p14:nvContentPartPr>
              <p14:xfrm>
                <a:off x="3358410" y="1953606"/>
                <a:ext cx="190440" cy="18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90791A-6E71-4E2D-A104-3FD2D1AA68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4090" y="1949286"/>
                  <a:ext cx="199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F871CA-A5B9-46A0-AD65-2B258E70B50B}"/>
                    </a:ext>
                  </a:extLst>
                </p14:cNvPr>
                <p14:cNvContentPartPr/>
                <p14:nvPr/>
              </p14:nvContentPartPr>
              <p14:xfrm>
                <a:off x="3573690" y="2003646"/>
                <a:ext cx="75600" cy="86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F871CA-A5B9-46A0-AD65-2B258E70B5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9370" y="1999326"/>
                  <a:ext cx="8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E114D1-A5DC-4B7B-B305-F52FC17A18A7}"/>
                    </a:ext>
                  </a:extLst>
                </p14:cNvPr>
                <p14:cNvContentPartPr/>
                <p14:nvPr/>
              </p14:nvContentPartPr>
              <p14:xfrm>
                <a:off x="3692490" y="1920126"/>
                <a:ext cx="272520" cy="20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E114D1-A5DC-4B7B-B305-F52FC17A18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8170" y="1915806"/>
                  <a:ext cx="2811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9FC23B-08CE-4F1C-92A2-81AB8F01155A}"/>
              </a:ext>
            </a:extLst>
          </p:cNvPr>
          <p:cNvGrpSpPr/>
          <p:nvPr/>
        </p:nvGrpSpPr>
        <p:grpSpPr>
          <a:xfrm>
            <a:off x="4551810" y="1840566"/>
            <a:ext cx="1598040" cy="329760"/>
            <a:chOff x="4551810" y="1840566"/>
            <a:chExt cx="15980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ECBF26-693C-4ECA-9BF9-C151F098A0DE}"/>
                    </a:ext>
                  </a:extLst>
                </p14:cNvPr>
                <p14:cNvContentPartPr/>
                <p14:nvPr/>
              </p14:nvContentPartPr>
              <p14:xfrm>
                <a:off x="4551810" y="1978806"/>
                <a:ext cx="151560" cy="89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ECBF26-693C-4ECA-9BF9-C151F098A0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7490" y="1974486"/>
                  <a:ext cx="160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94E21F-3184-4DE0-A698-37DD767E454C}"/>
                    </a:ext>
                  </a:extLst>
                </p14:cNvPr>
                <p14:cNvContentPartPr/>
                <p14:nvPr/>
              </p14:nvContentPartPr>
              <p14:xfrm>
                <a:off x="4687890" y="1917966"/>
                <a:ext cx="210240" cy="168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94E21F-3184-4DE0-A698-37DD767E45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83570" y="1913646"/>
                  <a:ext cx="21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B7C847-8861-4F4B-886E-9C6E40A3DC23}"/>
                    </a:ext>
                  </a:extLst>
                </p14:cNvPr>
                <p14:cNvContentPartPr/>
                <p14:nvPr/>
              </p14:nvContentPartPr>
              <p14:xfrm>
                <a:off x="4778250" y="1990686"/>
                <a:ext cx="124560" cy="1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B7C847-8861-4F4B-886E-9C6E40A3DC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73930" y="1986366"/>
                  <a:ext cx="133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049096-3F3D-44A2-953A-767F0A295ED3}"/>
                    </a:ext>
                  </a:extLst>
                </p14:cNvPr>
                <p14:cNvContentPartPr/>
                <p14:nvPr/>
              </p14:nvContentPartPr>
              <p14:xfrm>
                <a:off x="4911810" y="1904286"/>
                <a:ext cx="451080" cy="26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049096-3F3D-44A2-953A-767F0A295E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07490" y="1899966"/>
                  <a:ext cx="459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443225-9BDD-49F0-BDDD-B622972A87B7}"/>
                    </a:ext>
                  </a:extLst>
                </p14:cNvPr>
                <p14:cNvContentPartPr/>
                <p14:nvPr/>
              </p14:nvContentPartPr>
              <p14:xfrm>
                <a:off x="5318610" y="1964406"/>
                <a:ext cx="167400" cy="11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443225-9BDD-49F0-BDDD-B622972A87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14290" y="1960086"/>
                  <a:ext cx="176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52721D-5C1E-4739-B66B-7E30E8F52C01}"/>
                    </a:ext>
                  </a:extLst>
                </p14:cNvPr>
                <p14:cNvContentPartPr/>
                <p14:nvPr/>
              </p14:nvContentPartPr>
              <p14:xfrm>
                <a:off x="5508330" y="2002566"/>
                <a:ext cx="77040" cy="90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52721D-5C1E-4739-B66B-7E30E8F52C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04010" y="1998246"/>
                  <a:ext cx="85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A6ADE8-8C15-484A-BD5A-1691ED756DBC}"/>
                    </a:ext>
                  </a:extLst>
                </p14:cNvPr>
                <p14:cNvContentPartPr/>
                <p14:nvPr/>
              </p14:nvContentPartPr>
              <p14:xfrm>
                <a:off x="5591490" y="1894206"/>
                <a:ext cx="214560" cy="16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A6ADE8-8C15-484A-BD5A-1691ED756D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87170" y="1889886"/>
                  <a:ext cx="223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40DFDB-12B5-4D8B-834E-7C170291E370}"/>
                    </a:ext>
                  </a:extLst>
                </p14:cNvPr>
                <p14:cNvContentPartPr/>
                <p14:nvPr/>
              </p14:nvContentPartPr>
              <p14:xfrm>
                <a:off x="5764290" y="1991046"/>
                <a:ext cx="59400" cy="7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40DFDB-12B5-4D8B-834E-7C170291E3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59970" y="1986726"/>
                  <a:ext cx="6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8D7B5C-A5E0-4CB1-AB60-438CD6499085}"/>
                    </a:ext>
                  </a:extLst>
                </p14:cNvPr>
                <p14:cNvContentPartPr/>
                <p14:nvPr/>
              </p14:nvContentPartPr>
              <p14:xfrm>
                <a:off x="5917650" y="1840566"/>
                <a:ext cx="232200" cy="32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8D7B5C-A5E0-4CB1-AB60-438CD64990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3330" y="1836246"/>
                  <a:ext cx="24084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D57FBC1-7F08-40F5-A7FE-F781865DB1A4}"/>
                  </a:ext>
                </a:extLst>
              </p14:cNvPr>
              <p14:cNvContentPartPr/>
              <p14:nvPr/>
            </p14:nvContentPartPr>
            <p14:xfrm>
              <a:off x="6477090" y="2077806"/>
              <a:ext cx="38160" cy="38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D57FBC1-7F08-40F5-A7FE-F781865DB1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72770" y="2073486"/>
                <a:ext cx="468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FF2E7AE-FE5F-49AC-A8C8-F784CBE6FCC2}"/>
              </a:ext>
            </a:extLst>
          </p:cNvPr>
          <p:cNvGrpSpPr/>
          <p:nvPr/>
        </p:nvGrpSpPr>
        <p:grpSpPr>
          <a:xfrm>
            <a:off x="6875970" y="1886286"/>
            <a:ext cx="180720" cy="198000"/>
            <a:chOff x="6875970" y="1886286"/>
            <a:chExt cx="18072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CB1165-5BC0-4A97-A663-60CA857DEDE4}"/>
                    </a:ext>
                  </a:extLst>
                </p14:cNvPr>
                <p14:cNvContentPartPr/>
                <p14:nvPr/>
              </p14:nvContentPartPr>
              <p14:xfrm>
                <a:off x="6875970" y="1928406"/>
                <a:ext cx="18072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CB1165-5BC0-4A97-A663-60CA857DED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71650" y="1924086"/>
                  <a:ext cx="189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A664A1-9CD2-40B7-9611-8D5C4CE6535B}"/>
                    </a:ext>
                  </a:extLst>
                </p14:cNvPr>
                <p14:cNvContentPartPr/>
                <p14:nvPr/>
              </p14:nvContentPartPr>
              <p14:xfrm>
                <a:off x="6903330" y="1988166"/>
                <a:ext cx="14652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A664A1-9CD2-40B7-9611-8D5C4CE653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99010" y="1983846"/>
                  <a:ext cx="15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F3E693-7432-4767-B263-0A77FF74FF48}"/>
                    </a:ext>
                  </a:extLst>
                </p14:cNvPr>
                <p14:cNvContentPartPr/>
                <p14:nvPr/>
              </p14:nvContentPartPr>
              <p14:xfrm>
                <a:off x="6947610" y="1886286"/>
                <a:ext cx="84600" cy="19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F3E693-7432-4767-B263-0A77FF74FF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3290" y="1881966"/>
                  <a:ext cx="932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CD1C31-06CB-4494-8E2B-97343F3E709A}"/>
              </a:ext>
            </a:extLst>
          </p:cNvPr>
          <p:cNvGrpSpPr/>
          <p:nvPr/>
        </p:nvGrpSpPr>
        <p:grpSpPr>
          <a:xfrm>
            <a:off x="7291770" y="1852446"/>
            <a:ext cx="284760" cy="311040"/>
            <a:chOff x="7291770" y="1852446"/>
            <a:chExt cx="2847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12FB1C-419C-4578-9EA4-399BA7C145AF}"/>
                    </a:ext>
                  </a:extLst>
                </p14:cNvPr>
                <p14:cNvContentPartPr/>
                <p14:nvPr/>
              </p14:nvContentPartPr>
              <p14:xfrm>
                <a:off x="7291770" y="1945686"/>
                <a:ext cx="126360" cy="12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12FB1C-419C-4578-9EA4-399BA7C145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87450" y="1941366"/>
                  <a:ext cx="13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F09C56-E69F-414E-A2B6-688E32BD8895}"/>
                    </a:ext>
                  </a:extLst>
                </p14:cNvPr>
                <p14:cNvContentPartPr/>
                <p14:nvPr/>
              </p14:nvContentPartPr>
              <p14:xfrm>
                <a:off x="7305450" y="1960086"/>
                <a:ext cx="94680" cy="10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F09C56-E69F-414E-A2B6-688E32BD88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01130" y="1955766"/>
                  <a:ext cx="103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FD87BF-C24C-4912-BB93-9ED27FD82C7F}"/>
                    </a:ext>
                  </a:extLst>
                </p14:cNvPr>
                <p14:cNvContentPartPr/>
                <p14:nvPr/>
              </p14:nvContentPartPr>
              <p14:xfrm>
                <a:off x="7433970" y="1852446"/>
                <a:ext cx="142560" cy="31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FD87BF-C24C-4912-BB93-9ED27FD82C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29650" y="1848126"/>
                  <a:ext cx="1512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5C05C5-60BF-4E5D-94B0-8DF6443FF9CC}"/>
              </a:ext>
            </a:extLst>
          </p:cNvPr>
          <p:cNvGrpSpPr/>
          <p:nvPr/>
        </p:nvGrpSpPr>
        <p:grpSpPr>
          <a:xfrm>
            <a:off x="7814130" y="1845966"/>
            <a:ext cx="839880" cy="192240"/>
            <a:chOff x="7814130" y="1845966"/>
            <a:chExt cx="8398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730C17-CD8D-4C56-92B9-F50675C907B4}"/>
                    </a:ext>
                  </a:extLst>
                </p14:cNvPr>
                <p14:cNvContentPartPr/>
                <p14:nvPr/>
              </p14:nvContentPartPr>
              <p14:xfrm>
                <a:off x="7814130" y="1943166"/>
                <a:ext cx="89640" cy="9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730C17-CD8D-4C56-92B9-F50675C907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09810" y="1938846"/>
                  <a:ext cx="98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9605D2-D48E-45BC-81A9-9FA42E9687CE}"/>
                    </a:ext>
                  </a:extLst>
                </p14:cNvPr>
                <p14:cNvContentPartPr/>
                <p14:nvPr/>
              </p14:nvContentPartPr>
              <p14:xfrm>
                <a:off x="7944090" y="1960086"/>
                <a:ext cx="82440" cy="76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9605D2-D48E-45BC-81A9-9FA42E9687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39770" y="1955766"/>
                  <a:ext cx="91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E3E24B-BCDE-4FF0-AA53-9BC9D2E2FAB4}"/>
                    </a:ext>
                  </a:extLst>
                </p14:cNvPr>
                <p14:cNvContentPartPr/>
                <p14:nvPr/>
              </p14:nvContentPartPr>
              <p14:xfrm>
                <a:off x="8078730" y="1845966"/>
                <a:ext cx="97560" cy="18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E3E24B-BCDE-4FF0-AA53-9BC9D2E2FA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74410" y="1841646"/>
                  <a:ext cx="106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43C7B7-9231-4160-A271-99136EEF513B}"/>
                    </a:ext>
                  </a:extLst>
                </p14:cNvPr>
                <p14:cNvContentPartPr/>
                <p14:nvPr/>
              </p14:nvContentPartPr>
              <p14:xfrm>
                <a:off x="8223090" y="1870086"/>
                <a:ext cx="32760" cy="142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43C7B7-9231-4160-A271-99136EEF51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18770" y="1865766"/>
                  <a:ext cx="4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FCC3CC-885E-44CE-9168-818C745BC2A7}"/>
                    </a:ext>
                  </a:extLst>
                </p14:cNvPr>
                <p14:cNvContentPartPr/>
                <p14:nvPr/>
              </p14:nvContentPartPr>
              <p14:xfrm>
                <a:off x="8317770" y="1903566"/>
                <a:ext cx="51120" cy="10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FCC3CC-885E-44CE-9168-818C745BC2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13450" y="1899246"/>
                  <a:ext cx="59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627F6D-2F9C-4DF1-A454-6CA34E846AA1}"/>
                    </a:ext>
                  </a:extLst>
                </p14:cNvPr>
                <p14:cNvContentPartPr/>
                <p14:nvPr/>
              </p14:nvContentPartPr>
              <p14:xfrm>
                <a:off x="8416050" y="1853526"/>
                <a:ext cx="30960" cy="141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627F6D-2F9C-4DF1-A454-6CA34E846A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1730" y="1849206"/>
                  <a:ext cx="3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8FD56F-9EBD-49CF-8CDE-C5C530AE42D9}"/>
                    </a:ext>
                  </a:extLst>
                </p14:cNvPr>
                <p14:cNvContentPartPr/>
                <p14:nvPr/>
              </p14:nvContentPartPr>
              <p14:xfrm>
                <a:off x="8492370" y="1912206"/>
                <a:ext cx="161640" cy="8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8FD56F-9EBD-49CF-8CDE-C5C530AE42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88050" y="1907886"/>
                  <a:ext cx="1702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4E07E6-0710-4142-AB43-ED557BBA23A1}"/>
              </a:ext>
            </a:extLst>
          </p:cNvPr>
          <p:cNvGrpSpPr/>
          <p:nvPr/>
        </p:nvGrpSpPr>
        <p:grpSpPr>
          <a:xfrm>
            <a:off x="8882970" y="1871526"/>
            <a:ext cx="481680" cy="262080"/>
            <a:chOff x="8882970" y="1871526"/>
            <a:chExt cx="4816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FBBE34-4DBA-4C4C-A78A-E8ACC174644C}"/>
                    </a:ext>
                  </a:extLst>
                </p14:cNvPr>
                <p14:cNvContentPartPr/>
                <p14:nvPr/>
              </p14:nvContentPartPr>
              <p14:xfrm>
                <a:off x="8882970" y="1929846"/>
                <a:ext cx="33840" cy="20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FBBE34-4DBA-4C4C-A78A-E8ACC17464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78650" y="1925526"/>
                  <a:ext cx="4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43DC5C-37D2-4434-94E7-E825918031F6}"/>
                    </a:ext>
                  </a:extLst>
                </p14:cNvPr>
                <p14:cNvContentPartPr/>
                <p14:nvPr/>
              </p14:nvContentPartPr>
              <p14:xfrm>
                <a:off x="8889810" y="1924086"/>
                <a:ext cx="98280" cy="10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43DC5C-37D2-4434-94E7-E825918031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85490" y="1919766"/>
                  <a:ext cx="10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DC3931-F4A3-4FFF-844B-7A274C40E4B9}"/>
                    </a:ext>
                  </a:extLst>
                </p14:cNvPr>
                <p14:cNvContentPartPr/>
                <p14:nvPr/>
              </p14:nvContentPartPr>
              <p14:xfrm>
                <a:off x="9012570" y="1921566"/>
                <a:ext cx="134280" cy="10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DC3931-F4A3-4FFF-844B-7A274C40E4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08250" y="1917246"/>
                  <a:ext cx="142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6F8D59-54FE-43C7-9A48-378E49CA99AB}"/>
                    </a:ext>
                  </a:extLst>
                </p14:cNvPr>
                <p14:cNvContentPartPr/>
                <p14:nvPr/>
              </p14:nvContentPartPr>
              <p14:xfrm>
                <a:off x="9091410" y="1871526"/>
                <a:ext cx="2736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6F8D59-54FE-43C7-9A48-378E49CA99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87090" y="1867206"/>
                  <a:ext cx="36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3D7480-3D13-4B4E-91AE-139C6DE202AD}"/>
                    </a:ext>
                  </a:extLst>
                </p14:cNvPr>
                <p14:cNvContentPartPr/>
                <p14:nvPr/>
              </p14:nvContentPartPr>
              <p14:xfrm>
                <a:off x="9192930" y="1920846"/>
                <a:ext cx="171720" cy="9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3D7480-3D13-4B4E-91AE-139C6DE202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88610" y="1916526"/>
                  <a:ext cx="1803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CB8264-EAA8-4481-B285-FD996F59DABC}"/>
              </a:ext>
            </a:extLst>
          </p:cNvPr>
          <p:cNvGrpSpPr/>
          <p:nvPr/>
        </p:nvGrpSpPr>
        <p:grpSpPr>
          <a:xfrm>
            <a:off x="9698370" y="1863246"/>
            <a:ext cx="129240" cy="159480"/>
            <a:chOff x="9698370" y="1863246"/>
            <a:chExt cx="12924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07D567-7E30-4F88-AF17-BEF7EDA166D4}"/>
                    </a:ext>
                  </a:extLst>
                </p14:cNvPr>
                <p14:cNvContentPartPr/>
                <p14:nvPr/>
              </p14:nvContentPartPr>
              <p14:xfrm>
                <a:off x="9698370" y="1863246"/>
                <a:ext cx="129240" cy="10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07D567-7E30-4F88-AF17-BEF7EDA166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94050" y="1858926"/>
                  <a:ext cx="137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93CE42-0FEC-482A-B3DE-85D8A93C1454}"/>
                    </a:ext>
                  </a:extLst>
                </p14:cNvPr>
                <p14:cNvContentPartPr/>
                <p14:nvPr/>
              </p14:nvContentPartPr>
              <p14:xfrm>
                <a:off x="9734010" y="2001126"/>
                <a:ext cx="74160" cy="21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93CE42-0FEC-482A-B3DE-85D8A93C14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29690" y="1996806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E66D422-669B-49BF-BF04-86ABDDDDA24C}"/>
              </a:ext>
            </a:extLst>
          </p:cNvPr>
          <p:cNvGrpSpPr/>
          <p:nvPr/>
        </p:nvGrpSpPr>
        <p:grpSpPr>
          <a:xfrm>
            <a:off x="10017330" y="1726806"/>
            <a:ext cx="464400" cy="326520"/>
            <a:chOff x="10017330" y="1726806"/>
            <a:chExt cx="46440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C6782A-CF31-404C-9869-1438487637DA}"/>
                    </a:ext>
                  </a:extLst>
                </p14:cNvPr>
                <p14:cNvContentPartPr/>
                <p14:nvPr/>
              </p14:nvContentPartPr>
              <p14:xfrm>
                <a:off x="10078530" y="1826526"/>
                <a:ext cx="158400" cy="12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C6782A-CF31-404C-9869-1438487637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74210" y="1822206"/>
                  <a:ext cx="167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A167196-B7B3-4333-97EE-8C8BCFC21AA3}"/>
                    </a:ext>
                  </a:extLst>
                </p14:cNvPr>
                <p14:cNvContentPartPr/>
                <p14:nvPr/>
              </p14:nvContentPartPr>
              <p14:xfrm>
                <a:off x="10256730" y="1726806"/>
                <a:ext cx="97560" cy="10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A167196-B7B3-4333-97EE-8C8BCFC21A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52410" y="1722486"/>
                  <a:ext cx="106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B718EB-E007-4A7A-8C11-31F22F956839}"/>
                    </a:ext>
                  </a:extLst>
                </p14:cNvPr>
                <p14:cNvContentPartPr/>
                <p14:nvPr/>
              </p14:nvContentPartPr>
              <p14:xfrm>
                <a:off x="10017330" y="2020566"/>
                <a:ext cx="464400" cy="32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B718EB-E007-4A7A-8C11-31F22F95683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13010" y="2016246"/>
                  <a:ext cx="4730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2701B13-79B8-4318-A92B-8636AFE5BE84}"/>
                  </a:ext>
                </a:extLst>
              </p14:cNvPr>
              <p14:cNvContentPartPr/>
              <p14:nvPr/>
            </p14:nvContentPartPr>
            <p14:xfrm>
              <a:off x="10155210" y="2160246"/>
              <a:ext cx="135000" cy="113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2701B13-79B8-4318-A92B-8636AFE5BE8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150890" y="2155926"/>
                <a:ext cx="14364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FC1862A-0451-4CF3-AB3E-C0D5D3E424EF}"/>
              </a:ext>
            </a:extLst>
          </p:cNvPr>
          <p:cNvGrpSpPr/>
          <p:nvPr/>
        </p:nvGrpSpPr>
        <p:grpSpPr>
          <a:xfrm>
            <a:off x="3307650" y="2562366"/>
            <a:ext cx="624600" cy="209880"/>
            <a:chOff x="3307650" y="2562366"/>
            <a:chExt cx="62460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E10FEC4-08D2-49E8-8FBF-1E9EBBD63FAB}"/>
                    </a:ext>
                  </a:extLst>
                </p14:cNvPr>
                <p14:cNvContentPartPr/>
                <p14:nvPr/>
              </p14:nvContentPartPr>
              <p14:xfrm>
                <a:off x="3307650" y="2661366"/>
                <a:ext cx="172080" cy="10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E10FEC4-08D2-49E8-8FBF-1E9EBBD63F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03330" y="2657046"/>
                  <a:ext cx="18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66D163-1FDE-4BE3-9ABB-67735DA71C7A}"/>
                    </a:ext>
                  </a:extLst>
                </p14:cNvPr>
                <p14:cNvContentPartPr/>
                <p14:nvPr/>
              </p14:nvContentPartPr>
              <p14:xfrm>
                <a:off x="3493770" y="2562366"/>
                <a:ext cx="310680" cy="20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66D163-1FDE-4BE3-9ABB-67735DA71C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9450" y="2558046"/>
                  <a:ext cx="319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9DF5C6-AE24-4B83-9849-1BE649E6CF33}"/>
                    </a:ext>
                  </a:extLst>
                </p14:cNvPr>
                <p14:cNvContentPartPr/>
                <p14:nvPr/>
              </p14:nvContentPartPr>
              <p14:xfrm>
                <a:off x="3815610" y="2677566"/>
                <a:ext cx="116640" cy="8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9DF5C6-AE24-4B83-9849-1BE649E6CF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1290" y="2673246"/>
                  <a:ext cx="1252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B47577-B225-4D11-879A-DF18B5701482}"/>
              </a:ext>
            </a:extLst>
          </p:cNvPr>
          <p:cNvGrpSpPr/>
          <p:nvPr/>
        </p:nvGrpSpPr>
        <p:grpSpPr>
          <a:xfrm>
            <a:off x="4266690" y="2623206"/>
            <a:ext cx="529920" cy="123840"/>
            <a:chOff x="4266690" y="2623206"/>
            <a:chExt cx="52992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A3C8E9-DC04-46E5-86B4-F02FEC1F7D44}"/>
                    </a:ext>
                  </a:extLst>
                </p14:cNvPr>
                <p14:cNvContentPartPr/>
                <p14:nvPr/>
              </p14:nvContentPartPr>
              <p14:xfrm>
                <a:off x="4266690" y="2623206"/>
                <a:ext cx="200880" cy="120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A3C8E9-DC04-46E5-86B4-F02FEC1F7D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62370" y="2618886"/>
                  <a:ext cx="20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9D54AE-A267-4DED-8A0B-909689CB97CC}"/>
                    </a:ext>
                  </a:extLst>
                </p14:cNvPr>
                <p14:cNvContentPartPr/>
                <p14:nvPr/>
              </p14:nvContentPartPr>
              <p14:xfrm>
                <a:off x="4515450" y="2648766"/>
                <a:ext cx="110880" cy="6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9D54AE-A267-4DED-8A0B-909689CB97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1130" y="2644446"/>
                  <a:ext cx="119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B7C542-69E4-4D74-BD9F-BD38D4E57BE4}"/>
                    </a:ext>
                  </a:extLst>
                </p14:cNvPr>
                <p14:cNvContentPartPr/>
                <p14:nvPr/>
              </p14:nvContentPartPr>
              <p14:xfrm>
                <a:off x="4684290" y="2636166"/>
                <a:ext cx="112320" cy="110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B7C542-69E4-4D74-BD9F-BD38D4E57B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79970" y="2631846"/>
                  <a:ext cx="1209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5B6338-CAC7-4944-BD78-D094D550F34F}"/>
              </a:ext>
            </a:extLst>
          </p:cNvPr>
          <p:cNvGrpSpPr/>
          <p:nvPr/>
        </p:nvGrpSpPr>
        <p:grpSpPr>
          <a:xfrm>
            <a:off x="5732250" y="2537886"/>
            <a:ext cx="217080" cy="209880"/>
            <a:chOff x="5732250" y="2537886"/>
            <a:chExt cx="21708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8862AC-6870-4E7A-9326-F6B3420608B9}"/>
                    </a:ext>
                  </a:extLst>
                </p14:cNvPr>
                <p14:cNvContentPartPr/>
                <p14:nvPr/>
              </p14:nvContentPartPr>
              <p14:xfrm>
                <a:off x="5734770" y="2629686"/>
                <a:ext cx="179640" cy="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8862AC-6870-4E7A-9326-F6B3420608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30450" y="2625366"/>
                  <a:ext cx="188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F911FD-DFBF-4C66-9973-E265DEC3993C}"/>
                    </a:ext>
                  </a:extLst>
                </p14:cNvPr>
                <p14:cNvContentPartPr/>
                <p14:nvPr/>
              </p14:nvContentPartPr>
              <p14:xfrm>
                <a:off x="5732250" y="2537886"/>
                <a:ext cx="217080" cy="20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F911FD-DFBF-4C66-9973-E265DEC399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7930" y="2533566"/>
                  <a:ext cx="2257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05191DD-8A8E-47CB-A407-8B5EF72999C2}"/>
              </a:ext>
            </a:extLst>
          </p:cNvPr>
          <p:cNvGrpSpPr/>
          <p:nvPr/>
        </p:nvGrpSpPr>
        <p:grpSpPr>
          <a:xfrm>
            <a:off x="6362610" y="2571006"/>
            <a:ext cx="177480" cy="184320"/>
            <a:chOff x="6362610" y="2571006"/>
            <a:chExt cx="17748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1431A8-8EED-4D55-8247-1BF3086BE855}"/>
                    </a:ext>
                  </a:extLst>
                </p14:cNvPr>
                <p14:cNvContentPartPr/>
                <p14:nvPr/>
              </p14:nvContentPartPr>
              <p14:xfrm>
                <a:off x="6362610" y="2638686"/>
                <a:ext cx="17748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1431A8-8EED-4D55-8247-1BF3086BE8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58290" y="2634366"/>
                  <a:ext cx="186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881A006-6A23-4547-8322-C9FB0E7BE74B}"/>
                    </a:ext>
                  </a:extLst>
                </p14:cNvPr>
                <p14:cNvContentPartPr/>
                <p14:nvPr/>
              </p14:nvContentPartPr>
              <p14:xfrm>
                <a:off x="6387090" y="2571006"/>
                <a:ext cx="119160" cy="18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881A006-6A23-4547-8322-C9FB0E7BE7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82770" y="2566686"/>
                  <a:ext cx="12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92A439-915D-4A54-8934-8EE08A5D647B}"/>
                    </a:ext>
                  </a:extLst>
                </p14:cNvPr>
                <p14:cNvContentPartPr/>
                <p14:nvPr/>
              </p14:nvContentPartPr>
              <p14:xfrm>
                <a:off x="6466290" y="2591526"/>
                <a:ext cx="42120" cy="15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92A439-915D-4A54-8934-8EE08A5D64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61970" y="2587206"/>
                  <a:ext cx="5076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3D1D715-9C79-46D1-90B7-DBE181DA2F76}"/>
              </a:ext>
            </a:extLst>
          </p:cNvPr>
          <p:cNvGrpSpPr/>
          <p:nvPr/>
        </p:nvGrpSpPr>
        <p:grpSpPr>
          <a:xfrm>
            <a:off x="6755730" y="2554806"/>
            <a:ext cx="795600" cy="208080"/>
            <a:chOff x="6755730" y="2554806"/>
            <a:chExt cx="79560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11B789-5D46-43BC-891B-843DB91C7D37}"/>
                    </a:ext>
                  </a:extLst>
                </p14:cNvPr>
                <p14:cNvContentPartPr/>
                <p14:nvPr/>
              </p14:nvContentPartPr>
              <p14:xfrm>
                <a:off x="6755730" y="2636886"/>
                <a:ext cx="204120" cy="114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11B789-5D46-43BC-891B-843DB91C7D3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1410" y="2632566"/>
                  <a:ext cx="212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85BC235-0516-4D87-9425-D719AD8F0971}"/>
                    </a:ext>
                  </a:extLst>
                </p14:cNvPr>
                <p14:cNvContentPartPr/>
                <p14:nvPr/>
              </p14:nvContentPartPr>
              <p14:xfrm>
                <a:off x="7005930" y="2554806"/>
                <a:ext cx="24840" cy="17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85BC235-0516-4D87-9425-D719AD8F09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01610" y="2550486"/>
                  <a:ext cx="33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B7C794-8E49-48DB-A30A-02F7244A3B68}"/>
                    </a:ext>
                  </a:extLst>
                </p14:cNvPr>
                <p14:cNvContentPartPr/>
                <p14:nvPr/>
              </p14:nvContentPartPr>
              <p14:xfrm>
                <a:off x="7062450" y="2563086"/>
                <a:ext cx="97200" cy="157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B7C794-8E49-48DB-A30A-02F7244A3B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58130" y="2558766"/>
                  <a:ext cx="105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023538D-D3CB-44F9-A380-606C6F8FB37C}"/>
                    </a:ext>
                  </a:extLst>
                </p14:cNvPr>
                <p14:cNvContentPartPr/>
                <p14:nvPr/>
              </p14:nvContentPartPr>
              <p14:xfrm>
                <a:off x="7220130" y="2632566"/>
                <a:ext cx="44640" cy="129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023538D-D3CB-44F9-A380-606C6F8FB3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15810" y="2628246"/>
                  <a:ext cx="53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71FC0D-C745-4421-A132-71D6DF05FBB2}"/>
                    </a:ext>
                  </a:extLst>
                </p14:cNvPr>
                <p14:cNvContentPartPr/>
                <p14:nvPr/>
              </p14:nvContentPartPr>
              <p14:xfrm>
                <a:off x="7301490" y="2605566"/>
                <a:ext cx="32040" cy="147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71FC0D-C745-4421-A132-71D6DF05FB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7170" y="2601246"/>
                  <a:ext cx="40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BEF9B66-20EF-47AE-B1ED-12C76F10A70A}"/>
                    </a:ext>
                  </a:extLst>
                </p14:cNvPr>
                <p14:cNvContentPartPr/>
                <p14:nvPr/>
              </p14:nvContentPartPr>
              <p14:xfrm>
                <a:off x="7382490" y="2664966"/>
                <a:ext cx="168840" cy="97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BEF9B66-20EF-47AE-B1ED-12C76F10A7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78170" y="2660646"/>
                  <a:ext cx="1774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1DCA957-8B13-4835-8F26-BD8232EAE0C7}"/>
              </a:ext>
            </a:extLst>
          </p:cNvPr>
          <p:cNvGrpSpPr/>
          <p:nvPr/>
        </p:nvGrpSpPr>
        <p:grpSpPr>
          <a:xfrm>
            <a:off x="7795770" y="2546526"/>
            <a:ext cx="546120" cy="331560"/>
            <a:chOff x="7795770" y="2546526"/>
            <a:chExt cx="5461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568040-4A0C-407D-A165-DD493CB3215C}"/>
                    </a:ext>
                  </a:extLst>
                </p14:cNvPr>
                <p14:cNvContentPartPr/>
                <p14:nvPr/>
              </p14:nvContentPartPr>
              <p14:xfrm>
                <a:off x="7795770" y="2643366"/>
                <a:ext cx="39600" cy="234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568040-4A0C-407D-A165-DD493CB321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91450" y="2639046"/>
                  <a:ext cx="48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0831AF-8B0C-4D94-A7FF-9322FFA2F729}"/>
                    </a:ext>
                  </a:extLst>
                </p14:cNvPr>
                <p14:cNvContentPartPr/>
                <p14:nvPr/>
              </p14:nvContentPartPr>
              <p14:xfrm>
                <a:off x="7815570" y="2639046"/>
                <a:ext cx="221760" cy="11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0831AF-8B0C-4D94-A7FF-9322FFA2F7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11250" y="2634726"/>
                  <a:ext cx="230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C6CD0CE-3443-43B1-B6F0-92827D69E4AA}"/>
                    </a:ext>
                  </a:extLst>
                </p14:cNvPr>
                <p14:cNvContentPartPr/>
                <p14:nvPr/>
              </p14:nvContentPartPr>
              <p14:xfrm>
                <a:off x="8072970" y="2546526"/>
                <a:ext cx="61200" cy="18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C6CD0CE-3443-43B1-B6F0-92827D69E4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68650" y="2542206"/>
                  <a:ext cx="69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1E976D-2113-4BD5-B2F4-F7B53F06D368}"/>
                    </a:ext>
                  </a:extLst>
                </p14:cNvPr>
                <p14:cNvContentPartPr/>
                <p14:nvPr/>
              </p14:nvContentPartPr>
              <p14:xfrm>
                <a:off x="8191050" y="2619246"/>
                <a:ext cx="32040" cy="93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1E976D-2113-4BD5-B2F4-F7B53F06D3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6730" y="2614926"/>
                  <a:ext cx="4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1BC6BD-C33F-450A-B33D-A614591B44F1}"/>
                    </a:ext>
                  </a:extLst>
                </p14:cNvPr>
                <p14:cNvContentPartPr/>
                <p14:nvPr/>
              </p14:nvContentPartPr>
              <p14:xfrm>
                <a:off x="8264850" y="2616726"/>
                <a:ext cx="77040" cy="117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1BC6BD-C33F-450A-B33D-A614591B44F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60530" y="2612406"/>
                  <a:ext cx="856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8C0F1D-21F1-48ED-BD36-3F3D146C931D}"/>
              </a:ext>
            </a:extLst>
          </p:cNvPr>
          <p:cNvGrpSpPr/>
          <p:nvPr/>
        </p:nvGrpSpPr>
        <p:grpSpPr>
          <a:xfrm>
            <a:off x="8636370" y="2584686"/>
            <a:ext cx="116280" cy="129240"/>
            <a:chOff x="8636370" y="2584686"/>
            <a:chExt cx="1162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8546D2-0CFF-4397-830D-0F4344A5A9AE}"/>
                    </a:ext>
                  </a:extLst>
                </p14:cNvPr>
                <p14:cNvContentPartPr/>
                <p14:nvPr/>
              </p14:nvContentPartPr>
              <p14:xfrm>
                <a:off x="8636370" y="2584686"/>
                <a:ext cx="101880" cy="9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8546D2-0CFF-4397-830D-0F4344A5A9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2050" y="2580366"/>
                  <a:ext cx="110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57BFA9-26CF-4194-ABA0-B1AAC862C238}"/>
                    </a:ext>
                  </a:extLst>
                </p14:cNvPr>
                <p14:cNvContentPartPr/>
                <p14:nvPr/>
              </p14:nvContentPartPr>
              <p14:xfrm>
                <a:off x="8668410" y="2696286"/>
                <a:ext cx="84240" cy="17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57BFA9-26CF-4194-ABA0-B1AAC862C2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64090" y="2691966"/>
                  <a:ext cx="928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2842EA5-7EF1-4BA6-B713-9C235559D6E9}"/>
                  </a:ext>
                </a:extLst>
              </p14:cNvPr>
              <p14:cNvContentPartPr/>
              <p14:nvPr/>
            </p14:nvContentPartPr>
            <p14:xfrm>
              <a:off x="8889810" y="2621406"/>
              <a:ext cx="216360" cy="1508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2842EA5-7EF1-4BA6-B713-9C235559D6E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85490" y="2617086"/>
                <a:ext cx="22500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9458654-CC83-47C1-A5EF-0DAE66BB2C94}"/>
              </a:ext>
            </a:extLst>
          </p:cNvPr>
          <p:cNvGrpSpPr/>
          <p:nvPr/>
        </p:nvGrpSpPr>
        <p:grpSpPr>
          <a:xfrm>
            <a:off x="2733810" y="3317646"/>
            <a:ext cx="264960" cy="286200"/>
            <a:chOff x="2733810" y="3317646"/>
            <a:chExt cx="2649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4F9938-AECD-4002-88BC-1801CBF13539}"/>
                    </a:ext>
                  </a:extLst>
                </p14:cNvPr>
                <p14:cNvContentPartPr/>
                <p14:nvPr/>
              </p14:nvContentPartPr>
              <p14:xfrm>
                <a:off x="2766930" y="3468486"/>
                <a:ext cx="22320" cy="90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4F9938-AECD-4002-88BC-1801CBF135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62610" y="3464166"/>
                  <a:ext cx="30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384AB91-FA55-4A8B-9746-376A17B228ED}"/>
                    </a:ext>
                  </a:extLst>
                </p14:cNvPr>
                <p14:cNvContentPartPr/>
                <p14:nvPr/>
              </p14:nvContentPartPr>
              <p14:xfrm>
                <a:off x="2733810" y="3359046"/>
                <a:ext cx="62280" cy="3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384AB91-FA55-4A8B-9746-376A17B228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29490" y="3354726"/>
                  <a:ext cx="70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FE68A9-E00E-4C64-9EA2-427DAAD7D515}"/>
                    </a:ext>
                  </a:extLst>
                </p14:cNvPr>
                <p14:cNvContentPartPr/>
                <p14:nvPr/>
              </p14:nvContentPartPr>
              <p14:xfrm>
                <a:off x="2886450" y="3317646"/>
                <a:ext cx="112320" cy="28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FE68A9-E00E-4C64-9EA2-427DAAD7D5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82130" y="3313326"/>
                  <a:ext cx="12096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5E1911-181E-4F52-A19C-2FB8C94F66E4}"/>
              </a:ext>
            </a:extLst>
          </p:cNvPr>
          <p:cNvGrpSpPr/>
          <p:nvPr/>
        </p:nvGrpSpPr>
        <p:grpSpPr>
          <a:xfrm>
            <a:off x="3314850" y="3419886"/>
            <a:ext cx="343800" cy="105120"/>
            <a:chOff x="3314850" y="3419886"/>
            <a:chExt cx="3438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F928CC-B50B-4316-B783-ADFBF520AF01}"/>
                    </a:ext>
                  </a:extLst>
                </p14:cNvPr>
                <p14:cNvContentPartPr/>
                <p14:nvPr/>
              </p14:nvContentPartPr>
              <p14:xfrm>
                <a:off x="3314850" y="3419886"/>
                <a:ext cx="205200" cy="10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F928CC-B50B-4316-B783-ADFBF520AF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10530" y="3415566"/>
                  <a:ext cx="213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ECE8A45-7396-4C2E-B248-103594B22F4D}"/>
                    </a:ext>
                  </a:extLst>
                </p14:cNvPr>
                <p14:cNvContentPartPr/>
                <p14:nvPr/>
              </p14:nvContentPartPr>
              <p14:xfrm>
                <a:off x="3556410" y="3420606"/>
                <a:ext cx="102240" cy="8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ECE8A45-7396-4C2E-B248-103594B22F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52090" y="3416286"/>
                  <a:ext cx="11088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392C9FD-AAEF-42C7-95CD-FBAE95BEBDDC}"/>
              </a:ext>
            </a:extLst>
          </p:cNvPr>
          <p:cNvGrpSpPr/>
          <p:nvPr/>
        </p:nvGrpSpPr>
        <p:grpSpPr>
          <a:xfrm>
            <a:off x="3946290" y="3311166"/>
            <a:ext cx="725400" cy="183600"/>
            <a:chOff x="3946290" y="3311166"/>
            <a:chExt cx="72540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E01EB6-78CE-437E-A70F-6276BF8F9AB5}"/>
                    </a:ext>
                  </a:extLst>
                </p14:cNvPr>
                <p14:cNvContentPartPr/>
                <p14:nvPr/>
              </p14:nvContentPartPr>
              <p14:xfrm>
                <a:off x="3946290" y="3401166"/>
                <a:ext cx="118440" cy="93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E01EB6-78CE-437E-A70F-6276BF8F9A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41970" y="3396846"/>
                  <a:ext cx="12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F554D44-5465-4B0F-9E45-1E125DB6C24D}"/>
                    </a:ext>
                  </a:extLst>
                </p14:cNvPr>
                <p14:cNvContentPartPr/>
                <p14:nvPr/>
              </p14:nvContentPartPr>
              <p14:xfrm>
                <a:off x="4115490" y="3311166"/>
                <a:ext cx="133560" cy="166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F554D44-5465-4B0F-9E45-1E125DB6C2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11170" y="3306846"/>
                  <a:ext cx="142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3AC13F-2246-497B-9190-5D14421C905E}"/>
                    </a:ext>
                  </a:extLst>
                </p14:cNvPr>
                <p14:cNvContentPartPr/>
                <p14:nvPr/>
              </p14:nvContentPartPr>
              <p14:xfrm>
                <a:off x="4265250" y="3395406"/>
                <a:ext cx="210600" cy="87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3AC13F-2246-497B-9190-5D14421C90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60930" y="3391086"/>
                  <a:ext cx="21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42CC15-40E0-46E1-8F7C-D677B58477E1}"/>
                    </a:ext>
                  </a:extLst>
                </p14:cNvPr>
                <p14:cNvContentPartPr/>
                <p14:nvPr/>
              </p14:nvContentPartPr>
              <p14:xfrm>
                <a:off x="4499970" y="3383526"/>
                <a:ext cx="171720" cy="9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42CC15-40E0-46E1-8F7C-D677B58477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95650" y="3379206"/>
                  <a:ext cx="1803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E4A67CE-B07B-40CB-81ED-5578208E9D83}"/>
              </a:ext>
            </a:extLst>
          </p:cNvPr>
          <p:cNvGrpSpPr/>
          <p:nvPr/>
        </p:nvGrpSpPr>
        <p:grpSpPr>
          <a:xfrm>
            <a:off x="5061570" y="3275166"/>
            <a:ext cx="502200" cy="219600"/>
            <a:chOff x="5061570" y="3275166"/>
            <a:chExt cx="50220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13A5A0-FF49-48A8-87A9-74939FF99FAC}"/>
                    </a:ext>
                  </a:extLst>
                </p14:cNvPr>
                <p14:cNvContentPartPr/>
                <p14:nvPr/>
              </p14:nvContentPartPr>
              <p14:xfrm>
                <a:off x="5061570" y="3326286"/>
                <a:ext cx="142200" cy="167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13A5A0-FF49-48A8-87A9-74939FF99F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7250" y="3321966"/>
                  <a:ext cx="150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85869F-37BD-4D18-AB21-F324EE7A7B47}"/>
                    </a:ext>
                  </a:extLst>
                </p14:cNvPr>
                <p14:cNvContentPartPr/>
                <p14:nvPr/>
              </p14:nvContentPartPr>
              <p14:xfrm>
                <a:off x="5244450" y="3282726"/>
                <a:ext cx="87120" cy="19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85869F-37BD-4D18-AB21-F324EE7A7B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40130" y="3278406"/>
                  <a:ext cx="95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D82C80A-3519-4255-B6B5-FF9C5EF60838}"/>
                    </a:ext>
                  </a:extLst>
                </p14:cNvPr>
                <p14:cNvContentPartPr/>
                <p14:nvPr/>
              </p14:nvContentPartPr>
              <p14:xfrm>
                <a:off x="5401050" y="3275166"/>
                <a:ext cx="162720" cy="219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D82C80A-3519-4255-B6B5-FF9C5EF608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96730" y="3270846"/>
                  <a:ext cx="1713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7C48FD-9B8F-4744-83BB-98E938FA7745}"/>
              </a:ext>
            </a:extLst>
          </p:cNvPr>
          <p:cNvGrpSpPr/>
          <p:nvPr/>
        </p:nvGrpSpPr>
        <p:grpSpPr>
          <a:xfrm>
            <a:off x="5876970" y="3271926"/>
            <a:ext cx="584280" cy="216720"/>
            <a:chOff x="5876970" y="3271926"/>
            <a:chExt cx="5842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15D3C6-73D9-43D0-BACB-944AB5B77694}"/>
                    </a:ext>
                  </a:extLst>
                </p14:cNvPr>
                <p14:cNvContentPartPr/>
                <p14:nvPr/>
              </p14:nvContentPartPr>
              <p14:xfrm>
                <a:off x="5876970" y="3305766"/>
                <a:ext cx="168840" cy="182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15D3C6-73D9-43D0-BACB-944AB5B776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72650" y="3301446"/>
                  <a:ext cx="177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C1D2138-6DA4-41BC-85DF-22EE2C5478F6}"/>
                    </a:ext>
                  </a:extLst>
                </p14:cNvPr>
                <p14:cNvContentPartPr/>
                <p14:nvPr/>
              </p14:nvContentPartPr>
              <p14:xfrm>
                <a:off x="6058770" y="3396486"/>
                <a:ext cx="93960" cy="5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C1D2138-6DA4-41BC-85DF-22EE2C5478F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54450" y="3392166"/>
                  <a:ext cx="102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CE2239-B3C4-471E-AC11-DF20E72FF5E2}"/>
                    </a:ext>
                  </a:extLst>
                </p14:cNvPr>
                <p14:cNvContentPartPr/>
                <p14:nvPr/>
              </p14:nvContentPartPr>
              <p14:xfrm>
                <a:off x="6200610" y="3375246"/>
                <a:ext cx="44280" cy="9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CE2239-B3C4-471E-AC11-DF20E72FF5E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96290" y="3370926"/>
                  <a:ext cx="52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D16F02-D2CE-4B26-A2AD-5B26FFF87A71}"/>
                    </a:ext>
                  </a:extLst>
                </p14:cNvPr>
                <p14:cNvContentPartPr/>
                <p14:nvPr/>
              </p14:nvContentPartPr>
              <p14:xfrm>
                <a:off x="6367290" y="3271926"/>
                <a:ext cx="93960" cy="19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D16F02-D2CE-4B26-A2AD-5B26FFF87A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62970" y="3267606"/>
                  <a:ext cx="1026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805131A-01AF-4A6B-BD37-681599332198}"/>
              </a:ext>
            </a:extLst>
          </p:cNvPr>
          <p:cNvGrpSpPr/>
          <p:nvPr/>
        </p:nvGrpSpPr>
        <p:grpSpPr>
          <a:xfrm>
            <a:off x="6779490" y="3276606"/>
            <a:ext cx="1085040" cy="267120"/>
            <a:chOff x="6779490" y="3276606"/>
            <a:chExt cx="10850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BC6912-4749-4B7E-89C9-5985B4A7E926}"/>
                    </a:ext>
                  </a:extLst>
                </p14:cNvPr>
                <p14:cNvContentPartPr/>
                <p14:nvPr/>
              </p14:nvContentPartPr>
              <p14:xfrm>
                <a:off x="6808650" y="3276606"/>
                <a:ext cx="52560" cy="267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BC6912-4749-4B7E-89C9-5985B4A7E9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04330" y="3272286"/>
                  <a:ext cx="61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11F031C-4AC8-41CC-91C7-77F5E473DFFC}"/>
                    </a:ext>
                  </a:extLst>
                </p14:cNvPr>
                <p14:cNvContentPartPr/>
                <p14:nvPr/>
              </p14:nvContentPartPr>
              <p14:xfrm>
                <a:off x="6779490" y="3388566"/>
                <a:ext cx="246600" cy="7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11F031C-4AC8-41CC-91C7-77F5E473DFF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75170" y="3384246"/>
                  <a:ext cx="255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368A264-95A3-4C54-A7DF-F2A3B6EB8A28}"/>
                    </a:ext>
                  </a:extLst>
                </p14:cNvPr>
                <p14:cNvContentPartPr/>
                <p14:nvPr/>
              </p14:nvContentPartPr>
              <p14:xfrm>
                <a:off x="7079730" y="3388206"/>
                <a:ext cx="214200" cy="9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368A264-95A3-4C54-A7DF-F2A3B6EB8A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75410" y="3383886"/>
                  <a:ext cx="222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9B9A91-8F82-4653-885D-25E5F8BDEF45}"/>
                    </a:ext>
                  </a:extLst>
                </p14:cNvPr>
                <p14:cNvContentPartPr/>
                <p14:nvPr/>
              </p14:nvContentPartPr>
              <p14:xfrm>
                <a:off x="7317690" y="3293526"/>
                <a:ext cx="135000" cy="181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9B9A91-8F82-4653-885D-25E5F8BDEF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13370" y="3289206"/>
                  <a:ext cx="143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27EA9D-7058-4D30-AB03-8CC7503E9A7F}"/>
                    </a:ext>
                  </a:extLst>
                </p14:cNvPr>
                <p14:cNvContentPartPr/>
                <p14:nvPr/>
              </p14:nvContentPartPr>
              <p14:xfrm>
                <a:off x="7449090" y="3319806"/>
                <a:ext cx="165240" cy="115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27EA9D-7058-4D30-AB03-8CC7503E9A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44770" y="3315486"/>
                  <a:ext cx="17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452916D-C233-462E-B4EC-6E1B26D4EE26}"/>
                    </a:ext>
                  </a:extLst>
                </p14:cNvPr>
                <p14:cNvContentPartPr/>
                <p14:nvPr/>
              </p14:nvContentPartPr>
              <p14:xfrm>
                <a:off x="7636290" y="3343926"/>
                <a:ext cx="105840" cy="78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452916D-C233-462E-B4EC-6E1B26D4EE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31970" y="3339606"/>
                  <a:ext cx="114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173B8C-723D-4576-B3D9-C76BBD79AA98}"/>
                    </a:ext>
                  </a:extLst>
                </p14:cNvPr>
                <p14:cNvContentPartPr/>
                <p14:nvPr/>
              </p14:nvContentPartPr>
              <p14:xfrm>
                <a:off x="7826010" y="3414126"/>
                <a:ext cx="38520" cy="19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173B8C-723D-4576-B3D9-C76BBD79AA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21690" y="3409806"/>
                  <a:ext cx="471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9435CB0-2BB8-4D11-ADD7-22AD29F62102}"/>
              </a:ext>
            </a:extLst>
          </p:cNvPr>
          <p:cNvGrpSpPr/>
          <p:nvPr/>
        </p:nvGrpSpPr>
        <p:grpSpPr>
          <a:xfrm>
            <a:off x="8176650" y="3315846"/>
            <a:ext cx="302040" cy="126720"/>
            <a:chOff x="8176650" y="3315846"/>
            <a:chExt cx="30204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F18F33-5DAE-443E-8260-B7D906D19224}"/>
                    </a:ext>
                  </a:extLst>
                </p14:cNvPr>
                <p14:cNvContentPartPr/>
                <p14:nvPr/>
              </p14:nvContentPartPr>
              <p14:xfrm>
                <a:off x="8176650" y="3315846"/>
                <a:ext cx="206640" cy="12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F18F33-5DAE-443E-8260-B7D906D192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72330" y="3311526"/>
                  <a:ext cx="215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3F5598-C0EC-4619-AD2A-69D95BE32846}"/>
                    </a:ext>
                  </a:extLst>
                </p14:cNvPr>
                <p14:cNvContentPartPr/>
                <p14:nvPr/>
              </p14:nvContentPartPr>
              <p14:xfrm>
                <a:off x="8426130" y="3370926"/>
                <a:ext cx="52560" cy="70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3F5598-C0EC-4619-AD2A-69D95BE328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21810" y="3366606"/>
                  <a:ext cx="61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6674686-1C8D-4259-AD25-91ABF7536745}"/>
              </a:ext>
            </a:extLst>
          </p:cNvPr>
          <p:cNvGrpSpPr/>
          <p:nvPr/>
        </p:nvGrpSpPr>
        <p:grpSpPr>
          <a:xfrm>
            <a:off x="8718090" y="3290286"/>
            <a:ext cx="564840" cy="181440"/>
            <a:chOff x="8718090" y="3290286"/>
            <a:chExt cx="56484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139AC5-7737-4201-82FB-FD466F1F4980}"/>
                    </a:ext>
                  </a:extLst>
                </p14:cNvPr>
                <p14:cNvContentPartPr/>
                <p14:nvPr/>
              </p14:nvContentPartPr>
              <p14:xfrm>
                <a:off x="8718090" y="3363726"/>
                <a:ext cx="111960" cy="108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139AC5-7737-4201-82FB-FD466F1F49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13770" y="3359406"/>
                  <a:ext cx="120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5E8B34-11E5-4500-A010-73D78E38AF6A}"/>
                    </a:ext>
                  </a:extLst>
                </p14:cNvPr>
                <p14:cNvContentPartPr/>
                <p14:nvPr/>
              </p14:nvContentPartPr>
              <p14:xfrm>
                <a:off x="8877210" y="3362646"/>
                <a:ext cx="82440" cy="88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5E8B34-11E5-4500-A010-73D78E38AF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72890" y="3358326"/>
                  <a:ext cx="91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058CB49-DFA3-49A2-A2E3-D201B92D2028}"/>
                    </a:ext>
                  </a:extLst>
                </p14:cNvPr>
                <p14:cNvContentPartPr/>
                <p14:nvPr/>
              </p14:nvContentPartPr>
              <p14:xfrm>
                <a:off x="8985210" y="3295326"/>
                <a:ext cx="153720" cy="145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058CB49-DFA3-49A2-A2E3-D201B92D20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80890" y="3291006"/>
                  <a:ext cx="162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FB141B-6BD7-4D2A-A413-DD3079E1E73C}"/>
                    </a:ext>
                  </a:extLst>
                </p14:cNvPr>
                <p14:cNvContentPartPr/>
                <p14:nvPr/>
              </p14:nvContentPartPr>
              <p14:xfrm>
                <a:off x="9172050" y="3290286"/>
                <a:ext cx="110880" cy="159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FB141B-6BD7-4D2A-A413-DD3079E1E7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67730" y="3285966"/>
                  <a:ext cx="1195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C84FEFA-E3E3-49FD-9F3F-AC0329770717}"/>
              </a:ext>
            </a:extLst>
          </p:cNvPr>
          <p:cNvGrpSpPr/>
          <p:nvPr/>
        </p:nvGrpSpPr>
        <p:grpSpPr>
          <a:xfrm>
            <a:off x="9532050" y="3296766"/>
            <a:ext cx="486360" cy="140760"/>
            <a:chOff x="9532050" y="3296766"/>
            <a:chExt cx="4863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A1A49B0-E3A7-4199-AC09-61BE38E3371B}"/>
                    </a:ext>
                  </a:extLst>
                </p14:cNvPr>
                <p14:cNvContentPartPr/>
                <p14:nvPr/>
              </p14:nvContentPartPr>
              <p14:xfrm>
                <a:off x="9532050" y="3316926"/>
                <a:ext cx="151560" cy="115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A1A49B0-E3A7-4199-AC09-61BE38E337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27730" y="3312606"/>
                  <a:ext cx="160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A58DDE-08A4-4E37-8B44-91143F7C0D72}"/>
                    </a:ext>
                  </a:extLst>
                </p14:cNvPr>
                <p14:cNvContentPartPr/>
                <p14:nvPr/>
              </p14:nvContentPartPr>
              <p14:xfrm>
                <a:off x="9722130" y="3341406"/>
                <a:ext cx="133920" cy="9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A58DDE-08A4-4E37-8B44-91143F7C0D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17810" y="3337086"/>
                  <a:ext cx="14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23F759-BB07-443B-ABC9-5A9684C78B55}"/>
                    </a:ext>
                  </a:extLst>
                </p14:cNvPr>
                <p14:cNvContentPartPr/>
                <p14:nvPr/>
              </p14:nvContentPartPr>
              <p14:xfrm>
                <a:off x="9901770" y="3296766"/>
                <a:ext cx="116640" cy="135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23F759-BB07-443B-ABC9-5A9684C78B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97450" y="3292446"/>
                  <a:ext cx="1252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17640DC-35B0-4375-8E8D-E6F7977B841E}"/>
              </a:ext>
            </a:extLst>
          </p:cNvPr>
          <p:cNvGrpSpPr/>
          <p:nvPr/>
        </p:nvGrpSpPr>
        <p:grpSpPr>
          <a:xfrm>
            <a:off x="10333050" y="3257166"/>
            <a:ext cx="844920" cy="350640"/>
            <a:chOff x="10333050" y="3257166"/>
            <a:chExt cx="8449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AB0EFC2-F8C1-41CF-A853-84DBCC50EF51}"/>
                    </a:ext>
                  </a:extLst>
                </p14:cNvPr>
                <p14:cNvContentPartPr/>
                <p14:nvPr/>
              </p14:nvContentPartPr>
              <p14:xfrm>
                <a:off x="10333050" y="3317286"/>
                <a:ext cx="144000" cy="10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AB0EFC2-F8C1-41CF-A853-84DBCC50EF5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28730" y="3312966"/>
                  <a:ext cx="152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02CEAF-9109-45B4-A41E-AA3DC35982A2}"/>
                    </a:ext>
                  </a:extLst>
                </p14:cNvPr>
                <p14:cNvContentPartPr/>
                <p14:nvPr/>
              </p14:nvContentPartPr>
              <p14:xfrm>
                <a:off x="10477410" y="3290646"/>
                <a:ext cx="25200" cy="11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02CEAF-9109-45B4-A41E-AA3DC35982A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73090" y="3286326"/>
                  <a:ext cx="33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D462FC-8D1C-408A-A720-4C491F14A9FB}"/>
                    </a:ext>
                  </a:extLst>
                </p14:cNvPr>
                <p14:cNvContentPartPr/>
                <p14:nvPr/>
              </p14:nvContentPartPr>
              <p14:xfrm>
                <a:off x="10520250" y="3277686"/>
                <a:ext cx="66600" cy="149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D462FC-8D1C-408A-A720-4C491F14A9F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15930" y="3273366"/>
                  <a:ext cx="75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82D5BD-BE1F-46FF-A04E-EFFF14CC59A8}"/>
                    </a:ext>
                  </a:extLst>
                </p14:cNvPr>
                <p14:cNvContentPartPr/>
                <p14:nvPr/>
              </p14:nvContentPartPr>
              <p14:xfrm>
                <a:off x="10623930" y="3258966"/>
                <a:ext cx="65880" cy="158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82D5BD-BE1F-46FF-A04E-EFFF14CC59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19610" y="3254646"/>
                  <a:ext cx="74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F0922F-394C-482D-BE46-8065A95AEC4E}"/>
                    </a:ext>
                  </a:extLst>
                </p14:cNvPr>
                <p14:cNvContentPartPr/>
                <p14:nvPr/>
              </p14:nvContentPartPr>
              <p14:xfrm>
                <a:off x="10813650" y="3313686"/>
                <a:ext cx="87840" cy="294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F0922F-394C-482D-BE46-8065A95AEC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09330" y="3309366"/>
                  <a:ext cx="96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2ED9960-28CA-4E56-9A91-D367F8EDC2ED}"/>
                    </a:ext>
                  </a:extLst>
                </p14:cNvPr>
                <p14:cNvContentPartPr/>
                <p14:nvPr/>
              </p14:nvContentPartPr>
              <p14:xfrm>
                <a:off x="10955130" y="3327366"/>
                <a:ext cx="50760" cy="74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2ED9960-28CA-4E56-9A91-D367F8EDC2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50810" y="3323046"/>
                  <a:ext cx="59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A115BE7-96A1-4D60-85D5-7FC5AEB95CAF}"/>
                    </a:ext>
                  </a:extLst>
                </p14:cNvPr>
                <p14:cNvContentPartPr/>
                <p14:nvPr/>
              </p14:nvContentPartPr>
              <p14:xfrm>
                <a:off x="11037570" y="3324846"/>
                <a:ext cx="56880" cy="63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A115BE7-96A1-4D60-85D5-7FC5AEB95CA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33250" y="3320526"/>
                  <a:ext cx="65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09E042C-A377-42F1-A444-559E359E1F4E}"/>
                    </a:ext>
                  </a:extLst>
                </p14:cNvPr>
                <p14:cNvContentPartPr/>
                <p14:nvPr/>
              </p14:nvContentPartPr>
              <p14:xfrm>
                <a:off x="11108490" y="3257166"/>
                <a:ext cx="69480" cy="154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09E042C-A377-42F1-A444-559E359E1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04170" y="3252846"/>
                  <a:ext cx="781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9CF5DA4-B874-43E5-BA26-5905D4DC30DF}"/>
              </a:ext>
            </a:extLst>
          </p:cNvPr>
          <p:cNvGrpSpPr/>
          <p:nvPr/>
        </p:nvGrpSpPr>
        <p:grpSpPr>
          <a:xfrm>
            <a:off x="11401890" y="3252486"/>
            <a:ext cx="456840" cy="281160"/>
            <a:chOff x="11401890" y="3252486"/>
            <a:chExt cx="4568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C64C8B7-4AB6-4B72-B0EB-DAA67974F14E}"/>
                    </a:ext>
                  </a:extLst>
                </p14:cNvPr>
                <p14:cNvContentPartPr/>
                <p14:nvPr/>
              </p14:nvContentPartPr>
              <p14:xfrm>
                <a:off x="11401890" y="3308286"/>
                <a:ext cx="103320" cy="22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C64C8B7-4AB6-4B72-B0EB-DAA67974F1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97570" y="3303966"/>
                  <a:ext cx="111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DDBE468-6E52-4C40-B4E9-1D5A01E2C81F}"/>
                    </a:ext>
                  </a:extLst>
                </p14:cNvPr>
                <p14:cNvContentPartPr/>
                <p14:nvPr/>
              </p14:nvContentPartPr>
              <p14:xfrm>
                <a:off x="11564250" y="3329166"/>
                <a:ext cx="63720" cy="83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DDBE468-6E52-4C40-B4E9-1D5A01E2C81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59930" y="3324846"/>
                  <a:ext cx="72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C13E90-FF5D-452B-B8B4-1C726A539EF2}"/>
                    </a:ext>
                  </a:extLst>
                </p14:cNvPr>
                <p14:cNvContentPartPr/>
                <p14:nvPr/>
              </p14:nvContentPartPr>
              <p14:xfrm>
                <a:off x="11643810" y="3317646"/>
                <a:ext cx="69120" cy="100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C13E90-FF5D-452B-B8B4-1C726A539E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39490" y="3313326"/>
                  <a:ext cx="77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23B1FB-069C-435A-9337-64F8CB7634BB}"/>
                    </a:ext>
                  </a:extLst>
                </p14:cNvPr>
                <p14:cNvContentPartPr/>
                <p14:nvPr/>
              </p14:nvContentPartPr>
              <p14:xfrm>
                <a:off x="11752170" y="3252486"/>
                <a:ext cx="106560" cy="165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23B1FB-069C-435A-9337-64F8CB7634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747850" y="3248166"/>
                  <a:ext cx="1152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5C3BD34-D380-4B35-94A4-D5F5F2515C5B}"/>
              </a:ext>
            </a:extLst>
          </p:cNvPr>
          <p:cNvGrpSpPr/>
          <p:nvPr/>
        </p:nvGrpSpPr>
        <p:grpSpPr>
          <a:xfrm>
            <a:off x="2903370" y="3955566"/>
            <a:ext cx="372960" cy="321480"/>
            <a:chOff x="2903370" y="3955566"/>
            <a:chExt cx="37296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B6B57C-E1EB-427F-9B2F-C5F417D318C4}"/>
                    </a:ext>
                  </a:extLst>
                </p14:cNvPr>
                <p14:cNvContentPartPr/>
                <p14:nvPr/>
              </p14:nvContentPartPr>
              <p14:xfrm>
                <a:off x="2948010" y="3955566"/>
                <a:ext cx="93600" cy="321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B6B57C-E1EB-427F-9B2F-C5F417D318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43690" y="3951246"/>
                  <a:ext cx="102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2568E56-272F-411F-B1F0-645BF5472F42}"/>
                    </a:ext>
                  </a:extLst>
                </p14:cNvPr>
                <p14:cNvContentPartPr/>
                <p14:nvPr/>
              </p14:nvContentPartPr>
              <p14:xfrm>
                <a:off x="2903370" y="4114686"/>
                <a:ext cx="206280" cy="50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2568E56-272F-411F-B1F0-645BF5472F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99050" y="4110366"/>
                  <a:ext cx="214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3DD04BC-D9F1-4784-9D49-5BADA4550660}"/>
                    </a:ext>
                  </a:extLst>
                </p14:cNvPr>
                <p14:cNvContentPartPr/>
                <p14:nvPr/>
              </p14:nvContentPartPr>
              <p14:xfrm>
                <a:off x="3078690" y="4040166"/>
                <a:ext cx="187560" cy="136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3DD04BC-D9F1-4784-9D49-5BADA455066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74370" y="4035846"/>
                  <a:ext cx="196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2A96D1-87A4-4873-B302-CAB438283159}"/>
                    </a:ext>
                  </a:extLst>
                </p14:cNvPr>
                <p14:cNvContentPartPr/>
                <p14:nvPr/>
              </p14:nvContentPartPr>
              <p14:xfrm>
                <a:off x="3203970" y="4107486"/>
                <a:ext cx="72360" cy="74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2A96D1-87A4-4873-B302-CAB43828315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99650" y="4103166"/>
                  <a:ext cx="810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1A2BABE-289A-42D3-997A-B364E408C20E}"/>
              </a:ext>
            </a:extLst>
          </p:cNvPr>
          <p:cNvGrpSpPr/>
          <p:nvPr/>
        </p:nvGrpSpPr>
        <p:grpSpPr>
          <a:xfrm>
            <a:off x="3604650" y="3990846"/>
            <a:ext cx="492480" cy="172440"/>
            <a:chOff x="3604650" y="3990846"/>
            <a:chExt cx="49248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20B0491-0AB8-4917-8537-2B2E20FD7402}"/>
                    </a:ext>
                  </a:extLst>
                </p14:cNvPr>
                <p14:cNvContentPartPr/>
                <p14:nvPr/>
              </p14:nvContentPartPr>
              <p14:xfrm>
                <a:off x="3604650" y="4013526"/>
                <a:ext cx="70920" cy="146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20B0491-0AB8-4917-8537-2B2E20FD74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00330" y="4009206"/>
                  <a:ext cx="79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C1A2BB-406A-4252-A9D7-A04794F4F74C}"/>
                    </a:ext>
                  </a:extLst>
                </p14:cNvPr>
                <p14:cNvContentPartPr/>
                <p14:nvPr/>
              </p14:nvContentPartPr>
              <p14:xfrm>
                <a:off x="3695370" y="4085526"/>
                <a:ext cx="132120" cy="73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C1A2BB-406A-4252-A9D7-A04794F4F7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91050" y="4081206"/>
                  <a:ext cx="140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3BE3DF-6568-4917-96B7-0AAD150CDB2F}"/>
                    </a:ext>
                  </a:extLst>
                </p14:cNvPr>
                <p14:cNvContentPartPr/>
                <p14:nvPr/>
              </p14:nvContentPartPr>
              <p14:xfrm>
                <a:off x="3858090" y="4080846"/>
                <a:ext cx="92880" cy="82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3BE3DF-6568-4917-96B7-0AAD150CDB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53410" y="4076526"/>
                  <a:ext cx="101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F3D5C5-CF4E-470E-8016-412C1FE766E0}"/>
                    </a:ext>
                  </a:extLst>
                </p14:cNvPr>
                <p14:cNvContentPartPr/>
                <p14:nvPr/>
              </p14:nvContentPartPr>
              <p14:xfrm>
                <a:off x="3986610" y="3990846"/>
                <a:ext cx="110520" cy="16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F3D5C5-CF4E-470E-8016-412C1FE766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82290" y="3986526"/>
                  <a:ext cx="1191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808EB41-8B98-4793-BDF1-B4EB086723CC}"/>
              </a:ext>
            </a:extLst>
          </p:cNvPr>
          <p:cNvGrpSpPr/>
          <p:nvPr/>
        </p:nvGrpSpPr>
        <p:grpSpPr>
          <a:xfrm>
            <a:off x="4427970" y="4035486"/>
            <a:ext cx="261000" cy="102600"/>
            <a:chOff x="4427970" y="4035486"/>
            <a:chExt cx="26100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34CEC5-EEC0-486F-8CA6-2CE4CD822E9A}"/>
                    </a:ext>
                  </a:extLst>
                </p14:cNvPr>
                <p14:cNvContentPartPr/>
                <p14:nvPr/>
              </p14:nvContentPartPr>
              <p14:xfrm>
                <a:off x="4427970" y="4035486"/>
                <a:ext cx="100440" cy="99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34CEC5-EEC0-486F-8CA6-2CE4CD822E9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23650" y="4031166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163A87-DEC0-4983-9548-7AF34ACBB5C7}"/>
                    </a:ext>
                  </a:extLst>
                </p14:cNvPr>
                <p14:cNvContentPartPr/>
                <p14:nvPr/>
              </p14:nvContentPartPr>
              <p14:xfrm>
                <a:off x="4623450" y="4048446"/>
                <a:ext cx="65520" cy="89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163A87-DEC0-4983-9548-7AF34ACBB5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19130" y="4044126"/>
                  <a:ext cx="741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4E4215D-CD73-40C7-8421-CADD5AFD8C9D}"/>
                  </a:ext>
                </a:extLst>
              </p14:cNvPr>
              <p14:cNvContentPartPr/>
              <p14:nvPr/>
            </p14:nvContentPartPr>
            <p14:xfrm>
              <a:off x="5093970" y="3902286"/>
              <a:ext cx="117360" cy="223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4E4215D-CD73-40C7-8421-CADD5AFD8C9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089650" y="3897966"/>
                <a:ext cx="1260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A511876-93A0-46A3-AAFC-D59DB537AF28}"/>
              </a:ext>
            </a:extLst>
          </p:cNvPr>
          <p:cNvGrpSpPr/>
          <p:nvPr/>
        </p:nvGrpSpPr>
        <p:grpSpPr>
          <a:xfrm>
            <a:off x="5645130" y="3888246"/>
            <a:ext cx="529920" cy="172800"/>
            <a:chOff x="5645130" y="3888246"/>
            <a:chExt cx="52992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0213A4B-37C9-4396-AF06-0D0C6DAC305E}"/>
                    </a:ext>
                  </a:extLst>
                </p14:cNvPr>
                <p14:cNvContentPartPr/>
                <p14:nvPr/>
              </p14:nvContentPartPr>
              <p14:xfrm>
                <a:off x="5645130" y="3939366"/>
                <a:ext cx="156960" cy="119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0213A4B-37C9-4396-AF06-0D0C6DAC30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40810" y="3935046"/>
                  <a:ext cx="165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8B748DF-C6B7-4791-8C7E-AF0945FA9834}"/>
                    </a:ext>
                  </a:extLst>
                </p14:cNvPr>
                <p14:cNvContentPartPr/>
                <p14:nvPr/>
              </p14:nvContentPartPr>
              <p14:xfrm>
                <a:off x="5840610" y="3912726"/>
                <a:ext cx="185400" cy="148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8B748DF-C6B7-4791-8C7E-AF0945FA983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6290" y="3908406"/>
                  <a:ext cx="19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100D8E-EAC1-4836-8FB6-E846431D51A9}"/>
                    </a:ext>
                  </a:extLst>
                </p14:cNvPr>
                <p14:cNvContentPartPr/>
                <p14:nvPr/>
              </p14:nvContentPartPr>
              <p14:xfrm>
                <a:off x="5932050" y="3967806"/>
                <a:ext cx="105840" cy="26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100D8E-EAC1-4836-8FB6-E846431D51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27730" y="3963486"/>
                  <a:ext cx="11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18874B0-58AD-4486-AC97-DE26FB138041}"/>
                    </a:ext>
                  </a:extLst>
                </p14:cNvPr>
                <p14:cNvContentPartPr/>
                <p14:nvPr/>
              </p14:nvContentPartPr>
              <p14:xfrm>
                <a:off x="6091890" y="3888246"/>
                <a:ext cx="83160" cy="171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18874B0-58AD-4486-AC97-DE26FB1380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87570" y="3883926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55E5389-2C95-4B81-A4D5-3161459763DA}"/>
              </a:ext>
            </a:extLst>
          </p:cNvPr>
          <p:cNvGrpSpPr/>
          <p:nvPr/>
        </p:nvGrpSpPr>
        <p:grpSpPr>
          <a:xfrm>
            <a:off x="6539730" y="3892926"/>
            <a:ext cx="462600" cy="322200"/>
            <a:chOff x="6539730" y="3892926"/>
            <a:chExt cx="46260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F2C16CD-9561-4605-AA84-64CF3C30A02B}"/>
                    </a:ext>
                  </a:extLst>
                </p14:cNvPr>
                <p14:cNvContentPartPr/>
                <p14:nvPr/>
              </p14:nvContentPartPr>
              <p14:xfrm>
                <a:off x="6539730" y="3944406"/>
                <a:ext cx="216000" cy="101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F2C16CD-9561-4605-AA84-64CF3C30A0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35410" y="3940086"/>
                  <a:ext cx="224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4880BB0-77CC-4D00-954D-F1416DCFF0A5}"/>
                    </a:ext>
                  </a:extLst>
                </p14:cNvPr>
                <p14:cNvContentPartPr/>
                <p14:nvPr/>
              </p14:nvContentPartPr>
              <p14:xfrm>
                <a:off x="6798570" y="3892926"/>
                <a:ext cx="35280" cy="14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4880BB0-77CC-4D00-954D-F1416DCFF0A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94250" y="3888606"/>
                  <a:ext cx="43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7A470BA-69D8-4E24-833C-5EEF408689AA}"/>
                    </a:ext>
                  </a:extLst>
                </p14:cNvPr>
                <p14:cNvContentPartPr/>
                <p14:nvPr/>
              </p14:nvContentPartPr>
              <p14:xfrm>
                <a:off x="6868050" y="3965286"/>
                <a:ext cx="134280" cy="249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7A470BA-69D8-4E24-833C-5EEF408689A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63730" y="3960966"/>
                  <a:ext cx="14292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CB3A49E-8C45-40ED-9668-313F5E3062D2}"/>
              </a:ext>
            </a:extLst>
          </p:cNvPr>
          <p:cNvGrpSpPr/>
          <p:nvPr/>
        </p:nvGrpSpPr>
        <p:grpSpPr>
          <a:xfrm>
            <a:off x="7396170" y="3897246"/>
            <a:ext cx="381960" cy="163080"/>
            <a:chOff x="7396170" y="3897246"/>
            <a:chExt cx="3819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E22AC12-EC95-4096-9804-C598EAA42E53}"/>
                    </a:ext>
                  </a:extLst>
                </p14:cNvPr>
                <p14:cNvContentPartPr/>
                <p14:nvPr/>
              </p14:nvContentPartPr>
              <p14:xfrm>
                <a:off x="7397610" y="3897246"/>
                <a:ext cx="81000" cy="117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E22AC12-EC95-4096-9804-C598EAA42E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93290" y="3892926"/>
                  <a:ext cx="89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DFE383-9ED8-46CC-B45D-DFE59F321F43}"/>
                    </a:ext>
                  </a:extLst>
                </p14:cNvPr>
                <p14:cNvContentPartPr/>
                <p14:nvPr/>
              </p14:nvContentPartPr>
              <p14:xfrm>
                <a:off x="7396170" y="4047366"/>
                <a:ext cx="89280" cy="1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DFE383-9ED8-46CC-B45D-DFE59F321F4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91850" y="4043046"/>
                  <a:ext cx="97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FBC22ED-4B59-49CD-A7A8-DB8F511C04AA}"/>
                    </a:ext>
                  </a:extLst>
                </p14:cNvPr>
                <p14:cNvContentPartPr/>
                <p14:nvPr/>
              </p14:nvContentPartPr>
              <p14:xfrm>
                <a:off x="7600650" y="3932886"/>
                <a:ext cx="177480" cy="10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FBC22ED-4B59-49CD-A7A8-DB8F511C04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96330" y="3928566"/>
                  <a:ext cx="1861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56A5310-8277-4A06-9932-A7D16D8277F8}"/>
              </a:ext>
            </a:extLst>
          </p:cNvPr>
          <p:cNvGrpSpPr/>
          <p:nvPr/>
        </p:nvGrpSpPr>
        <p:grpSpPr>
          <a:xfrm>
            <a:off x="8184930" y="3884286"/>
            <a:ext cx="793440" cy="164520"/>
            <a:chOff x="8184930" y="3884286"/>
            <a:chExt cx="79344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EB9D5C-4F1B-45B3-B8DC-18E85208F3BD}"/>
                    </a:ext>
                  </a:extLst>
                </p14:cNvPr>
                <p14:cNvContentPartPr/>
                <p14:nvPr/>
              </p14:nvContentPartPr>
              <p14:xfrm>
                <a:off x="8184930" y="3937566"/>
                <a:ext cx="88920" cy="101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EB9D5C-4F1B-45B3-B8DC-18E85208F3B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80610" y="3933246"/>
                  <a:ext cx="97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D32EDF1-5430-4669-84BD-42458B2E2D97}"/>
                    </a:ext>
                  </a:extLst>
                </p14:cNvPr>
                <p14:cNvContentPartPr/>
                <p14:nvPr/>
              </p14:nvContentPartPr>
              <p14:xfrm>
                <a:off x="8300490" y="3884286"/>
                <a:ext cx="118800" cy="164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D32EDF1-5430-4669-84BD-42458B2E2D9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296170" y="3879966"/>
                  <a:ext cx="127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479A3E3-5CF2-4CE8-BBEF-343BD9AF0938}"/>
                    </a:ext>
                  </a:extLst>
                </p14:cNvPr>
                <p14:cNvContentPartPr/>
                <p14:nvPr/>
              </p14:nvContentPartPr>
              <p14:xfrm>
                <a:off x="8470050" y="3885726"/>
                <a:ext cx="94680" cy="159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479A3E3-5CF2-4CE8-BBEF-343BD9AF093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65730" y="3881406"/>
                  <a:ext cx="103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5AF588-4CF0-4081-983B-E85A0B4B3936}"/>
                    </a:ext>
                  </a:extLst>
                </p14:cNvPr>
                <p14:cNvContentPartPr/>
                <p14:nvPr/>
              </p14:nvContentPartPr>
              <p14:xfrm>
                <a:off x="8546010" y="3907686"/>
                <a:ext cx="117000" cy="12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5AF588-4CF0-4081-983B-E85A0B4B393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41690" y="3903366"/>
                  <a:ext cx="125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3942F62-9EB0-47BE-85B5-3E89BCA3C707}"/>
                    </a:ext>
                  </a:extLst>
                </p14:cNvPr>
                <p14:cNvContentPartPr/>
                <p14:nvPr/>
              </p14:nvContentPartPr>
              <p14:xfrm>
                <a:off x="8731770" y="3911646"/>
                <a:ext cx="27720" cy="120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3942F62-9EB0-47BE-85B5-3E89BCA3C70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27450" y="3907326"/>
                  <a:ext cx="3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1A938A-AE50-4DD9-B6F7-684CB048C194}"/>
                    </a:ext>
                  </a:extLst>
                </p14:cNvPr>
                <p14:cNvContentPartPr/>
                <p14:nvPr/>
              </p14:nvContentPartPr>
              <p14:xfrm>
                <a:off x="8800890" y="3949086"/>
                <a:ext cx="177480" cy="76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1A938A-AE50-4DD9-B6F7-684CB048C1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96570" y="3944766"/>
                  <a:ext cx="1861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916FD89-F117-459B-860D-62AF8816A99F}"/>
              </a:ext>
            </a:extLst>
          </p:cNvPr>
          <p:cNvGrpSpPr/>
          <p:nvPr/>
        </p:nvGrpSpPr>
        <p:grpSpPr>
          <a:xfrm>
            <a:off x="9236130" y="3905886"/>
            <a:ext cx="562680" cy="296280"/>
            <a:chOff x="9236130" y="3905886"/>
            <a:chExt cx="56268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07D3911-E048-4D8F-B271-AE27EB025D53}"/>
                    </a:ext>
                  </a:extLst>
                </p14:cNvPr>
                <p14:cNvContentPartPr/>
                <p14:nvPr/>
              </p14:nvContentPartPr>
              <p14:xfrm>
                <a:off x="9236130" y="3923526"/>
                <a:ext cx="38160" cy="27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07D3911-E048-4D8F-B271-AE27EB025D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31810" y="3919206"/>
                  <a:ext cx="46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67E013D-EEF8-48C6-9F89-2D751D14841A}"/>
                    </a:ext>
                  </a:extLst>
                </p14:cNvPr>
                <p14:cNvContentPartPr/>
                <p14:nvPr/>
              </p14:nvContentPartPr>
              <p14:xfrm>
                <a:off x="9278250" y="3940806"/>
                <a:ext cx="107280" cy="9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67E013D-EEF8-48C6-9F89-2D751D14841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73930" y="3936486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34E2C2A-D7CB-43CC-89B5-52F2527C1C5E}"/>
                    </a:ext>
                  </a:extLst>
                </p14:cNvPr>
                <p14:cNvContentPartPr/>
                <p14:nvPr/>
              </p14:nvContentPartPr>
              <p14:xfrm>
                <a:off x="9421890" y="3905886"/>
                <a:ext cx="173520" cy="144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34E2C2A-D7CB-43CC-89B5-52F2527C1C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17570" y="3901566"/>
                  <a:ext cx="182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AA31F0C-CBD3-498D-8BC9-57F26A70FDBF}"/>
                    </a:ext>
                  </a:extLst>
                </p14:cNvPr>
                <p14:cNvContentPartPr/>
                <p14:nvPr/>
              </p14:nvContentPartPr>
              <p14:xfrm>
                <a:off x="9649770" y="3969246"/>
                <a:ext cx="47160" cy="95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AA31F0C-CBD3-498D-8BC9-57F26A70FDB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45450" y="3964926"/>
                  <a:ext cx="5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DC81E0F-4B12-4E51-9351-BABC3587D44F}"/>
                    </a:ext>
                  </a:extLst>
                </p14:cNvPr>
                <p14:cNvContentPartPr/>
                <p14:nvPr/>
              </p14:nvContentPartPr>
              <p14:xfrm>
                <a:off x="9733290" y="3968526"/>
                <a:ext cx="65520" cy="89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DC81E0F-4B12-4E51-9351-BABC3587D4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28970" y="3964206"/>
                  <a:ext cx="741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DD2CE8A-5C3A-49AD-82FB-229331F76195}"/>
              </a:ext>
            </a:extLst>
          </p:cNvPr>
          <p:cNvGrpSpPr/>
          <p:nvPr/>
        </p:nvGrpSpPr>
        <p:grpSpPr>
          <a:xfrm>
            <a:off x="1563810" y="4852326"/>
            <a:ext cx="594000" cy="225360"/>
            <a:chOff x="1563810" y="4852326"/>
            <a:chExt cx="5940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45620B9-110E-46F7-9565-01D738F767D9}"/>
                    </a:ext>
                  </a:extLst>
                </p14:cNvPr>
                <p14:cNvContentPartPr/>
                <p14:nvPr/>
              </p14:nvContentPartPr>
              <p14:xfrm>
                <a:off x="1563810" y="4966446"/>
                <a:ext cx="188640" cy="111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45620B9-110E-46F7-9565-01D738F767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59490" y="4962126"/>
                  <a:ext cx="197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BF2A5BC-C95E-43CC-AB6B-79278705C52D}"/>
                    </a:ext>
                  </a:extLst>
                </p14:cNvPr>
                <p14:cNvContentPartPr/>
                <p14:nvPr/>
              </p14:nvContentPartPr>
              <p14:xfrm>
                <a:off x="1791690" y="4862766"/>
                <a:ext cx="50040" cy="164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BF2A5BC-C95E-43CC-AB6B-79278705C52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87370" y="4858446"/>
                  <a:ext cx="5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4CA6F0-3748-413B-99A9-59CD5D6357D5}"/>
                    </a:ext>
                  </a:extLst>
                </p14:cNvPr>
                <p14:cNvContentPartPr/>
                <p14:nvPr/>
              </p14:nvContentPartPr>
              <p14:xfrm>
                <a:off x="1908330" y="4866726"/>
                <a:ext cx="119160" cy="157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4CA6F0-3748-413B-99A9-59CD5D6357D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04010" y="4862406"/>
                  <a:ext cx="127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236CB10-979D-4F78-A1DE-BE2F6994C384}"/>
                    </a:ext>
                  </a:extLst>
                </p14:cNvPr>
                <p14:cNvContentPartPr/>
                <p14:nvPr/>
              </p14:nvContentPartPr>
              <p14:xfrm>
                <a:off x="2050530" y="4852326"/>
                <a:ext cx="107280" cy="173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236CB10-979D-4F78-A1DE-BE2F6994C38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46210" y="4848006"/>
                  <a:ext cx="115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9BB5BA7-48A7-4B28-9B80-C6161588D4F5}"/>
              </a:ext>
            </a:extLst>
          </p:cNvPr>
          <p:cNvGrpSpPr/>
          <p:nvPr/>
        </p:nvGrpSpPr>
        <p:grpSpPr>
          <a:xfrm>
            <a:off x="2601690" y="4755126"/>
            <a:ext cx="514080" cy="335160"/>
            <a:chOff x="2601690" y="4755126"/>
            <a:chExt cx="5140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BBC8C85-5CDE-4F64-BADB-92C02AE80B78}"/>
                    </a:ext>
                  </a:extLst>
                </p14:cNvPr>
                <p14:cNvContentPartPr/>
                <p14:nvPr/>
              </p14:nvContentPartPr>
              <p14:xfrm>
                <a:off x="2601690" y="4850526"/>
                <a:ext cx="87840" cy="23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BBC8C85-5CDE-4F64-BADB-92C02AE80B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97370" y="4846206"/>
                  <a:ext cx="96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B6423AD-D504-4344-9F2C-98DD5521A99C}"/>
                    </a:ext>
                  </a:extLst>
                </p14:cNvPr>
                <p14:cNvContentPartPr/>
                <p14:nvPr/>
              </p14:nvContentPartPr>
              <p14:xfrm>
                <a:off x="2627250" y="4859526"/>
                <a:ext cx="208080" cy="104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B6423AD-D504-4344-9F2C-98DD5521A99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22930" y="4855206"/>
                  <a:ext cx="21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97813C-E63D-4460-9368-002EA3CFD3A8}"/>
                    </a:ext>
                  </a:extLst>
                </p14:cNvPr>
                <p14:cNvContentPartPr/>
                <p14:nvPr/>
              </p14:nvContentPartPr>
              <p14:xfrm>
                <a:off x="2878890" y="4853766"/>
                <a:ext cx="71280" cy="9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97813C-E63D-4460-9368-002EA3CFD3A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74570" y="4849446"/>
                  <a:ext cx="79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8E3879A-DB9B-4CA9-AE23-ADCDC04DDCEA}"/>
                    </a:ext>
                  </a:extLst>
                </p14:cNvPr>
                <p14:cNvContentPartPr/>
                <p14:nvPr/>
              </p14:nvContentPartPr>
              <p14:xfrm>
                <a:off x="3005970" y="4755126"/>
                <a:ext cx="109800" cy="207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8E3879A-DB9B-4CA9-AE23-ADCDC04DDCE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01650" y="4750806"/>
                  <a:ext cx="1184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E38E89D-575D-486E-8D7E-C7C52331D392}"/>
              </a:ext>
            </a:extLst>
          </p:cNvPr>
          <p:cNvGrpSpPr/>
          <p:nvPr/>
        </p:nvGrpSpPr>
        <p:grpSpPr>
          <a:xfrm>
            <a:off x="3313770" y="4701846"/>
            <a:ext cx="448920" cy="276840"/>
            <a:chOff x="3313770" y="4701846"/>
            <a:chExt cx="4489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B07EC25-FDA9-4F87-959D-B75CD9A2922A}"/>
                    </a:ext>
                  </a:extLst>
                </p14:cNvPr>
                <p14:cNvContentPartPr/>
                <p14:nvPr/>
              </p14:nvContentPartPr>
              <p14:xfrm>
                <a:off x="3313770" y="4751166"/>
                <a:ext cx="109440" cy="10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B07EC25-FDA9-4F87-959D-B75CD9A2922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09450" y="4746846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8B417C0-ECF7-4B61-8109-71C77AD0FCA9}"/>
                    </a:ext>
                  </a:extLst>
                </p14:cNvPr>
                <p14:cNvContentPartPr/>
                <p14:nvPr/>
              </p14:nvContentPartPr>
              <p14:xfrm>
                <a:off x="3390090" y="4701846"/>
                <a:ext cx="325440" cy="209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8B417C0-ECF7-4B61-8109-71C77AD0FCA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85770" y="4697526"/>
                  <a:ext cx="334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39B03DC-E4EA-4E6D-9683-1040BD799C2A}"/>
                    </a:ext>
                  </a:extLst>
                </p14:cNvPr>
                <p14:cNvContentPartPr/>
                <p14:nvPr/>
              </p14:nvContentPartPr>
              <p14:xfrm>
                <a:off x="3651810" y="4889406"/>
                <a:ext cx="110880" cy="89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39B03DC-E4EA-4E6D-9683-1040BD799C2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47490" y="4885086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E0AC6D1-C9C3-45B0-8D67-9572FB5F49BF}"/>
                  </a:ext>
                </a:extLst>
              </p14:cNvPr>
              <p14:cNvContentPartPr/>
              <p14:nvPr/>
            </p14:nvContentPartPr>
            <p14:xfrm>
              <a:off x="3978330" y="4936566"/>
              <a:ext cx="17640" cy="147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E0AC6D1-C9C3-45B0-8D67-9572FB5F49B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974010" y="4932246"/>
                <a:ext cx="2628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337C9FD-7E43-4EE6-B85B-7DAD232137B7}"/>
              </a:ext>
            </a:extLst>
          </p:cNvPr>
          <p:cNvGrpSpPr/>
          <p:nvPr/>
        </p:nvGrpSpPr>
        <p:grpSpPr>
          <a:xfrm>
            <a:off x="4380090" y="4718766"/>
            <a:ext cx="217800" cy="200520"/>
            <a:chOff x="4380090" y="4718766"/>
            <a:chExt cx="2178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C48894B-BE59-40E4-A96F-9BDE8A0B5D66}"/>
                    </a:ext>
                  </a:extLst>
                </p14:cNvPr>
                <p14:cNvContentPartPr/>
                <p14:nvPr/>
              </p14:nvContentPartPr>
              <p14:xfrm>
                <a:off x="4380090" y="4747926"/>
                <a:ext cx="208800" cy="26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C48894B-BE59-40E4-A96F-9BDE8A0B5D6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75770" y="4743606"/>
                  <a:ext cx="21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F4DA4DB-252F-4314-BA14-CF7AD7720FE8}"/>
                    </a:ext>
                  </a:extLst>
                </p14:cNvPr>
                <p14:cNvContentPartPr/>
                <p14:nvPr/>
              </p14:nvContentPartPr>
              <p14:xfrm>
                <a:off x="4447770" y="4810206"/>
                <a:ext cx="138240" cy="33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F4DA4DB-252F-4314-BA14-CF7AD7720FE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43450" y="4805886"/>
                  <a:ext cx="14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634B942-C6E9-42F5-A8F3-10481E3F91B0}"/>
                    </a:ext>
                  </a:extLst>
                </p14:cNvPr>
                <p14:cNvContentPartPr/>
                <p14:nvPr/>
              </p14:nvContentPartPr>
              <p14:xfrm>
                <a:off x="4476930" y="4718766"/>
                <a:ext cx="120960" cy="200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634B942-C6E9-42F5-A8F3-10481E3F91B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72610" y="4714446"/>
                  <a:ext cx="1296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68B1BC7-A369-4C7D-8750-4084C23F13D1}"/>
              </a:ext>
            </a:extLst>
          </p:cNvPr>
          <p:cNvGrpSpPr/>
          <p:nvPr/>
        </p:nvGrpSpPr>
        <p:grpSpPr>
          <a:xfrm>
            <a:off x="4903890" y="4680246"/>
            <a:ext cx="875160" cy="208440"/>
            <a:chOff x="4903890" y="4680246"/>
            <a:chExt cx="87516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F42603-9379-4CB9-8297-96931B17A901}"/>
                    </a:ext>
                  </a:extLst>
                </p14:cNvPr>
                <p14:cNvContentPartPr/>
                <p14:nvPr/>
              </p14:nvContentPartPr>
              <p14:xfrm>
                <a:off x="4903890" y="4767726"/>
                <a:ext cx="6516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F42603-9379-4CB9-8297-96931B17A9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99570" y="4763406"/>
                  <a:ext cx="73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05708FE-9F86-45FC-B338-548EDB79A127}"/>
                    </a:ext>
                  </a:extLst>
                </p14:cNvPr>
                <p14:cNvContentPartPr/>
                <p14:nvPr/>
              </p14:nvContentPartPr>
              <p14:xfrm>
                <a:off x="5002530" y="4788966"/>
                <a:ext cx="75960" cy="85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05708FE-9F86-45FC-B338-548EDB79A12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98210" y="4784646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82C223A-4716-46E4-8E8B-285D795DBD7A}"/>
                    </a:ext>
                  </a:extLst>
                </p14:cNvPr>
                <p14:cNvContentPartPr/>
                <p14:nvPr/>
              </p14:nvContentPartPr>
              <p14:xfrm>
                <a:off x="5169930" y="4680246"/>
                <a:ext cx="124560" cy="194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82C223A-4716-46E4-8E8B-285D795DBD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65610" y="4675926"/>
                  <a:ext cx="133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FA97A96-A58B-4098-97F8-81214C3ECA0B}"/>
                    </a:ext>
                  </a:extLst>
                </p14:cNvPr>
                <p14:cNvContentPartPr/>
                <p14:nvPr/>
              </p14:nvContentPartPr>
              <p14:xfrm>
                <a:off x="5339130" y="4728126"/>
                <a:ext cx="33480" cy="147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FA97A96-A58B-4098-97F8-81214C3ECA0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34810" y="4723806"/>
                  <a:ext cx="42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1AE576-B446-4DBD-9104-E6E56E91ADD1}"/>
                    </a:ext>
                  </a:extLst>
                </p14:cNvPr>
                <p14:cNvContentPartPr/>
                <p14:nvPr/>
              </p14:nvContentPartPr>
              <p14:xfrm>
                <a:off x="5427690" y="4741086"/>
                <a:ext cx="142200" cy="121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1AE576-B446-4DBD-9104-E6E56E91ADD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23370" y="4736766"/>
                  <a:ext cx="150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775D8F-21A6-41DF-85BD-CFCAC2AA5461}"/>
                    </a:ext>
                  </a:extLst>
                </p14:cNvPr>
                <p14:cNvContentPartPr/>
                <p14:nvPr/>
              </p14:nvContentPartPr>
              <p14:xfrm>
                <a:off x="5525970" y="4724526"/>
                <a:ext cx="18000" cy="10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775D8F-21A6-41DF-85BD-CFCAC2AA546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21650" y="4720206"/>
                  <a:ext cx="26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2412B6A-403A-40C2-9E7D-8DAD5DFABD1C}"/>
                    </a:ext>
                  </a:extLst>
                </p14:cNvPr>
                <p14:cNvContentPartPr/>
                <p14:nvPr/>
              </p14:nvContentPartPr>
              <p14:xfrm>
                <a:off x="5610570" y="4767726"/>
                <a:ext cx="168480" cy="82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2412B6A-403A-40C2-9E7D-8DAD5DFABD1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06250" y="4763406"/>
                  <a:ext cx="1771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A13FDC4-763A-4C08-8AF8-8AE63808330C}"/>
              </a:ext>
            </a:extLst>
          </p:cNvPr>
          <p:cNvGrpSpPr/>
          <p:nvPr/>
        </p:nvGrpSpPr>
        <p:grpSpPr>
          <a:xfrm>
            <a:off x="6046890" y="4698606"/>
            <a:ext cx="564480" cy="268560"/>
            <a:chOff x="6046890" y="4698606"/>
            <a:chExt cx="5644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AA9B6E3-19AB-4BC4-A3E4-A502B232F88C}"/>
                    </a:ext>
                  </a:extLst>
                </p14:cNvPr>
                <p14:cNvContentPartPr/>
                <p14:nvPr/>
              </p14:nvContentPartPr>
              <p14:xfrm>
                <a:off x="6060930" y="4743246"/>
                <a:ext cx="57960" cy="22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AA9B6E3-19AB-4BC4-A3E4-A502B232F88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56610" y="4738926"/>
                  <a:ext cx="66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241A584-D4BA-4D6F-BBE8-3136B2931300}"/>
                    </a:ext>
                  </a:extLst>
                </p14:cNvPr>
                <p14:cNvContentPartPr/>
                <p14:nvPr/>
              </p14:nvContentPartPr>
              <p14:xfrm>
                <a:off x="6046890" y="4752606"/>
                <a:ext cx="110880" cy="96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241A584-D4BA-4D6F-BBE8-3136B293130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2570" y="4748286"/>
                  <a:ext cx="11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5D13FF8-F09C-4BEF-90A0-9693BCF2F2D8}"/>
                    </a:ext>
                  </a:extLst>
                </p14:cNvPr>
                <p14:cNvContentPartPr/>
                <p14:nvPr/>
              </p14:nvContentPartPr>
              <p14:xfrm>
                <a:off x="6216450" y="4752246"/>
                <a:ext cx="182160" cy="78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5D13FF8-F09C-4BEF-90A0-9693BCF2F2D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12130" y="4747926"/>
                  <a:ext cx="190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AD571B1-A2C4-4D53-A66F-C010E3F4D8A6}"/>
                    </a:ext>
                  </a:extLst>
                </p14:cNvPr>
                <p14:cNvContentPartPr/>
                <p14:nvPr/>
              </p14:nvContentPartPr>
              <p14:xfrm>
                <a:off x="6353610" y="4698606"/>
                <a:ext cx="257760" cy="116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AD571B1-A2C4-4D53-A66F-C010E3F4D8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49290" y="4694286"/>
                  <a:ext cx="2664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CABE6A2-54BA-4922-9F66-00C23901FF6C}"/>
              </a:ext>
            </a:extLst>
          </p:cNvPr>
          <p:cNvGrpSpPr/>
          <p:nvPr/>
        </p:nvGrpSpPr>
        <p:grpSpPr>
          <a:xfrm>
            <a:off x="6991170" y="4664046"/>
            <a:ext cx="81000" cy="162360"/>
            <a:chOff x="6991170" y="4664046"/>
            <a:chExt cx="810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FA5DCB1-62D6-4DB8-9602-463C2269C622}"/>
                    </a:ext>
                  </a:extLst>
                </p14:cNvPr>
                <p14:cNvContentPartPr/>
                <p14:nvPr/>
              </p14:nvContentPartPr>
              <p14:xfrm>
                <a:off x="6991170" y="4664046"/>
                <a:ext cx="81000" cy="107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FA5DCB1-62D6-4DB8-9602-463C2269C6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986850" y="4659726"/>
                  <a:ext cx="89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743013F-591F-44BB-B6AA-C8E54CD641A5}"/>
                    </a:ext>
                  </a:extLst>
                </p14:cNvPr>
                <p14:cNvContentPartPr/>
                <p14:nvPr/>
              </p14:nvContentPartPr>
              <p14:xfrm>
                <a:off x="6995850" y="4813446"/>
                <a:ext cx="64080" cy="12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743013F-591F-44BB-B6AA-C8E54CD641A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91530" y="4809126"/>
                  <a:ext cx="727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E47F1AB-9B68-4D52-B53C-B61DFB9FD9C7}"/>
                  </a:ext>
                </a:extLst>
              </p14:cNvPr>
              <p14:cNvContentPartPr/>
              <p14:nvPr/>
            </p14:nvContentPartPr>
            <p14:xfrm>
              <a:off x="7247490" y="4738206"/>
              <a:ext cx="214920" cy="932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E47F1AB-9B68-4D52-B53C-B61DFB9FD9C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243170" y="4733886"/>
                <a:ext cx="22356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C7E666-430F-4AEE-B0F3-60C429C775A7}"/>
              </a:ext>
            </a:extLst>
          </p:cNvPr>
          <p:cNvGrpSpPr/>
          <p:nvPr/>
        </p:nvGrpSpPr>
        <p:grpSpPr>
          <a:xfrm>
            <a:off x="1794570" y="5427246"/>
            <a:ext cx="383400" cy="219600"/>
            <a:chOff x="1794570" y="5427246"/>
            <a:chExt cx="38340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237F1E5-4D0D-4667-86C0-C72C7EADEBDC}"/>
                    </a:ext>
                  </a:extLst>
                </p14:cNvPr>
                <p14:cNvContentPartPr/>
                <p14:nvPr/>
              </p14:nvContentPartPr>
              <p14:xfrm>
                <a:off x="1794570" y="5447046"/>
                <a:ext cx="56880" cy="19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237F1E5-4D0D-4667-86C0-C72C7EADEB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90250" y="5442726"/>
                  <a:ext cx="6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9A36FD9-93AC-4F1E-866F-664C8DF94915}"/>
                    </a:ext>
                  </a:extLst>
                </p14:cNvPr>
                <p14:cNvContentPartPr/>
                <p14:nvPr/>
              </p14:nvContentPartPr>
              <p14:xfrm>
                <a:off x="1895370" y="5518686"/>
                <a:ext cx="119520" cy="100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9A36FD9-93AC-4F1E-866F-664C8DF9491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91050" y="5514366"/>
                  <a:ext cx="12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CFBE256-E5DE-470D-BD13-52E0DC52DD43}"/>
                    </a:ext>
                  </a:extLst>
                </p14:cNvPr>
                <p14:cNvContentPartPr/>
                <p14:nvPr/>
              </p14:nvContentPartPr>
              <p14:xfrm>
                <a:off x="2024250" y="5427246"/>
                <a:ext cx="153720" cy="219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CFBE256-E5DE-470D-BD13-52E0DC52DD4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019930" y="5422926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D40C82C-39F6-4CD0-80CD-9002F6490F53}"/>
              </a:ext>
            </a:extLst>
          </p:cNvPr>
          <p:cNvGrpSpPr/>
          <p:nvPr/>
        </p:nvGrpSpPr>
        <p:grpSpPr>
          <a:xfrm>
            <a:off x="2634810" y="5478726"/>
            <a:ext cx="205560" cy="140040"/>
            <a:chOff x="2634810" y="5478726"/>
            <a:chExt cx="20556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DB2DC47-BF26-46EA-9B83-0402D544902A}"/>
                    </a:ext>
                  </a:extLst>
                </p14:cNvPr>
                <p14:cNvContentPartPr/>
                <p14:nvPr/>
              </p14:nvContentPartPr>
              <p14:xfrm>
                <a:off x="2634810" y="5478726"/>
                <a:ext cx="95040" cy="132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DB2DC47-BF26-46EA-9B83-0402D544902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630490" y="5474406"/>
                  <a:ext cx="103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71CAEA0-E796-4155-A27B-02DE187887AF}"/>
                    </a:ext>
                  </a:extLst>
                </p14:cNvPr>
                <p14:cNvContentPartPr/>
                <p14:nvPr/>
              </p14:nvContentPartPr>
              <p14:xfrm>
                <a:off x="2810490" y="5525166"/>
                <a:ext cx="29880" cy="93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71CAEA0-E796-4155-A27B-02DE187887A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06170" y="5520846"/>
                  <a:ext cx="385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9005170-323E-43A9-8FFD-61F6765911ED}"/>
              </a:ext>
            </a:extLst>
          </p:cNvPr>
          <p:cNvGrpSpPr/>
          <p:nvPr/>
        </p:nvGrpSpPr>
        <p:grpSpPr>
          <a:xfrm>
            <a:off x="3163290" y="5414286"/>
            <a:ext cx="273600" cy="191880"/>
            <a:chOff x="3163290" y="5414286"/>
            <a:chExt cx="2736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CA9622B-2208-41F1-B25D-7C503DAA303B}"/>
                    </a:ext>
                  </a:extLst>
                </p14:cNvPr>
                <p14:cNvContentPartPr/>
                <p14:nvPr/>
              </p14:nvContentPartPr>
              <p14:xfrm>
                <a:off x="3163290" y="5414286"/>
                <a:ext cx="122040" cy="191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CA9622B-2208-41F1-B25D-7C503DAA30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58970" y="5409966"/>
                  <a:ext cx="130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F16EB7F-7A12-487E-9814-D690FADA5251}"/>
                    </a:ext>
                  </a:extLst>
                </p14:cNvPr>
                <p14:cNvContentPartPr/>
                <p14:nvPr/>
              </p14:nvContentPartPr>
              <p14:xfrm>
                <a:off x="3327810" y="5484486"/>
                <a:ext cx="109080" cy="114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F16EB7F-7A12-487E-9814-D690FADA52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23490" y="5480166"/>
                  <a:ext cx="1177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4136FCA-28C0-40A9-9C9D-47DACE679F88}"/>
              </a:ext>
            </a:extLst>
          </p:cNvPr>
          <p:cNvGrpSpPr/>
          <p:nvPr/>
        </p:nvGrpSpPr>
        <p:grpSpPr>
          <a:xfrm>
            <a:off x="3781050" y="5359926"/>
            <a:ext cx="194040" cy="205560"/>
            <a:chOff x="3781050" y="5359926"/>
            <a:chExt cx="1940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F99FE3B-C4B2-4FDA-9DCC-B7FC48889AC9}"/>
                    </a:ext>
                  </a:extLst>
                </p14:cNvPr>
                <p14:cNvContentPartPr/>
                <p14:nvPr/>
              </p14:nvContentPartPr>
              <p14:xfrm>
                <a:off x="3781050" y="5452086"/>
                <a:ext cx="190440" cy="17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F99FE3B-C4B2-4FDA-9DCC-B7FC48889AC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76730" y="5447766"/>
                  <a:ext cx="19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36357F9-B8FA-431F-BA11-CE3E25EE8998}"/>
                    </a:ext>
                  </a:extLst>
                </p14:cNvPr>
                <p14:cNvContentPartPr/>
                <p14:nvPr/>
              </p14:nvContentPartPr>
              <p14:xfrm>
                <a:off x="3839370" y="5359926"/>
                <a:ext cx="131760" cy="178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36357F9-B8FA-431F-BA11-CE3E25EE899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35050" y="5355606"/>
                  <a:ext cx="140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EE0D12A-CAC9-4DF0-971F-2F91F3BDA551}"/>
                    </a:ext>
                  </a:extLst>
                </p14:cNvPr>
                <p14:cNvContentPartPr/>
                <p14:nvPr/>
              </p14:nvContentPartPr>
              <p14:xfrm>
                <a:off x="3934410" y="5380806"/>
                <a:ext cx="40680" cy="184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EE0D12A-CAC9-4DF0-971F-2F91F3BDA55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30090" y="5376486"/>
                  <a:ext cx="493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0A66A6E-5F8F-4B04-A548-A15BBF2A1566}"/>
              </a:ext>
            </a:extLst>
          </p:cNvPr>
          <p:cNvGrpSpPr/>
          <p:nvPr/>
        </p:nvGrpSpPr>
        <p:grpSpPr>
          <a:xfrm>
            <a:off x="4231770" y="5348046"/>
            <a:ext cx="242280" cy="259560"/>
            <a:chOff x="4231770" y="5348046"/>
            <a:chExt cx="2422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D094968-4BA1-4387-9FD1-0B5AB52603E2}"/>
                    </a:ext>
                  </a:extLst>
                </p14:cNvPr>
                <p14:cNvContentPartPr/>
                <p14:nvPr/>
              </p14:nvContentPartPr>
              <p14:xfrm>
                <a:off x="4231770" y="5435886"/>
                <a:ext cx="84600" cy="93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D094968-4BA1-4387-9FD1-0B5AB52603E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227450" y="5431566"/>
                  <a:ext cx="93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C890DFA-7D05-4FC7-A3C8-26C9A5F27865}"/>
                    </a:ext>
                  </a:extLst>
                </p14:cNvPr>
                <p14:cNvContentPartPr/>
                <p14:nvPr/>
              </p14:nvContentPartPr>
              <p14:xfrm>
                <a:off x="4341570" y="5348046"/>
                <a:ext cx="132480" cy="259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C890DFA-7D05-4FC7-A3C8-26C9A5F2786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37250" y="5343726"/>
                  <a:ext cx="1411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38F0091-42ED-42D4-9C4C-2A3B223436BF}"/>
              </a:ext>
            </a:extLst>
          </p:cNvPr>
          <p:cNvGrpSpPr/>
          <p:nvPr/>
        </p:nvGrpSpPr>
        <p:grpSpPr>
          <a:xfrm>
            <a:off x="4747650" y="5340846"/>
            <a:ext cx="735840" cy="197640"/>
            <a:chOff x="4747650" y="5340846"/>
            <a:chExt cx="73584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24F9DF0-3845-4BEB-8437-906950803953}"/>
                    </a:ext>
                  </a:extLst>
                </p14:cNvPr>
                <p14:cNvContentPartPr/>
                <p14:nvPr/>
              </p14:nvContentPartPr>
              <p14:xfrm>
                <a:off x="4747650" y="5340846"/>
                <a:ext cx="65880" cy="162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24F9DF0-3845-4BEB-8437-90695080395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43330" y="5336526"/>
                  <a:ext cx="74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293156F-F084-439E-A7AC-07AF1FA34612}"/>
                    </a:ext>
                  </a:extLst>
                </p14:cNvPr>
                <p14:cNvContentPartPr/>
                <p14:nvPr/>
              </p14:nvContentPartPr>
              <p14:xfrm>
                <a:off x="4852410" y="5350566"/>
                <a:ext cx="124920" cy="161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293156F-F084-439E-A7AC-07AF1FA3461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48090" y="5346246"/>
                  <a:ext cx="133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5AB6153-1B81-4C37-A5C2-2FB417518664}"/>
                    </a:ext>
                  </a:extLst>
                </p14:cNvPr>
                <p14:cNvContentPartPr/>
                <p14:nvPr/>
              </p14:nvContentPartPr>
              <p14:xfrm>
                <a:off x="5055090" y="5395566"/>
                <a:ext cx="68400" cy="127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5AB6153-1B81-4C37-A5C2-2FB41751866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50770" y="5391246"/>
                  <a:ext cx="7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9CD95FC-2762-4B2C-93ED-F11C548FA6A4}"/>
                    </a:ext>
                  </a:extLst>
                </p14:cNvPr>
                <p14:cNvContentPartPr/>
                <p14:nvPr/>
              </p14:nvContentPartPr>
              <p14:xfrm>
                <a:off x="5183610" y="5403126"/>
                <a:ext cx="299880" cy="135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9CD95FC-2762-4B2C-93ED-F11C548FA6A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179290" y="5398806"/>
                  <a:ext cx="3085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967CE73-8216-4899-8BC7-D1FE63D9ADA6}"/>
              </a:ext>
            </a:extLst>
          </p:cNvPr>
          <p:cNvGrpSpPr/>
          <p:nvPr/>
        </p:nvGrpSpPr>
        <p:grpSpPr>
          <a:xfrm>
            <a:off x="5765370" y="5350926"/>
            <a:ext cx="252000" cy="142560"/>
            <a:chOff x="5765370" y="5350926"/>
            <a:chExt cx="25200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052C607-EFEF-44F0-BD5C-B1F88C4ACC1E}"/>
                    </a:ext>
                  </a:extLst>
                </p14:cNvPr>
                <p14:cNvContentPartPr/>
                <p14:nvPr/>
              </p14:nvContentPartPr>
              <p14:xfrm>
                <a:off x="5765370" y="5350926"/>
                <a:ext cx="53640" cy="142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052C607-EFEF-44F0-BD5C-B1F88C4ACC1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61050" y="5346606"/>
                  <a:ext cx="6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CD55C5A-F482-4A12-B8FD-E0365E41FB4F}"/>
                    </a:ext>
                  </a:extLst>
                </p14:cNvPr>
                <p14:cNvContentPartPr/>
                <p14:nvPr/>
              </p14:nvContentPartPr>
              <p14:xfrm>
                <a:off x="5918730" y="5408526"/>
                <a:ext cx="98640" cy="81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CD55C5A-F482-4A12-B8FD-E0365E41FB4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14410" y="5404206"/>
                  <a:ext cx="10728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D0C28BE-B5BC-4699-8A74-948952B6E126}"/>
              </a:ext>
            </a:extLst>
          </p:cNvPr>
          <p:cNvGrpSpPr/>
          <p:nvPr/>
        </p:nvGrpSpPr>
        <p:grpSpPr>
          <a:xfrm>
            <a:off x="6406170" y="5298006"/>
            <a:ext cx="359280" cy="203760"/>
            <a:chOff x="6406170" y="5298006"/>
            <a:chExt cx="3592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B0E778B-412C-4579-A4E7-8FC69DF78586}"/>
                    </a:ext>
                  </a:extLst>
                </p14:cNvPr>
                <p14:cNvContentPartPr/>
                <p14:nvPr/>
              </p14:nvContentPartPr>
              <p14:xfrm>
                <a:off x="6406170" y="5298006"/>
                <a:ext cx="127440" cy="203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B0E778B-412C-4579-A4E7-8FC69DF7858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01850" y="5293686"/>
                  <a:ext cx="13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5E5F4AF-7BA6-439E-B342-AA0EAD3F3ABB}"/>
                    </a:ext>
                  </a:extLst>
                </p14:cNvPr>
                <p14:cNvContentPartPr/>
                <p14:nvPr/>
              </p14:nvContentPartPr>
              <p14:xfrm>
                <a:off x="6567090" y="5339046"/>
                <a:ext cx="58680" cy="155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5E5F4AF-7BA6-439E-B342-AA0EAD3F3AB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62770" y="5334726"/>
                  <a:ext cx="67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0A34D8D-B405-44F6-A03A-6F235E6EB97C}"/>
                    </a:ext>
                  </a:extLst>
                </p14:cNvPr>
                <p14:cNvContentPartPr/>
                <p14:nvPr/>
              </p14:nvContentPartPr>
              <p14:xfrm>
                <a:off x="6643410" y="5352366"/>
                <a:ext cx="122040" cy="117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0A34D8D-B405-44F6-A03A-6F235E6EB9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39090" y="5348046"/>
                  <a:ext cx="1306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80B7E4F-BE40-46E0-A1EF-8ACD321CF708}"/>
              </a:ext>
            </a:extLst>
          </p:cNvPr>
          <p:cNvGrpSpPr/>
          <p:nvPr/>
        </p:nvGrpSpPr>
        <p:grpSpPr>
          <a:xfrm>
            <a:off x="7067850" y="5270646"/>
            <a:ext cx="58680" cy="183960"/>
            <a:chOff x="7067850" y="5270646"/>
            <a:chExt cx="586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D6F4EAA-4F75-422F-81E6-A236D307BC14}"/>
                    </a:ext>
                  </a:extLst>
                </p14:cNvPr>
                <p14:cNvContentPartPr/>
                <p14:nvPr/>
              </p14:nvContentPartPr>
              <p14:xfrm>
                <a:off x="7103490" y="5358126"/>
                <a:ext cx="16560" cy="96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D6F4EAA-4F75-422F-81E6-A236D307BC1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99170" y="5353806"/>
                  <a:ext cx="25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F662DD3-622D-4D48-8AB6-4D00A001C13D}"/>
                    </a:ext>
                  </a:extLst>
                </p14:cNvPr>
                <p14:cNvContentPartPr/>
                <p14:nvPr/>
              </p14:nvContentPartPr>
              <p14:xfrm>
                <a:off x="7067850" y="5270646"/>
                <a:ext cx="58680" cy="1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F662DD3-622D-4D48-8AB6-4D00A001C13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63530" y="5266326"/>
                  <a:ext cx="673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A4C294A-2490-425A-82A2-B6775DF83F24}"/>
              </a:ext>
            </a:extLst>
          </p:cNvPr>
          <p:cNvGrpSpPr/>
          <p:nvPr/>
        </p:nvGrpSpPr>
        <p:grpSpPr>
          <a:xfrm>
            <a:off x="2340330" y="6013326"/>
            <a:ext cx="248760" cy="268920"/>
            <a:chOff x="2340330" y="6013326"/>
            <a:chExt cx="24876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68CD97D-7838-46C0-8ED1-C3EEFE72DEBA}"/>
                    </a:ext>
                  </a:extLst>
                </p14:cNvPr>
                <p14:cNvContentPartPr/>
                <p14:nvPr/>
              </p14:nvContentPartPr>
              <p14:xfrm>
                <a:off x="2340330" y="6113406"/>
                <a:ext cx="234360" cy="31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68CD97D-7838-46C0-8ED1-C3EEFE72DEB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36010" y="6109086"/>
                  <a:ext cx="243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3AA7A74-ACDA-40D8-B83E-E8A1F48E6434}"/>
                    </a:ext>
                  </a:extLst>
                </p14:cNvPr>
                <p14:cNvContentPartPr/>
                <p14:nvPr/>
              </p14:nvContentPartPr>
              <p14:xfrm>
                <a:off x="2384250" y="6175686"/>
                <a:ext cx="204840" cy="42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3AA7A74-ACDA-40D8-B83E-E8A1F48E643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379930" y="6171366"/>
                  <a:ext cx="213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D9C9FC0-CEB3-46F7-AB0A-480695606104}"/>
                    </a:ext>
                  </a:extLst>
                </p14:cNvPr>
                <p14:cNvContentPartPr/>
                <p14:nvPr/>
              </p14:nvContentPartPr>
              <p14:xfrm>
                <a:off x="2446530" y="6013326"/>
                <a:ext cx="107640" cy="268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D9C9FC0-CEB3-46F7-AB0A-48069560610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42210" y="6009006"/>
                  <a:ext cx="1162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50D6D32-22EA-44D5-9563-482457DF1EDE}"/>
              </a:ext>
            </a:extLst>
          </p:cNvPr>
          <p:cNvGrpSpPr/>
          <p:nvPr/>
        </p:nvGrpSpPr>
        <p:grpSpPr>
          <a:xfrm>
            <a:off x="2878170" y="6046446"/>
            <a:ext cx="921600" cy="208440"/>
            <a:chOff x="2878170" y="6046446"/>
            <a:chExt cx="921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2063427-B15D-41E7-BC61-D4E96846C401}"/>
                    </a:ext>
                  </a:extLst>
                </p14:cNvPr>
                <p14:cNvContentPartPr/>
                <p14:nvPr/>
              </p14:nvContentPartPr>
              <p14:xfrm>
                <a:off x="2878170" y="6117366"/>
                <a:ext cx="205200" cy="137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2063427-B15D-41E7-BC61-D4E96846C4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873850" y="6113046"/>
                  <a:ext cx="213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C636E59-A921-4679-9E48-0CCEF1904EF2}"/>
                    </a:ext>
                  </a:extLst>
                </p14:cNvPr>
                <p14:cNvContentPartPr/>
                <p14:nvPr/>
              </p14:nvContentPartPr>
              <p14:xfrm>
                <a:off x="3130890" y="6053646"/>
                <a:ext cx="97200" cy="185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C636E59-A921-4679-9E48-0CCEF1904EF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26570" y="6049326"/>
                  <a:ext cx="105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72D17B6-2173-4162-B738-1E1472DE7AD4}"/>
                    </a:ext>
                  </a:extLst>
                </p14:cNvPr>
                <p14:cNvContentPartPr/>
                <p14:nvPr/>
              </p14:nvContentPartPr>
              <p14:xfrm>
                <a:off x="3286770" y="6046446"/>
                <a:ext cx="38160" cy="151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72D17B6-2173-4162-B738-1E1472DE7A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82450" y="6042126"/>
                  <a:ext cx="4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0913248-8D5B-4A17-8222-CADF90058CF2}"/>
                    </a:ext>
                  </a:extLst>
                </p14:cNvPr>
                <p14:cNvContentPartPr/>
                <p14:nvPr/>
              </p14:nvContentPartPr>
              <p14:xfrm>
                <a:off x="3366330" y="6100806"/>
                <a:ext cx="79200" cy="105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0913248-8D5B-4A17-8222-CADF90058CF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62010" y="6096486"/>
                  <a:ext cx="87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5B04860-B988-4433-917F-C97E41D7DE93}"/>
                    </a:ext>
                  </a:extLst>
                </p14:cNvPr>
                <p14:cNvContentPartPr/>
                <p14:nvPr/>
              </p14:nvContentPartPr>
              <p14:xfrm>
                <a:off x="3472170" y="6059406"/>
                <a:ext cx="57240" cy="131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5B04860-B988-4433-917F-C97E41D7DE9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67850" y="6055086"/>
                  <a:ext cx="65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AD1523C-3744-4374-B24F-F576114A533B}"/>
                    </a:ext>
                  </a:extLst>
                </p14:cNvPr>
                <p14:cNvContentPartPr/>
                <p14:nvPr/>
              </p14:nvContentPartPr>
              <p14:xfrm>
                <a:off x="3566130" y="6108726"/>
                <a:ext cx="233640" cy="9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AD1523C-3744-4374-B24F-F576114A533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561810" y="6104406"/>
                  <a:ext cx="2422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C62704A-3BA2-4355-A206-5155C9AA3AD5}"/>
              </a:ext>
            </a:extLst>
          </p:cNvPr>
          <p:cNvGrpSpPr/>
          <p:nvPr/>
        </p:nvGrpSpPr>
        <p:grpSpPr>
          <a:xfrm>
            <a:off x="4133850" y="6043926"/>
            <a:ext cx="705240" cy="272880"/>
            <a:chOff x="4133850" y="6043926"/>
            <a:chExt cx="7052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A454189-37E7-469F-B022-FAFFBFBDC616}"/>
                    </a:ext>
                  </a:extLst>
                </p14:cNvPr>
                <p14:cNvContentPartPr/>
                <p14:nvPr/>
              </p14:nvContentPartPr>
              <p14:xfrm>
                <a:off x="4133850" y="6079926"/>
                <a:ext cx="82440" cy="236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A454189-37E7-469F-B022-FAFFBFBDC61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29530" y="6075606"/>
                  <a:ext cx="91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7FD2413-538D-4606-8F8E-112F48EA1BE9}"/>
                    </a:ext>
                  </a:extLst>
                </p14:cNvPr>
                <p14:cNvContentPartPr/>
                <p14:nvPr/>
              </p14:nvContentPartPr>
              <p14:xfrm>
                <a:off x="4183890" y="6083886"/>
                <a:ext cx="82440" cy="109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7FD2413-538D-4606-8F8E-112F48EA1BE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79570" y="6079566"/>
                  <a:ext cx="91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F3D87A8-5B96-41CB-9CA0-EC7663DE46A2}"/>
                    </a:ext>
                  </a:extLst>
                </p14:cNvPr>
                <p14:cNvContentPartPr/>
                <p14:nvPr/>
              </p14:nvContentPartPr>
              <p14:xfrm>
                <a:off x="4319970" y="6087126"/>
                <a:ext cx="204840" cy="111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F3D87A8-5B96-41CB-9CA0-EC7663DE46A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15650" y="6082806"/>
                  <a:ext cx="21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22BCE91-C8A1-4513-A9A3-D171C2C10B4A}"/>
                    </a:ext>
                  </a:extLst>
                </p14:cNvPr>
                <p14:cNvContentPartPr/>
                <p14:nvPr/>
              </p14:nvContentPartPr>
              <p14:xfrm>
                <a:off x="4465050" y="6043926"/>
                <a:ext cx="205200" cy="139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22BCE91-C8A1-4513-A9A3-D171C2C10B4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460730" y="6039606"/>
                  <a:ext cx="213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F400F04-7EBD-415C-BAB9-8FA798C3C108}"/>
                    </a:ext>
                  </a:extLst>
                </p14:cNvPr>
                <p14:cNvContentPartPr/>
                <p14:nvPr/>
              </p14:nvContentPartPr>
              <p14:xfrm>
                <a:off x="4764210" y="6043926"/>
                <a:ext cx="74880" cy="134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F400F04-7EBD-415C-BAB9-8FA798C3C1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759890" y="6039606"/>
                  <a:ext cx="835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EE8625A-6998-443C-B296-ECB089C3A0E0}"/>
              </a:ext>
            </a:extLst>
          </p:cNvPr>
          <p:cNvGrpSpPr/>
          <p:nvPr/>
        </p:nvGrpSpPr>
        <p:grpSpPr>
          <a:xfrm>
            <a:off x="5218890" y="6045006"/>
            <a:ext cx="154080" cy="91800"/>
            <a:chOff x="5218890" y="6045006"/>
            <a:chExt cx="1540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CA9F756-7D34-4E73-A157-C4F8CFA7A18C}"/>
                    </a:ext>
                  </a:extLst>
                </p14:cNvPr>
                <p14:cNvContentPartPr/>
                <p14:nvPr/>
              </p14:nvContentPartPr>
              <p14:xfrm>
                <a:off x="5218890" y="6045006"/>
                <a:ext cx="145440" cy="20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CA9F756-7D34-4E73-A157-C4F8CFA7A18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14570" y="6040686"/>
                  <a:ext cx="15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AC3E3B9-8211-496D-8BF9-D9DE2730C0ED}"/>
                    </a:ext>
                  </a:extLst>
                </p14:cNvPr>
                <p14:cNvContentPartPr/>
                <p14:nvPr/>
              </p14:nvContentPartPr>
              <p14:xfrm>
                <a:off x="5265690" y="6119526"/>
                <a:ext cx="107280" cy="17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AC3E3B9-8211-496D-8BF9-D9DE2730C0E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61370" y="6115206"/>
                  <a:ext cx="115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F9B28F3-73E0-407D-8D18-867901D9BB43}"/>
              </a:ext>
            </a:extLst>
          </p:cNvPr>
          <p:cNvGrpSpPr/>
          <p:nvPr/>
        </p:nvGrpSpPr>
        <p:grpSpPr>
          <a:xfrm>
            <a:off x="5717850" y="5972646"/>
            <a:ext cx="279720" cy="174240"/>
            <a:chOff x="5717850" y="5972646"/>
            <a:chExt cx="27972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7B0972C-3C56-4E6C-AAD6-DC907AFC5614}"/>
                    </a:ext>
                  </a:extLst>
                </p14:cNvPr>
                <p14:cNvContentPartPr/>
                <p14:nvPr/>
              </p14:nvContentPartPr>
              <p14:xfrm>
                <a:off x="5717850" y="5972646"/>
                <a:ext cx="260640" cy="23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7B0972C-3C56-4E6C-AAD6-DC907AFC56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13530" y="5968326"/>
                  <a:ext cx="26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F1EC524-9D76-405A-9275-C89EF0109BF1}"/>
                    </a:ext>
                  </a:extLst>
                </p14:cNvPr>
                <p14:cNvContentPartPr/>
                <p14:nvPr/>
              </p14:nvContentPartPr>
              <p14:xfrm>
                <a:off x="5788770" y="5985966"/>
                <a:ext cx="208800" cy="160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F1EC524-9D76-405A-9275-C89EF0109B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784450" y="5981646"/>
                  <a:ext cx="2174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1652777-5378-481C-9E61-43069EAA4434}"/>
              </a:ext>
            </a:extLst>
          </p:cNvPr>
          <p:cNvGrpSpPr/>
          <p:nvPr/>
        </p:nvGrpSpPr>
        <p:grpSpPr>
          <a:xfrm>
            <a:off x="5789850" y="6241926"/>
            <a:ext cx="316800" cy="164880"/>
            <a:chOff x="5789850" y="6241926"/>
            <a:chExt cx="3168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5CAE07E-B940-4973-823F-2057EEAAF7A1}"/>
                    </a:ext>
                  </a:extLst>
                </p14:cNvPr>
                <p14:cNvContentPartPr/>
                <p14:nvPr/>
              </p14:nvContentPartPr>
              <p14:xfrm>
                <a:off x="5831610" y="6311766"/>
                <a:ext cx="23760" cy="95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5CAE07E-B940-4973-823F-2057EEAAF7A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827290" y="6307446"/>
                  <a:ext cx="3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EF892C7-5B7C-4F9F-83D3-52B3DDB6F442}"/>
                    </a:ext>
                  </a:extLst>
                </p14:cNvPr>
                <p14:cNvContentPartPr/>
                <p14:nvPr/>
              </p14:nvContentPartPr>
              <p14:xfrm>
                <a:off x="5789850" y="6241926"/>
                <a:ext cx="46800" cy="17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EF892C7-5B7C-4F9F-83D3-52B3DDB6F44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85530" y="6237606"/>
                  <a:ext cx="5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2E52CD8-3312-4407-A098-5A45B9B4B09D}"/>
                    </a:ext>
                  </a:extLst>
                </p14:cNvPr>
                <p14:cNvContentPartPr/>
                <p14:nvPr/>
              </p14:nvContentPartPr>
              <p14:xfrm>
                <a:off x="5920170" y="6286926"/>
                <a:ext cx="97920" cy="94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2E52CD8-3312-4407-A098-5A45B9B4B0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915850" y="6282606"/>
                  <a:ext cx="10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231D23A-6757-41B8-8DB4-BD57A31BC0BF}"/>
                    </a:ext>
                  </a:extLst>
                </p14:cNvPr>
                <p14:cNvContentPartPr/>
                <p14:nvPr/>
              </p14:nvContentPartPr>
              <p14:xfrm>
                <a:off x="6068490" y="6291606"/>
                <a:ext cx="38160" cy="112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231D23A-6757-41B8-8DB4-BD57A31BC0B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64170" y="6287286"/>
                  <a:ext cx="4680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707AA27-D13F-417D-B1B5-6F34AAC69136}"/>
                  </a:ext>
                </a:extLst>
              </p14:cNvPr>
              <p14:cNvContentPartPr/>
              <p14:nvPr/>
            </p14:nvContentPartPr>
            <p14:xfrm>
              <a:off x="5817210" y="5798766"/>
              <a:ext cx="144000" cy="853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707AA27-D13F-417D-B1B5-6F34AAC6913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812890" y="5794446"/>
                <a:ext cx="1526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A3E9E6E-5BF7-46E0-98AC-15FEA778C2CD}"/>
              </a:ext>
            </a:extLst>
          </p:cNvPr>
          <p:cNvGrpSpPr/>
          <p:nvPr/>
        </p:nvGrpSpPr>
        <p:grpSpPr>
          <a:xfrm>
            <a:off x="6306090" y="5807046"/>
            <a:ext cx="627840" cy="603000"/>
            <a:chOff x="6306090" y="5807046"/>
            <a:chExt cx="6278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08D9676-53E2-4034-8726-1A327240A9B6}"/>
                    </a:ext>
                  </a:extLst>
                </p14:cNvPr>
                <p14:cNvContentPartPr/>
                <p14:nvPr/>
              </p14:nvContentPartPr>
              <p14:xfrm>
                <a:off x="6306090" y="5871846"/>
                <a:ext cx="155160" cy="525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08D9676-53E2-4034-8726-1A327240A9B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01770" y="5867526"/>
                  <a:ext cx="1638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588224A-15CC-41A0-BDFF-B3807A54EE5B}"/>
                    </a:ext>
                  </a:extLst>
                </p14:cNvPr>
                <p14:cNvContentPartPr/>
                <p14:nvPr/>
              </p14:nvContentPartPr>
              <p14:xfrm>
                <a:off x="6477810" y="5846286"/>
                <a:ext cx="109800" cy="162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588224A-15CC-41A0-BDFF-B3807A54EE5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473490" y="5841966"/>
                  <a:ext cx="118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679FD70-6BE1-45D4-9778-A1871AB15897}"/>
                    </a:ext>
                  </a:extLst>
                </p14:cNvPr>
                <p14:cNvContentPartPr/>
                <p14:nvPr/>
              </p14:nvContentPartPr>
              <p14:xfrm>
                <a:off x="6627930" y="5865726"/>
                <a:ext cx="35280" cy="155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679FD70-6BE1-45D4-9778-A1871AB1589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623610" y="5861406"/>
                  <a:ext cx="4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945868C-9603-423C-908C-FC72599CB636}"/>
                    </a:ext>
                  </a:extLst>
                </p14:cNvPr>
                <p14:cNvContentPartPr/>
                <p14:nvPr/>
              </p14:nvContentPartPr>
              <p14:xfrm>
                <a:off x="6595170" y="6210606"/>
                <a:ext cx="124920" cy="128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945868C-9603-423C-908C-FC72599CB63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90850" y="6206286"/>
                  <a:ext cx="13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B37E7B9-68CB-4062-8607-03549282E89C}"/>
                    </a:ext>
                  </a:extLst>
                </p14:cNvPr>
                <p14:cNvContentPartPr/>
                <p14:nvPr/>
              </p14:nvContentPartPr>
              <p14:xfrm>
                <a:off x="6756450" y="5807046"/>
                <a:ext cx="177480" cy="603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B37E7B9-68CB-4062-8607-03549282E89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52130" y="5802726"/>
                  <a:ext cx="18612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A95FCFD-26A0-4408-9D5D-8D15BDECE020}"/>
              </a:ext>
            </a:extLst>
          </p:cNvPr>
          <p:cNvGrpSpPr/>
          <p:nvPr/>
        </p:nvGrpSpPr>
        <p:grpSpPr>
          <a:xfrm>
            <a:off x="7293930" y="5971926"/>
            <a:ext cx="147240" cy="187200"/>
            <a:chOff x="7293930" y="5971926"/>
            <a:chExt cx="14724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F67FD83-82A1-472B-84B7-156555B69B9F}"/>
                    </a:ext>
                  </a:extLst>
                </p14:cNvPr>
                <p14:cNvContentPartPr/>
                <p14:nvPr/>
              </p14:nvContentPartPr>
              <p14:xfrm>
                <a:off x="7293930" y="5971926"/>
                <a:ext cx="139320" cy="136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F67FD83-82A1-472B-84B7-156555B69B9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289610" y="5967606"/>
                  <a:ext cx="14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3F53B9E-E8F0-4AD7-9175-F3B2F4FC27EE}"/>
                    </a:ext>
                  </a:extLst>
                </p14:cNvPr>
                <p14:cNvContentPartPr/>
                <p14:nvPr/>
              </p14:nvContentPartPr>
              <p14:xfrm>
                <a:off x="7298610" y="6148326"/>
                <a:ext cx="142560" cy="10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3F53B9E-E8F0-4AD7-9175-F3B2F4FC27E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294290" y="6144006"/>
                  <a:ext cx="15120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3BE35471-6A4F-47EC-8E06-72A833F42D63}"/>
                  </a:ext>
                </a:extLst>
              </p14:cNvPr>
              <p14:cNvContentPartPr/>
              <p14:nvPr/>
            </p14:nvContentPartPr>
            <p14:xfrm>
              <a:off x="7634490" y="6041046"/>
              <a:ext cx="199440" cy="11880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3BE35471-6A4F-47EC-8E06-72A833F42D63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630170" y="6036726"/>
                <a:ext cx="2080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49D6D503-5945-4F02-98C8-1ECD2674D207}"/>
              </a:ext>
            </a:extLst>
          </p:cNvPr>
          <p:cNvGrpSpPr/>
          <p:nvPr/>
        </p:nvGrpSpPr>
        <p:grpSpPr>
          <a:xfrm>
            <a:off x="8332170" y="5991366"/>
            <a:ext cx="445680" cy="201240"/>
            <a:chOff x="8332170" y="5991366"/>
            <a:chExt cx="4456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2300A34-FF4C-4EEB-A563-34D4253C92FC}"/>
                    </a:ext>
                  </a:extLst>
                </p14:cNvPr>
                <p14:cNvContentPartPr/>
                <p14:nvPr/>
              </p14:nvContentPartPr>
              <p14:xfrm>
                <a:off x="8332170" y="6055806"/>
                <a:ext cx="148680" cy="120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2300A34-FF4C-4EEB-A563-34D4253C92F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327850" y="6051486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5B25609-7A6D-4842-80BA-B076D7FE41E0}"/>
                    </a:ext>
                  </a:extLst>
                </p14:cNvPr>
                <p14:cNvContentPartPr/>
                <p14:nvPr/>
              </p14:nvContentPartPr>
              <p14:xfrm>
                <a:off x="8479770" y="5991366"/>
                <a:ext cx="175680" cy="199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5B25609-7A6D-4842-80BA-B076D7FE41E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75450" y="5987046"/>
                  <a:ext cx="184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EF9A389-5A39-4EEA-B333-D200DD374F7A}"/>
                    </a:ext>
                  </a:extLst>
                </p14:cNvPr>
                <p14:cNvContentPartPr/>
                <p14:nvPr/>
              </p14:nvContentPartPr>
              <p14:xfrm>
                <a:off x="8553930" y="5997126"/>
                <a:ext cx="223920" cy="195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EF9A389-5A39-4EEA-B333-D200DD374F7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549610" y="5992806"/>
                  <a:ext cx="2325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6F1997C3-1CCC-4488-BDD2-E5F9B7AD43B8}"/>
              </a:ext>
            </a:extLst>
          </p:cNvPr>
          <p:cNvGrpSpPr/>
          <p:nvPr/>
        </p:nvGrpSpPr>
        <p:grpSpPr>
          <a:xfrm>
            <a:off x="9126330" y="5998926"/>
            <a:ext cx="475920" cy="277560"/>
            <a:chOff x="9126330" y="5998926"/>
            <a:chExt cx="4759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ED719EE-1BB2-4D0A-AC95-B18CA5FF9FDF}"/>
                    </a:ext>
                  </a:extLst>
                </p14:cNvPr>
                <p14:cNvContentPartPr/>
                <p14:nvPr/>
              </p14:nvContentPartPr>
              <p14:xfrm>
                <a:off x="9126330" y="6071646"/>
                <a:ext cx="49680" cy="204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ED719EE-1BB2-4D0A-AC95-B18CA5FF9FD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122010" y="6067326"/>
                  <a:ext cx="58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DDC6B6F-4C86-4B1D-A055-C15595B87187}"/>
                    </a:ext>
                  </a:extLst>
                </p14:cNvPr>
                <p14:cNvContentPartPr/>
                <p14:nvPr/>
              </p14:nvContentPartPr>
              <p14:xfrm>
                <a:off x="9136410" y="6070926"/>
                <a:ext cx="90000" cy="88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DDC6B6F-4C86-4B1D-A055-C15595B8718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132090" y="6066606"/>
                  <a:ext cx="98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BF85900-EA72-4FD6-A42D-B45E61E069A6}"/>
                    </a:ext>
                  </a:extLst>
                </p14:cNvPr>
                <p14:cNvContentPartPr/>
                <p14:nvPr/>
              </p14:nvContentPartPr>
              <p14:xfrm>
                <a:off x="9274290" y="6077406"/>
                <a:ext cx="168120" cy="114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BF85900-EA72-4FD6-A42D-B45E61E069A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269970" y="6073086"/>
                  <a:ext cx="176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B7B565F-7992-4BF1-85D6-41B900D61A39}"/>
                    </a:ext>
                  </a:extLst>
                </p14:cNvPr>
                <p14:cNvContentPartPr/>
                <p14:nvPr/>
              </p14:nvContentPartPr>
              <p14:xfrm>
                <a:off x="9489570" y="5998926"/>
                <a:ext cx="112680" cy="195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B7B565F-7992-4BF1-85D6-41B900D61A3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485250" y="5994606"/>
                  <a:ext cx="1213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A63A47FC-609F-4732-B4E0-A0045E3F2CD6}"/>
              </a:ext>
            </a:extLst>
          </p:cNvPr>
          <p:cNvGrpSpPr/>
          <p:nvPr/>
        </p:nvGrpSpPr>
        <p:grpSpPr>
          <a:xfrm>
            <a:off x="9746250" y="5946366"/>
            <a:ext cx="333000" cy="398160"/>
            <a:chOff x="9746250" y="5946366"/>
            <a:chExt cx="33300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7E310AE-C188-48D6-94C2-292B56BC2E20}"/>
                    </a:ext>
                  </a:extLst>
                </p14:cNvPr>
                <p14:cNvContentPartPr/>
                <p14:nvPr/>
              </p14:nvContentPartPr>
              <p14:xfrm>
                <a:off x="9943170" y="5946366"/>
                <a:ext cx="10800" cy="154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7E310AE-C188-48D6-94C2-292B56BC2E2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938850" y="5942046"/>
                  <a:ext cx="19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9A6B3AA-3FBC-4180-B037-CFBC0CBD70A7}"/>
                    </a:ext>
                  </a:extLst>
                </p14:cNvPr>
                <p14:cNvContentPartPr/>
                <p14:nvPr/>
              </p14:nvContentPartPr>
              <p14:xfrm>
                <a:off x="9868290" y="6112326"/>
                <a:ext cx="210960" cy="10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9A6B3AA-3FBC-4180-B037-CFBC0CBD70A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63970" y="6108006"/>
                  <a:ext cx="219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8E3C0FB-2DE0-4126-871A-DA257E658CDC}"/>
                    </a:ext>
                  </a:extLst>
                </p14:cNvPr>
                <p14:cNvContentPartPr/>
                <p14:nvPr/>
              </p14:nvContentPartPr>
              <p14:xfrm>
                <a:off x="9952890" y="6191886"/>
                <a:ext cx="111600" cy="152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8E3C0FB-2DE0-4126-871A-DA257E658CD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948570" y="6187566"/>
                  <a:ext cx="12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A27AFA6-F749-4841-B31D-84C93608829A}"/>
                    </a:ext>
                  </a:extLst>
                </p14:cNvPr>
                <p14:cNvContentPartPr/>
                <p14:nvPr/>
              </p14:nvContentPartPr>
              <p14:xfrm>
                <a:off x="9746250" y="6083526"/>
                <a:ext cx="104400" cy="167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A27AFA6-F749-4841-B31D-84C93608829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741930" y="6079206"/>
                  <a:ext cx="11304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223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1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Theorem</a:t>
            </a:r>
            <a:r>
              <a:rPr lang="en-CA" sz="2000" dirty="0"/>
              <a:t>.  The two level approach gives a perfect hashing scheme for m items using O(m) bins.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735147-262B-49D9-AAEE-334E5F213B09}"/>
              </a:ext>
            </a:extLst>
          </p:cNvPr>
          <p:cNvGrpSpPr/>
          <p:nvPr/>
        </p:nvGrpSpPr>
        <p:grpSpPr>
          <a:xfrm>
            <a:off x="2467410" y="1867926"/>
            <a:ext cx="222120" cy="265680"/>
            <a:chOff x="2467410" y="1867926"/>
            <a:chExt cx="2221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06EDAC-D65A-45FB-A9C3-4AAA6E8C9168}"/>
                    </a:ext>
                  </a:extLst>
                </p14:cNvPr>
                <p14:cNvContentPartPr/>
                <p14:nvPr/>
              </p14:nvContentPartPr>
              <p14:xfrm>
                <a:off x="2467410" y="1920846"/>
                <a:ext cx="222120" cy="3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06EDAC-D65A-45FB-A9C3-4AAA6E8C91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63090" y="1916526"/>
                  <a:ext cx="230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C767FA-2211-4517-8E3E-ACDA7E05FAEA}"/>
                    </a:ext>
                  </a:extLst>
                </p14:cNvPr>
                <p14:cNvContentPartPr/>
                <p14:nvPr/>
              </p14:nvContentPartPr>
              <p14:xfrm>
                <a:off x="2478210" y="2012286"/>
                <a:ext cx="189720" cy="1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C767FA-2211-4517-8E3E-ACDA7E05FA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73890" y="2007966"/>
                  <a:ext cx="198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3FF623-17D4-4D11-80A9-9E6E121E0CB0}"/>
                    </a:ext>
                  </a:extLst>
                </p14:cNvPr>
                <p14:cNvContentPartPr/>
                <p14:nvPr/>
              </p14:nvContentPartPr>
              <p14:xfrm>
                <a:off x="2545890" y="1867926"/>
                <a:ext cx="128160" cy="26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3FF623-17D4-4D11-80A9-9E6E121E0C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41570" y="1863606"/>
                  <a:ext cx="13680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B51733-49D4-4734-963D-C515BC196E01}"/>
              </a:ext>
            </a:extLst>
          </p:cNvPr>
          <p:cNvGrpSpPr/>
          <p:nvPr/>
        </p:nvGrpSpPr>
        <p:grpSpPr>
          <a:xfrm>
            <a:off x="2913450" y="1858566"/>
            <a:ext cx="959400" cy="281160"/>
            <a:chOff x="2913450" y="1858566"/>
            <a:chExt cx="95940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36D012-1C39-4772-B8C8-3A272D739B76}"/>
                    </a:ext>
                  </a:extLst>
                </p14:cNvPr>
                <p14:cNvContentPartPr/>
                <p14:nvPr/>
              </p14:nvContentPartPr>
              <p14:xfrm>
                <a:off x="2913450" y="1961526"/>
                <a:ext cx="93240" cy="72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36D012-1C39-4772-B8C8-3A272D739B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9130" y="1957206"/>
                  <a:ext cx="101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5DB512-1852-4501-8D34-3566AC70CD46}"/>
                    </a:ext>
                  </a:extLst>
                </p14:cNvPr>
                <p14:cNvContentPartPr/>
                <p14:nvPr/>
              </p14:nvContentPartPr>
              <p14:xfrm>
                <a:off x="3082290" y="1858566"/>
                <a:ext cx="52560" cy="28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5DB512-1852-4501-8D34-3566AC70CD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77970" y="1854246"/>
                  <a:ext cx="61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883720-BCF0-4B1D-BC65-D9AB49CD116D}"/>
                    </a:ext>
                  </a:extLst>
                </p14:cNvPr>
                <p14:cNvContentPartPr/>
                <p14:nvPr/>
              </p14:nvContentPartPr>
              <p14:xfrm>
                <a:off x="3043050" y="1935606"/>
                <a:ext cx="439560" cy="9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883720-BCF0-4B1D-BC65-D9AB49CD11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38730" y="1931286"/>
                  <a:ext cx="448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1B5212-349E-4C31-8563-92316E36C6A1}"/>
                    </a:ext>
                  </a:extLst>
                </p14:cNvPr>
                <p14:cNvContentPartPr/>
                <p14:nvPr/>
              </p14:nvContentPartPr>
              <p14:xfrm>
                <a:off x="3556410" y="1922286"/>
                <a:ext cx="82080" cy="12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1B5212-349E-4C31-8563-92316E36C6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2090" y="1917966"/>
                  <a:ext cx="90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78A2D7-A630-4E4D-B231-89421BA2E7EF}"/>
                    </a:ext>
                  </a:extLst>
                </p14:cNvPr>
                <p14:cNvContentPartPr/>
                <p14:nvPr/>
              </p14:nvContentPartPr>
              <p14:xfrm>
                <a:off x="3665130" y="1858566"/>
                <a:ext cx="207720" cy="19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78A2D7-A630-4E4D-B231-89421BA2E7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0810" y="1854246"/>
                  <a:ext cx="2163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356690-4462-4A91-8051-2484A8ACEAD3}"/>
              </a:ext>
            </a:extLst>
          </p:cNvPr>
          <p:cNvGrpSpPr/>
          <p:nvPr/>
        </p:nvGrpSpPr>
        <p:grpSpPr>
          <a:xfrm>
            <a:off x="4172370" y="1884846"/>
            <a:ext cx="203760" cy="132120"/>
            <a:chOff x="4172370" y="1884846"/>
            <a:chExt cx="20376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77309F9-6255-4E89-BC36-607987EC5DD3}"/>
                    </a:ext>
                  </a:extLst>
                </p14:cNvPr>
                <p14:cNvContentPartPr/>
                <p14:nvPr/>
              </p14:nvContentPartPr>
              <p14:xfrm>
                <a:off x="4186050" y="1962966"/>
                <a:ext cx="47880" cy="5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77309F9-6255-4E89-BC36-607987EC5D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81730" y="1958646"/>
                  <a:ext cx="56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2DB710-CB20-466A-BD7E-B35A11B8AEAF}"/>
                    </a:ext>
                  </a:extLst>
                </p14:cNvPr>
                <p14:cNvContentPartPr/>
                <p14:nvPr/>
              </p14:nvContentPartPr>
              <p14:xfrm>
                <a:off x="4172370" y="1884846"/>
                <a:ext cx="203760" cy="132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2DB710-CB20-466A-BD7E-B35A11B8AE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8050" y="1880526"/>
                  <a:ext cx="2124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BE1E48-5F85-48F4-9C56-5BC6C884D351}"/>
              </a:ext>
            </a:extLst>
          </p:cNvPr>
          <p:cNvGrpSpPr/>
          <p:nvPr/>
        </p:nvGrpSpPr>
        <p:grpSpPr>
          <a:xfrm>
            <a:off x="4723170" y="1833366"/>
            <a:ext cx="391680" cy="174600"/>
            <a:chOff x="4723170" y="1833366"/>
            <a:chExt cx="3916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873AFD-E6FB-4302-B68C-6160DF2736CE}"/>
                    </a:ext>
                  </a:extLst>
                </p14:cNvPr>
                <p14:cNvContentPartPr/>
                <p14:nvPr/>
              </p14:nvContentPartPr>
              <p14:xfrm>
                <a:off x="4795170" y="1852806"/>
                <a:ext cx="5436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873AFD-E6FB-4302-B68C-6160DF2736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0850" y="1848486"/>
                  <a:ext cx="63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290DA5-FDDD-45F8-B5CA-7F6A387C14A9}"/>
                    </a:ext>
                  </a:extLst>
                </p14:cNvPr>
                <p14:cNvContentPartPr/>
                <p14:nvPr/>
              </p14:nvContentPartPr>
              <p14:xfrm>
                <a:off x="4723170" y="1919766"/>
                <a:ext cx="11520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290DA5-FDDD-45F8-B5CA-7F6A387C14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8850" y="1915446"/>
                  <a:ext cx="12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A371FC-472F-4133-B2D0-80849403E158}"/>
                    </a:ext>
                  </a:extLst>
                </p14:cNvPr>
                <p14:cNvContentPartPr/>
                <p14:nvPr/>
              </p14:nvContentPartPr>
              <p14:xfrm>
                <a:off x="4886970" y="1833366"/>
                <a:ext cx="227880" cy="16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A371FC-472F-4133-B2D0-80849403E1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2650" y="1829046"/>
                  <a:ext cx="2365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E4658-4156-4505-BA09-54ABE82B506C}"/>
              </a:ext>
            </a:extLst>
          </p:cNvPr>
          <p:cNvGrpSpPr/>
          <p:nvPr/>
        </p:nvGrpSpPr>
        <p:grpSpPr>
          <a:xfrm>
            <a:off x="5381970" y="1829046"/>
            <a:ext cx="774360" cy="171720"/>
            <a:chOff x="5381970" y="1829046"/>
            <a:chExt cx="77436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B6C7CA-65A2-4102-A8D2-2C64A18553D9}"/>
                    </a:ext>
                  </a:extLst>
                </p14:cNvPr>
                <p14:cNvContentPartPr/>
                <p14:nvPr/>
              </p14:nvContentPartPr>
              <p14:xfrm>
                <a:off x="5381970" y="1862166"/>
                <a:ext cx="206640" cy="138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B6C7CA-65A2-4102-A8D2-2C64A18553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7650" y="1857846"/>
                  <a:ext cx="21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DB502C-0D5B-4DFF-B5C8-DA9E9223BAE2}"/>
                    </a:ext>
                  </a:extLst>
                </p14:cNvPr>
                <p14:cNvContentPartPr/>
                <p14:nvPr/>
              </p14:nvContentPartPr>
              <p14:xfrm>
                <a:off x="5641890" y="1883406"/>
                <a:ext cx="8316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DB502C-0D5B-4DFF-B5C8-DA9E9223BA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7570" y="1879086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A666AC-801B-49D3-812D-451DDFD5D250}"/>
                    </a:ext>
                  </a:extLst>
                </p14:cNvPr>
                <p14:cNvContentPartPr/>
                <p14:nvPr/>
              </p14:nvContentPartPr>
              <p14:xfrm>
                <a:off x="5717130" y="1906806"/>
                <a:ext cx="223560" cy="8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A666AC-801B-49D3-812D-451DDFD5D2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2810" y="1902486"/>
                  <a:ext cx="232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4AC40E-8F73-4426-83F2-30A16182E815}"/>
                    </a:ext>
                  </a:extLst>
                </p14:cNvPr>
                <p14:cNvContentPartPr/>
                <p14:nvPr/>
              </p14:nvContentPartPr>
              <p14:xfrm>
                <a:off x="5998290" y="1829046"/>
                <a:ext cx="158040" cy="15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4AC40E-8F73-4426-83F2-30A16182E8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93970" y="1824726"/>
                  <a:ext cx="1666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846837-08FE-47EB-A628-DDFE96AE26FB}"/>
              </a:ext>
            </a:extLst>
          </p:cNvPr>
          <p:cNvGrpSpPr/>
          <p:nvPr/>
        </p:nvGrpSpPr>
        <p:grpSpPr>
          <a:xfrm>
            <a:off x="6357930" y="1795206"/>
            <a:ext cx="509040" cy="194400"/>
            <a:chOff x="6357930" y="1795206"/>
            <a:chExt cx="50904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230FF2-EE35-4C00-BBD7-D5257E6DCA90}"/>
                    </a:ext>
                  </a:extLst>
                </p14:cNvPr>
                <p14:cNvContentPartPr/>
                <p14:nvPr/>
              </p14:nvContentPartPr>
              <p14:xfrm>
                <a:off x="6357930" y="1795206"/>
                <a:ext cx="153000" cy="17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230FF2-EE35-4C00-BBD7-D5257E6DCA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53610" y="1790886"/>
                  <a:ext cx="161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E38105-C6DE-457B-9C12-7E756E2496CA}"/>
                    </a:ext>
                  </a:extLst>
                </p14:cNvPr>
                <p14:cNvContentPartPr/>
                <p14:nvPr/>
              </p14:nvContentPartPr>
              <p14:xfrm>
                <a:off x="6581130" y="1867926"/>
                <a:ext cx="204480" cy="11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E38105-C6DE-457B-9C12-7E756E2496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6810" y="1863606"/>
                  <a:ext cx="213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A09A90-136F-4060-B513-5CC345512006}"/>
                    </a:ext>
                  </a:extLst>
                </p14:cNvPr>
                <p14:cNvContentPartPr/>
                <p14:nvPr/>
              </p14:nvContentPartPr>
              <p14:xfrm>
                <a:off x="6805410" y="1798446"/>
                <a:ext cx="61560" cy="19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A09A90-136F-4060-B513-5CC3455120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01090" y="1794126"/>
                  <a:ext cx="7020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565BEF-D189-4C8F-ABDC-B35D8628EC20}"/>
                  </a:ext>
                </a:extLst>
              </p14:cNvPr>
              <p14:cNvContentPartPr/>
              <p14:nvPr/>
            </p14:nvContentPartPr>
            <p14:xfrm>
              <a:off x="7285650" y="1912206"/>
              <a:ext cx="123120" cy="8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565BEF-D189-4C8F-ABDC-B35D8628EC2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81330" y="1907886"/>
                <a:ext cx="1317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A889F85-909E-42E4-8326-30636FDB77ED}"/>
              </a:ext>
            </a:extLst>
          </p:cNvPr>
          <p:cNvGrpSpPr/>
          <p:nvPr/>
        </p:nvGrpSpPr>
        <p:grpSpPr>
          <a:xfrm>
            <a:off x="7813770" y="1764246"/>
            <a:ext cx="223200" cy="227520"/>
            <a:chOff x="7813770" y="1764246"/>
            <a:chExt cx="2232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598E2B-3834-45D3-9EB9-1AF977A93CF1}"/>
                    </a:ext>
                  </a:extLst>
                </p14:cNvPr>
                <p14:cNvContentPartPr/>
                <p14:nvPr/>
              </p14:nvContentPartPr>
              <p14:xfrm>
                <a:off x="7813770" y="1764246"/>
                <a:ext cx="213480" cy="2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598E2B-3834-45D3-9EB9-1AF977A93C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09450" y="1759926"/>
                  <a:ext cx="22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C2C32E-55FE-40FF-B0E5-CEE7228D9E04}"/>
                    </a:ext>
                  </a:extLst>
                </p14:cNvPr>
                <p14:cNvContentPartPr/>
                <p14:nvPr/>
              </p14:nvContentPartPr>
              <p14:xfrm>
                <a:off x="7837530" y="1772526"/>
                <a:ext cx="199440" cy="21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C2C32E-55FE-40FF-B0E5-CEE7228D9E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33210" y="1768206"/>
                  <a:ext cx="2080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6B5EFA-C918-4E04-A1E4-65F6F0EEA7B6}"/>
              </a:ext>
            </a:extLst>
          </p:cNvPr>
          <p:cNvGrpSpPr/>
          <p:nvPr/>
        </p:nvGrpSpPr>
        <p:grpSpPr>
          <a:xfrm>
            <a:off x="7856610" y="2070246"/>
            <a:ext cx="275760" cy="149760"/>
            <a:chOff x="7856610" y="2070246"/>
            <a:chExt cx="27576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F523E6-EECD-4647-AAB3-09A2C6D0FEE6}"/>
                    </a:ext>
                  </a:extLst>
                </p14:cNvPr>
                <p14:cNvContentPartPr/>
                <p14:nvPr/>
              </p14:nvContentPartPr>
              <p14:xfrm>
                <a:off x="7856610" y="2070246"/>
                <a:ext cx="81720" cy="14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F523E6-EECD-4647-AAB3-09A2C6D0FE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52290" y="2065926"/>
                  <a:ext cx="90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69E10D-C039-44AB-BDC9-68C8D0ADEFBE}"/>
                    </a:ext>
                  </a:extLst>
                </p14:cNvPr>
                <p14:cNvContentPartPr/>
                <p14:nvPr/>
              </p14:nvContentPartPr>
              <p14:xfrm>
                <a:off x="7953810" y="2128926"/>
                <a:ext cx="106560" cy="58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69E10D-C039-44AB-BDC9-68C8D0ADEF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49490" y="2124606"/>
                  <a:ext cx="115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FC1FF7-C592-4B3A-AD2C-3389369BC9B3}"/>
                    </a:ext>
                  </a:extLst>
                </p14:cNvPr>
                <p14:cNvContentPartPr/>
                <p14:nvPr/>
              </p14:nvContentPartPr>
              <p14:xfrm>
                <a:off x="8118690" y="2131446"/>
                <a:ext cx="13680" cy="88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FC1FF7-C592-4B3A-AD2C-3389369BC9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14370" y="2127126"/>
                  <a:ext cx="223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B87DB0B-3D8A-4A55-9A61-F6854A6EE001}"/>
                  </a:ext>
                </a:extLst>
              </p14:cNvPr>
              <p14:cNvContentPartPr/>
              <p14:nvPr/>
            </p14:nvContentPartPr>
            <p14:xfrm>
              <a:off x="7890450" y="1590726"/>
              <a:ext cx="147240" cy="10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B87DB0B-3D8A-4A55-9A61-F6854A6EE00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86130" y="1586406"/>
                <a:ext cx="1558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F127A16A-724F-47F5-8A1B-A22311514D6D}"/>
              </a:ext>
            </a:extLst>
          </p:cNvPr>
          <p:cNvGrpSpPr/>
          <p:nvPr/>
        </p:nvGrpSpPr>
        <p:grpSpPr>
          <a:xfrm>
            <a:off x="8299050" y="1841286"/>
            <a:ext cx="213840" cy="173880"/>
            <a:chOff x="8299050" y="1841286"/>
            <a:chExt cx="2138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BB7014-02EC-45D7-BD87-A098DAF70765}"/>
                    </a:ext>
                  </a:extLst>
                </p14:cNvPr>
                <p14:cNvContentPartPr/>
                <p14:nvPr/>
              </p14:nvContentPartPr>
              <p14:xfrm>
                <a:off x="8299050" y="1841286"/>
                <a:ext cx="104040" cy="141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BB7014-02EC-45D7-BD87-A098DAF707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94730" y="1836966"/>
                  <a:ext cx="112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A4F753-956B-4792-934F-BD5A8CC74D3A}"/>
                    </a:ext>
                  </a:extLst>
                </p14:cNvPr>
                <p14:cNvContentPartPr/>
                <p14:nvPr/>
              </p14:nvContentPartPr>
              <p14:xfrm>
                <a:off x="8459250" y="1881966"/>
                <a:ext cx="53640" cy="133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A4F753-956B-4792-934F-BD5A8CC74D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54930" y="1877646"/>
                  <a:ext cx="622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F5B66D-B6F4-4DB5-80C3-BAC3C115C43C}"/>
                  </a:ext>
                </a:extLst>
              </p14:cNvPr>
              <p14:cNvContentPartPr/>
              <p14:nvPr/>
            </p14:nvContentPartPr>
            <p14:xfrm>
              <a:off x="8510730" y="1622046"/>
              <a:ext cx="166680" cy="116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F5B66D-B6F4-4DB5-80C3-BAC3C115C43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06410" y="1617726"/>
                <a:ext cx="17532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3321358-8D61-4768-9E44-93387E8B4C26}"/>
              </a:ext>
            </a:extLst>
          </p:cNvPr>
          <p:cNvGrpSpPr/>
          <p:nvPr/>
        </p:nvGrpSpPr>
        <p:grpSpPr>
          <a:xfrm>
            <a:off x="1250610" y="2770446"/>
            <a:ext cx="678240" cy="258480"/>
            <a:chOff x="1250610" y="2770446"/>
            <a:chExt cx="67824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85E08BD-2488-4483-9DE2-3F6477FF8616}"/>
                    </a:ext>
                  </a:extLst>
                </p14:cNvPr>
                <p14:cNvContentPartPr/>
                <p14:nvPr/>
              </p14:nvContentPartPr>
              <p14:xfrm>
                <a:off x="1314330" y="2855046"/>
                <a:ext cx="67320" cy="17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85E08BD-2488-4483-9DE2-3F6477FF861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10010" y="2850726"/>
                  <a:ext cx="75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957012-12A6-4522-9708-11656D4ECC3E}"/>
                    </a:ext>
                  </a:extLst>
                </p14:cNvPr>
                <p14:cNvContentPartPr/>
                <p14:nvPr/>
              </p14:nvContentPartPr>
              <p14:xfrm>
                <a:off x="1250610" y="2893566"/>
                <a:ext cx="16848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957012-12A6-4522-9708-11656D4ECC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46290" y="2889246"/>
                  <a:ext cx="1771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342146-984F-4838-A963-CADBABD0B519}"/>
                    </a:ext>
                  </a:extLst>
                </p14:cNvPr>
                <p14:cNvContentPartPr/>
                <p14:nvPr/>
              </p14:nvContentPartPr>
              <p14:xfrm>
                <a:off x="1441050" y="2801406"/>
                <a:ext cx="256680" cy="165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342146-984F-4838-A963-CADBABD0B5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6730" y="2797086"/>
                  <a:ext cx="265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CE4ECA-C233-430B-A2F5-84D3DD69B9D8}"/>
                    </a:ext>
                  </a:extLst>
                </p14:cNvPr>
                <p14:cNvContentPartPr/>
                <p14:nvPr/>
              </p14:nvContentPartPr>
              <p14:xfrm>
                <a:off x="1726170" y="2837046"/>
                <a:ext cx="104040" cy="9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CE4ECA-C233-430B-A2F5-84D3DD69B9D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21850" y="2832726"/>
                  <a:ext cx="112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40EAFD-B9D4-4D4E-A183-CAF1A4FCB546}"/>
                    </a:ext>
                  </a:extLst>
                </p14:cNvPr>
                <p14:cNvContentPartPr/>
                <p14:nvPr/>
              </p14:nvContentPartPr>
              <p14:xfrm>
                <a:off x="1873410" y="2770446"/>
                <a:ext cx="5544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40EAFD-B9D4-4D4E-A183-CAF1A4FCB5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69090" y="2766126"/>
                  <a:ext cx="640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875E99-B8BF-43FC-8E8F-75414E044452}"/>
              </a:ext>
            </a:extLst>
          </p:cNvPr>
          <p:cNvGrpSpPr/>
          <p:nvPr/>
        </p:nvGrpSpPr>
        <p:grpSpPr>
          <a:xfrm>
            <a:off x="2131530" y="2775486"/>
            <a:ext cx="185400" cy="182520"/>
            <a:chOff x="2131530" y="2775486"/>
            <a:chExt cx="1854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0B58D6-4B34-483A-83E4-44470D934655}"/>
                    </a:ext>
                  </a:extLst>
                </p14:cNvPr>
                <p14:cNvContentPartPr/>
                <p14:nvPr/>
              </p14:nvContentPartPr>
              <p14:xfrm>
                <a:off x="2131530" y="2841366"/>
                <a:ext cx="149760" cy="85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0B58D6-4B34-483A-83E4-44470D9346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27210" y="2837046"/>
                  <a:ext cx="158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28E1DC-4556-4E1B-8FED-C71F39BD5970}"/>
                    </a:ext>
                  </a:extLst>
                </p14:cNvPr>
                <p14:cNvContentPartPr/>
                <p14:nvPr/>
              </p14:nvContentPartPr>
              <p14:xfrm>
                <a:off x="2194530" y="2775486"/>
                <a:ext cx="122400" cy="18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28E1DC-4556-4E1B-8FED-C71F39BD59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90210" y="2771166"/>
                  <a:ext cx="1310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F1F19A-8010-4FEB-8AD3-9A1958DCA209}"/>
              </a:ext>
            </a:extLst>
          </p:cNvPr>
          <p:cNvGrpSpPr/>
          <p:nvPr/>
        </p:nvGrpSpPr>
        <p:grpSpPr>
          <a:xfrm>
            <a:off x="2584770" y="2715726"/>
            <a:ext cx="484560" cy="218520"/>
            <a:chOff x="2584770" y="2715726"/>
            <a:chExt cx="4845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25E757C-2FFA-4921-AF5A-AB6E09CD292B}"/>
                    </a:ext>
                  </a:extLst>
                </p14:cNvPr>
                <p14:cNvContentPartPr/>
                <p14:nvPr/>
              </p14:nvContentPartPr>
              <p14:xfrm>
                <a:off x="2584770" y="2817246"/>
                <a:ext cx="91080" cy="11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25E757C-2FFA-4921-AF5A-AB6E09CD29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80450" y="2812926"/>
                  <a:ext cx="99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C199C5-4754-49D3-B27D-51C9381583E5}"/>
                    </a:ext>
                  </a:extLst>
                </p14:cNvPr>
                <p14:cNvContentPartPr/>
                <p14:nvPr/>
              </p14:nvContentPartPr>
              <p14:xfrm>
                <a:off x="2721930" y="2722926"/>
                <a:ext cx="161280" cy="19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C199C5-4754-49D3-B27D-51C9381583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17610" y="2718606"/>
                  <a:ext cx="169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902D97-6C75-4111-8B43-31ED34FB673A}"/>
                    </a:ext>
                  </a:extLst>
                </p14:cNvPr>
                <p14:cNvContentPartPr/>
                <p14:nvPr/>
              </p14:nvContentPartPr>
              <p14:xfrm>
                <a:off x="2914530" y="2715726"/>
                <a:ext cx="154800" cy="20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902D97-6C75-4111-8B43-31ED34FB67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10210" y="2711406"/>
                  <a:ext cx="1634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89BE27F-0277-424D-9997-E9A4B6AB08DC}"/>
              </a:ext>
            </a:extLst>
          </p:cNvPr>
          <p:cNvGrpSpPr/>
          <p:nvPr/>
        </p:nvGrpSpPr>
        <p:grpSpPr>
          <a:xfrm>
            <a:off x="3404490" y="2824446"/>
            <a:ext cx="126720" cy="92160"/>
            <a:chOff x="3404490" y="2824446"/>
            <a:chExt cx="12672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CEBF3E-64D3-4FDA-B21C-A1203F159E22}"/>
                    </a:ext>
                  </a:extLst>
                </p14:cNvPr>
                <p14:cNvContentPartPr/>
                <p14:nvPr/>
              </p14:nvContentPartPr>
              <p14:xfrm>
                <a:off x="3404490" y="2824446"/>
                <a:ext cx="126720" cy="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CEBF3E-64D3-4FDA-B21C-A1203F159E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00170" y="2820126"/>
                  <a:ext cx="135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B3AB63-D8CC-4BD0-8852-B3BC34DCD41C}"/>
                    </a:ext>
                  </a:extLst>
                </p14:cNvPr>
                <p14:cNvContentPartPr/>
                <p14:nvPr/>
              </p14:nvContentPartPr>
              <p14:xfrm>
                <a:off x="3457050" y="2902206"/>
                <a:ext cx="71640" cy="14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B3AB63-D8CC-4BD0-8852-B3BC34DCD4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2730" y="2897886"/>
                  <a:ext cx="802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29B80D7-63DF-4677-B296-BF36FCC67A8D}"/>
                  </a:ext>
                </a:extLst>
              </p14:cNvPr>
              <p14:cNvContentPartPr/>
              <p14:nvPr/>
            </p14:nvContentPartPr>
            <p14:xfrm>
              <a:off x="3907770" y="2782326"/>
              <a:ext cx="203760" cy="120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29B80D7-63DF-4677-B296-BF36FCC67A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03450" y="2778006"/>
                <a:ext cx="21240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C46A0FE-F163-4310-A73A-B9E18E677C15}"/>
              </a:ext>
            </a:extLst>
          </p:cNvPr>
          <p:cNvGrpSpPr/>
          <p:nvPr/>
        </p:nvGrpSpPr>
        <p:grpSpPr>
          <a:xfrm>
            <a:off x="4339410" y="2723286"/>
            <a:ext cx="182520" cy="148320"/>
            <a:chOff x="4339410" y="2723286"/>
            <a:chExt cx="1825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1B7F90-10D6-4679-B70E-836099C23A2D}"/>
                    </a:ext>
                  </a:extLst>
                </p14:cNvPr>
                <p14:cNvContentPartPr/>
                <p14:nvPr/>
              </p14:nvContentPartPr>
              <p14:xfrm>
                <a:off x="4339410" y="2805366"/>
                <a:ext cx="18252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1B7F90-10D6-4679-B70E-836099C23A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35090" y="2801046"/>
                  <a:ext cx="191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0B5966-1C66-4F38-9D71-911582196341}"/>
                    </a:ext>
                  </a:extLst>
                </p14:cNvPr>
                <p14:cNvContentPartPr/>
                <p14:nvPr/>
              </p14:nvContentPartPr>
              <p14:xfrm>
                <a:off x="4444530" y="2723286"/>
                <a:ext cx="29520" cy="14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0B5966-1C66-4F38-9D71-9115821963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40210" y="2718966"/>
                  <a:ext cx="381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4ECC3A-3357-4806-8ACE-F04BEC5798B9}"/>
              </a:ext>
            </a:extLst>
          </p:cNvPr>
          <p:cNvGrpSpPr/>
          <p:nvPr/>
        </p:nvGrpSpPr>
        <p:grpSpPr>
          <a:xfrm>
            <a:off x="4752330" y="2457606"/>
            <a:ext cx="769680" cy="616680"/>
            <a:chOff x="4752330" y="2457606"/>
            <a:chExt cx="76968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5BC931-3E47-4070-99C2-3E797B828E4A}"/>
                    </a:ext>
                  </a:extLst>
                </p14:cNvPr>
                <p14:cNvContentPartPr/>
                <p14:nvPr/>
              </p14:nvContentPartPr>
              <p14:xfrm>
                <a:off x="4752330" y="2648766"/>
                <a:ext cx="201240" cy="2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5BC931-3E47-4070-99C2-3E797B828E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48010" y="2644446"/>
                  <a:ext cx="20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C3B95E2-1F10-4980-AB37-FA0628BB3EC0}"/>
                    </a:ext>
                  </a:extLst>
                </p14:cNvPr>
                <p14:cNvContentPartPr/>
                <p14:nvPr/>
              </p14:nvContentPartPr>
              <p14:xfrm>
                <a:off x="4765290" y="2664606"/>
                <a:ext cx="215640" cy="19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C3B95E2-1F10-4980-AB37-FA0628BB3E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60970" y="2660286"/>
                  <a:ext cx="224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7673BD-D780-4E71-ACE2-5B167BE01752}"/>
                    </a:ext>
                  </a:extLst>
                </p14:cNvPr>
                <p14:cNvContentPartPr/>
                <p14:nvPr/>
              </p14:nvContentPartPr>
              <p14:xfrm>
                <a:off x="4850970" y="2979246"/>
                <a:ext cx="7200" cy="9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7673BD-D780-4E71-ACE2-5B167BE017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46650" y="2974926"/>
                  <a:ext cx="15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727A28-21C9-4B41-94BC-15816DD3B5E2}"/>
                    </a:ext>
                  </a:extLst>
                </p14:cNvPr>
                <p14:cNvContentPartPr/>
                <p14:nvPr/>
              </p14:nvContentPartPr>
              <p14:xfrm>
                <a:off x="4796970" y="2940366"/>
                <a:ext cx="206280" cy="54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727A28-21C9-4B41-94BC-15816DD3B5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92650" y="2936046"/>
                  <a:ext cx="21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821385-65E6-4D49-B3C7-55D25277D6A7}"/>
                    </a:ext>
                  </a:extLst>
                </p14:cNvPr>
                <p14:cNvContentPartPr/>
                <p14:nvPr/>
              </p14:nvContentPartPr>
              <p14:xfrm>
                <a:off x="4935930" y="2979966"/>
                <a:ext cx="139320" cy="84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821385-65E6-4D49-B3C7-55D25277D6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31610" y="2975646"/>
                  <a:ext cx="147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4ADEF3-3B09-44D2-A583-7BC7DC8EC003}"/>
                    </a:ext>
                  </a:extLst>
                </p14:cNvPr>
                <p14:cNvContentPartPr/>
                <p14:nvPr/>
              </p14:nvContentPartPr>
              <p14:xfrm>
                <a:off x="4824690" y="2457606"/>
                <a:ext cx="161280" cy="9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4ADEF3-3B09-44D2-A583-7BC7DC8EC0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20370" y="2453286"/>
                  <a:ext cx="169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115AA7-2DBF-4A00-BDA8-F30E5EF3DF9E}"/>
                    </a:ext>
                  </a:extLst>
                </p14:cNvPr>
                <p14:cNvContentPartPr/>
                <p14:nvPr/>
              </p14:nvContentPartPr>
              <p14:xfrm>
                <a:off x="5209890" y="2754606"/>
                <a:ext cx="99000" cy="148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115AA7-2DBF-4A00-BDA8-F30E5EF3DF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05570" y="2750286"/>
                  <a:ext cx="107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AD5AF08-E567-4477-A23E-7C558AAC1AE1}"/>
                    </a:ext>
                  </a:extLst>
                </p14:cNvPr>
                <p14:cNvContentPartPr/>
                <p14:nvPr/>
              </p14:nvContentPartPr>
              <p14:xfrm>
                <a:off x="5370810" y="2802486"/>
                <a:ext cx="36360" cy="13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AD5AF08-E567-4477-A23E-7C558AAC1A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66490" y="2798166"/>
                  <a:ext cx="4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332194-CF57-4456-8F0A-8A666B0CD617}"/>
                    </a:ext>
                  </a:extLst>
                </p14:cNvPr>
                <p14:cNvContentPartPr/>
                <p14:nvPr/>
              </p14:nvContentPartPr>
              <p14:xfrm>
                <a:off x="5380890" y="2607006"/>
                <a:ext cx="141120" cy="91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332194-CF57-4456-8F0A-8A666B0CD6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76570" y="2602686"/>
                  <a:ext cx="1497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20C4F81-A6C3-49CF-A4D4-211495AC65DE}"/>
              </a:ext>
            </a:extLst>
          </p:cNvPr>
          <p:cNvGrpSpPr/>
          <p:nvPr/>
        </p:nvGrpSpPr>
        <p:grpSpPr>
          <a:xfrm>
            <a:off x="5846010" y="2742006"/>
            <a:ext cx="126720" cy="98280"/>
            <a:chOff x="5846010" y="2742006"/>
            <a:chExt cx="12672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E09D03-98F2-4D29-8C37-3BB23E52871C}"/>
                    </a:ext>
                  </a:extLst>
                </p14:cNvPr>
                <p14:cNvContentPartPr/>
                <p14:nvPr/>
              </p14:nvContentPartPr>
              <p14:xfrm>
                <a:off x="5846010" y="2742006"/>
                <a:ext cx="126720" cy="2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E09D03-98F2-4D29-8C37-3BB23E5287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41690" y="2737686"/>
                  <a:ext cx="135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D78A89-DDD3-4887-BA52-6BD0A91CA771}"/>
                    </a:ext>
                  </a:extLst>
                </p14:cNvPr>
                <p14:cNvContentPartPr/>
                <p14:nvPr/>
              </p14:nvContentPartPr>
              <p14:xfrm>
                <a:off x="5853210" y="2815446"/>
                <a:ext cx="113040" cy="2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D78A89-DDD3-4887-BA52-6BD0A91CA7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48890" y="2811126"/>
                  <a:ext cx="1216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BA44257-BDCF-4F80-B132-18F942D18EC3}"/>
              </a:ext>
            </a:extLst>
          </p:cNvPr>
          <p:cNvGrpSpPr/>
          <p:nvPr/>
        </p:nvGrpSpPr>
        <p:grpSpPr>
          <a:xfrm>
            <a:off x="6370890" y="2749566"/>
            <a:ext cx="423720" cy="172440"/>
            <a:chOff x="6370890" y="2749566"/>
            <a:chExt cx="4237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075F2B-36B9-4F8E-A721-85859A7BAFF9}"/>
                    </a:ext>
                  </a:extLst>
                </p14:cNvPr>
                <p14:cNvContentPartPr/>
                <p14:nvPr/>
              </p14:nvContentPartPr>
              <p14:xfrm>
                <a:off x="6370890" y="2749566"/>
                <a:ext cx="156240" cy="14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075F2B-36B9-4F8E-A721-85859A7BAF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6570" y="2745246"/>
                  <a:ext cx="164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7AC3CB-B394-44E2-A7A0-FCBCCD95D168}"/>
                    </a:ext>
                  </a:extLst>
                </p14:cNvPr>
                <p14:cNvContentPartPr/>
                <p14:nvPr/>
              </p14:nvContentPartPr>
              <p14:xfrm>
                <a:off x="6616410" y="2831646"/>
                <a:ext cx="178200" cy="2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7AC3CB-B394-44E2-A7A0-FCBCCD95D1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2090" y="2827326"/>
                  <a:ext cx="186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949FD2-A474-4A0B-AB14-E5DDEDDC7DB5}"/>
                    </a:ext>
                  </a:extLst>
                </p14:cNvPr>
                <p14:cNvContentPartPr/>
                <p14:nvPr/>
              </p14:nvContentPartPr>
              <p14:xfrm>
                <a:off x="6704610" y="2783406"/>
                <a:ext cx="36720" cy="138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949FD2-A474-4A0B-AB14-E5DDEDDC7D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00290" y="2779086"/>
                  <a:ext cx="453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3C6E47B-035E-48C7-ACFF-94A852B0D7A0}"/>
                  </a:ext>
                </a:extLst>
              </p14:cNvPr>
              <p14:cNvContentPartPr/>
              <p14:nvPr/>
            </p14:nvContentPartPr>
            <p14:xfrm>
              <a:off x="7026450" y="2752086"/>
              <a:ext cx="117720" cy="115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3C6E47B-035E-48C7-ACFF-94A852B0D7A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22130" y="2747766"/>
                <a:ext cx="12636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0E9E27-893E-4BBC-ABAE-8C16D00B6015}"/>
              </a:ext>
            </a:extLst>
          </p:cNvPr>
          <p:cNvGrpSpPr/>
          <p:nvPr/>
        </p:nvGrpSpPr>
        <p:grpSpPr>
          <a:xfrm>
            <a:off x="7319490" y="2535726"/>
            <a:ext cx="1215360" cy="561960"/>
            <a:chOff x="7319490" y="2535726"/>
            <a:chExt cx="12153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A5EEB3-973A-448C-B140-9FB8CA1B21AF}"/>
                    </a:ext>
                  </a:extLst>
                </p14:cNvPr>
                <p14:cNvContentPartPr/>
                <p14:nvPr/>
              </p14:nvContentPartPr>
              <p14:xfrm>
                <a:off x="7321650" y="2686566"/>
                <a:ext cx="18684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A5EEB3-973A-448C-B140-9FB8CA1B21A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17330" y="2682246"/>
                  <a:ext cx="19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A870EF1-D105-4B9C-A09A-7A71BA169E0E}"/>
                    </a:ext>
                  </a:extLst>
                </p14:cNvPr>
                <p14:cNvContentPartPr/>
                <p14:nvPr/>
              </p14:nvContentPartPr>
              <p14:xfrm>
                <a:off x="7319490" y="2697726"/>
                <a:ext cx="203040" cy="208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A870EF1-D105-4B9C-A09A-7A71BA169E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15170" y="2693406"/>
                  <a:ext cx="211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4CF584-FA49-4B61-B228-72738DE08191}"/>
                    </a:ext>
                  </a:extLst>
                </p14:cNvPr>
                <p14:cNvContentPartPr/>
                <p14:nvPr/>
              </p14:nvContentPartPr>
              <p14:xfrm>
                <a:off x="7339290" y="2952246"/>
                <a:ext cx="66600" cy="12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4CF584-FA49-4B61-B228-72738DE081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34970" y="2947926"/>
                  <a:ext cx="75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D72712-C512-4740-AC02-DDB71DE7012B}"/>
                    </a:ext>
                  </a:extLst>
                </p14:cNvPr>
                <p14:cNvContentPartPr/>
                <p14:nvPr/>
              </p14:nvContentPartPr>
              <p14:xfrm>
                <a:off x="7422090" y="2972406"/>
                <a:ext cx="152280" cy="12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D72712-C512-4740-AC02-DDB71DE701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17770" y="2968086"/>
                  <a:ext cx="160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CDC411-14EB-4F62-9744-CD29D1974DB5}"/>
                    </a:ext>
                  </a:extLst>
                </p14:cNvPr>
                <p14:cNvContentPartPr/>
                <p14:nvPr/>
              </p14:nvContentPartPr>
              <p14:xfrm>
                <a:off x="7349370" y="2535726"/>
                <a:ext cx="119160" cy="72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CDC411-14EB-4F62-9744-CD29D1974D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45050" y="2531406"/>
                  <a:ext cx="127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57E6C8-3E61-4C08-8A75-F33D2ACA5295}"/>
                    </a:ext>
                  </a:extLst>
                </p14:cNvPr>
                <p14:cNvContentPartPr/>
                <p14:nvPr/>
              </p14:nvContentPartPr>
              <p14:xfrm>
                <a:off x="7700370" y="2617086"/>
                <a:ext cx="105120" cy="417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57E6C8-3E61-4C08-8A75-F33D2ACA52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96050" y="2612766"/>
                  <a:ext cx="113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B6ABB0-FB8B-42B2-825F-B631F8B348D2}"/>
                    </a:ext>
                  </a:extLst>
                </p14:cNvPr>
                <p14:cNvContentPartPr/>
                <p14:nvPr/>
              </p14:nvContentPartPr>
              <p14:xfrm>
                <a:off x="7876770" y="2600526"/>
                <a:ext cx="86400" cy="138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B6ABB0-FB8B-42B2-825F-B631F8B348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72450" y="2596206"/>
                  <a:ext cx="95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EAC1EC-AAB7-4E33-AA08-092989797F77}"/>
                    </a:ext>
                  </a:extLst>
                </p14:cNvPr>
                <p14:cNvContentPartPr/>
                <p14:nvPr/>
              </p14:nvContentPartPr>
              <p14:xfrm>
                <a:off x="8034450" y="2627166"/>
                <a:ext cx="42480" cy="148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EAC1EC-AAB7-4E33-AA08-092989797F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0130" y="2622846"/>
                  <a:ext cx="5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339359-E267-4583-BD22-7746922F3585}"/>
                    </a:ext>
                  </a:extLst>
                </p14:cNvPr>
                <p14:cNvContentPartPr/>
                <p14:nvPr/>
              </p14:nvContentPartPr>
              <p14:xfrm>
                <a:off x="7939770" y="2977086"/>
                <a:ext cx="124560" cy="11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339359-E267-4583-BD22-7746922F35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35450" y="2972766"/>
                  <a:ext cx="133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A4A91E3-8564-406D-A074-99CDA03F190F}"/>
                    </a:ext>
                  </a:extLst>
                </p14:cNvPr>
                <p14:cNvContentPartPr/>
                <p14:nvPr/>
              </p14:nvContentPartPr>
              <p14:xfrm>
                <a:off x="8127690" y="2599446"/>
                <a:ext cx="151920" cy="447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A4A91E3-8564-406D-A074-99CDA03F19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23370" y="2595126"/>
                  <a:ext cx="1605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EBB109-3B20-42C2-8B2E-E4D94124B563}"/>
                    </a:ext>
                  </a:extLst>
                </p14:cNvPr>
                <p14:cNvContentPartPr/>
                <p14:nvPr/>
              </p14:nvContentPartPr>
              <p14:xfrm>
                <a:off x="8373570" y="2827686"/>
                <a:ext cx="161280" cy="3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EBB109-3B20-42C2-8B2E-E4D94124B5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69250" y="2823366"/>
                  <a:ext cx="169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F53852-3D7B-4898-AA87-E658A48F4C7B}"/>
                    </a:ext>
                  </a:extLst>
                </p14:cNvPr>
                <p14:cNvContentPartPr/>
                <p14:nvPr/>
              </p14:nvContentPartPr>
              <p14:xfrm>
                <a:off x="8449170" y="2763606"/>
                <a:ext cx="43560" cy="15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F53852-3D7B-4898-AA87-E658A48F4C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44850" y="2759286"/>
                  <a:ext cx="522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D587D2F-0D94-4C5E-BDB2-14593F3F4FB9}"/>
              </a:ext>
            </a:extLst>
          </p:cNvPr>
          <p:cNvGrpSpPr/>
          <p:nvPr/>
        </p:nvGrpSpPr>
        <p:grpSpPr>
          <a:xfrm>
            <a:off x="8738250" y="2534646"/>
            <a:ext cx="586800" cy="579600"/>
            <a:chOff x="8738250" y="2534646"/>
            <a:chExt cx="58680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F85255-9037-45F7-97A1-0A0DFECA3514}"/>
                    </a:ext>
                  </a:extLst>
                </p14:cNvPr>
                <p14:cNvContentPartPr/>
                <p14:nvPr/>
              </p14:nvContentPartPr>
              <p14:xfrm>
                <a:off x="8747610" y="2659566"/>
                <a:ext cx="181440" cy="2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F85255-9037-45F7-97A1-0A0DFECA35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43290" y="2655246"/>
                  <a:ext cx="190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C6279EB-BEA2-4056-A2F9-FE6CA76E356B}"/>
                    </a:ext>
                  </a:extLst>
                </p14:cNvPr>
                <p14:cNvContentPartPr/>
                <p14:nvPr/>
              </p14:nvContentPartPr>
              <p14:xfrm>
                <a:off x="8760930" y="2658846"/>
                <a:ext cx="170640" cy="25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C6279EB-BEA2-4056-A2F9-FE6CA76E35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56610" y="2654526"/>
                  <a:ext cx="179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D3BC19-F013-49F2-9473-EE2F9AD6AD5B}"/>
                    </a:ext>
                  </a:extLst>
                </p14:cNvPr>
                <p14:cNvContentPartPr/>
                <p14:nvPr/>
              </p14:nvContentPartPr>
              <p14:xfrm>
                <a:off x="8738250" y="2963406"/>
                <a:ext cx="174240" cy="130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D3BC19-F013-49F2-9473-EE2F9AD6AD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33930" y="2959086"/>
                  <a:ext cx="182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B5C94-80CD-421B-98D4-CC311DB99E49}"/>
                    </a:ext>
                  </a:extLst>
                </p14:cNvPr>
                <p14:cNvContentPartPr/>
                <p14:nvPr/>
              </p14:nvContentPartPr>
              <p14:xfrm>
                <a:off x="8840850" y="3019566"/>
                <a:ext cx="145800" cy="9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B5C94-80CD-421B-98D4-CC311DB99E4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36530" y="3015246"/>
                  <a:ext cx="154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8C1123-6381-4654-B564-ACDB8292DFC0}"/>
                    </a:ext>
                  </a:extLst>
                </p14:cNvPr>
                <p14:cNvContentPartPr/>
                <p14:nvPr/>
              </p14:nvContentPartPr>
              <p14:xfrm>
                <a:off x="8814930" y="2534646"/>
                <a:ext cx="142560" cy="10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8C1123-6381-4654-B564-ACDB8292DFC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10610" y="2530326"/>
                  <a:ext cx="15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82EF51-9D81-4C57-9CB8-7007EF621CE6}"/>
                    </a:ext>
                  </a:extLst>
                </p14:cNvPr>
                <p14:cNvContentPartPr/>
                <p14:nvPr/>
              </p14:nvContentPartPr>
              <p14:xfrm>
                <a:off x="9083130" y="2753886"/>
                <a:ext cx="118080" cy="16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82EF51-9D81-4C57-9CB8-7007EF621C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78810" y="2749566"/>
                  <a:ext cx="12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792073C-4AE1-4448-858A-AB67CDB85A87}"/>
                    </a:ext>
                  </a:extLst>
                </p14:cNvPr>
                <p14:cNvContentPartPr/>
                <p14:nvPr/>
              </p14:nvContentPartPr>
              <p14:xfrm>
                <a:off x="9288690" y="2776926"/>
                <a:ext cx="36360" cy="155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792073C-4AE1-4448-858A-AB67CDB85A8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84370" y="2772606"/>
                  <a:ext cx="450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C4B5A5E-854B-4784-A694-C8057E3E139F}"/>
              </a:ext>
            </a:extLst>
          </p:cNvPr>
          <p:cNvGrpSpPr/>
          <p:nvPr/>
        </p:nvGrpSpPr>
        <p:grpSpPr>
          <a:xfrm>
            <a:off x="5956530" y="3441846"/>
            <a:ext cx="152640" cy="189720"/>
            <a:chOff x="5956530" y="3441846"/>
            <a:chExt cx="15264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3ADACC-6250-4700-8754-2EC0F10B99AC}"/>
                    </a:ext>
                  </a:extLst>
                </p14:cNvPr>
                <p14:cNvContentPartPr/>
                <p14:nvPr/>
              </p14:nvContentPartPr>
              <p14:xfrm>
                <a:off x="5956530" y="3441846"/>
                <a:ext cx="124200" cy="12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3ADACC-6250-4700-8754-2EC0F10B99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52210" y="3437526"/>
                  <a:ext cx="132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39CF38-5D14-4C35-8964-337446C202CD}"/>
                    </a:ext>
                  </a:extLst>
                </p14:cNvPr>
                <p14:cNvContentPartPr/>
                <p14:nvPr/>
              </p14:nvContentPartPr>
              <p14:xfrm>
                <a:off x="6004770" y="3608526"/>
                <a:ext cx="104400" cy="2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39CF38-5D14-4C35-8964-337446C202C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00450" y="3604206"/>
                  <a:ext cx="1130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57FAFA2-8C51-4198-8ED9-7557418F81F6}"/>
                  </a:ext>
                </a:extLst>
              </p14:cNvPr>
              <p14:cNvContentPartPr/>
              <p14:nvPr/>
            </p14:nvContentPartPr>
            <p14:xfrm>
              <a:off x="6474570" y="3541566"/>
              <a:ext cx="218520" cy="121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57FAFA2-8C51-4198-8ED9-7557418F81F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470250" y="3537246"/>
                <a:ext cx="22716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7687323-19E1-4550-B51E-1BDA25A6B4ED}"/>
              </a:ext>
            </a:extLst>
          </p:cNvPr>
          <p:cNvGrpSpPr/>
          <p:nvPr/>
        </p:nvGrpSpPr>
        <p:grpSpPr>
          <a:xfrm>
            <a:off x="6881010" y="3531486"/>
            <a:ext cx="171720" cy="173160"/>
            <a:chOff x="6881010" y="3531486"/>
            <a:chExt cx="1717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8AA1E7-4399-4CE6-9F5B-AAB6781261BD}"/>
                    </a:ext>
                  </a:extLst>
                </p14:cNvPr>
                <p14:cNvContentPartPr/>
                <p14:nvPr/>
              </p14:nvContentPartPr>
              <p14:xfrm>
                <a:off x="6881010" y="3628686"/>
                <a:ext cx="171720" cy="1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8AA1E7-4399-4CE6-9F5B-AAB6781261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76690" y="3624366"/>
                  <a:ext cx="180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AD0096-78F1-4B1E-8FCC-E04A9BD32657}"/>
                    </a:ext>
                  </a:extLst>
                </p14:cNvPr>
                <p14:cNvContentPartPr/>
                <p14:nvPr/>
              </p14:nvContentPartPr>
              <p14:xfrm>
                <a:off x="6977850" y="3531486"/>
                <a:ext cx="39960" cy="17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AD0096-78F1-4B1E-8FCC-E04A9BD326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73530" y="3527166"/>
                  <a:ext cx="486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B63BBBC-706F-46FE-A2CC-5D81F106957A}"/>
              </a:ext>
            </a:extLst>
          </p:cNvPr>
          <p:cNvGrpSpPr/>
          <p:nvPr/>
        </p:nvGrpSpPr>
        <p:grpSpPr>
          <a:xfrm>
            <a:off x="7293930" y="3576126"/>
            <a:ext cx="415800" cy="160920"/>
            <a:chOff x="7293930" y="3576126"/>
            <a:chExt cx="41580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9B7C681-5832-41D8-B81F-EB4476C04361}"/>
                    </a:ext>
                  </a:extLst>
                </p14:cNvPr>
                <p14:cNvContentPartPr/>
                <p14:nvPr/>
              </p14:nvContentPartPr>
              <p14:xfrm>
                <a:off x="7293930" y="3576126"/>
                <a:ext cx="151920" cy="141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9B7C681-5832-41D8-B81F-EB4476C043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89610" y="3571806"/>
                  <a:ext cx="160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2EDCEA0-EA41-4323-A9F0-2887E1D8DD45}"/>
                    </a:ext>
                  </a:extLst>
                </p14:cNvPr>
                <p14:cNvContentPartPr/>
                <p14:nvPr/>
              </p14:nvContentPartPr>
              <p14:xfrm>
                <a:off x="7544130" y="3595206"/>
                <a:ext cx="165600" cy="141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2EDCEA0-EA41-4323-A9F0-2887E1D8DD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39810" y="3590886"/>
                  <a:ext cx="1742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02FFF9B-C247-4761-BA52-AF98BA60A1C3}"/>
              </a:ext>
            </a:extLst>
          </p:cNvPr>
          <p:cNvGrpSpPr/>
          <p:nvPr/>
        </p:nvGrpSpPr>
        <p:grpSpPr>
          <a:xfrm>
            <a:off x="7955610" y="3573966"/>
            <a:ext cx="153720" cy="150120"/>
            <a:chOff x="7955610" y="3573966"/>
            <a:chExt cx="15372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E1E0B6-9568-4E30-A788-DDB9F5BE6BD8}"/>
                    </a:ext>
                  </a:extLst>
                </p14:cNvPr>
                <p14:cNvContentPartPr/>
                <p14:nvPr/>
              </p14:nvContentPartPr>
              <p14:xfrm>
                <a:off x="7955610" y="3646686"/>
                <a:ext cx="15372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E1E0B6-9568-4E30-A788-DDB9F5BE6B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51290" y="3642366"/>
                  <a:ext cx="162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A0AB69-874C-420A-AC0E-6B0957AE34FE}"/>
                    </a:ext>
                  </a:extLst>
                </p14:cNvPr>
                <p14:cNvContentPartPr/>
                <p14:nvPr/>
              </p14:nvContentPartPr>
              <p14:xfrm>
                <a:off x="7995570" y="3573966"/>
                <a:ext cx="34200" cy="15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A0AB69-874C-420A-AC0E-6B0957AE34F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91250" y="3569646"/>
                  <a:ext cx="4284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CA082EE-BFC2-417E-BC12-99DBEA153489}"/>
                  </a:ext>
                </a:extLst>
              </p14:cNvPr>
              <p14:cNvContentPartPr/>
              <p14:nvPr/>
            </p14:nvContentPartPr>
            <p14:xfrm>
              <a:off x="8351250" y="3580086"/>
              <a:ext cx="202320" cy="166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CA082EE-BFC2-417E-BC12-99DBEA15348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346930" y="3575766"/>
                <a:ext cx="21096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FD853AB-1973-4379-92E5-00D07D1813C9}"/>
              </a:ext>
            </a:extLst>
          </p:cNvPr>
          <p:cNvGrpSpPr/>
          <p:nvPr/>
        </p:nvGrpSpPr>
        <p:grpSpPr>
          <a:xfrm>
            <a:off x="9089610" y="3653886"/>
            <a:ext cx="170640" cy="95760"/>
            <a:chOff x="9089610" y="3653886"/>
            <a:chExt cx="17064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82E780-5C61-4397-9D33-3E55AB87B9CA}"/>
                    </a:ext>
                  </a:extLst>
                </p14:cNvPr>
                <p14:cNvContentPartPr/>
                <p14:nvPr/>
              </p14:nvContentPartPr>
              <p14:xfrm>
                <a:off x="9089610" y="3653886"/>
                <a:ext cx="162720" cy="1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82E780-5C61-4397-9D33-3E55AB87B9C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85290" y="3649566"/>
                  <a:ext cx="171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D20C18-A47A-4C5C-9266-E77DA50CCE1B}"/>
                    </a:ext>
                  </a:extLst>
                </p14:cNvPr>
                <p14:cNvContentPartPr/>
                <p14:nvPr/>
              </p14:nvContentPartPr>
              <p14:xfrm>
                <a:off x="9112290" y="3723006"/>
                <a:ext cx="147960" cy="26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D20C18-A47A-4C5C-9266-E77DA50CCE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07970" y="3718686"/>
                  <a:ext cx="156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6CBFACA-0288-42A9-A32C-43D9A49D7483}"/>
              </a:ext>
            </a:extLst>
          </p:cNvPr>
          <p:cNvGrpSpPr/>
          <p:nvPr/>
        </p:nvGrpSpPr>
        <p:grpSpPr>
          <a:xfrm>
            <a:off x="9481290" y="3532926"/>
            <a:ext cx="458640" cy="230400"/>
            <a:chOff x="9481290" y="3532926"/>
            <a:chExt cx="4586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2A2AD3-0B0B-4202-A02E-AEAC8DB33E40}"/>
                    </a:ext>
                  </a:extLst>
                </p14:cNvPr>
                <p14:cNvContentPartPr/>
                <p14:nvPr/>
              </p14:nvContentPartPr>
              <p14:xfrm>
                <a:off x="9481290" y="3532926"/>
                <a:ext cx="223920" cy="228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2A2AD3-0B0B-4202-A02E-AEAC8DB33E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6970" y="3528606"/>
                  <a:ext cx="232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AEA26A-AE5E-4AE3-9819-212C3DB7138D}"/>
                    </a:ext>
                  </a:extLst>
                </p14:cNvPr>
                <p14:cNvContentPartPr/>
                <p14:nvPr/>
              </p14:nvContentPartPr>
              <p14:xfrm>
                <a:off x="9734010" y="3600966"/>
                <a:ext cx="205920" cy="162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AEA26A-AE5E-4AE3-9819-212C3DB713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29690" y="3596646"/>
                  <a:ext cx="21456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61E5A9A-9B93-4D49-93D5-60D3052693E6}"/>
                  </a:ext>
                </a:extLst>
              </p14:cNvPr>
              <p14:cNvContentPartPr/>
              <p14:nvPr/>
            </p14:nvContentPartPr>
            <p14:xfrm>
              <a:off x="10186890" y="3767646"/>
              <a:ext cx="56880" cy="32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61E5A9A-9B93-4D49-93D5-60D3052693E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182570" y="3763326"/>
                <a:ext cx="655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169ED6B-623F-4593-AD30-8E9A5FC105E6}"/>
              </a:ext>
            </a:extLst>
          </p:cNvPr>
          <p:cNvGrpSpPr/>
          <p:nvPr/>
        </p:nvGrpSpPr>
        <p:grpSpPr>
          <a:xfrm>
            <a:off x="10361490" y="3870246"/>
            <a:ext cx="200880" cy="200160"/>
            <a:chOff x="10361490" y="3870246"/>
            <a:chExt cx="20088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1EC3274-F698-49FF-8E6A-ECAF55627DD7}"/>
                    </a:ext>
                  </a:extLst>
                </p14:cNvPr>
                <p14:cNvContentPartPr/>
                <p14:nvPr/>
              </p14:nvContentPartPr>
              <p14:xfrm>
                <a:off x="10361490" y="3894366"/>
                <a:ext cx="29160" cy="15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1EC3274-F698-49FF-8E6A-ECAF55627D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57170" y="3890046"/>
                  <a:ext cx="37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F09B9B-FAB4-45D0-8083-EBFCA50AABBE}"/>
                    </a:ext>
                  </a:extLst>
                </p14:cNvPr>
                <p14:cNvContentPartPr/>
                <p14:nvPr/>
              </p14:nvContentPartPr>
              <p14:xfrm>
                <a:off x="10362210" y="3870246"/>
                <a:ext cx="182160" cy="198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F09B9B-FAB4-45D0-8083-EBFCA50AAB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57890" y="3865926"/>
                  <a:ext cx="190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DE86E3-A0C6-441A-ACA0-C840EB59A08B}"/>
                    </a:ext>
                  </a:extLst>
                </p14:cNvPr>
                <p14:cNvContentPartPr/>
                <p14:nvPr/>
              </p14:nvContentPartPr>
              <p14:xfrm>
                <a:off x="10404330" y="4036566"/>
                <a:ext cx="158040" cy="3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DE86E3-A0C6-441A-ACA0-C840EB59A0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00010" y="4032246"/>
                  <a:ext cx="1666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5C39C97-7573-461E-A0DF-D5BF37C2977B}"/>
                  </a:ext>
                </a:extLst>
              </p14:cNvPr>
              <p14:cNvContentPartPr/>
              <p14:nvPr/>
            </p14:nvContentPartPr>
            <p14:xfrm>
              <a:off x="7742490" y="5505006"/>
              <a:ext cx="3240" cy="57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5C39C97-7573-461E-A0DF-D5BF37C2977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738170" y="5500686"/>
                <a:ext cx="118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46456F7-0D03-497D-8D45-E974821E004E}"/>
                  </a:ext>
                </a:extLst>
              </p14:cNvPr>
              <p14:cNvContentPartPr/>
              <p14:nvPr/>
            </p14:nvContentPartPr>
            <p14:xfrm>
              <a:off x="10629330" y="4957086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46456F7-0D03-497D-8D45-E974821E004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625010" y="4952766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63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2972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Space requirement: total O(m) cells for the hash tables (first level table + second level tables).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     store at most m+1 hash functions, each requiring O(1) cells.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     so total storage is still O(m) cells.</a:t>
            </a:r>
          </a:p>
          <a:p>
            <a:endParaRPr lang="en-CA" sz="2000" dirty="0"/>
          </a:p>
          <a:p>
            <a:r>
              <a:rPr lang="en-CA" sz="2000" dirty="0"/>
              <a:t>Time requirement: use two hash functions for each search operation.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   one first level hash function + one second level hash function.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   each requiring O(1) operations, so total O(1) operations.</a:t>
            </a:r>
          </a:p>
          <a:p>
            <a:endParaRPr lang="en-CA" sz="2000" dirty="0"/>
          </a:p>
          <a:p>
            <a:r>
              <a:rPr lang="en-CA" sz="2000" dirty="0"/>
              <a:t>Overall, this is like building an array for the m keys, even though they come from a large universe.</a:t>
            </a:r>
          </a:p>
        </p:txBody>
      </p:sp>
    </p:spTree>
    <p:extLst>
      <p:ext uri="{BB962C8B-B14F-4D97-AF65-F5344CB8AC3E}">
        <p14:creationId xmlns:p14="http://schemas.microsoft.com/office/powerpoint/2010/main" val="15046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Further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49" y="1187390"/>
            <a:ext cx="10868759" cy="450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People don’t use k-universal family for hashing.</a:t>
            </a:r>
          </a:p>
          <a:p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Some simple hash family (e.g. tabulation hashing, cuckoo hashing) works well in practice and in theory.  These are good topics for project.</a:t>
            </a:r>
          </a:p>
          <a:p>
            <a:endParaRPr lang="en-CA" sz="2000" dirty="0"/>
          </a:p>
          <a:p>
            <a:r>
              <a:rPr lang="en-CA" sz="2000" dirty="0"/>
              <a:t>k-wise independence and “almost” k-wise independent variables are useful in </a:t>
            </a:r>
            <a:r>
              <a:rPr lang="en-CA" sz="2000" dirty="0" err="1"/>
              <a:t>derandomization</a:t>
            </a:r>
            <a:r>
              <a:rPr lang="en-CA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(e.g. a standard tool in derandomizing “fixed parameter algorithms”).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DF7A79-E10B-403F-8E71-A16C5E77C472}"/>
              </a:ext>
            </a:extLst>
          </p:cNvPr>
          <p:cNvGrpSpPr/>
          <p:nvPr/>
        </p:nvGrpSpPr>
        <p:grpSpPr>
          <a:xfrm>
            <a:off x="4029090" y="2247006"/>
            <a:ext cx="1769760" cy="99000"/>
            <a:chOff x="4029090" y="2247006"/>
            <a:chExt cx="176976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115A7F-CDF6-4433-A579-84EE5524E7DC}"/>
                    </a:ext>
                  </a:extLst>
                </p14:cNvPr>
                <p14:cNvContentPartPr/>
                <p14:nvPr/>
              </p14:nvContentPartPr>
              <p14:xfrm>
                <a:off x="4055370" y="2258526"/>
                <a:ext cx="1753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115A7F-CDF6-4433-A579-84EE5524E7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51050" y="2254206"/>
                  <a:ext cx="183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384E91-BE56-4735-AA52-2B97B93F8A2D}"/>
                    </a:ext>
                  </a:extLst>
                </p14:cNvPr>
                <p14:cNvContentPartPr/>
                <p14:nvPr/>
              </p14:nvContentPartPr>
              <p14:xfrm>
                <a:off x="4029090" y="2247006"/>
                <a:ext cx="1769760" cy="9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384E91-BE56-4735-AA52-2B97B93F8A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24770" y="2242686"/>
                  <a:ext cx="17784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69DAA3C-721E-4809-A16E-CB6A999DBF2B}"/>
                  </a:ext>
                </a:extLst>
              </p14:cNvPr>
              <p14:cNvContentPartPr/>
              <p14:nvPr/>
            </p14:nvContentPartPr>
            <p14:xfrm>
              <a:off x="7244970" y="1486686"/>
              <a:ext cx="101520" cy="164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69DAA3C-721E-4809-A16E-CB6A999DBF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0650" y="1482366"/>
                <a:ext cx="110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86BC02-6B79-48CF-AA47-48887AE71EF1}"/>
                  </a:ext>
                </a:extLst>
              </p14:cNvPr>
              <p14:cNvContentPartPr/>
              <p14:nvPr/>
            </p14:nvContentPartPr>
            <p14:xfrm>
              <a:off x="7249290" y="1522326"/>
              <a:ext cx="83880" cy="12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86BC02-6B79-48CF-AA47-48887AE71E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4970" y="1518006"/>
                <a:ext cx="9252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F1CE58F-3D9D-4F3E-B087-3907E0BC96A2}"/>
              </a:ext>
            </a:extLst>
          </p:cNvPr>
          <p:cNvGrpSpPr/>
          <p:nvPr/>
        </p:nvGrpSpPr>
        <p:grpSpPr>
          <a:xfrm>
            <a:off x="6924930" y="412806"/>
            <a:ext cx="142560" cy="193680"/>
            <a:chOff x="6924930" y="412806"/>
            <a:chExt cx="14256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EF2DAA-E4FE-478D-B466-ADB04F43EB31}"/>
                    </a:ext>
                  </a:extLst>
                </p14:cNvPr>
                <p14:cNvContentPartPr/>
                <p14:nvPr/>
              </p14:nvContentPartPr>
              <p14:xfrm>
                <a:off x="6924930" y="439806"/>
                <a:ext cx="10080" cy="166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EF2DAA-E4FE-478D-B466-ADB04F43E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20610" y="435486"/>
                  <a:ext cx="1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6F578E-0D3D-4DBC-B603-E182E484F84A}"/>
                    </a:ext>
                  </a:extLst>
                </p14:cNvPr>
                <p14:cNvContentPartPr/>
                <p14:nvPr/>
              </p14:nvContentPartPr>
              <p14:xfrm>
                <a:off x="6996570" y="412806"/>
                <a:ext cx="70920" cy="180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96F578E-0D3D-4DBC-B603-E182E484F8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92250" y="408486"/>
                  <a:ext cx="795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379EBA-018A-4E2C-9B35-2C58C96F60BB}"/>
              </a:ext>
            </a:extLst>
          </p:cNvPr>
          <p:cNvGrpSpPr/>
          <p:nvPr/>
        </p:nvGrpSpPr>
        <p:grpSpPr>
          <a:xfrm>
            <a:off x="7634490" y="1359966"/>
            <a:ext cx="2246040" cy="635760"/>
            <a:chOff x="7634490" y="1359966"/>
            <a:chExt cx="224604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B93B29-79B7-4E08-8D5F-0E2C6FC7432C}"/>
                    </a:ext>
                  </a:extLst>
                </p14:cNvPr>
                <p14:cNvContentPartPr/>
                <p14:nvPr/>
              </p14:nvContentPartPr>
              <p14:xfrm>
                <a:off x="7664010" y="1498926"/>
                <a:ext cx="14760" cy="21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B93B29-79B7-4E08-8D5F-0E2C6FC743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9690" y="1494606"/>
                  <a:ext cx="23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354281-6AE2-4A6E-9A65-6A6D3ECF80CB}"/>
                    </a:ext>
                  </a:extLst>
                </p14:cNvPr>
                <p14:cNvContentPartPr/>
                <p14:nvPr/>
              </p14:nvContentPartPr>
              <p14:xfrm>
                <a:off x="7634490" y="1359966"/>
                <a:ext cx="2240640" cy="29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354281-6AE2-4A6E-9A65-6A6D3ECF80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30170" y="1355646"/>
                  <a:ext cx="2249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DC1CA4-A04F-4C16-A798-5F49ACEC40BC}"/>
                    </a:ext>
                  </a:extLst>
                </p14:cNvPr>
                <p14:cNvContentPartPr/>
                <p14:nvPr/>
              </p14:nvContentPartPr>
              <p14:xfrm>
                <a:off x="7687770" y="1644726"/>
                <a:ext cx="2192760" cy="6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DC1CA4-A04F-4C16-A798-5F49ACEC40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83450" y="1640406"/>
                  <a:ext cx="2201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77737A-13C8-49CB-933F-E0FF71606D06}"/>
                    </a:ext>
                  </a:extLst>
                </p14:cNvPr>
                <p14:cNvContentPartPr/>
                <p14:nvPr/>
              </p14:nvContentPartPr>
              <p14:xfrm>
                <a:off x="8123010" y="1480566"/>
                <a:ext cx="26640" cy="20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77737A-13C8-49CB-933F-E0FF71606D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18690" y="1476246"/>
                  <a:ext cx="35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C0670A-C993-41AA-AB79-4B3AF4D6EF30}"/>
                    </a:ext>
                  </a:extLst>
                </p14:cNvPr>
                <p14:cNvContentPartPr/>
                <p14:nvPr/>
              </p14:nvContentPartPr>
              <p14:xfrm>
                <a:off x="8523690" y="1487766"/>
                <a:ext cx="39240" cy="18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C0670A-C993-41AA-AB79-4B3AF4D6EF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19370" y="1483446"/>
                  <a:ext cx="47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37A824-E912-475D-8BF7-6F1BC6CE2801}"/>
                    </a:ext>
                  </a:extLst>
                </p14:cNvPr>
                <p14:cNvContentPartPr/>
                <p14:nvPr/>
              </p14:nvContentPartPr>
              <p14:xfrm>
                <a:off x="8979450" y="1468686"/>
                <a:ext cx="28800" cy="18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37A824-E912-475D-8BF7-6F1BC6CE28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75130" y="1464366"/>
                  <a:ext cx="37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F7082C-45FD-4D51-9659-FC7B51288D7E}"/>
                    </a:ext>
                  </a:extLst>
                </p14:cNvPr>
                <p14:cNvContentPartPr/>
                <p14:nvPr/>
              </p14:nvContentPartPr>
              <p14:xfrm>
                <a:off x="9420090" y="1430526"/>
                <a:ext cx="12240" cy="21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F7082C-45FD-4D51-9659-FC7B51288D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5770" y="1426206"/>
                  <a:ext cx="20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419A2B-0DAD-4FD7-84EC-9E692DFC9B48}"/>
                    </a:ext>
                  </a:extLst>
                </p14:cNvPr>
                <p14:cNvContentPartPr/>
                <p14:nvPr/>
              </p14:nvContentPartPr>
              <p14:xfrm>
                <a:off x="7738170" y="1553286"/>
                <a:ext cx="61200" cy="8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419A2B-0DAD-4FD7-84EC-9E692DFC9B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33850" y="1548966"/>
                  <a:ext cx="69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84D56A-0990-4845-AB85-CC5F83EF7C93}"/>
                    </a:ext>
                  </a:extLst>
                </p14:cNvPr>
                <p14:cNvContentPartPr/>
                <p14:nvPr/>
              </p14:nvContentPartPr>
              <p14:xfrm>
                <a:off x="7816290" y="1560126"/>
                <a:ext cx="66600" cy="7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84D56A-0990-4845-AB85-CC5F83EF7C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1970" y="1555806"/>
                  <a:ext cx="75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EA9BF5-4969-4505-9603-D107CDE863BC}"/>
                    </a:ext>
                  </a:extLst>
                </p14:cNvPr>
                <p14:cNvContentPartPr/>
                <p14:nvPr/>
              </p14:nvContentPartPr>
              <p14:xfrm>
                <a:off x="7929690" y="1542846"/>
                <a:ext cx="17280" cy="97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EA9BF5-4969-4505-9603-D107CDE863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25370" y="1538526"/>
                  <a:ext cx="2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DCD146-8D2D-41CE-AB46-381E61B2F138}"/>
                    </a:ext>
                  </a:extLst>
                </p14:cNvPr>
                <p14:cNvContentPartPr/>
                <p14:nvPr/>
              </p14:nvContentPartPr>
              <p14:xfrm>
                <a:off x="8000610" y="1534566"/>
                <a:ext cx="13320" cy="9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DCD146-8D2D-41CE-AB46-381E61B2F1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96290" y="1530246"/>
                  <a:ext cx="21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69106E-50DA-479A-889B-E7D9461EED96}"/>
                    </a:ext>
                  </a:extLst>
                </p14:cNvPr>
                <p14:cNvContentPartPr/>
                <p14:nvPr/>
              </p14:nvContentPartPr>
              <p14:xfrm>
                <a:off x="8224530" y="1537086"/>
                <a:ext cx="14760" cy="97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69106E-50DA-479A-889B-E7D9461EED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20210" y="1532766"/>
                  <a:ext cx="23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8C65C0-B2BB-4F5D-8EBB-68225FAA4101}"/>
                    </a:ext>
                  </a:extLst>
                </p14:cNvPr>
                <p14:cNvContentPartPr/>
                <p14:nvPr/>
              </p14:nvContentPartPr>
              <p14:xfrm>
                <a:off x="8299770" y="1539966"/>
                <a:ext cx="55800" cy="9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8C65C0-B2BB-4F5D-8EBB-68225FAA41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5450" y="1535646"/>
                  <a:ext cx="64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CF8DF5-4C80-4DD4-924A-8BF318669129}"/>
                    </a:ext>
                  </a:extLst>
                </p14:cNvPr>
                <p14:cNvContentPartPr/>
                <p14:nvPr/>
              </p14:nvContentPartPr>
              <p14:xfrm>
                <a:off x="8389050" y="1516566"/>
                <a:ext cx="15840" cy="10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CF8DF5-4C80-4DD4-924A-8BF3186691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84730" y="1512246"/>
                  <a:ext cx="2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12F808-78EA-4472-A97E-FF307CAD7B60}"/>
                    </a:ext>
                  </a:extLst>
                </p14:cNvPr>
                <p14:cNvContentPartPr/>
                <p14:nvPr/>
              </p14:nvContentPartPr>
              <p14:xfrm>
                <a:off x="8434770" y="1549326"/>
                <a:ext cx="42840" cy="78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12F808-78EA-4472-A97E-FF307CAD7B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30450" y="1545006"/>
                  <a:ext cx="51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C6B202-71D0-4065-8444-66D3A43FC0DB}"/>
                    </a:ext>
                  </a:extLst>
                </p14:cNvPr>
                <p14:cNvContentPartPr/>
                <p14:nvPr/>
              </p14:nvContentPartPr>
              <p14:xfrm>
                <a:off x="8665530" y="1562286"/>
                <a:ext cx="1440" cy="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C6B202-71D0-4065-8444-66D3A43FC0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61210" y="1557966"/>
                  <a:ext cx="10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AAE484-16B8-4F71-94F3-F17CE3B70931}"/>
                    </a:ext>
                  </a:extLst>
                </p14:cNvPr>
                <p14:cNvContentPartPr/>
                <p14:nvPr/>
              </p14:nvContentPartPr>
              <p14:xfrm>
                <a:off x="8768490" y="1588926"/>
                <a:ext cx="57960" cy="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AAE484-16B8-4F71-94F3-F17CE3B709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4170" y="1584606"/>
                  <a:ext cx="66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331CF0-5C15-47D4-A680-2966EDCCD27D}"/>
                    </a:ext>
                  </a:extLst>
                </p14:cNvPr>
                <p14:cNvContentPartPr/>
                <p14:nvPr/>
              </p14:nvContentPartPr>
              <p14:xfrm>
                <a:off x="8973690" y="1527006"/>
                <a:ext cx="355320" cy="62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331CF0-5C15-47D4-A680-2966EDCCD2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69370" y="1522686"/>
                  <a:ext cx="363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CC3001-96BB-4726-9010-EB0BAD3BE665}"/>
                    </a:ext>
                  </a:extLst>
                </p14:cNvPr>
                <p14:cNvContentPartPr/>
                <p14:nvPr/>
              </p14:nvContentPartPr>
              <p14:xfrm>
                <a:off x="9574170" y="1520166"/>
                <a:ext cx="5040" cy="1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CC3001-96BB-4726-9010-EB0BAD3BE6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69850" y="1515846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2E4C37-9357-408C-B271-DDE7AFA96043}"/>
                    </a:ext>
                  </a:extLst>
                </p14:cNvPr>
                <p14:cNvContentPartPr/>
                <p14:nvPr/>
              </p14:nvContentPartPr>
              <p14:xfrm>
                <a:off x="9640410" y="1493886"/>
                <a:ext cx="84240" cy="3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2E4C37-9357-408C-B271-DDE7AFA960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36090" y="1489566"/>
                  <a:ext cx="92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D0CE5D-398D-4286-9EF7-C6B28EC4CAF3}"/>
                    </a:ext>
                  </a:extLst>
                </p14:cNvPr>
                <p14:cNvContentPartPr/>
                <p14:nvPr/>
              </p14:nvContentPartPr>
              <p14:xfrm>
                <a:off x="7756530" y="1788726"/>
                <a:ext cx="290160" cy="5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D0CE5D-398D-4286-9EF7-C6B28EC4CA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52210" y="1784406"/>
                  <a:ext cx="298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2A878E-4ADF-4BC9-AEE1-875DE77B931F}"/>
                    </a:ext>
                  </a:extLst>
                </p14:cNvPr>
                <p14:cNvContentPartPr/>
                <p14:nvPr/>
              </p14:nvContentPartPr>
              <p14:xfrm>
                <a:off x="7910250" y="1881966"/>
                <a:ext cx="66600" cy="9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2A878E-4ADF-4BC9-AEE1-875DE77B93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05930" y="1877646"/>
                  <a:ext cx="75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62F718-2B98-4BA4-82B3-62623FE9B13C}"/>
                    </a:ext>
                  </a:extLst>
                </p14:cNvPr>
                <p14:cNvContentPartPr/>
                <p14:nvPr/>
              </p14:nvContentPartPr>
              <p14:xfrm>
                <a:off x="7910610" y="1912206"/>
                <a:ext cx="134640" cy="82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62F718-2B98-4BA4-82B3-62623FE9B1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06290" y="1907886"/>
                  <a:ext cx="143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53C14B-8C61-4CFC-9153-2C8B76999245}"/>
                    </a:ext>
                  </a:extLst>
                </p14:cNvPr>
                <p14:cNvContentPartPr/>
                <p14:nvPr/>
              </p14:nvContentPartPr>
              <p14:xfrm>
                <a:off x="8221650" y="1769646"/>
                <a:ext cx="296640" cy="3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53C14B-8C61-4CFC-9153-2C8B769992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17330" y="1765326"/>
                  <a:ext cx="30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608441-F290-46C4-AE98-36641E198F46}"/>
                    </a:ext>
                  </a:extLst>
                </p14:cNvPr>
                <p14:cNvContentPartPr/>
                <p14:nvPr/>
              </p14:nvContentPartPr>
              <p14:xfrm>
                <a:off x="8380410" y="1864686"/>
                <a:ext cx="51120" cy="91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608441-F290-46C4-AE98-36641E198F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76090" y="1860366"/>
                  <a:ext cx="59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A65B98-AF71-44F4-A6DE-36E2C8F9C3F8}"/>
                    </a:ext>
                  </a:extLst>
                </p14:cNvPr>
                <p14:cNvContentPartPr/>
                <p14:nvPr/>
              </p14:nvContentPartPr>
              <p14:xfrm>
                <a:off x="8366730" y="1881246"/>
                <a:ext cx="172440" cy="91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A65B98-AF71-44F4-A6DE-36E2C8F9C3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62410" y="1876926"/>
                  <a:ext cx="18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7E2DFC-368F-4C9C-A80E-77273215C775}"/>
                    </a:ext>
                  </a:extLst>
                </p14:cNvPr>
                <p14:cNvContentPartPr/>
                <p14:nvPr/>
              </p14:nvContentPartPr>
              <p14:xfrm>
                <a:off x="8648970" y="1754526"/>
                <a:ext cx="250920" cy="50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7E2DFC-368F-4C9C-A80E-77273215C7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44650" y="1750206"/>
                  <a:ext cx="25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6A3A09-FEC0-49F3-BA0A-AADC144D7CBA}"/>
                    </a:ext>
                  </a:extLst>
                </p14:cNvPr>
                <p14:cNvContentPartPr/>
                <p14:nvPr/>
              </p14:nvContentPartPr>
              <p14:xfrm>
                <a:off x="8777490" y="1839126"/>
                <a:ext cx="75240" cy="82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6A3A09-FEC0-49F3-BA0A-AADC144D7C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73170" y="1834806"/>
                  <a:ext cx="8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9D5F3B-71FD-434F-A951-21963DE51784}"/>
                    </a:ext>
                  </a:extLst>
                </p14:cNvPr>
                <p14:cNvContentPartPr/>
                <p14:nvPr/>
              </p14:nvContentPartPr>
              <p14:xfrm>
                <a:off x="8777490" y="1853526"/>
                <a:ext cx="115920" cy="142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9D5F3B-71FD-434F-A951-21963DE517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73170" y="1849206"/>
                  <a:ext cx="1245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C62031-E2DE-4356-9DF7-BFE46AE2F21F}"/>
              </a:ext>
            </a:extLst>
          </p:cNvPr>
          <p:cNvGrpSpPr/>
          <p:nvPr/>
        </p:nvGrpSpPr>
        <p:grpSpPr>
          <a:xfrm>
            <a:off x="7402650" y="62166"/>
            <a:ext cx="2648880" cy="1121760"/>
            <a:chOff x="7402650" y="62166"/>
            <a:chExt cx="2648880" cy="11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9D43B6-3412-4F22-8CB3-863B493165D7}"/>
                    </a:ext>
                  </a:extLst>
                </p14:cNvPr>
                <p14:cNvContentPartPr/>
                <p14:nvPr/>
              </p14:nvContentPartPr>
              <p14:xfrm>
                <a:off x="7662210" y="120126"/>
                <a:ext cx="44280" cy="102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9D43B6-3412-4F22-8CB3-863B493165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57890" y="115806"/>
                  <a:ext cx="52920" cy="10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F3403C-2BF3-4426-96BD-B8F23CB0F1B8}"/>
                    </a:ext>
                  </a:extLst>
                </p14:cNvPr>
                <p14:cNvContentPartPr/>
                <p14:nvPr/>
              </p14:nvContentPartPr>
              <p14:xfrm>
                <a:off x="7679130" y="62166"/>
                <a:ext cx="2372400" cy="1121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F3403C-2BF3-4426-96BD-B8F23CB0F1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74810" y="57846"/>
                  <a:ext cx="2381040" cy="11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840FE7-E39C-422E-B3C3-8F06DF1C173E}"/>
                    </a:ext>
                  </a:extLst>
                </p14:cNvPr>
                <p14:cNvContentPartPr/>
                <p14:nvPr/>
              </p14:nvContentPartPr>
              <p14:xfrm>
                <a:off x="7710090" y="1055406"/>
                <a:ext cx="2224080" cy="4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840FE7-E39C-422E-B3C3-8F06DF1C17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05770" y="1051086"/>
                  <a:ext cx="2232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83F3F3-1E5C-44F4-8C36-F411505E7BAD}"/>
                    </a:ext>
                  </a:extLst>
                </p14:cNvPr>
                <p14:cNvContentPartPr/>
                <p14:nvPr/>
              </p14:nvContentPartPr>
              <p14:xfrm>
                <a:off x="8041650" y="239646"/>
                <a:ext cx="3600" cy="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83F3F3-1E5C-44F4-8C36-F411505E7B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37330" y="235326"/>
                  <a:ext cx="12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B99C26-0C98-4B08-AA72-F7022CFE2036}"/>
                    </a:ext>
                  </a:extLst>
                </p14:cNvPr>
                <p14:cNvContentPartPr/>
                <p14:nvPr/>
              </p14:nvContentPartPr>
              <p14:xfrm>
                <a:off x="8020770" y="127686"/>
                <a:ext cx="68400" cy="96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B99C26-0C98-4B08-AA72-F7022CFE20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16450" y="123366"/>
                  <a:ext cx="77040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66A642-6894-4486-9976-043BF0C3F935}"/>
                    </a:ext>
                  </a:extLst>
                </p14:cNvPr>
                <p14:cNvContentPartPr/>
                <p14:nvPr/>
              </p14:nvContentPartPr>
              <p14:xfrm>
                <a:off x="8407410" y="92766"/>
                <a:ext cx="55080" cy="100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66A642-6894-4486-9976-043BF0C3F9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03090" y="88446"/>
                  <a:ext cx="6372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06A70B-B4D5-428B-88CE-A95044AF9C34}"/>
                    </a:ext>
                  </a:extLst>
                </p14:cNvPr>
                <p14:cNvContentPartPr/>
                <p14:nvPr/>
              </p14:nvContentPartPr>
              <p14:xfrm>
                <a:off x="8777130" y="98166"/>
                <a:ext cx="73440" cy="98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06A70B-B4D5-428B-88CE-A95044AF9C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72810" y="93846"/>
                  <a:ext cx="8208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9569B9-B8C1-49BA-BC07-FCBC6CB73C0C}"/>
                    </a:ext>
                  </a:extLst>
                </p14:cNvPr>
                <p14:cNvContentPartPr/>
                <p14:nvPr/>
              </p14:nvContentPartPr>
              <p14:xfrm>
                <a:off x="9211650" y="146406"/>
                <a:ext cx="70920" cy="92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9569B9-B8C1-49BA-BC07-FCBC6CB73C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7330" y="142086"/>
                  <a:ext cx="7956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52F6FB-4705-4AD7-915E-AE1F7B242B25}"/>
                    </a:ext>
                  </a:extLst>
                </p14:cNvPr>
                <p14:cNvContentPartPr/>
                <p14:nvPr/>
              </p14:nvContentPartPr>
              <p14:xfrm>
                <a:off x="9601170" y="162966"/>
                <a:ext cx="54360" cy="883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52F6FB-4705-4AD7-915E-AE1F7B242B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96850" y="158646"/>
                  <a:ext cx="6300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9A4FF9-263A-4D5E-8245-95A14E335C82}"/>
                    </a:ext>
                  </a:extLst>
                </p14:cNvPr>
                <p14:cNvContentPartPr/>
                <p14:nvPr/>
              </p14:nvContentPartPr>
              <p14:xfrm>
                <a:off x="7748970" y="899886"/>
                <a:ext cx="276840" cy="4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9A4FF9-263A-4D5E-8245-95A14E335C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44650" y="895566"/>
                  <a:ext cx="285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CE8BCB-9ABB-45D6-98FC-55B8C62B17B1}"/>
                    </a:ext>
                  </a:extLst>
                </p14:cNvPr>
                <p14:cNvContentPartPr/>
                <p14:nvPr/>
              </p14:nvContentPartPr>
              <p14:xfrm>
                <a:off x="7756170" y="689286"/>
                <a:ext cx="285480" cy="2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CE8BCB-9ABB-45D6-98FC-55B8C62B17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51850" y="684966"/>
                  <a:ext cx="29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4410A6-4D1B-4E3A-9EA4-5DA4E1DE5E43}"/>
                    </a:ext>
                  </a:extLst>
                </p14:cNvPr>
                <p14:cNvContentPartPr/>
                <p14:nvPr/>
              </p14:nvContentPartPr>
              <p14:xfrm>
                <a:off x="7708650" y="238206"/>
                <a:ext cx="294840" cy="2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4410A6-4D1B-4E3A-9EA4-5DA4E1DE5E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04330" y="233886"/>
                  <a:ext cx="30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5C128B-C33A-4240-80DC-1325E3DCD6B7}"/>
                    </a:ext>
                  </a:extLst>
                </p14:cNvPr>
                <p14:cNvContentPartPr/>
                <p14:nvPr/>
              </p14:nvContentPartPr>
              <p14:xfrm>
                <a:off x="7402650" y="99966"/>
                <a:ext cx="158400" cy="93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5C128B-C33A-4240-80DC-1325E3DCD6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98330" y="95646"/>
                  <a:ext cx="16704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4CC6E2-1E68-4CDC-BBA2-6C9C604C21C1}"/>
                    </a:ext>
                  </a:extLst>
                </p14:cNvPr>
                <p14:cNvContentPartPr/>
                <p14:nvPr/>
              </p14:nvContentPartPr>
              <p14:xfrm>
                <a:off x="7741770" y="346206"/>
                <a:ext cx="293760" cy="3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4CC6E2-1E68-4CDC-BBA2-6C9C604C21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37450" y="341886"/>
                  <a:ext cx="30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DE31857-E6B3-49D5-AD9D-2946C3C4BB11}"/>
                    </a:ext>
                  </a:extLst>
                </p14:cNvPr>
                <p14:cNvContentPartPr/>
                <p14:nvPr/>
              </p14:nvContentPartPr>
              <p14:xfrm>
                <a:off x="7854810" y="464286"/>
                <a:ext cx="15840" cy="4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DE31857-E6B3-49D5-AD9D-2946C3C4BB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0490" y="459966"/>
                  <a:ext cx="24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0352CF-1061-426B-92FC-5E95EF96EA38}"/>
                    </a:ext>
                  </a:extLst>
                </p14:cNvPr>
                <p14:cNvContentPartPr/>
                <p14:nvPr/>
              </p14:nvContentPartPr>
              <p14:xfrm>
                <a:off x="7875690" y="501006"/>
                <a:ext cx="41400" cy="9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0352CF-1061-426B-92FC-5E95EF96EA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71370" y="496686"/>
                  <a:ext cx="50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4EA45B-84FD-45AD-B2FF-AE0B029267A2}"/>
                    </a:ext>
                  </a:extLst>
                </p14:cNvPr>
                <p14:cNvContentPartPr/>
                <p14:nvPr/>
              </p14:nvContentPartPr>
              <p14:xfrm>
                <a:off x="7725930" y="150006"/>
                <a:ext cx="55440" cy="58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4EA45B-84FD-45AD-B2FF-AE0B029267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21610" y="145686"/>
                  <a:ext cx="64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8CADF0-4558-40D0-9A94-C0D7C3B18CA2}"/>
                    </a:ext>
                  </a:extLst>
                </p14:cNvPr>
                <p14:cNvContentPartPr/>
                <p14:nvPr/>
              </p14:nvContentPartPr>
              <p14:xfrm>
                <a:off x="7793970" y="151806"/>
                <a:ext cx="62280" cy="55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8CADF0-4558-40D0-9A94-C0D7C3B18C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89650" y="147486"/>
                  <a:ext cx="70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6C5D88-4C0B-4725-A553-BD749963708C}"/>
                    </a:ext>
                  </a:extLst>
                </p14:cNvPr>
                <p14:cNvContentPartPr/>
                <p14:nvPr/>
              </p14:nvContentPartPr>
              <p14:xfrm>
                <a:off x="7877130" y="154686"/>
                <a:ext cx="46080" cy="57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6C5D88-4C0B-4725-A553-BD74996370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72810" y="150366"/>
                  <a:ext cx="54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BBEFEE-D795-4681-AFA2-51601B9403FD}"/>
                    </a:ext>
                  </a:extLst>
                </p14:cNvPr>
                <p14:cNvContentPartPr/>
                <p14:nvPr/>
              </p14:nvContentPartPr>
              <p14:xfrm>
                <a:off x="7953810" y="135606"/>
                <a:ext cx="16560" cy="6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BBEFEE-D795-4681-AFA2-51601B9403F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49490" y="131286"/>
                  <a:ext cx="25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BEE4BB-DAB8-4E9D-AEED-28E373B6B85A}"/>
                    </a:ext>
                  </a:extLst>
                </p14:cNvPr>
                <p14:cNvContentPartPr/>
                <p14:nvPr/>
              </p14:nvContentPartPr>
              <p14:xfrm>
                <a:off x="7740330" y="284286"/>
                <a:ext cx="59400" cy="66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BEE4BB-DAB8-4E9D-AEED-28E373B6B8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36010" y="279966"/>
                  <a:ext cx="68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D08B2B-80C9-491B-B5D0-6435D4AB8151}"/>
                    </a:ext>
                  </a:extLst>
                </p14:cNvPr>
                <p14:cNvContentPartPr/>
                <p14:nvPr/>
              </p14:nvContentPartPr>
              <p14:xfrm>
                <a:off x="7815930" y="273126"/>
                <a:ext cx="10080" cy="87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D08B2B-80C9-491B-B5D0-6435D4AB81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11610" y="268806"/>
                  <a:ext cx="18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49D9F3-73B1-4224-8F9B-7C6F558BEED4}"/>
                    </a:ext>
                  </a:extLst>
                </p14:cNvPr>
                <p14:cNvContentPartPr/>
                <p14:nvPr/>
              </p14:nvContentPartPr>
              <p14:xfrm>
                <a:off x="7849770" y="274566"/>
                <a:ext cx="90000" cy="9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49D9F3-73B1-4224-8F9B-7C6F558BEE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45450" y="270246"/>
                  <a:ext cx="98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98EEBF-3A0D-4741-83F2-40415D1B8CB7}"/>
                    </a:ext>
                  </a:extLst>
                </p14:cNvPr>
                <p14:cNvContentPartPr/>
                <p14:nvPr/>
              </p14:nvContentPartPr>
              <p14:xfrm>
                <a:off x="7884330" y="454206"/>
                <a:ext cx="2880" cy="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98EEBF-3A0D-4741-83F2-40415D1B8CB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80010" y="449886"/>
                  <a:ext cx="11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B0EBB0F-844E-4450-9A63-F0579EA0736F}"/>
                    </a:ext>
                  </a:extLst>
                </p14:cNvPr>
                <p14:cNvContentPartPr/>
                <p14:nvPr/>
              </p14:nvContentPartPr>
              <p14:xfrm>
                <a:off x="7882890" y="477966"/>
                <a:ext cx="9000" cy="10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B0EBB0F-844E-4450-9A63-F0579EA073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78570" y="473646"/>
                  <a:ext cx="1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B44E6C-47BF-4D9D-ABC0-A8892D6626A0}"/>
                    </a:ext>
                  </a:extLst>
                </p14:cNvPr>
                <p14:cNvContentPartPr/>
                <p14:nvPr/>
              </p14:nvContentPartPr>
              <p14:xfrm>
                <a:off x="7899090" y="636006"/>
                <a:ext cx="5760" cy="20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B44E6C-47BF-4D9D-ABC0-A8892D6626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94770" y="631686"/>
                  <a:ext cx="14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76AAA3-F4B3-4BFC-B1E9-8D8CD7BC602C}"/>
                    </a:ext>
                  </a:extLst>
                </p14:cNvPr>
                <p14:cNvContentPartPr/>
                <p14:nvPr/>
              </p14:nvContentPartPr>
              <p14:xfrm>
                <a:off x="7599930" y="778206"/>
                <a:ext cx="72360" cy="1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76AAA3-F4B3-4BFC-B1E9-8D8CD7BC60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95610" y="773886"/>
                  <a:ext cx="81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ED4740-9BC6-4ED8-AA8A-0E5B1DD6216F}"/>
                    </a:ext>
                  </a:extLst>
                </p14:cNvPr>
                <p14:cNvContentPartPr/>
                <p14:nvPr/>
              </p14:nvContentPartPr>
              <p14:xfrm>
                <a:off x="7627290" y="735726"/>
                <a:ext cx="65160" cy="8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ED4740-9BC6-4ED8-AA8A-0E5B1DD621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22970" y="731406"/>
                  <a:ext cx="73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E63611-18BE-4067-87FD-926133E932D8}"/>
                    </a:ext>
                  </a:extLst>
                </p14:cNvPr>
                <p14:cNvContentPartPr/>
                <p14:nvPr/>
              </p14:nvContentPartPr>
              <p14:xfrm>
                <a:off x="7494810" y="697566"/>
                <a:ext cx="61560" cy="10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E63611-18BE-4067-87FD-926133E932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90490" y="693246"/>
                  <a:ext cx="7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F556AE-4AAC-4B82-B59F-22888BB515ED}"/>
                    </a:ext>
                  </a:extLst>
                </p14:cNvPr>
                <p14:cNvContentPartPr/>
                <p14:nvPr/>
              </p14:nvContentPartPr>
              <p14:xfrm>
                <a:off x="7549170" y="759126"/>
                <a:ext cx="32040" cy="52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F556AE-4AAC-4B82-B59F-22888BB515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44850" y="754806"/>
                  <a:ext cx="4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3419EAA-7F9B-49C4-A658-E3AC2D0B8586}"/>
                    </a:ext>
                  </a:extLst>
                </p14:cNvPr>
                <p14:cNvContentPartPr/>
                <p14:nvPr/>
              </p14:nvContentPartPr>
              <p14:xfrm>
                <a:off x="7778490" y="739686"/>
                <a:ext cx="218880" cy="117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3419EAA-7F9B-49C4-A658-E3AC2D0B85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74170" y="735366"/>
                  <a:ext cx="227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7E14E9-ABBC-47E4-8E7A-29E7FF37C4C5}"/>
                    </a:ext>
                  </a:extLst>
                </p14:cNvPr>
                <p14:cNvContentPartPr/>
                <p14:nvPr/>
              </p14:nvContentPartPr>
              <p14:xfrm>
                <a:off x="8118690" y="497406"/>
                <a:ext cx="298080" cy="21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7E14E9-ABBC-47E4-8E7A-29E7FF37C4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14370" y="493086"/>
                  <a:ext cx="30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69B1FB-A21E-4C46-A513-03540F4A4A5B}"/>
                    </a:ext>
                  </a:extLst>
                </p14:cNvPr>
                <p14:cNvContentPartPr/>
                <p14:nvPr/>
              </p14:nvContentPartPr>
              <p14:xfrm>
                <a:off x="8122290" y="647526"/>
                <a:ext cx="280440" cy="2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69B1FB-A21E-4C46-A513-03540F4A4A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17970" y="643206"/>
                  <a:ext cx="28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E81FEB0-CFD9-49D9-8FB7-B2421DD43E96}"/>
                    </a:ext>
                  </a:extLst>
                </p14:cNvPr>
                <p14:cNvContentPartPr/>
                <p14:nvPr/>
              </p14:nvContentPartPr>
              <p14:xfrm>
                <a:off x="8127330" y="507846"/>
                <a:ext cx="196560" cy="135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E81FEB0-CFD9-49D9-8FB7-B2421DD43E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23010" y="503526"/>
                  <a:ext cx="205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CE04959-E786-40E1-B20F-22AB6F1F4F71}"/>
                    </a:ext>
                  </a:extLst>
                </p14:cNvPr>
                <p14:cNvContentPartPr/>
                <p14:nvPr/>
              </p14:nvContentPartPr>
              <p14:xfrm>
                <a:off x="8223450" y="570126"/>
                <a:ext cx="161640" cy="85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CE04959-E786-40E1-B20F-22AB6F1F4F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19130" y="565806"/>
                  <a:ext cx="170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0A1A6E-4381-44D3-AC37-609E972495EE}"/>
                    </a:ext>
                  </a:extLst>
                </p14:cNvPr>
                <p14:cNvContentPartPr/>
                <p14:nvPr/>
              </p14:nvContentPartPr>
              <p14:xfrm>
                <a:off x="8487330" y="263046"/>
                <a:ext cx="281880" cy="2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0A1A6E-4381-44D3-AC37-609E972495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83010" y="258726"/>
                  <a:ext cx="290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379581-290E-4B7B-B5E8-995F56EF63F4}"/>
                    </a:ext>
                  </a:extLst>
                </p14:cNvPr>
                <p14:cNvContentPartPr/>
                <p14:nvPr/>
              </p14:nvContentPartPr>
              <p14:xfrm>
                <a:off x="8495970" y="377526"/>
                <a:ext cx="262440" cy="1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379581-290E-4B7B-B5E8-995F56EF63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91650" y="373206"/>
                  <a:ext cx="271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A7F208-0C5D-4F25-876C-02D2E5955AF2}"/>
                    </a:ext>
                  </a:extLst>
                </p14:cNvPr>
                <p14:cNvContentPartPr/>
                <p14:nvPr/>
              </p14:nvContentPartPr>
              <p14:xfrm>
                <a:off x="8542410" y="248286"/>
                <a:ext cx="115920" cy="122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A7F208-0C5D-4F25-876C-02D2E5955AF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38090" y="243966"/>
                  <a:ext cx="124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2019C2-7EFD-4E3F-A4C2-134CB455FC9B}"/>
                    </a:ext>
                  </a:extLst>
                </p14:cNvPr>
                <p14:cNvContentPartPr/>
                <p14:nvPr/>
              </p14:nvContentPartPr>
              <p14:xfrm>
                <a:off x="8656890" y="278886"/>
                <a:ext cx="124560" cy="6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2019C2-7EFD-4E3F-A4C2-134CB455FC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52570" y="274566"/>
                  <a:ext cx="1332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E344D92-34E2-44E6-9AB0-6F7D0F9A0E83}"/>
              </a:ext>
            </a:extLst>
          </p:cNvPr>
          <p:cNvGrpSpPr/>
          <p:nvPr/>
        </p:nvGrpSpPr>
        <p:grpSpPr>
          <a:xfrm>
            <a:off x="10542210" y="628446"/>
            <a:ext cx="272520" cy="199800"/>
            <a:chOff x="10542210" y="628446"/>
            <a:chExt cx="27252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D27DE50-B1E7-411C-8D5E-12D12BC33B77}"/>
                    </a:ext>
                  </a:extLst>
                </p14:cNvPr>
                <p14:cNvContentPartPr/>
                <p14:nvPr/>
              </p14:nvContentPartPr>
              <p14:xfrm>
                <a:off x="10542210" y="628446"/>
                <a:ext cx="272520" cy="199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D27DE50-B1E7-411C-8D5E-12D12BC33B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37890" y="624126"/>
                  <a:ext cx="281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490533-DDBA-4573-8D3A-75AFD6515878}"/>
                    </a:ext>
                  </a:extLst>
                </p14:cNvPr>
                <p14:cNvContentPartPr/>
                <p14:nvPr/>
              </p14:nvContentPartPr>
              <p14:xfrm>
                <a:off x="10559130" y="715566"/>
                <a:ext cx="192960" cy="3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490533-DDBA-4573-8D3A-75AFD65158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54810" y="711246"/>
                  <a:ext cx="20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1FC2AE6-7648-4B40-95D1-7E6B270BEBDC}"/>
                    </a:ext>
                  </a:extLst>
                </p14:cNvPr>
                <p14:cNvContentPartPr/>
                <p14:nvPr/>
              </p14:nvContentPartPr>
              <p14:xfrm>
                <a:off x="10661010" y="672366"/>
                <a:ext cx="32760" cy="15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1FC2AE6-7648-4B40-95D1-7E6B270BEB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56690" y="668046"/>
                  <a:ext cx="414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C670C1A-B7A7-4DB9-BD63-FCEC18EF116E}"/>
                  </a:ext>
                </a:extLst>
              </p14:cNvPr>
              <p14:cNvContentPartPr/>
              <p14:nvPr/>
            </p14:nvContentPartPr>
            <p14:xfrm>
              <a:off x="6111330" y="2281206"/>
              <a:ext cx="1309680" cy="19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C670C1A-B7A7-4DB9-BD63-FCEC18EF116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107010" y="2276886"/>
                <a:ext cx="131832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8AD69E2-602D-4FEA-A9D0-D49F6ECBD18E}"/>
              </a:ext>
            </a:extLst>
          </p:cNvPr>
          <p:cNvGrpSpPr/>
          <p:nvPr/>
        </p:nvGrpSpPr>
        <p:grpSpPr>
          <a:xfrm>
            <a:off x="5379810" y="2516646"/>
            <a:ext cx="770400" cy="325080"/>
            <a:chOff x="5379810" y="2516646"/>
            <a:chExt cx="7704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2102CA-15C9-4AA9-A156-67D72A0A4033}"/>
                    </a:ext>
                  </a:extLst>
                </p14:cNvPr>
                <p14:cNvContentPartPr/>
                <p14:nvPr/>
              </p14:nvContentPartPr>
              <p14:xfrm>
                <a:off x="5379810" y="2531046"/>
                <a:ext cx="48240" cy="16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2102CA-15C9-4AA9-A156-67D72A0A40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75490" y="2526726"/>
                  <a:ext cx="5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8F227E-00C5-4F57-8A04-12D57DDE8410}"/>
                    </a:ext>
                  </a:extLst>
                </p14:cNvPr>
                <p14:cNvContentPartPr/>
                <p14:nvPr/>
              </p14:nvContentPartPr>
              <p14:xfrm>
                <a:off x="5465490" y="2583966"/>
                <a:ext cx="75600" cy="95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8F227E-00C5-4F57-8A04-12D57DDE841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61170" y="2579646"/>
                  <a:ext cx="84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DB1D0E-3453-415A-B70B-C7D9FB61952D}"/>
                    </a:ext>
                  </a:extLst>
                </p14:cNvPr>
                <p14:cNvContentPartPr/>
                <p14:nvPr/>
              </p14:nvContentPartPr>
              <p14:xfrm>
                <a:off x="5573850" y="2568126"/>
                <a:ext cx="89640" cy="119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DB1D0E-3453-415A-B70B-C7D9FB6195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69530" y="2563806"/>
                  <a:ext cx="98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37AA78-9B2C-4A3F-832B-103117F355D9}"/>
                    </a:ext>
                  </a:extLst>
                </p14:cNvPr>
                <p14:cNvContentPartPr/>
                <p14:nvPr/>
              </p14:nvContentPartPr>
              <p14:xfrm>
                <a:off x="5664570" y="2516646"/>
                <a:ext cx="229320" cy="140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37AA78-9B2C-4A3F-832B-103117F355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60250" y="2512326"/>
                  <a:ext cx="237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01FF0B1-40A6-494B-94BA-D92486D53450}"/>
                    </a:ext>
                  </a:extLst>
                </p14:cNvPr>
                <p14:cNvContentPartPr/>
                <p14:nvPr/>
              </p14:nvContentPartPr>
              <p14:xfrm>
                <a:off x="5842050" y="2543286"/>
                <a:ext cx="27720" cy="1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01FF0B1-40A6-494B-94BA-D92486D534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37730" y="2538966"/>
                  <a:ext cx="36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A52155-3EED-4D7D-83CA-1373ED62090E}"/>
                    </a:ext>
                  </a:extLst>
                </p14:cNvPr>
                <p14:cNvContentPartPr/>
                <p14:nvPr/>
              </p14:nvContentPartPr>
              <p14:xfrm>
                <a:off x="5950050" y="2518446"/>
                <a:ext cx="41040" cy="140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A52155-3EED-4D7D-83CA-1373ED6209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45730" y="2514126"/>
                  <a:ext cx="49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573BE0-B264-4DDD-B620-6619DE6BB14B}"/>
                    </a:ext>
                  </a:extLst>
                </p14:cNvPr>
                <p14:cNvContentPartPr/>
                <p14:nvPr/>
              </p14:nvContentPartPr>
              <p14:xfrm>
                <a:off x="5925930" y="2585046"/>
                <a:ext cx="224280" cy="256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573BE0-B264-4DDD-B620-6619DE6BB1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21610" y="2580726"/>
                  <a:ext cx="2329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FAE180F-09CC-444A-AC72-8BD65073D48F}"/>
              </a:ext>
            </a:extLst>
          </p:cNvPr>
          <p:cNvGrpSpPr/>
          <p:nvPr/>
        </p:nvGrpSpPr>
        <p:grpSpPr>
          <a:xfrm>
            <a:off x="6393930" y="2513046"/>
            <a:ext cx="964440" cy="179640"/>
            <a:chOff x="6393930" y="2513046"/>
            <a:chExt cx="9644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0475F66-E28F-4D10-9DB1-AA2EE021B42B}"/>
                    </a:ext>
                  </a:extLst>
                </p14:cNvPr>
                <p14:cNvContentPartPr/>
                <p14:nvPr/>
              </p14:nvContentPartPr>
              <p14:xfrm>
                <a:off x="6393930" y="2553726"/>
                <a:ext cx="74160" cy="11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0475F66-E28F-4D10-9DB1-AA2EE021B4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89610" y="2549406"/>
                  <a:ext cx="8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1BBA14-7F82-48AE-9368-7615E374BA17}"/>
                    </a:ext>
                  </a:extLst>
                </p14:cNvPr>
                <p14:cNvContentPartPr/>
                <p14:nvPr/>
              </p14:nvContentPartPr>
              <p14:xfrm>
                <a:off x="6522450" y="2570646"/>
                <a:ext cx="92880" cy="92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1BBA14-7F82-48AE-9368-7615E374BA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18130" y="2566326"/>
                  <a:ext cx="101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D2B3F3-5D1C-4362-8C7E-DE080EC43855}"/>
                    </a:ext>
                  </a:extLst>
                </p14:cNvPr>
                <p14:cNvContentPartPr/>
                <p14:nvPr/>
              </p14:nvContentPartPr>
              <p14:xfrm>
                <a:off x="6657090" y="2572086"/>
                <a:ext cx="93960" cy="92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D2B3F3-5D1C-4362-8C7E-DE080EC438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52770" y="2567766"/>
                  <a:ext cx="102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8E1B68-E96A-4755-8478-288D7147BEA5}"/>
                    </a:ext>
                  </a:extLst>
                </p14:cNvPr>
                <p14:cNvContentPartPr/>
                <p14:nvPr/>
              </p14:nvContentPartPr>
              <p14:xfrm>
                <a:off x="6806130" y="2573166"/>
                <a:ext cx="40680" cy="9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8E1B68-E96A-4755-8478-288D7147BE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1810" y="2568846"/>
                  <a:ext cx="49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2C4CD4-BFD2-4557-9047-5BB2A6306711}"/>
                    </a:ext>
                  </a:extLst>
                </p14:cNvPr>
                <p14:cNvContentPartPr/>
                <p14:nvPr/>
              </p14:nvContentPartPr>
              <p14:xfrm>
                <a:off x="6882450" y="2513046"/>
                <a:ext cx="166680" cy="179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2C4CD4-BFD2-4557-9047-5BB2A630671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78130" y="2508726"/>
                  <a:ext cx="17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4F8FC02-386D-47CD-A858-4384E28C3F92}"/>
                    </a:ext>
                  </a:extLst>
                </p14:cNvPr>
                <p14:cNvContentPartPr/>
                <p14:nvPr/>
              </p14:nvContentPartPr>
              <p14:xfrm>
                <a:off x="6946890" y="2586126"/>
                <a:ext cx="160920" cy="86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4F8FC02-386D-47CD-A858-4384E28C3F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42570" y="2581806"/>
                  <a:ext cx="169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DBF4AF-A0CB-40AC-B86E-F2DD0EB395C7}"/>
                    </a:ext>
                  </a:extLst>
                </p14:cNvPr>
                <p14:cNvContentPartPr/>
                <p14:nvPr/>
              </p14:nvContentPartPr>
              <p14:xfrm>
                <a:off x="7058490" y="2531766"/>
                <a:ext cx="181080" cy="133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DBF4AF-A0CB-40AC-B86E-F2DD0EB395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54170" y="2527446"/>
                  <a:ext cx="18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C6C4C4-119F-466F-856E-C77E71E48CB6}"/>
                    </a:ext>
                  </a:extLst>
                </p14:cNvPr>
                <p14:cNvContentPartPr/>
                <p14:nvPr/>
              </p14:nvContentPartPr>
              <p14:xfrm>
                <a:off x="7256490" y="2572446"/>
                <a:ext cx="101880" cy="10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C6C4C4-119F-466F-856E-C77E71E48C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52170" y="2568126"/>
                  <a:ext cx="1105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1D37B8E-73F9-4E16-B952-B726ACBFA492}"/>
              </a:ext>
            </a:extLst>
          </p:cNvPr>
          <p:cNvGrpSpPr/>
          <p:nvPr/>
        </p:nvGrpSpPr>
        <p:grpSpPr>
          <a:xfrm>
            <a:off x="7642410" y="2506566"/>
            <a:ext cx="715320" cy="334800"/>
            <a:chOff x="7642410" y="2506566"/>
            <a:chExt cx="71532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CB3A2E3-B926-4005-BDAD-4F98A12538D2}"/>
                    </a:ext>
                  </a:extLst>
                </p14:cNvPr>
                <p14:cNvContentPartPr/>
                <p14:nvPr/>
              </p14:nvContentPartPr>
              <p14:xfrm>
                <a:off x="7642410" y="2520966"/>
                <a:ext cx="137880" cy="170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CB3A2E3-B926-4005-BDAD-4F98A12538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38090" y="2516646"/>
                  <a:ext cx="146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A47BD33-7858-413F-A65B-BE12F24F175F}"/>
                    </a:ext>
                  </a:extLst>
                </p14:cNvPr>
                <p14:cNvContentPartPr/>
                <p14:nvPr/>
              </p14:nvContentPartPr>
              <p14:xfrm>
                <a:off x="7779930" y="2582166"/>
                <a:ext cx="163800" cy="88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A47BD33-7858-413F-A65B-BE12F24F17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75610" y="2577846"/>
                  <a:ext cx="172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E69B664-C668-4D0A-B10A-8081CC2B3BC0}"/>
                    </a:ext>
                  </a:extLst>
                </p14:cNvPr>
                <p14:cNvContentPartPr/>
                <p14:nvPr/>
              </p14:nvContentPartPr>
              <p14:xfrm>
                <a:off x="7997730" y="2506566"/>
                <a:ext cx="161640" cy="147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E69B664-C668-4D0A-B10A-8081CC2B3B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93410" y="2502246"/>
                  <a:ext cx="170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D87A80-015D-4E04-A6D0-9177F591180E}"/>
                    </a:ext>
                  </a:extLst>
                </p14:cNvPr>
                <p14:cNvContentPartPr/>
                <p14:nvPr/>
              </p14:nvContentPartPr>
              <p14:xfrm>
                <a:off x="8209770" y="2551926"/>
                <a:ext cx="147960" cy="289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D87A80-015D-4E04-A6D0-9177F59118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05450" y="2547606"/>
                  <a:ext cx="15660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E38D19F-E9E3-4F33-BDE7-AEBB688CBC94}"/>
              </a:ext>
            </a:extLst>
          </p:cNvPr>
          <p:cNvGrpSpPr/>
          <p:nvPr/>
        </p:nvGrpSpPr>
        <p:grpSpPr>
          <a:xfrm>
            <a:off x="8706570" y="2524206"/>
            <a:ext cx="167760" cy="118800"/>
            <a:chOff x="8706570" y="2524206"/>
            <a:chExt cx="16776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2FBB94-A71E-4892-9A03-591DC6E912B6}"/>
                    </a:ext>
                  </a:extLst>
                </p14:cNvPr>
                <p14:cNvContentPartPr/>
                <p14:nvPr/>
              </p14:nvContentPartPr>
              <p14:xfrm>
                <a:off x="8706570" y="2600166"/>
                <a:ext cx="152640" cy="2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2FBB94-A71E-4892-9A03-591DC6E912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02250" y="2595846"/>
                  <a:ext cx="161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CE5774-9665-41EE-B341-0CF40A2D5279}"/>
                    </a:ext>
                  </a:extLst>
                </p14:cNvPr>
                <p14:cNvContentPartPr/>
                <p14:nvPr/>
              </p14:nvContentPartPr>
              <p14:xfrm>
                <a:off x="8777130" y="2524206"/>
                <a:ext cx="97200" cy="118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CE5774-9665-41EE-B341-0CF40A2D527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72810" y="2519886"/>
                  <a:ext cx="1058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8C6363B-B1A5-4C72-AB15-5FD0AE8C1FD2}"/>
              </a:ext>
            </a:extLst>
          </p:cNvPr>
          <p:cNvGrpSpPr/>
          <p:nvPr/>
        </p:nvGrpSpPr>
        <p:grpSpPr>
          <a:xfrm>
            <a:off x="9092850" y="2471646"/>
            <a:ext cx="1738080" cy="336240"/>
            <a:chOff x="9092850" y="2471646"/>
            <a:chExt cx="17380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A20BCB-6DE9-475A-875C-4FF90C395CD9}"/>
                    </a:ext>
                  </a:extLst>
                </p14:cNvPr>
                <p14:cNvContentPartPr/>
                <p14:nvPr/>
              </p14:nvContentPartPr>
              <p14:xfrm>
                <a:off x="9092850" y="2543286"/>
                <a:ext cx="105120" cy="119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A20BCB-6DE9-475A-875C-4FF90C395C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88530" y="2538966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3BDF07D-2028-42BD-A60C-AEF3339BD88F}"/>
                    </a:ext>
                  </a:extLst>
                </p14:cNvPr>
                <p14:cNvContentPartPr/>
                <p14:nvPr/>
              </p14:nvContentPartPr>
              <p14:xfrm>
                <a:off x="9214890" y="2564526"/>
                <a:ext cx="207720" cy="90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3BDF07D-2028-42BD-A60C-AEF3339BD8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10570" y="2560206"/>
                  <a:ext cx="216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D4647C4-2E2C-432D-8BA2-A7DEB99B5AED}"/>
                    </a:ext>
                  </a:extLst>
                </p14:cNvPr>
                <p14:cNvContentPartPr/>
                <p14:nvPr/>
              </p14:nvContentPartPr>
              <p14:xfrm>
                <a:off x="9470850" y="2577126"/>
                <a:ext cx="42120" cy="66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D4647C4-2E2C-432D-8BA2-A7DEB99B5A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66530" y="2572806"/>
                  <a:ext cx="50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B19B33A-6640-4FE4-AA85-9CE17478C286}"/>
                    </a:ext>
                  </a:extLst>
                </p14:cNvPr>
                <p14:cNvContentPartPr/>
                <p14:nvPr/>
              </p14:nvContentPartPr>
              <p14:xfrm>
                <a:off x="9578130" y="2568126"/>
                <a:ext cx="73440" cy="78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B19B33A-6640-4FE4-AA85-9CE17478C2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73810" y="2563806"/>
                  <a:ext cx="82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CCF3861-35D6-4AF8-B718-9669D431462B}"/>
                    </a:ext>
                  </a:extLst>
                </p14:cNvPr>
                <p14:cNvContentPartPr/>
                <p14:nvPr/>
              </p14:nvContentPartPr>
              <p14:xfrm>
                <a:off x="9686490" y="2524206"/>
                <a:ext cx="160920" cy="145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CCF3861-35D6-4AF8-B718-9669D43146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82170" y="2519886"/>
                  <a:ext cx="169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B76ED62-1B1D-4491-BD75-75E141743222}"/>
                    </a:ext>
                  </a:extLst>
                </p14:cNvPr>
                <p14:cNvContentPartPr/>
                <p14:nvPr/>
              </p14:nvContentPartPr>
              <p14:xfrm>
                <a:off x="9750570" y="2563086"/>
                <a:ext cx="68400" cy="2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B76ED62-1B1D-4491-BD75-75E1417432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46250" y="2558766"/>
                  <a:ext cx="77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8C34F1-69F3-459C-B2B3-910962BC5CC8}"/>
                    </a:ext>
                  </a:extLst>
                </p14:cNvPr>
                <p14:cNvContentPartPr/>
                <p14:nvPr/>
              </p14:nvContentPartPr>
              <p14:xfrm>
                <a:off x="10034610" y="2553006"/>
                <a:ext cx="81720" cy="88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8C34F1-69F3-459C-B2B3-910962BC5CC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0290" y="2548686"/>
                  <a:ext cx="90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8E4F96-1A9A-4C6E-BFC3-22906F13A447}"/>
                    </a:ext>
                  </a:extLst>
                </p14:cNvPr>
                <p14:cNvContentPartPr/>
                <p14:nvPr/>
              </p14:nvContentPartPr>
              <p14:xfrm>
                <a:off x="10143690" y="2565606"/>
                <a:ext cx="64080" cy="9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8E4F96-1A9A-4C6E-BFC3-22906F13A4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39370" y="2561286"/>
                  <a:ext cx="72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EC67E3B-6E11-4C79-85FA-F16289E90693}"/>
                    </a:ext>
                  </a:extLst>
                </p14:cNvPr>
                <p14:cNvContentPartPr/>
                <p14:nvPr/>
              </p14:nvContentPartPr>
              <p14:xfrm>
                <a:off x="10223250" y="2531766"/>
                <a:ext cx="42480" cy="10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EC67E3B-6E11-4C79-85FA-F16289E906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18930" y="2527446"/>
                  <a:ext cx="51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C5E7BEE-6145-46D8-80BE-9CCF6E6D1D85}"/>
                    </a:ext>
                  </a:extLst>
                </p14:cNvPr>
                <p14:cNvContentPartPr/>
                <p14:nvPr/>
              </p14:nvContentPartPr>
              <p14:xfrm>
                <a:off x="10299930" y="2583966"/>
                <a:ext cx="61920" cy="223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C5E7BEE-6145-46D8-80BE-9CCF6E6D1D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95610" y="2579646"/>
                  <a:ext cx="7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CB3CB9F-1B0C-4885-A1F2-4861178CDEEC}"/>
                    </a:ext>
                  </a:extLst>
                </p14:cNvPr>
                <p14:cNvContentPartPr/>
                <p14:nvPr/>
              </p14:nvContentPartPr>
              <p14:xfrm>
                <a:off x="10421610" y="2471646"/>
                <a:ext cx="81360" cy="19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CB3CB9F-1B0C-4885-A1F2-4861178CDE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17290" y="2467326"/>
                  <a:ext cx="90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DF5E301-8BB9-4DD0-9899-1F4D2E876CC0}"/>
                    </a:ext>
                  </a:extLst>
                </p14:cNvPr>
                <p14:cNvContentPartPr/>
                <p14:nvPr/>
              </p14:nvContentPartPr>
              <p14:xfrm>
                <a:off x="10553730" y="2484966"/>
                <a:ext cx="81360" cy="147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DF5E301-8BB9-4DD0-9899-1F4D2E876C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49410" y="2480646"/>
                  <a:ext cx="90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560B85A-BBB9-4000-8CC5-C79DE891EEDC}"/>
                    </a:ext>
                  </a:extLst>
                </p14:cNvPr>
                <p14:cNvContentPartPr/>
                <p14:nvPr/>
              </p14:nvContentPartPr>
              <p14:xfrm>
                <a:off x="10665690" y="2566686"/>
                <a:ext cx="165240" cy="9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560B85A-BBB9-4000-8CC5-C79DE891EE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61370" y="2562366"/>
                  <a:ext cx="1738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49BF98A-AB37-48B0-B9B2-AF82BF431998}"/>
              </a:ext>
            </a:extLst>
          </p:cNvPr>
          <p:cNvGrpSpPr/>
          <p:nvPr/>
        </p:nvGrpSpPr>
        <p:grpSpPr>
          <a:xfrm>
            <a:off x="11045850" y="2505486"/>
            <a:ext cx="641520" cy="182520"/>
            <a:chOff x="11045850" y="2505486"/>
            <a:chExt cx="64152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901B6C-0F3B-4D98-9018-7E0C5BA35422}"/>
                    </a:ext>
                  </a:extLst>
                </p14:cNvPr>
                <p14:cNvContentPartPr/>
                <p14:nvPr/>
              </p14:nvContentPartPr>
              <p14:xfrm>
                <a:off x="11045850" y="2544726"/>
                <a:ext cx="91440" cy="129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901B6C-0F3B-4D98-9018-7E0C5BA3542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41530" y="2540406"/>
                  <a:ext cx="100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53E26C-75C0-4A1A-A362-EBEAF883FB26}"/>
                    </a:ext>
                  </a:extLst>
                </p14:cNvPr>
                <p14:cNvContentPartPr/>
                <p14:nvPr/>
              </p14:nvContentPartPr>
              <p14:xfrm>
                <a:off x="11162490" y="2580726"/>
                <a:ext cx="94320" cy="90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53E26C-75C0-4A1A-A362-EBEAF883FB2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58170" y="2576406"/>
                  <a:ext cx="102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0DA1C36-B8C0-4DDC-B10C-E756E7C2F705}"/>
                    </a:ext>
                  </a:extLst>
                </p14:cNvPr>
                <p14:cNvContentPartPr/>
                <p14:nvPr/>
              </p14:nvContentPartPr>
              <p14:xfrm>
                <a:off x="11297130" y="2592606"/>
                <a:ext cx="79920" cy="87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0DA1C36-B8C0-4DDC-B10C-E756E7C2F70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92810" y="2588286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244070-AE7E-497C-957D-9CD08B75D42F}"/>
                    </a:ext>
                  </a:extLst>
                </p14:cNvPr>
                <p14:cNvContentPartPr/>
                <p14:nvPr/>
              </p14:nvContentPartPr>
              <p14:xfrm>
                <a:off x="11442210" y="2586126"/>
                <a:ext cx="58680" cy="87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244070-AE7E-497C-957D-9CD08B75D42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37890" y="2581806"/>
                  <a:ext cx="6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78112E-F4FA-4385-A243-0083A55A5381}"/>
                    </a:ext>
                  </a:extLst>
                </p14:cNvPr>
                <p14:cNvContentPartPr/>
                <p14:nvPr/>
              </p14:nvContentPartPr>
              <p14:xfrm>
                <a:off x="11549490" y="2564526"/>
                <a:ext cx="55800" cy="87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78112E-F4FA-4385-A243-0083A55A53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45170" y="2560206"/>
                  <a:ext cx="64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D599026-2218-453C-8C28-6DBC00141D1B}"/>
                    </a:ext>
                  </a:extLst>
                </p14:cNvPr>
                <p14:cNvContentPartPr/>
                <p14:nvPr/>
              </p14:nvContentPartPr>
              <p14:xfrm>
                <a:off x="11611050" y="2505486"/>
                <a:ext cx="76320" cy="182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D599026-2218-453C-8C28-6DBC00141D1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06730" y="2501166"/>
                  <a:ext cx="849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E19BD15-D9F9-41FF-BC19-D3ECAC589DC7}"/>
              </a:ext>
            </a:extLst>
          </p:cNvPr>
          <p:cNvGrpSpPr/>
          <p:nvPr/>
        </p:nvGrpSpPr>
        <p:grpSpPr>
          <a:xfrm>
            <a:off x="8344410" y="4009926"/>
            <a:ext cx="2540880" cy="601920"/>
            <a:chOff x="8344410" y="4009926"/>
            <a:chExt cx="2540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D1CD6FD-3ACD-4323-9E5C-E3851E95A2B5}"/>
                    </a:ext>
                  </a:extLst>
                </p14:cNvPr>
                <p14:cNvContentPartPr/>
                <p14:nvPr/>
              </p14:nvContentPartPr>
              <p14:xfrm>
                <a:off x="8581290" y="4282446"/>
                <a:ext cx="162000" cy="128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D1CD6FD-3ACD-4323-9E5C-E3851E95A2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76970" y="4278126"/>
                  <a:ext cx="170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38FCFD-447D-4A0E-B804-5757C8D3A69D}"/>
                    </a:ext>
                  </a:extLst>
                </p14:cNvPr>
                <p14:cNvContentPartPr/>
                <p14:nvPr/>
              </p14:nvContentPartPr>
              <p14:xfrm>
                <a:off x="8801250" y="4281366"/>
                <a:ext cx="48240" cy="139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38FCFD-447D-4A0E-B804-5757C8D3A6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96930" y="4277046"/>
                  <a:ext cx="56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CE00D37-79B6-4989-89D1-41E12C73BD92}"/>
                    </a:ext>
                  </a:extLst>
                </p14:cNvPr>
                <p14:cNvContentPartPr/>
                <p14:nvPr/>
              </p14:nvContentPartPr>
              <p14:xfrm>
                <a:off x="8771370" y="4306926"/>
                <a:ext cx="275400" cy="116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CE00D37-79B6-4989-89D1-41E12C73BD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67050" y="4302606"/>
                  <a:ext cx="28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E5740A4-1E90-446B-B6ED-F4196376CF04}"/>
                    </a:ext>
                  </a:extLst>
                </p14:cNvPr>
                <p14:cNvContentPartPr/>
                <p14:nvPr/>
              </p14:nvContentPartPr>
              <p14:xfrm>
                <a:off x="8998170" y="4284246"/>
                <a:ext cx="23400" cy="145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E5740A4-1E90-446B-B6ED-F4196376CF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3850" y="4279926"/>
                  <a:ext cx="32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FD4B2E-4F57-4CFE-A4D6-B28755E0C6F2}"/>
                    </a:ext>
                  </a:extLst>
                </p14:cNvPr>
                <p14:cNvContentPartPr/>
                <p14:nvPr/>
              </p14:nvContentPartPr>
              <p14:xfrm>
                <a:off x="9098250" y="4220526"/>
                <a:ext cx="120600" cy="229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FD4B2E-4F57-4CFE-A4D6-B28755E0C6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93930" y="4216206"/>
                  <a:ext cx="129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012F26B-11E1-4BEA-B51A-9CCB3DE0A1DB}"/>
                    </a:ext>
                  </a:extLst>
                </p14:cNvPr>
                <p14:cNvContentPartPr/>
                <p14:nvPr/>
              </p14:nvContentPartPr>
              <p14:xfrm>
                <a:off x="8506410" y="4113246"/>
                <a:ext cx="146880" cy="437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012F26B-11E1-4BEA-B51A-9CCB3DE0A1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02090" y="4108926"/>
                  <a:ext cx="1555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A849DBE-5ED5-4C98-9F5A-773C0D2DEE67}"/>
                    </a:ext>
                  </a:extLst>
                </p14:cNvPr>
                <p14:cNvContentPartPr/>
                <p14:nvPr/>
              </p14:nvContentPartPr>
              <p14:xfrm>
                <a:off x="9259890" y="4137366"/>
                <a:ext cx="137520" cy="334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A849DBE-5ED5-4C98-9F5A-773C0D2DEE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55570" y="4133046"/>
                  <a:ext cx="146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3360507-19E6-43C0-B3AA-02B8591A315E}"/>
                    </a:ext>
                  </a:extLst>
                </p14:cNvPr>
                <p14:cNvContentPartPr/>
                <p14:nvPr/>
              </p14:nvContentPartPr>
              <p14:xfrm>
                <a:off x="9458970" y="4318806"/>
                <a:ext cx="168120" cy="81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3360507-19E6-43C0-B3AA-02B8591A315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54650" y="4314486"/>
                  <a:ext cx="176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30807EE-B646-409E-ABCC-7626EA3332E7}"/>
                    </a:ext>
                  </a:extLst>
                </p14:cNvPr>
                <p14:cNvContentPartPr/>
                <p14:nvPr/>
              </p14:nvContentPartPr>
              <p14:xfrm>
                <a:off x="9688290" y="4328166"/>
                <a:ext cx="84600" cy="73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30807EE-B646-409E-ABCC-7626EA3332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83970" y="4323846"/>
                  <a:ext cx="93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B7DCC0C-CAE4-4A1A-B50C-99FE9698EF39}"/>
                    </a:ext>
                  </a:extLst>
                </p14:cNvPr>
                <p14:cNvContentPartPr/>
                <p14:nvPr/>
              </p14:nvContentPartPr>
              <p14:xfrm>
                <a:off x="9818970" y="4208646"/>
                <a:ext cx="129960" cy="163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B7DCC0C-CAE4-4A1A-B50C-99FE9698EF3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14650" y="4204326"/>
                  <a:ext cx="138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1601D80-9AF1-455F-BD8A-898D98C47946}"/>
                    </a:ext>
                  </a:extLst>
                </p14:cNvPr>
                <p14:cNvContentPartPr/>
                <p14:nvPr/>
              </p14:nvContentPartPr>
              <p14:xfrm>
                <a:off x="10064130" y="4291806"/>
                <a:ext cx="97920" cy="233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1601D80-9AF1-455F-BD8A-898D98C479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59810" y="4287486"/>
                  <a:ext cx="106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97A199A-8035-4161-892B-CB6BC3B64FFA}"/>
                    </a:ext>
                  </a:extLst>
                </p14:cNvPr>
                <p14:cNvContentPartPr/>
                <p14:nvPr/>
              </p14:nvContentPartPr>
              <p14:xfrm>
                <a:off x="10330890" y="4296846"/>
                <a:ext cx="159480" cy="103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97A199A-8035-4161-892B-CB6BC3B64FF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26570" y="4292526"/>
                  <a:ext cx="168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596F449-894A-40A3-ACB9-5B921E9A5640}"/>
                    </a:ext>
                  </a:extLst>
                </p14:cNvPr>
                <p14:cNvContentPartPr/>
                <p14:nvPr/>
              </p14:nvContentPartPr>
              <p14:xfrm>
                <a:off x="10555530" y="4296486"/>
                <a:ext cx="54360" cy="64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596F449-894A-40A3-ACB9-5B921E9A564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51210" y="4292166"/>
                  <a:ext cx="63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1EEA8AD-0FFE-4E96-8AA2-20DDA3EADBE9}"/>
                    </a:ext>
                  </a:extLst>
                </p14:cNvPr>
                <p14:cNvContentPartPr/>
                <p14:nvPr/>
              </p14:nvContentPartPr>
              <p14:xfrm>
                <a:off x="10640490" y="4176246"/>
                <a:ext cx="99720" cy="212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1EEA8AD-0FFE-4E96-8AA2-20DDA3EADBE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36170" y="4171926"/>
                  <a:ext cx="108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C5F4F37-FA62-4A3F-BA2D-25DDD21383BB}"/>
                    </a:ext>
                  </a:extLst>
                </p14:cNvPr>
                <p14:cNvContentPartPr/>
                <p14:nvPr/>
              </p14:nvContentPartPr>
              <p14:xfrm>
                <a:off x="10785210" y="4297926"/>
                <a:ext cx="100080" cy="90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C5F4F37-FA62-4A3F-BA2D-25DDD21383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80890" y="4293606"/>
                  <a:ext cx="108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1EB482-BD6A-448F-BBEE-192A96C77F10}"/>
                    </a:ext>
                  </a:extLst>
                </p14:cNvPr>
                <p14:cNvContentPartPr/>
                <p14:nvPr/>
              </p14:nvContentPartPr>
              <p14:xfrm>
                <a:off x="8344410" y="4036566"/>
                <a:ext cx="117360" cy="575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1EB482-BD6A-448F-BBEE-192A96C77F1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40090" y="4032246"/>
                  <a:ext cx="12600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2702F7E-95E0-4501-8E66-970714BEB3F0}"/>
                    </a:ext>
                  </a:extLst>
                </p14:cNvPr>
                <p14:cNvContentPartPr/>
                <p14:nvPr/>
              </p14:nvContentPartPr>
              <p14:xfrm>
                <a:off x="10104810" y="4009926"/>
                <a:ext cx="148680" cy="562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2702F7E-95E0-4501-8E66-970714BEB3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00490" y="4005606"/>
                  <a:ext cx="157320" cy="57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B613F14-CA3E-4FF9-A120-197E51E064A3}"/>
              </a:ext>
            </a:extLst>
          </p:cNvPr>
          <p:cNvGrpSpPr/>
          <p:nvPr/>
        </p:nvGrpSpPr>
        <p:grpSpPr>
          <a:xfrm>
            <a:off x="8846970" y="4921806"/>
            <a:ext cx="653040" cy="216360"/>
            <a:chOff x="8846970" y="4921806"/>
            <a:chExt cx="65304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22EC5CD-A091-4416-957B-B816BEF61DE0}"/>
                    </a:ext>
                  </a:extLst>
                </p14:cNvPr>
                <p14:cNvContentPartPr/>
                <p14:nvPr/>
              </p14:nvContentPartPr>
              <p14:xfrm>
                <a:off x="8846970" y="4921806"/>
                <a:ext cx="20520" cy="216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22EC5CD-A091-4416-957B-B816BEF61D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42650" y="4917486"/>
                  <a:ext cx="29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E2EF5B4-04DF-406E-BCCB-1306A091B8CF}"/>
                    </a:ext>
                  </a:extLst>
                </p14:cNvPr>
                <p14:cNvContentPartPr/>
                <p14:nvPr/>
              </p14:nvContentPartPr>
              <p14:xfrm>
                <a:off x="8920770" y="4981206"/>
                <a:ext cx="58320" cy="144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E2EF5B4-04DF-406E-BCCB-1306A091B8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16450" y="4976886"/>
                  <a:ext cx="66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DEFE1E-FAE2-4FF0-A37C-F5F4085CD791}"/>
                    </a:ext>
                  </a:extLst>
                </p14:cNvPr>
                <p14:cNvContentPartPr/>
                <p14:nvPr/>
              </p14:nvContentPartPr>
              <p14:xfrm>
                <a:off x="9051450" y="5022246"/>
                <a:ext cx="76680" cy="111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DEFE1E-FAE2-4FF0-A37C-F5F4085CD79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47130" y="5017926"/>
                  <a:ext cx="85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071F63D-3BAA-49E0-A6F7-5A75FC466FE5}"/>
                    </a:ext>
                  </a:extLst>
                </p14:cNvPr>
                <p14:cNvContentPartPr/>
                <p14:nvPr/>
              </p14:nvContentPartPr>
              <p14:xfrm>
                <a:off x="9182850" y="5008206"/>
                <a:ext cx="198000" cy="125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071F63D-3BAA-49E0-A6F7-5A75FC466F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78530" y="5003886"/>
                  <a:ext cx="206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03E6EBE-E02C-4118-BF88-C702AA12F2E2}"/>
                    </a:ext>
                  </a:extLst>
                </p14:cNvPr>
                <p14:cNvContentPartPr/>
                <p14:nvPr/>
              </p14:nvContentPartPr>
              <p14:xfrm>
                <a:off x="9444570" y="5044566"/>
                <a:ext cx="55440" cy="85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03E6EBE-E02C-4118-BF88-C702AA12F2E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40250" y="5040246"/>
                  <a:ext cx="640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E1EC7C6-619D-47AF-A593-C703CC00DF1A}"/>
              </a:ext>
            </a:extLst>
          </p:cNvPr>
          <p:cNvGrpSpPr/>
          <p:nvPr/>
        </p:nvGrpSpPr>
        <p:grpSpPr>
          <a:xfrm>
            <a:off x="9758490" y="4925046"/>
            <a:ext cx="789840" cy="416880"/>
            <a:chOff x="9758490" y="4925046"/>
            <a:chExt cx="7898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BABDFF8-1772-40BF-B2B3-D0A8745F4C34}"/>
                    </a:ext>
                  </a:extLst>
                </p14:cNvPr>
                <p14:cNvContentPartPr/>
                <p14:nvPr/>
              </p14:nvContentPartPr>
              <p14:xfrm>
                <a:off x="9758490" y="4925046"/>
                <a:ext cx="230400" cy="21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BABDFF8-1772-40BF-B2B3-D0A8745F4C3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54170" y="4920726"/>
                  <a:ext cx="239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D9EDE65-89D9-4AB4-A851-F3930C2E5EC4}"/>
                    </a:ext>
                  </a:extLst>
                </p14:cNvPr>
                <p14:cNvContentPartPr/>
                <p14:nvPr/>
              </p14:nvContentPartPr>
              <p14:xfrm>
                <a:off x="10036050" y="4993086"/>
                <a:ext cx="39600" cy="115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D9EDE65-89D9-4AB4-A851-F3930C2E5EC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31730" y="4988766"/>
                  <a:ext cx="48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B284E44-3FD5-40FF-B4C3-52043997DD86}"/>
                    </a:ext>
                  </a:extLst>
                </p14:cNvPr>
                <p14:cNvContentPartPr/>
                <p14:nvPr/>
              </p14:nvContentPartPr>
              <p14:xfrm>
                <a:off x="10118850" y="4959966"/>
                <a:ext cx="162360" cy="164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B284E44-3FD5-40FF-B4C3-52043997DD8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14530" y="4955646"/>
                  <a:ext cx="171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9A65E0-E2FC-4134-9EA5-AA18B5F97356}"/>
                    </a:ext>
                  </a:extLst>
                </p14:cNvPr>
                <p14:cNvContentPartPr/>
                <p14:nvPr/>
              </p14:nvContentPartPr>
              <p14:xfrm>
                <a:off x="10333050" y="5040606"/>
                <a:ext cx="87480" cy="82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9A65E0-E2FC-4134-9EA5-AA18B5F973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28730" y="5036286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A3CBCFA-0A21-44F7-A825-BE177AC25652}"/>
                    </a:ext>
                  </a:extLst>
                </p14:cNvPr>
                <p14:cNvContentPartPr/>
                <p14:nvPr/>
              </p14:nvContentPartPr>
              <p14:xfrm>
                <a:off x="10448970" y="5022606"/>
                <a:ext cx="99360" cy="319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A3CBCFA-0A21-44F7-A825-BE177AC256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44650" y="5018286"/>
                  <a:ext cx="10800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871114D-C332-43DA-B189-DFAECAFA2C8D}"/>
              </a:ext>
            </a:extLst>
          </p:cNvPr>
          <p:cNvGrpSpPr/>
          <p:nvPr/>
        </p:nvGrpSpPr>
        <p:grpSpPr>
          <a:xfrm>
            <a:off x="1547610" y="4650726"/>
            <a:ext cx="1217160" cy="205560"/>
            <a:chOff x="1547610" y="4650726"/>
            <a:chExt cx="12171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4CB590-F6A8-4BB0-B3CF-7C6A39BAC252}"/>
                    </a:ext>
                  </a:extLst>
                </p14:cNvPr>
                <p14:cNvContentPartPr/>
                <p14:nvPr/>
              </p14:nvContentPartPr>
              <p14:xfrm>
                <a:off x="1547610" y="4662246"/>
                <a:ext cx="88920" cy="124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4CB590-F6A8-4BB0-B3CF-7C6A39BAC2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43290" y="4657926"/>
                  <a:ext cx="97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6895931-BF72-4BCA-A71A-98C19A8C2DB5}"/>
                    </a:ext>
                  </a:extLst>
                </p14:cNvPr>
                <p14:cNvContentPartPr/>
                <p14:nvPr/>
              </p14:nvContentPartPr>
              <p14:xfrm>
                <a:off x="1550490" y="4650726"/>
                <a:ext cx="99000" cy="154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6895931-BF72-4BCA-A71A-98C19A8C2DB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46170" y="4646406"/>
                  <a:ext cx="107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BC09AD-DA50-4AC6-B965-C3B3568E48DA}"/>
                    </a:ext>
                  </a:extLst>
                </p14:cNvPr>
                <p14:cNvContentPartPr/>
                <p14:nvPr/>
              </p14:nvContentPartPr>
              <p14:xfrm>
                <a:off x="1701330" y="4770606"/>
                <a:ext cx="18000" cy="85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EBC09AD-DA50-4AC6-B965-C3B3568E48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97010" y="4766286"/>
                  <a:ext cx="26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25968B4-757D-4135-BAC5-65F43AC43235}"/>
                    </a:ext>
                  </a:extLst>
                </p14:cNvPr>
                <p14:cNvContentPartPr/>
                <p14:nvPr/>
              </p14:nvContentPartPr>
              <p14:xfrm>
                <a:off x="1820490" y="4768446"/>
                <a:ext cx="49680" cy="61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25968B4-757D-4135-BAC5-65F43AC432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816170" y="4764126"/>
                  <a:ext cx="58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B79D5C2-0C9A-4A35-98CF-5F6C49C145EB}"/>
                    </a:ext>
                  </a:extLst>
                </p14:cNvPr>
                <p14:cNvContentPartPr/>
                <p14:nvPr/>
              </p14:nvContentPartPr>
              <p14:xfrm>
                <a:off x="1979970" y="4692486"/>
                <a:ext cx="94320" cy="107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B79D5C2-0C9A-4A35-98CF-5F6C49C145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975650" y="4688166"/>
                  <a:ext cx="102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457D1CA-FF53-40DE-A44A-E80A75A447E2}"/>
                    </a:ext>
                  </a:extLst>
                </p14:cNvPr>
                <p14:cNvContentPartPr/>
                <p14:nvPr/>
              </p14:nvContentPartPr>
              <p14:xfrm>
                <a:off x="2114610" y="4759806"/>
                <a:ext cx="69480" cy="68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457D1CA-FF53-40DE-A44A-E80A75A447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10290" y="4755486"/>
                  <a:ext cx="78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C8711B-132C-412F-A4EB-E7EB9305CEF0}"/>
                    </a:ext>
                  </a:extLst>
                </p14:cNvPr>
                <p14:cNvContentPartPr/>
                <p14:nvPr/>
              </p14:nvContentPartPr>
              <p14:xfrm>
                <a:off x="2304330" y="4787526"/>
                <a:ext cx="370080" cy="54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C8711B-132C-412F-A4EB-E7EB9305CE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00010" y="4783206"/>
                  <a:ext cx="378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0BB3034-136D-4F30-856E-BD6C673A6AA4}"/>
                    </a:ext>
                  </a:extLst>
                </p14:cNvPr>
                <p14:cNvContentPartPr/>
                <p14:nvPr/>
              </p14:nvContentPartPr>
              <p14:xfrm>
                <a:off x="2761890" y="4813086"/>
                <a:ext cx="2880" cy="7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0BB3034-136D-4F30-856E-BD6C673A6AA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57570" y="4808766"/>
                  <a:ext cx="1152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C249352-D9B0-4D45-9766-2658F67D8DD3}"/>
                  </a:ext>
                </a:extLst>
              </p14:cNvPr>
              <p14:cNvContentPartPr/>
              <p14:nvPr/>
            </p14:nvContentPartPr>
            <p14:xfrm>
              <a:off x="2978250" y="4794366"/>
              <a:ext cx="57960" cy="48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C249352-D9B0-4D45-9766-2658F67D8DD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973930" y="4790046"/>
                <a:ext cx="666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AD16AE4-63A0-48EC-8B6F-82BF4A277AE9}"/>
              </a:ext>
            </a:extLst>
          </p:cNvPr>
          <p:cNvGrpSpPr/>
          <p:nvPr/>
        </p:nvGrpSpPr>
        <p:grpSpPr>
          <a:xfrm>
            <a:off x="3282810" y="4641726"/>
            <a:ext cx="246600" cy="196920"/>
            <a:chOff x="3282810" y="4641726"/>
            <a:chExt cx="2466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3A61773-5EE0-49B8-90E8-827E4384683C}"/>
                    </a:ext>
                  </a:extLst>
                </p14:cNvPr>
                <p14:cNvContentPartPr/>
                <p14:nvPr/>
              </p14:nvContentPartPr>
              <p14:xfrm>
                <a:off x="3282810" y="4641726"/>
                <a:ext cx="93240" cy="157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3A61773-5EE0-49B8-90E8-827E4384683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78490" y="4637406"/>
                  <a:ext cx="101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6C41BC1-A425-43C2-905F-1BED9A6FF072}"/>
                    </a:ext>
                  </a:extLst>
                </p14:cNvPr>
                <p14:cNvContentPartPr/>
                <p14:nvPr/>
              </p14:nvContentPartPr>
              <p14:xfrm>
                <a:off x="3423210" y="4756926"/>
                <a:ext cx="106200" cy="81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6C41BC1-A425-43C2-905F-1BED9A6FF07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18890" y="4752606"/>
                  <a:ext cx="114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397956E-3C96-4FE1-8DEA-D50352A58E4A}"/>
              </a:ext>
            </a:extLst>
          </p:cNvPr>
          <p:cNvGrpSpPr/>
          <p:nvPr/>
        </p:nvGrpSpPr>
        <p:grpSpPr>
          <a:xfrm>
            <a:off x="2429250" y="5145366"/>
            <a:ext cx="213120" cy="569160"/>
            <a:chOff x="2429250" y="5145366"/>
            <a:chExt cx="21312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DED086B-8C59-47CE-9778-1ABA3FF7F2FF}"/>
                    </a:ext>
                  </a:extLst>
                </p14:cNvPr>
                <p14:cNvContentPartPr/>
                <p14:nvPr/>
              </p14:nvContentPartPr>
              <p14:xfrm>
                <a:off x="2514930" y="5251926"/>
                <a:ext cx="31680" cy="462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DED086B-8C59-47CE-9778-1ABA3FF7F2F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10610" y="5247606"/>
                  <a:ext cx="403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5E3DF8C-2798-4323-9B5C-00DE423A9767}"/>
                    </a:ext>
                  </a:extLst>
                </p14:cNvPr>
                <p14:cNvContentPartPr/>
                <p14:nvPr/>
              </p14:nvContentPartPr>
              <p14:xfrm>
                <a:off x="2429250" y="5145366"/>
                <a:ext cx="213120" cy="157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5E3DF8C-2798-4323-9B5C-00DE423A97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24930" y="5141046"/>
                  <a:ext cx="2217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2EC2129-346A-497A-8801-02D7E2286304}"/>
              </a:ext>
            </a:extLst>
          </p:cNvPr>
          <p:cNvGrpSpPr/>
          <p:nvPr/>
        </p:nvGrpSpPr>
        <p:grpSpPr>
          <a:xfrm>
            <a:off x="4103970" y="6028086"/>
            <a:ext cx="502920" cy="361800"/>
            <a:chOff x="4103970" y="6028086"/>
            <a:chExt cx="5029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2F3CAA-1F91-4C3F-A221-C1EDCC15BF88}"/>
                    </a:ext>
                  </a:extLst>
                </p14:cNvPr>
                <p14:cNvContentPartPr/>
                <p14:nvPr/>
              </p14:nvContentPartPr>
              <p14:xfrm>
                <a:off x="4166610" y="6028086"/>
                <a:ext cx="48240" cy="27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2F3CAA-1F91-4C3F-A221-C1EDCC15BF8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62290" y="6023766"/>
                  <a:ext cx="56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05BBED4-1485-454F-9DF5-D39642B62FA8}"/>
                    </a:ext>
                  </a:extLst>
                </p14:cNvPr>
                <p14:cNvContentPartPr/>
                <p14:nvPr/>
              </p14:nvContentPartPr>
              <p14:xfrm>
                <a:off x="4103970" y="6151206"/>
                <a:ext cx="124560" cy="1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05BBED4-1485-454F-9DF5-D39642B62FA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99650" y="6146886"/>
                  <a:ext cx="133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745F55D-7A0A-485B-ABDB-6D9E4DDBB2BE}"/>
                    </a:ext>
                  </a:extLst>
                </p14:cNvPr>
                <p14:cNvContentPartPr/>
                <p14:nvPr/>
              </p14:nvContentPartPr>
              <p14:xfrm>
                <a:off x="4269570" y="6098646"/>
                <a:ext cx="133920" cy="123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745F55D-7A0A-485B-ABDB-6D9E4DDBB2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65250" y="6094326"/>
                  <a:ext cx="142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9C516F-4BAC-403A-9E91-1BD5376971E6}"/>
                    </a:ext>
                  </a:extLst>
                </p14:cNvPr>
                <p14:cNvContentPartPr/>
                <p14:nvPr/>
              </p14:nvContentPartPr>
              <p14:xfrm>
                <a:off x="4440210" y="6158766"/>
                <a:ext cx="166680" cy="231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9C516F-4BAC-403A-9E91-1BD5376971E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35890" y="6154446"/>
                  <a:ext cx="1753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D0CD4C1A-589B-4455-90A6-BEF45557987F}"/>
              </a:ext>
            </a:extLst>
          </p:cNvPr>
          <p:cNvGrpSpPr/>
          <p:nvPr/>
        </p:nvGrpSpPr>
        <p:grpSpPr>
          <a:xfrm>
            <a:off x="4784010" y="6065166"/>
            <a:ext cx="1077480" cy="279720"/>
            <a:chOff x="4784010" y="6065166"/>
            <a:chExt cx="10774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9A1E23-27CF-4AD2-AFB2-FAB83D19A2D8}"/>
                    </a:ext>
                  </a:extLst>
                </p14:cNvPr>
                <p14:cNvContentPartPr/>
                <p14:nvPr/>
              </p14:nvContentPartPr>
              <p14:xfrm>
                <a:off x="4784010" y="6168846"/>
                <a:ext cx="17280" cy="60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9A1E23-27CF-4AD2-AFB2-FAB83D19A2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79690" y="6164526"/>
                  <a:ext cx="2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039D9B7-0B5D-44E4-9E93-3A354BA4331B}"/>
                    </a:ext>
                  </a:extLst>
                </p14:cNvPr>
                <p14:cNvContentPartPr/>
                <p14:nvPr/>
              </p14:nvContentPartPr>
              <p14:xfrm>
                <a:off x="4789770" y="6132126"/>
                <a:ext cx="110520" cy="139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039D9B7-0B5D-44E4-9E93-3A354BA4331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85450" y="6127806"/>
                  <a:ext cx="119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B42EA5B-77D9-43E7-A81D-6525B8DE349C}"/>
                    </a:ext>
                  </a:extLst>
                </p14:cNvPr>
                <p14:cNvContentPartPr/>
                <p14:nvPr/>
              </p14:nvContentPartPr>
              <p14:xfrm>
                <a:off x="4944210" y="6117366"/>
                <a:ext cx="205920" cy="141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B42EA5B-77D9-43E7-A81D-6525B8DE349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939890" y="6113046"/>
                  <a:ext cx="214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B018542-A3DA-435F-9CA7-64684A55A64E}"/>
                    </a:ext>
                  </a:extLst>
                </p14:cNvPr>
                <p14:cNvContentPartPr/>
                <p14:nvPr/>
              </p14:nvContentPartPr>
              <p14:xfrm>
                <a:off x="5187210" y="6183966"/>
                <a:ext cx="71640" cy="160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B018542-A3DA-435F-9CA7-64684A55A64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82890" y="6179646"/>
                  <a:ext cx="80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943176-C65C-48E5-893A-7DFF4963AA38}"/>
                    </a:ext>
                  </a:extLst>
                </p14:cNvPr>
                <p14:cNvContentPartPr/>
                <p14:nvPr/>
              </p14:nvContentPartPr>
              <p14:xfrm>
                <a:off x="5299530" y="6093606"/>
                <a:ext cx="460080" cy="154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943176-C65C-48E5-893A-7DFF4963AA3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95210" y="6089286"/>
                  <a:ext cx="46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8B3B967-3579-46C0-8D5F-BDFE970ADB29}"/>
                    </a:ext>
                  </a:extLst>
                </p14:cNvPr>
                <p14:cNvContentPartPr/>
                <p14:nvPr/>
              </p14:nvContentPartPr>
              <p14:xfrm>
                <a:off x="5820090" y="6065166"/>
                <a:ext cx="37800" cy="182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8B3B967-3579-46C0-8D5F-BDFE970ADB2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15770" y="6060846"/>
                  <a:ext cx="4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08EEB70-AE00-4F17-93B0-B246C33FB3E9}"/>
                    </a:ext>
                  </a:extLst>
                </p14:cNvPr>
                <p14:cNvContentPartPr/>
                <p14:nvPr/>
              </p14:nvContentPartPr>
              <p14:xfrm>
                <a:off x="5797050" y="6120246"/>
                <a:ext cx="64440" cy="30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08EEB70-AE00-4F17-93B0-B246C33FB3E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92730" y="6115926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4537D12-B648-4099-91DC-A96DD933FA3F}"/>
              </a:ext>
            </a:extLst>
          </p:cNvPr>
          <p:cNvGrpSpPr/>
          <p:nvPr/>
        </p:nvGrpSpPr>
        <p:grpSpPr>
          <a:xfrm>
            <a:off x="4126290" y="4554606"/>
            <a:ext cx="559800" cy="198720"/>
            <a:chOff x="4126290" y="4554606"/>
            <a:chExt cx="5598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7B4C8DD-6CC2-4858-8967-C648EBAC7ADE}"/>
                    </a:ext>
                  </a:extLst>
                </p14:cNvPr>
                <p14:cNvContentPartPr/>
                <p14:nvPr/>
              </p14:nvContentPartPr>
              <p14:xfrm>
                <a:off x="4126290" y="4554606"/>
                <a:ext cx="87840" cy="189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7B4C8DD-6CC2-4858-8967-C648EBAC7A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21970" y="4550286"/>
                  <a:ext cx="9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ADA60F4-3D4B-4CC8-ABE4-DD32E97E1D2A}"/>
                    </a:ext>
                  </a:extLst>
                </p14:cNvPr>
                <p14:cNvContentPartPr/>
                <p14:nvPr/>
              </p14:nvContentPartPr>
              <p14:xfrm>
                <a:off x="4287930" y="4706166"/>
                <a:ext cx="52920" cy="11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ADA60F4-3D4B-4CC8-ABE4-DD32E97E1D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83610" y="4701846"/>
                  <a:ext cx="61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E0B41C3-7281-4F89-AFF7-F140A751B275}"/>
                    </a:ext>
                  </a:extLst>
                </p14:cNvPr>
                <p14:cNvContentPartPr/>
                <p14:nvPr/>
              </p14:nvContentPartPr>
              <p14:xfrm>
                <a:off x="4384050" y="4658286"/>
                <a:ext cx="103320" cy="95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E0B41C3-7281-4F89-AFF7-F140A751B2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79730" y="4653966"/>
                  <a:ext cx="11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4571D15-59D2-4915-93D1-AB2E14A7613D}"/>
                    </a:ext>
                  </a:extLst>
                </p14:cNvPr>
                <p14:cNvContentPartPr/>
                <p14:nvPr/>
              </p14:nvContentPartPr>
              <p14:xfrm>
                <a:off x="4495650" y="4683846"/>
                <a:ext cx="16200" cy="50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4571D15-59D2-4915-93D1-AB2E14A7613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91330" y="4679526"/>
                  <a:ext cx="24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BD07CC-2863-4440-B719-D5F4EF8EEFCF}"/>
                    </a:ext>
                  </a:extLst>
                </p14:cNvPr>
                <p14:cNvContentPartPr/>
                <p14:nvPr/>
              </p14:nvContentPartPr>
              <p14:xfrm>
                <a:off x="4493130" y="4622646"/>
                <a:ext cx="192960" cy="130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BD07CC-2863-4440-B719-D5F4EF8EEFC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88810" y="4618326"/>
                  <a:ext cx="2016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B75756D-81A3-45DD-A0D7-D0D610B706A0}"/>
              </a:ext>
            </a:extLst>
          </p:cNvPr>
          <p:cNvGrpSpPr/>
          <p:nvPr/>
        </p:nvGrpSpPr>
        <p:grpSpPr>
          <a:xfrm>
            <a:off x="4885170" y="4582326"/>
            <a:ext cx="1473480" cy="241200"/>
            <a:chOff x="4885170" y="4582326"/>
            <a:chExt cx="147348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ECEA9C3-650A-403E-A948-875BD15478D7}"/>
                    </a:ext>
                  </a:extLst>
                </p14:cNvPr>
                <p14:cNvContentPartPr/>
                <p14:nvPr/>
              </p14:nvContentPartPr>
              <p14:xfrm>
                <a:off x="4896690" y="4634886"/>
                <a:ext cx="11880" cy="78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ECEA9C3-650A-403E-A948-875BD15478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92370" y="4630566"/>
                  <a:ext cx="20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CBB971B-C874-42E5-8A79-FB4B5E1CCB34}"/>
                    </a:ext>
                  </a:extLst>
                </p14:cNvPr>
                <p14:cNvContentPartPr/>
                <p14:nvPr/>
              </p14:nvContentPartPr>
              <p14:xfrm>
                <a:off x="4885170" y="4612926"/>
                <a:ext cx="158760" cy="120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CBB971B-C874-42E5-8A79-FB4B5E1CCB3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80850" y="4608606"/>
                  <a:ext cx="16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595DEF-49FC-4769-B55B-994E53CEE3A3}"/>
                    </a:ext>
                  </a:extLst>
                </p14:cNvPr>
                <p14:cNvContentPartPr/>
                <p14:nvPr/>
              </p14:nvContentPartPr>
              <p14:xfrm>
                <a:off x="5080290" y="4602486"/>
                <a:ext cx="136800" cy="144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595DEF-49FC-4769-B55B-994E53CEE3A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75970" y="4598166"/>
                  <a:ext cx="145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C42AF0D-181B-413B-B44F-1127C19A959D}"/>
                    </a:ext>
                  </a:extLst>
                </p14:cNvPr>
                <p14:cNvContentPartPr/>
                <p14:nvPr/>
              </p14:nvContentPartPr>
              <p14:xfrm>
                <a:off x="5281170" y="4692846"/>
                <a:ext cx="7560" cy="130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C42AF0D-181B-413B-B44F-1127C19A959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76850" y="4688526"/>
                  <a:ext cx="1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F266CDB-2C79-474D-9BD6-78DF2E219910}"/>
                    </a:ext>
                  </a:extLst>
                </p14:cNvPr>
                <p14:cNvContentPartPr/>
                <p14:nvPr/>
              </p14:nvContentPartPr>
              <p14:xfrm>
                <a:off x="5253810" y="4668006"/>
                <a:ext cx="45720" cy="77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F266CDB-2C79-474D-9BD6-78DF2E21991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49490" y="4663686"/>
                  <a:ext cx="54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F192EBC-ADEE-421C-972F-C07DC828E5A9}"/>
                    </a:ext>
                  </a:extLst>
                </p14:cNvPr>
                <p14:cNvContentPartPr/>
                <p14:nvPr/>
              </p14:nvContentPartPr>
              <p14:xfrm>
                <a:off x="5313570" y="4596006"/>
                <a:ext cx="434160" cy="177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F192EBC-ADEE-421C-972F-C07DC828E5A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09250" y="4591686"/>
                  <a:ext cx="442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3584F78-55CB-401D-8C0E-1B2DACE60F0A}"/>
                    </a:ext>
                  </a:extLst>
                </p14:cNvPr>
                <p14:cNvContentPartPr/>
                <p14:nvPr/>
              </p14:nvContentPartPr>
              <p14:xfrm>
                <a:off x="5785170" y="4600326"/>
                <a:ext cx="79560" cy="151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3584F78-55CB-401D-8C0E-1B2DACE60F0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80850" y="4596006"/>
                  <a:ext cx="88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3BA9B4A-129C-45F0-BAE1-5069D9F96AD7}"/>
                    </a:ext>
                  </a:extLst>
                </p14:cNvPr>
                <p14:cNvContentPartPr/>
                <p14:nvPr/>
              </p14:nvContentPartPr>
              <p14:xfrm>
                <a:off x="5963010" y="4582326"/>
                <a:ext cx="79920" cy="189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3BA9B4A-129C-45F0-BAE1-5069D9F96AD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58690" y="4578006"/>
                  <a:ext cx="88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0885FD7-CF74-46AA-A97E-BA9D5E9CD8EA}"/>
                    </a:ext>
                  </a:extLst>
                </p14:cNvPr>
                <p14:cNvContentPartPr/>
                <p14:nvPr/>
              </p14:nvContentPartPr>
              <p14:xfrm>
                <a:off x="6068490" y="4617966"/>
                <a:ext cx="159480" cy="171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0885FD7-CF74-46AA-A97E-BA9D5E9CD8E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64170" y="4613646"/>
                  <a:ext cx="168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C44E624-14E7-4C4C-B37A-D861137E1353}"/>
                    </a:ext>
                  </a:extLst>
                </p14:cNvPr>
                <p14:cNvContentPartPr/>
                <p14:nvPr/>
              </p14:nvContentPartPr>
              <p14:xfrm>
                <a:off x="6300690" y="4672686"/>
                <a:ext cx="57960" cy="114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C44E624-14E7-4C4C-B37A-D861137E135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96370" y="4668366"/>
                  <a:ext cx="666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8BA7477F-A4F6-4A20-9809-B4788FFEF6E8}"/>
              </a:ext>
            </a:extLst>
          </p:cNvPr>
          <p:cNvGrpSpPr/>
          <p:nvPr/>
        </p:nvGrpSpPr>
        <p:grpSpPr>
          <a:xfrm>
            <a:off x="2170050" y="5801646"/>
            <a:ext cx="1712160" cy="723600"/>
            <a:chOff x="2170050" y="5801646"/>
            <a:chExt cx="171216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1CE1F2E-1CDC-44AF-BE67-471B08133C05}"/>
                    </a:ext>
                  </a:extLst>
                </p14:cNvPr>
                <p14:cNvContentPartPr/>
                <p14:nvPr/>
              </p14:nvContentPartPr>
              <p14:xfrm>
                <a:off x="2299650" y="5996406"/>
                <a:ext cx="46440" cy="149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1CE1F2E-1CDC-44AF-BE67-471B08133C0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95330" y="5992086"/>
                  <a:ext cx="55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DF7D612-1736-4060-9F3B-211E7287D881}"/>
                    </a:ext>
                  </a:extLst>
                </p14:cNvPr>
                <p14:cNvContentPartPr/>
                <p14:nvPr/>
              </p14:nvContentPartPr>
              <p14:xfrm>
                <a:off x="2279850" y="6014406"/>
                <a:ext cx="110520" cy="136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DF7D612-1736-4060-9F3B-211E7287D88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75530" y="6010086"/>
                  <a:ext cx="11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874EA11-9334-4470-BDAD-09839202B6E5}"/>
                    </a:ext>
                  </a:extLst>
                </p14:cNvPr>
                <p14:cNvContentPartPr/>
                <p14:nvPr/>
              </p14:nvContentPartPr>
              <p14:xfrm>
                <a:off x="2440770" y="6139686"/>
                <a:ext cx="21600" cy="71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874EA11-9334-4470-BDAD-09839202B6E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36450" y="6135366"/>
                  <a:ext cx="30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63E8AF5-BABB-4F15-A0F4-5D46A2F8A155}"/>
                    </a:ext>
                  </a:extLst>
                </p14:cNvPr>
                <p14:cNvContentPartPr/>
                <p14:nvPr/>
              </p14:nvContentPartPr>
              <p14:xfrm>
                <a:off x="2553090" y="6159846"/>
                <a:ext cx="177120" cy="23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63E8AF5-BABB-4F15-A0F4-5D46A2F8A15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48770" y="6155526"/>
                  <a:ext cx="185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D90AB77-9F23-4FFF-8D38-EE65F530E632}"/>
                    </a:ext>
                  </a:extLst>
                </p14:cNvPr>
                <p14:cNvContentPartPr/>
                <p14:nvPr/>
              </p14:nvContentPartPr>
              <p14:xfrm>
                <a:off x="2947290" y="6007206"/>
                <a:ext cx="109080" cy="16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D90AB77-9F23-4FFF-8D38-EE65F530E6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42970" y="6002886"/>
                  <a:ext cx="117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3AB60F9-54CF-4969-AF64-4F5D474B7C9A}"/>
                    </a:ext>
                  </a:extLst>
                </p14:cNvPr>
                <p14:cNvContentPartPr/>
                <p14:nvPr/>
              </p14:nvContentPartPr>
              <p14:xfrm>
                <a:off x="3116130" y="6181086"/>
                <a:ext cx="83880" cy="10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3AB60F9-54CF-4969-AF64-4F5D474B7C9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11810" y="6176766"/>
                  <a:ext cx="92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C6D8CC5-1179-4D68-A6AA-74AA3C3C5EC0}"/>
                    </a:ext>
                  </a:extLst>
                </p14:cNvPr>
                <p14:cNvContentPartPr/>
                <p14:nvPr/>
              </p14:nvContentPartPr>
              <p14:xfrm>
                <a:off x="3230610" y="6140406"/>
                <a:ext cx="39960" cy="151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C6D8CC5-1179-4D68-A6AA-74AA3C3C5EC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26290" y="6136086"/>
                  <a:ext cx="48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10EBB37-F899-4B5B-B901-97F4CD7BB6C6}"/>
                    </a:ext>
                  </a:extLst>
                </p14:cNvPr>
                <p14:cNvContentPartPr/>
                <p14:nvPr/>
              </p14:nvContentPartPr>
              <p14:xfrm>
                <a:off x="3306210" y="6166686"/>
                <a:ext cx="102600" cy="148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10EBB37-F899-4B5B-B901-97F4CD7BB6C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01890" y="6162366"/>
                  <a:ext cx="111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8A44B2-F0F6-4070-94E4-2866ECDE0C54}"/>
                    </a:ext>
                  </a:extLst>
                </p14:cNvPr>
                <p14:cNvContentPartPr/>
                <p14:nvPr/>
              </p14:nvContentPartPr>
              <p14:xfrm>
                <a:off x="3445170" y="6221406"/>
                <a:ext cx="46800" cy="222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8A44B2-F0F6-4070-94E4-2866ECDE0C5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40850" y="6217086"/>
                  <a:ext cx="55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F7295DB-FFF4-421E-8753-92EDE0607BC5}"/>
                    </a:ext>
                  </a:extLst>
                </p14:cNvPr>
                <p14:cNvContentPartPr/>
                <p14:nvPr/>
              </p14:nvContentPartPr>
              <p14:xfrm>
                <a:off x="3546690" y="6249486"/>
                <a:ext cx="90360" cy="93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F7295DB-FFF4-421E-8753-92EDE0607BC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42370" y="6245166"/>
                  <a:ext cx="99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40D4E71-E263-4C0D-A799-F14E26260942}"/>
                    </a:ext>
                  </a:extLst>
                </p14:cNvPr>
                <p14:cNvContentPartPr/>
                <p14:nvPr/>
              </p14:nvContentPartPr>
              <p14:xfrm>
                <a:off x="3678090" y="6171006"/>
                <a:ext cx="73800" cy="223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40D4E71-E263-4C0D-A799-F14E2626094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73770" y="6166686"/>
                  <a:ext cx="82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96F1065-4482-479F-9087-2959B7C37535}"/>
                    </a:ext>
                  </a:extLst>
                </p14:cNvPr>
                <p14:cNvContentPartPr/>
                <p14:nvPr/>
              </p14:nvContentPartPr>
              <p14:xfrm>
                <a:off x="2170050" y="5801646"/>
                <a:ext cx="1712160" cy="723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96F1065-4482-479F-9087-2959B7C3753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65730" y="5797326"/>
                  <a:ext cx="1720800" cy="73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F32DCE5-EE01-4B13-9F24-6FABB1D5C75A}"/>
                  </a:ext>
                </a:extLst>
              </p14:cNvPr>
              <p14:cNvContentPartPr/>
              <p14:nvPr/>
            </p14:nvContentPartPr>
            <p14:xfrm>
              <a:off x="3520410" y="3003006"/>
              <a:ext cx="1024560" cy="4179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F32DCE5-EE01-4B13-9F24-6FABB1D5C75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516090" y="2998686"/>
                <a:ext cx="1033200" cy="42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D2F4BDFE-0D35-4368-9675-5FE08109D71A}"/>
              </a:ext>
            </a:extLst>
          </p:cNvPr>
          <p:cNvGrpSpPr/>
          <p:nvPr/>
        </p:nvGrpSpPr>
        <p:grpSpPr>
          <a:xfrm>
            <a:off x="7287090" y="5607966"/>
            <a:ext cx="906120" cy="191880"/>
            <a:chOff x="7287090" y="5607966"/>
            <a:chExt cx="9061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930FA5B-36A1-4F9D-9C83-37892334B9A0}"/>
                    </a:ext>
                  </a:extLst>
                </p14:cNvPr>
                <p14:cNvContentPartPr/>
                <p14:nvPr/>
              </p14:nvContentPartPr>
              <p14:xfrm>
                <a:off x="7287090" y="5609406"/>
                <a:ext cx="46440" cy="182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930FA5B-36A1-4F9D-9C83-37892334B9A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82770" y="5605086"/>
                  <a:ext cx="55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DD2FC21-3318-4E16-B7C5-9A1ED86B6375}"/>
                    </a:ext>
                  </a:extLst>
                </p14:cNvPr>
                <p14:cNvContentPartPr/>
                <p14:nvPr/>
              </p14:nvContentPartPr>
              <p14:xfrm>
                <a:off x="7320570" y="5653686"/>
                <a:ext cx="119160" cy="131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DD2FC21-3318-4E16-B7C5-9A1ED86B63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16250" y="5649366"/>
                  <a:ext cx="127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AE1A785-2D9D-44B9-BB01-0AC419725A59}"/>
                    </a:ext>
                  </a:extLst>
                </p14:cNvPr>
                <p14:cNvContentPartPr/>
                <p14:nvPr/>
              </p14:nvContentPartPr>
              <p14:xfrm>
                <a:off x="7462050" y="5753766"/>
                <a:ext cx="57240" cy="3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AE1A785-2D9D-44B9-BB01-0AC419725A5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57730" y="5749446"/>
                  <a:ext cx="65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256C6C7-E868-4C69-9EC1-0697AD5E4DA4}"/>
                    </a:ext>
                  </a:extLst>
                </p14:cNvPr>
                <p14:cNvContentPartPr/>
                <p14:nvPr/>
              </p14:nvContentPartPr>
              <p14:xfrm>
                <a:off x="7596690" y="5667006"/>
                <a:ext cx="118800" cy="104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256C6C7-E868-4C69-9EC1-0697AD5E4DA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92370" y="5662686"/>
                  <a:ext cx="12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4FF9AD4-1106-4D1B-86EA-542E6F28F73F}"/>
                    </a:ext>
                  </a:extLst>
                </p14:cNvPr>
                <p14:cNvContentPartPr/>
                <p14:nvPr/>
              </p14:nvContentPartPr>
              <p14:xfrm>
                <a:off x="7749330" y="5680686"/>
                <a:ext cx="129600" cy="10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4FF9AD4-1106-4D1B-86EA-542E6F28F73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45010" y="5676366"/>
                  <a:ext cx="138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1D6568-D77D-4E75-9EC6-06CC4EDB0E2A}"/>
                    </a:ext>
                  </a:extLst>
                </p14:cNvPr>
                <p14:cNvContentPartPr/>
                <p14:nvPr/>
              </p14:nvContentPartPr>
              <p14:xfrm>
                <a:off x="7894770" y="5607966"/>
                <a:ext cx="92880" cy="158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1D6568-D77D-4E75-9EC6-06CC4EDB0E2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90450" y="5603646"/>
                  <a:ext cx="10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5564322-6D1D-47F9-8C87-59A526E30B55}"/>
                    </a:ext>
                  </a:extLst>
                </p14:cNvPr>
                <p14:cNvContentPartPr/>
                <p14:nvPr/>
              </p14:nvContentPartPr>
              <p14:xfrm>
                <a:off x="8019330" y="5674206"/>
                <a:ext cx="173880" cy="113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5564322-6D1D-47F9-8C87-59A526E30B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15010" y="5669886"/>
                  <a:ext cx="182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A8B25A1-E513-4AF2-87B5-0936EC7A789D}"/>
                    </a:ext>
                  </a:extLst>
                </p14:cNvPr>
                <p14:cNvContentPartPr/>
                <p14:nvPr/>
              </p14:nvContentPartPr>
              <p14:xfrm>
                <a:off x="8101410" y="5704086"/>
                <a:ext cx="75240" cy="95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A8B25A1-E513-4AF2-87B5-0936EC7A789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97090" y="5699766"/>
                  <a:ext cx="838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6E27F50-0058-41E4-AEAB-5DFC8AF00694}"/>
              </a:ext>
            </a:extLst>
          </p:cNvPr>
          <p:cNvGrpSpPr/>
          <p:nvPr/>
        </p:nvGrpSpPr>
        <p:grpSpPr>
          <a:xfrm>
            <a:off x="8372490" y="5674926"/>
            <a:ext cx="539640" cy="116640"/>
            <a:chOff x="8372490" y="5674926"/>
            <a:chExt cx="53964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B666219-BEA7-4A04-A092-466D9972B76F}"/>
                    </a:ext>
                  </a:extLst>
                </p14:cNvPr>
                <p14:cNvContentPartPr/>
                <p14:nvPr/>
              </p14:nvContentPartPr>
              <p14:xfrm>
                <a:off x="8372490" y="5674926"/>
                <a:ext cx="104400" cy="11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B666219-BEA7-4A04-A092-466D9972B7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68170" y="5670606"/>
                  <a:ext cx="113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3CB30F8-0955-44BB-843D-C88CE79455CE}"/>
                    </a:ext>
                  </a:extLst>
                </p14:cNvPr>
                <p14:cNvContentPartPr/>
                <p14:nvPr/>
              </p14:nvContentPartPr>
              <p14:xfrm>
                <a:off x="8498490" y="5693646"/>
                <a:ext cx="172800" cy="96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3CB30F8-0955-44BB-843D-C88CE79455C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94170" y="5689326"/>
                  <a:ext cx="181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8CD7A2D-6C10-4E31-967B-7B74FEA3D489}"/>
                    </a:ext>
                  </a:extLst>
                </p14:cNvPr>
                <p14:cNvContentPartPr/>
                <p14:nvPr/>
              </p14:nvContentPartPr>
              <p14:xfrm>
                <a:off x="8693970" y="5679246"/>
                <a:ext cx="218160" cy="92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8CD7A2D-6C10-4E31-967B-7B74FEA3D48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89650" y="5674926"/>
                  <a:ext cx="2268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1426B34-B481-4EE6-87D3-068BEA5DB51D}"/>
              </a:ext>
            </a:extLst>
          </p:cNvPr>
          <p:cNvGrpSpPr/>
          <p:nvPr/>
        </p:nvGrpSpPr>
        <p:grpSpPr>
          <a:xfrm>
            <a:off x="7212210" y="6192606"/>
            <a:ext cx="579240" cy="172440"/>
            <a:chOff x="7212210" y="6192606"/>
            <a:chExt cx="57924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930CDD6-E957-4C99-9EC1-202891AE2408}"/>
                    </a:ext>
                  </a:extLst>
                </p14:cNvPr>
                <p14:cNvContentPartPr/>
                <p14:nvPr/>
              </p14:nvContentPartPr>
              <p14:xfrm>
                <a:off x="7212210" y="6245886"/>
                <a:ext cx="120960" cy="11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930CDD6-E957-4C99-9EC1-202891AE240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07890" y="6241566"/>
                  <a:ext cx="12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6323E23-AEED-49FD-9D85-CFEB1C570E37}"/>
                    </a:ext>
                  </a:extLst>
                </p14:cNvPr>
                <p14:cNvContentPartPr/>
                <p14:nvPr/>
              </p14:nvContentPartPr>
              <p14:xfrm>
                <a:off x="7371690" y="6231486"/>
                <a:ext cx="96480" cy="93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6323E23-AEED-49FD-9D85-CFEB1C570E3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67370" y="6227166"/>
                  <a:ext cx="105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9C98B1D-FCCF-4A58-9343-7F58DC635C78}"/>
                    </a:ext>
                  </a:extLst>
                </p14:cNvPr>
                <p14:cNvContentPartPr/>
                <p14:nvPr/>
              </p14:nvContentPartPr>
              <p14:xfrm>
                <a:off x="7506330" y="6192606"/>
                <a:ext cx="31320" cy="126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9C98B1D-FCCF-4A58-9343-7F58DC635C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02010" y="6188286"/>
                  <a:ext cx="39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F0E8A13-152D-4B7A-B28E-065B59722097}"/>
                    </a:ext>
                  </a:extLst>
                </p14:cNvPr>
                <p14:cNvContentPartPr/>
                <p14:nvPr/>
              </p14:nvContentPartPr>
              <p14:xfrm>
                <a:off x="7612890" y="6213486"/>
                <a:ext cx="75960" cy="109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F0E8A13-152D-4B7A-B28E-065B597220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08570" y="6209166"/>
                  <a:ext cx="84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5FB0BCE-AD81-4F44-8327-9E14BBEC59A8}"/>
                    </a:ext>
                  </a:extLst>
                </p14:cNvPr>
                <p14:cNvContentPartPr/>
                <p14:nvPr/>
              </p14:nvContentPartPr>
              <p14:xfrm>
                <a:off x="7727370" y="6215286"/>
                <a:ext cx="64080" cy="111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5FB0BCE-AD81-4F44-8327-9E14BBEC59A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23050" y="6210966"/>
                  <a:ext cx="727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241935C-E96C-41B6-986D-7C9EC7965DA5}"/>
              </a:ext>
            </a:extLst>
          </p:cNvPr>
          <p:cNvGrpSpPr/>
          <p:nvPr/>
        </p:nvGrpSpPr>
        <p:grpSpPr>
          <a:xfrm>
            <a:off x="8200770" y="6106566"/>
            <a:ext cx="342360" cy="315000"/>
            <a:chOff x="8200770" y="6106566"/>
            <a:chExt cx="3423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197A506-BD0D-45D7-AECC-9FEEADAD5BDB}"/>
                    </a:ext>
                  </a:extLst>
                </p14:cNvPr>
                <p14:cNvContentPartPr/>
                <p14:nvPr/>
              </p14:nvContentPartPr>
              <p14:xfrm>
                <a:off x="8200770" y="6290166"/>
                <a:ext cx="140400" cy="131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197A506-BD0D-45D7-AECC-9FEEADAD5BD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96450" y="6285846"/>
                  <a:ext cx="14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C78C11E-CD37-4AD2-A671-60E3694E8F35}"/>
                    </a:ext>
                  </a:extLst>
                </p14:cNvPr>
                <p14:cNvContentPartPr/>
                <p14:nvPr/>
              </p14:nvContentPartPr>
              <p14:xfrm>
                <a:off x="8378610" y="6125286"/>
                <a:ext cx="104400" cy="110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C78C11E-CD37-4AD2-A671-60E3694E8F3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74290" y="6120966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10902C2-C7FC-4A5C-ACDF-998E59B3E6B5}"/>
                    </a:ext>
                  </a:extLst>
                </p14:cNvPr>
                <p14:cNvContentPartPr/>
                <p14:nvPr/>
              </p14:nvContentPartPr>
              <p14:xfrm>
                <a:off x="8398050" y="6106566"/>
                <a:ext cx="29880" cy="195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10902C2-C7FC-4A5C-ACDF-998E59B3E6B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93730" y="6102246"/>
                  <a:ext cx="38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5211DDA-C884-4568-A221-A4050979CE75}"/>
                    </a:ext>
                  </a:extLst>
                </p14:cNvPr>
                <p14:cNvContentPartPr/>
                <p14:nvPr/>
              </p14:nvContentPartPr>
              <p14:xfrm>
                <a:off x="8417850" y="6164886"/>
                <a:ext cx="125280" cy="88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5211DDA-C884-4568-A221-A4050979CE7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13530" y="6160566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AF349D5-6E97-4A84-BAA2-D27ACC9926A1}"/>
              </a:ext>
            </a:extLst>
          </p:cNvPr>
          <p:cNvGrpSpPr/>
          <p:nvPr/>
        </p:nvGrpSpPr>
        <p:grpSpPr>
          <a:xfrm>
            <a:off x="9199410" y="6120246"/>
            <a:ext cx="457920" cy="222120"/>
            <a:chOff x="9199410" y="6120246"/>
            <a:chExt cx="4579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4E323ED-B624-46C1-92A6-B46659D8DE1E}"/>
                    </a:ext>
                  </a:extLst>
                </p14:cNvPr>
                <p14:cNvContentPartPr/>
                <p14:nvPr/>
              </p14:nvContentPartPr>
              <p14:xfrm>
                <a:off x="9199410" y="6133926"/>
                <a:ext cx="184320" cy="44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4E323ED-B624-46C1-92A6-B46659D8DE1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95090" y="6129606"/>
                  <a:ext cx="192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04057D6-7B20-4CE8-8D8A-3BB86BABA1A1}"/>
                    </a:ext>
                  </a:extLst>
                </p14:cNvPr>
                <p14:cNvContentPartPr/>
                <p14:nvPr/>
              </p14:nvContentPartPr>
              <p14:xfrm>
                <a:off x="9239370" y="6151926"/>
                <a:ext cx="126360" cy="185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04057D6-7B20-4CE8-8D8A-3BB86BABA1A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235050" y="6147606"/>
                  <a:ext cx="135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2E01C7C-86B7-49B9-8E7E-3A64B186AD06}"/>
                    </a:ext>
                  </a:extLst>
                </p14:cNvPr>
                <p14:cNvContentPartPr/>
                <p14:nvPr/>
              </p14:nvContentPartPr>
              <p14:xfrm>
                <a:off x="9426210" y="6148326"/>
                <a:ext cx="35280" cy="176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2E01C7C-86B7-49B9-8E7E-3A64B186AD0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421890" y="6144006"/>
                  <a:ext cx="43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AD360A3-78CA-4FBC-95C0-E39025D4EB88}"/>
                    </a:ext>
                  </a:extLst>
                </p14:cNvPr>
                <p14:cNvContentPartPr/>
                <p14:nvPr/>
              </p14:nvContentPartPr>
              <p14:xfrm>
                <a:off x="9423690" y="6120246"/>
                <a:ext cx="233640" cy="97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AD360A3-78CA-4FBC-95C0-E39025D4EB8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419370" y="6115926"/>
                  <a:ext cx="242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FDC7AF0-C73F-4C51-97EF-411490160E95}"/>
                    </a:ext>
                  </a:extLst>
                </p14:cNvPr>
                <p14:cNvContentPartPr/>
                <p14:nvPr/>
              </p14:nvContentPartPr>
              <p14:xfrm>
                <a:off x="9589290" y="6132126"/>
                <a:ext cx="33120" cy="210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FDC7AF0-C73F-4C51-97EF-411490160E9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584970" y="6127806"/>
                  <a:ext cx="417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9F66768-169F-4ED6-9033-A19E9B3CA279}"/>
              </a:ext>
            </a:extLst>
          </p:cNvPr>
          <p:cNvGrpSpPr/>
          <p:nvPr/>
        </p:nvGrpSpPr>
        <p:grpSpPr>
          <a:xfrm>
            <a:off x="10077450" y="6043926"/>
            <a:ext cx="495360" cy="348840"/>
            <a:chOff x="10077450" y="6043926"/>
            <a:chExt cx="4953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789C7D8-D591-40D9-AC72-6EA47CB57799}"/>
                    </a:ext>
                  </a:extLst>
                </p14:cNvPr>
                <p14:cNvContentPartPr/>
                <p14:nvPr/>
              </p14:nvContentPartPr>
              <p14:xfrm>
                <a:off x="10077450" y="6243366"/>
                <a:ext cx="150120" cy="149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789C7D8-D591-40D9-AC72-6EA47CB5779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73130" y="6239046"/>
                  <a:ext cx="158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AFC4BEA-B87A-4126-BDE0-D14EE37332CA}"/>
                    </a:ext>
                  </a:extLst>
                </p14:cNvPr>
                <p14:cNvContentPartPr/>
                <p14:nvPr/>
              </p14:nvContentPartPr>
              <p14:xfrm>
                <a:off x="10193370" y="6043926"/>
                <a:ext cx="41400" cy="148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AFC4BEA-B87A-4126-BDE0-D14EE37332C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189050" y="6039606"/>
                  <a:ext cx="50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C5E1B2F-E582-4C97-B5CF-D170E1D4F308}"/>
                    </a:ext>
                  </a:extLst>
                </p14:cNvPr>
                <p14:cNvContentPartPr/>
                <p14:nvPr/>
              </p14:nvContentPartPr>
              <p14:xfrm>
                <a:off x="10193730" y="6090006"/>
                <a:ext cx="103320" cy="79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C5E1B2F-E582-4C97-B5CF-D170E1D4F30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89410" y="6085686"/>
                  <a:ext cx="111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755A89F-62A5-4E25-B6C4-CB11F695613E}"/>
                    </a:ext>
                  </a:extLst>
                </p14:cNvPr>
                <p14:cNvContentPartPr/>
                <p14:nvPr/>
              </p14:nvContentPartPr>
              <p14:xfrm>
                <a:off x="10303530" y="6284766"/>
                <a:ext cx="34920" cy="10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755A89F-62A5-4E25-B6C4-CB11F695613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99210" y="6280446"/>
                  <a:ext cx="43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9EA9D7C-ABF7-4645-8457-3C10FFCF1C1A}"/>
                    </a:ext>
                  </a:extLst>
                </p14:cNvPr>
                <p14:cNvContentPartPr/>
                <p14:nvPr/>
              </p14:nvContentPartPr>
              <p14:xfrm>
                <a:off x="10410810" y="6234726"/>
                <a:ext cx="162000" cy="128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9EA9D7C-ABF7-4645-8457-3C10FFCF1C1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06490" y="6230406"/>
                  <a:ext cx="17064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902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Sublinear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297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Massive data set, can’t afford to read once or store all the data.</a:t>
            </a:r>
          </a:p>
          <a:p>
            <a:endParaRPr lang="en-CA" sz="2000" dirty="0"/>
          </a:p>
          <a:p>
            <a:r>
              <a:rPr lang="en-CA" sz="2000" dirty="0"/>
              <a:t>Like to design sublinear time or sublinear space algorithms with nontrivial guarantees.</a:t>
            </a:r>
          </a:p>
          <a:p>
            <a:endParaRPr lang="en-CA" sz="2000" dirty="0"/>
          </a:p>
          <a:p>
            <a:r>
              <a:rPr lang="en-CA" sz="2000" dirty="0"/>
              <a:t>Randomness is crucial, most tasks are impossible in the deterministic setting.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We study some sublinear space algorithms, in the data streaming setting.</a:t>
            </a:r>
          </a:p>
          <a:p>
            <a:endParaRPr lang="en-CA" sz="2000" dirty="0"/>
          </a:p>
          <a:p>
            <a:r>
              <a:rPr lang="en-CA" sz="2000" dirty="0"/>
              <a:t>For example, a router can’t store all the traffic data but still like to have some useful statistics.</a:t>
            </a:r>
          </a:p>
          <a:p>
            <a:endParaRPr lang="en-CA" sz="2000" dirty="0"/>
          </a:p>
          <a:p>
            <a:r>
              <a:rPr lang="en-CA" sz="2000" dirty="0"/>
              <a:t>We will see three examples in the data streaming setting, one today and two next time.</a:t>
            </a:r>
          </a:p>
        </p:txBody>
      </p:sp>
    </p:spTree>
    <p:extLst>
      <p:ext uri="{BB962C8B-B14F-4D97-AF65-F5344CB8AC3E}">
        <p14:creationId xmlns:p14="http://schemas.microsoft.com/office/powerpoint/2010/main" val="8994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Heavy Hitters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297258" cy="3405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a data stream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CA" sz="2000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is the ID of the t-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item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is the weight associated with it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= IP-address,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= number of bytes transmitted).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Our goal is to report all heavy hitters of this data stream.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 be the total weight (e.g. total traffic) of the data stream.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an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𝐶𝑜𝑢𝑛𝑡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brk m:alnAt="23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 be the total weight from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Given a threshold q, we say an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a </a:t>
                </a:r>
                <a:r>
                  <a:rPr lang="en-CA" sz="2000" u="sng" dirty="0"/>
                  <a:t>heavy hitter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𝐶𝑜𝑢𝑛𝑡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297258" cy="3405997"/>
              </a:xfrm>
              <a:prstGeom prst="rect">
                <a:avLst/>
              </a:prstGeom>
              <a:blipFill>
                <a:blip r:embed="rId2"/>
                <a:stretch>
                  <a:fillRect l="-592" t="-1073" b="-10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4DC4A7-CE37-4DC5-A348-3E263790085F}"/>
                  </a:ext>
                </a:extLst>
              </p14:cNvPr>
              <p14:cNvContentPartPr/>
              <p14:nvPr/>
            </p14:nvContentPartPr>
            <p14:xfrm>
              <a:off x="5853960" y="259200"/>
              <a:ext cx="1339560" cy="59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4DC4A7-CE37-4DC5-A348-3E26379008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4600" y="249840"/>
                <a:ext cx="1358280" cy="6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1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29725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would like to design a sublinear space algorithm with the following guarantees:</a:t>
                </a:r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All heavy hitters are reported.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𝐶𝑜𝑢𝑛𝑡</m:t>
                    </m:r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, then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reported with probability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297258" cy="1631216"/>
              </a:xfrm>
              <a:prstGeom prst="rect">
                <a:avLst/>
              </a:prstGeom>
              <a:blipFill>
                <a:blip r:embed="rId2"/>
                <a:stretch>
                  <a:fillRect l="-651" t="-2247" b="-59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9872E7-1990-4E17-90C1-D416D6905A29}"/>
                  </a:ext>
                </a:extLst>
              </p14:cNvPr>
              <p14:cNvContentPartPr/>
              <p14:nvPr/>
            </p14:nvContentPartPr>
            <p14:xfrm>
              <a:off x="2325210" y="2806446"/>
              <a:ext cx="114120" cy="1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9872E7-1990-4E17-90C1-D416D6905A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0890" y="2802126"/>
                <a:ext cx="122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BE455C-326E-4943-93E7-BE69C1C50354}"/>
                  </a:ext>
                </a:extLst>
              </p14:cNvPr>
              <p14:cNvContentPartPr/>
              <p14:nvPr/>
            </p14:nvContentPartPr>
            <p14:xfrm>
              <a:off x="3106770" y="2831286"/>
              <a:ext cx="182160" cy="1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BE455C-326E-4943-93E7-BE69C1C50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2450" y="2826966"/>
                <a:ext cx="190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AF6F26-15F2-4C6E-9EE5-B8CF0A61DF10}"/>
                  </a:ext>
                </a:extLst>
              </p14:cNvPr>
              <p14:cNvContentPartPr/>
              <p14:nvPr/>
            </p14:nvContentPartPr>
            <p14:xfrm>
              <a:off x="3564330" y="2817246"/>
              <a:ext cx="293400" cy="3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AF6F26-15F2-4C6E-9EE5-B8CF0A61DF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0010" y="2812926"/>
                <a:ext cx="3020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51064B7-E42A-44E1-B8B5-26001CD33916}"/>
              </a:ext>
            </a:extLst>
          </p:cNvPr>
          <p:cNvGrpSpPr/>
          <p:nvPr/>
        </p:nvGrpSpPr>
        <p:grpSpPr>
          <a:xfrm>
            <a:off x="4126290" y="3444366"/>
            <a:ext cx="549000" cy="294480"/>
            <a:chOff x="4126290" y="3444366"/>
            <a:chExt cx="5490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693139-955D-4EFB-AD5A-CF605AFCDEAF}"/>
                    </a:ext>
                  </a:extLst>
                </p14:cNvPr>
                <p14:cNvContentPartPr/>
                <p14:nvPr/>
              </p14:nvContentPartPr>
              <p14:xfrm>
                <a:off x="4160850" y="3444366"/>
                <a:ext cx="71280" cy="29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693139-955D-4EFB-AD5A-CF605AFCDE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56530" y="3440046"/>
                  <a:ext cx="79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C07CA5-73D8-4130-AAF6-81BC1EE413C7}"/>
                    </a:ext>
                  </a:extLst>
                </p14:cNvPr>
                <p14:cNvContentPartPr/>
                <p14:nvPr/>
              </p14:nvContentPartPr>
              <p14:xfrm>
                <a:off x="4126290" y="3560646"/>
                <a:ext cx="251280" cy="8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C07CA5-73D8-4130-AAF6-81BC1EE413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21970" y="3556326"/>
                  <a:ext cx="25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BE6813-C484-4492-848A-7EBE64660740}"/>
                    </a:ext>
                  </a:extLst>
                </p14:cNvPr>
                <p14:cNvContentPartPr/>
                <p14:nvPr/>
              </p14:nvContentPartPr>
              <p14:xfrm>
                <a:off x="4386930" y="3567846"/>
                <a:ext cx="288360" cy="7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BE6813-C484-4492-848A-7EBE646607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82610" y="3563526"/>
                  <a:ext cx="2970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AAACB3-0C85-4263-91BC-B9BD2AFF6665}"/>
              </a:ext>
            </a:extLst>
          </p:cNvPr>
          <p:cNvGrpSpPr/>
          <p:nvPr/>
        </p:nvGrpSpPr>
        <p:grpSpPr>
          <a:xfrm>
            <a:off x="2775570" y="3323046"/>
            <a:ext cx="1186560" cy="416160"/>
            <a:chOff x="2775570" y="3323046"/>
            <a:chExt cx="11865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B7D650-7481-4857-9729-2934EF0E2CFC}"/>
                    </a:ext>
                  </a:extLst>
                </p14:cNvPr>
                <p14:cNvContentPartPr/>
                <p14:nvPr/>
              </p14:nvContentPartPr>
              <p14:xfrm>
                <a:off x="2808690" y="3541566"/>
                <a:ext cx="43560" cy="10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B7D650-7481-4857-9729-2934EF0E2C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4370" y="3537246"/>
                  <a:ext cx="52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974118-EF0A-466B-923C-51F0A4B97AB1}"/>
                    </a:ext>
                  </a:extLst>
                </p14:cNvPr>
                <p14:cNvContentPartPr/>
                <p14:nvPr/>
              </p14:nvContentPartPr>
              <p14:xfrm>
                <a:off x="2775570" y="3441846"/>
                <a:ext cx="403200" cy="21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974118-EF0A-466B-923C-51F0A4B97A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71250" y="3437526"/>
                  <a:ext cx="411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CEA87B-D670-4724-B36E-4D2157F6D061}"/>
                    </a:ext>
                  </a:extLst>
                </p14:cNvPr>
                <p14:cNvContentPartPr/>
                <p14:nvPr/>
              </p14:nvContentPartPr>
              <p14:xfrm>
                <a:off x="3223410" y="3525006"/>
                <a:ext cx="84960" cy="9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CEA87B-D670-4724-B36E-4D2157F6D0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9090" y="3520686"/>
                  <a:ext cx="93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6B93BC-B88C-4B30-B4E8-5338C061F44A}"/>
                    </a:ext>
                  </a:extLst>
                </p14:cNvPr>
                <p14:cNvContentPartPr/>
                <p14:nvPr/>
              </p14:nvContentPartPr>
              <p14:xfrm>
                <a:off x="3531930" y="3440046"/>
                <a:ext cx="144000" cy="29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6B93BC-B88C-4B30-B4E8-5338C061F4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7610" y="3435726"/>
                  <a:ext cx="152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869F9E-57E0-4E0F-89B9-B4AF8377782E}"/>
                    </a:ext>
                  </a:extLst>
                </p14:cNvPr>
                <p14:cNvContentPartPr/>
                <p14:nvPr/>
              </p14:nvContentPartPr>
              <p14:xfrm>
                <a:off x="3701850" y="3568926"/>
                <a:ext cx="93600" cy="6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869F9E-57E0-4E0F-89B9-B4AF837778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97530" y="3564606"/>
                  <a:ext cx="10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049FBF-AFF6-4605-B73F-3B7A75059E17}"/>
                    </a:ext>
                  </a:extLst>
                </p14:cNvPr>
                <p14:cNvContentPartPr/>
                <p14:nvPr/>
              </p14:nvContentPartPr>
              <p14:xfrm>
                <a:off x="3814530" y="3545886"/>
                <a:ext cx="63000" cy="8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049FBF-AFF6-4605-B73F-3B7A75059E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10210" y="3541566"/>
                  <a:ext cx="71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891187-591F-44BE-85A4-642926604611}"/>
                    </a:ext>
                  </a:extLst>
                </p14:cNvPr>
                <p14:cNvContentPartPr/>
                <p14:nvPr/>
              </p14:nvContentPartPr>
              <p14:xfrm>
                <a:off x="3447690" y="3329166"/>
                <a:ext cx="3996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891187-591F-44BE-85A4-6429266046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43370" y="3324846"/>
                  <a:ext cx="4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A756A9-1CDA-4634-B7C6-2D5F200CCEEC}"/>
                    </a:ext>
                  </a:extLst>
                </p14:cNvPr>
                <p14:cNvContentPartPr/>
                <p14:nvPr/>
              </p14:nvContentPartPr>
              <p14:xfrm>
                <a:off x="3515730" y="3323046"/>
                <a:ext cx="396000" cy="4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A756A9-1CDA-4634-B7C6-2D5F200CCE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11410" y="3318726"/>
                  <a:ext cx="404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0E94E7-9FA0-4813-9DAD-1D8D6AF645AB}"/>
                    </a:ext>
                  </a:extLst>
                </p14:cNvPr>
                <p14:cNvContentPartPr/>
                <p14:nvPr/>
              </p14:nvContentPartPr>
              <p14:xfrm>
                <a:off x="3911370" y="3337806"/>
                <a:ext cx="50760" cy="56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0E94E7-9FA0-4813-9DAD-1D8D6AF645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07050" y="3333486"/>
                  <a:ext cx="5940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D0BB3FE-927C-4A80-BE06-0BBE61725DAD}"/>
                  </a:ext>
                </a:extLst>
              </p14:cNvPr>
              <p14:cNvContentPartPr/>
              <p14:nvPr/>
            </p14:nvContentPartPr>
            <p14:xfrm>
              <a:off x="4925850" y="3591966"/>
              <a:ext cx="11628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D0BB3FE-927C-4A80-BE06-0BBE61725DA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21530" y="3587646"/>
                <a:ext cx="1249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8E14DD0-C766-48B5-9A73-7057DC4B29F7}"/>
              </a:ext>
            </a:extLst>
          </p:cNvPr>
          <p:cNvGrpSpPr/>
          <p:nvPr/>
        </p:nvGrpSpPr>
        <p:grpSpPr>
          <a:xfrm>
            <a:off x="5273610" y="3514566"/>
            <a:ext cx="560160" cy="298800"/>
            <a:chOff x="5273610" y="3514566"/>
            <a:chExt cx="5601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428F80-AD7C-408B-AC83-F39A236869B9}"/>
                    </a:ext>
                  </a:extLst>
                </p14:cNvPr>
                <p14:cNvContentPartPr/>
                <p14:nvPr/>
              </p14:nvContentPartPr>
              <p14:xfrm>
                <a:off x="5273610" y="3514566"/>
                <a:ext cx="115200" cy="14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428F80-AD7C-408B-AC83-F39A236869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9290" y="3510246"/>
                  <a:ext cx="123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17231E-A99B-4706-B4C4-F92365896239}"/>
                    </a:ext>
                  </a:extLst>
                </p14:cNvPr>
                <p14:cNvContentPartPr/>
                <p14:nvPr/>
              </p14:nvContentPartPr>
              <p14:xfrm>
                <a:off x="5403930" y="3584406"/>
                <a:ext cx="194400" cy="9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17231E-A99B-4706-B4C4-F923658962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99610" y="3580086"/>
                  <a:ext cx="203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A615FD-E034-4010-8AFD-50900B877AB1}"/>
                    </a:ext>
                  </a:extLst>
                </p14:cNvPr>
                <p14:cNvContentPartPr/>
                <p14:nvPr/>
              </p14:nvContentPartPr>
              <p14:xfrm>
                <a:off x="5617770" y="3582606"/>
                <a:ext cx="64080" cy="7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A615FD-E034-4010-8AFD-50900B877A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13450" y="3578286"/>
                  <a:ext cx="72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FF5E80-4697-4A67-84EB-97872198D187}"/>
                    </a:ext>
                  </a:extLst>
                </p14:cNvPr>
                <p14:cNvContentPartPr/>
                <p14:nvPr/>
              </p14:nvContentPartPr>
              <p14:xfrm>
                <a:off x="5714250" y="3586926"/>
                <a:ext cx="119520" cy="22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FF5E80-4697-4A67-84EB-97872198D1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9930" y="3582606"/>
                  <a:ext cx="1281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206F98-3303-4481-BF04-46CC87C93E2C}"/>
              </a:ext>
            </a:extLst>
          </p:cNvPr>
          <p:cNvGrpSpPr/>
          <p:nvPr/>
        </p:nvGrpSpPr>
        <p:grpSpPr>
          <a:xfrm>
            <a:off x="6046890" y="3523206"/>
            <a:ext cx="633600" cy="165240"/>
            <a:chOff x="6046890" y="3523206"/>
            <a:chExt cx="6336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F5083B-D036-49C1-942A-A9151B63CBC9}"/>
                    </a:ext>
                  </a:extLst>
                </p14:cNvPr>
                <p14:cNvContentPartPr/>
                <p14:nvPr/>
              </p14:nvContentPartPr>
              <p14:xfrm>
                <a:off x="6046890" y="3529326"/>
                <a:ext cx="117360" cy="128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F5083B-D036-49C1-942A-A9151B63CB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42570" y="3525006"/>
                  <a:ext cx="12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FB4F9E-6F3A-41CD-A34E-3F20242EFAC6}"/>
                    </a:ext>
                  </a:extLst>
                </p14:cNvPr>
                <p14:cNvContentPartPr/>
                <p14:nvPr/>
              </p14:nvContentPartPr>
              <p14:xfrm>
                <a:off x="6175410" y="3535806"/>
                <a:ext cx="165600" cy="15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FB4F9E-6F3A-41CD-A34E-3F20242EFAC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71090" y="3531486"/>
                  <a:ext cx="174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DDCD22-F72D-4883-AE65-228D29723F9E}"/>
                    </a:ext>
                  </a:extLst>
                </p14:cNvPr>
                <p14:cNvContentPartPr/>
                <p14:nvPr/>
              </p14:nvContentPartPr>
              <p14:xfrm>
                <a:off x="6244890" y="3588006"/>
                <a:ext cx="102960" cy="1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DDCD22-F72D-4883-AE65-228D29723F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40570" y="3583686"/>
                  <a:ext cx="111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F667F56-8D61-4C15-B10E-E15FA37BD06B}"/>
                    </a:ext>
                  </a:extLst>
                </p14:cNvPr>
                <p14:cNvContentPartPr/>
                <p14:nvPr/>
              </p14:nvContentPartPr>
              <p14:xfrm>
                <a:off x="6369810" y="3523206"/>
                <a:ext cx="81720" cy="14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F667F56-8D61-4C15-B10E-E15FA37BD0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65490" y="3518886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5E8A9C-A72B-494D-A8CA-FF13F3E51969}"/>
                    </a:ext>
                  </a:extLst>
                </p14:cNvPr>
                <p14:cNvContentPartPr/>
                <p14:nvPr/>
              </p14:nvContentPartPr>
              <p14:xfrm>
                <a:off x="6460890" y="3576846"/>
                <a:ext cx="219600" cy="94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5E8A9C-A72B-494D-A8CA-FF13F3E519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56570" y="3572526"/>
                  <a:ext cx="22824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E95B5E-A614-49F3-AEBC-4B986D2C9C2E}"/>
                  </a:ext>
                </a:extLst>
              </p14:cNvPr>
              <p14:cNvContentPartPr/>
              <p14:nvPr/>
            </p14:nvContentPartPr>
            <p14:xfrm>
              <a:off x="8596770" y="2769726"/>
              <a:ext cx="203760" cy="36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E95B5E-A614-49F3-AEBC-4B986D2C9C2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592450" y="2765406"/>
                <a:ext cx="212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F91088F-51F1-4436-8C5C-CDC2B17F191E}"/>
              </a:ext>
            </a:extLst>
          </p:cNvPr>
          <p:cNvGrpSpPr/>
          <p:nvPr/>
        </p:nvGrpSpPr>
        <p:grpSpPr>
          <a:xfrm>
            <a:off x="3484410" y="2187246"/>
            <a:ext cx="1217160" cy="656640"/>
            <a:chOff x="3484410" y="2187246"/>
            <a:chExt cx="121716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18C5AD-BE9C-496A-82C6-20973BCD5D03}"/>
                    </a:ext>
                  </a:extLst>
                </p14:cNvPr>
                <p14:cNvContentPartPr/>
                <p14:nvPr/>
              </p14:nvContentPartPr>
              <p14:xfrm>
                <a:off x="3509610" y="2469486"/>
                <a:ext cx="62280" cy="32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18C5AD-BE9C-496A-82C6-20973BCD5D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5290" y="2465166"/>
                  <a:ext cx="70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69A82C-0EAB-4EC1-AF71-3D038F8448E9}"/>
                    </a:ext>
                  </a:extLst>
                </p14:cNvPr>
                <p14:cNvContentPartPr/>
                <p14:nvPr/>
              </p14:nvContentPartPr>
              <p14:xfrm>
                <a:off x="3484410" y="2416566"/>
                <a:ext cx="208800" cy="42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69A82C-0EAB-4EC1-AF71-3D038F8448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80090" y="2412246"/>
                  <a:ext cx="2174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387D13-ECDF-4662-9160-195CC081B9AB}"/>
                    </a:ext>
                  </a:extLst>
                </p14:cNvPr>
                <p14:cNvContentPartPr/>
                <p14:nvPr/>
              </p14:nvContentPartPr>
              <p14:xfrm>
                <a:off x="3669090" y="2253846"/>
                <a:ext cx="68400" cy="11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387D13-ECDF-4662-9160-195CC081B9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64770" y="2249526"/>
                  <a:ext cx="77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1E1BE1-5DFF-4100-8F9F-46168F8F4CD0}"/>
                    </a:ext>
                  </a:extLst>
                </p14:cNvPr>
                <p14:cNvContentPartPr/>
                <p14:nvPr/>
              </p14:nvContentPartPr>
              <p14:xfrm>
                <a:off x="3638850" y="2297046"/>
                <a:ext cx="102240" cy="8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1E1BE1-5DFF-4100-8F9F-46168F8F4C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34530" y="2292726"/>
                  <a:ext cx="110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FD713F-9311-48A4-9E8C-3DEF86163D43}"/>
                    </a:ext>
                  </a:extLst>
                </p14:cNvPr>
                <p14:cNvContentPartPr/>
                <p14:nvPr/>
              </p14:nvContentPartPr>
              <p14:xfrm>
                <a:off x="3859530" y="2204166"/>
                <a:ext cx="112680" cy="8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FD713F-9311-48A4-9E8C-3DEF86163D4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55210" y="2199846"/>
                  <a:ext cx="12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E15981B-BAAA-4B6B-AA51-6A2A1F860B2F}"/>
                    </a:ext>
                  </a:extLst>
                </p14:cNvPr>
                <p14:cNvContentPartPr/>
                <p14:nvPr/>
              </p14:nvContentPartPr>
              <p14:xfrm>
                <a:off x="3970770" y="2201646"/>
                <a:ext cx="73080" cy="9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E15981B-BAAA-4B6B-AA51-6A2A1F860B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66450" y="2197326"/>
                  <a:ext cx="81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071CE4-CBB4-4C22-9420-B570F045F465}"/>
                    </a:ext>
                  </a:extLst>
                </p14:cNvPr>
                <p14:cNvContentPartPr/>
                <p14:nvPr/>
              </p14:nvContentPartPr>
              <p14:xfrm>
                <a:off x="4055010" y="2217846"/>
                <a:ext cx="7308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071CE4-CBB4-4C22-9420-B570F045F4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50690" y="2213526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8D1562-D609-4610-BC8D-2E824F5FADE3}"/>
                    </a:ext>
                  </a:extLst>
                </p14:cNvPr>
                <p14:cNvContentPartPr/>
                <p14:nvPr/>
              </p14:nvContentPartPr>
              <p14:xfrm>
                <a:off x="4162290" y="2230806"/>
                <a:ext cx="73080" cy="59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8D1562-D609-4610-BC8D-2E824F5FAD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57970" y="2226486"/>
                  <a:ext cx="81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A2F516-93B2-4DA2-9581-0B82828ADA3D}"/>
                    </a:ext>
                  </a:extLst>
                </p14:cNvPr>
                <p14:cNvContentPartPr/>
                <p14:nvPr/>
              </p14:nvContentPartPr>
              <p14:xfrm>
                <a:off x="4289730" y="2197326"/>
                <a:ext cx="26280" cy="8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A2F516-93B2-4DA2-9581-0B82828ADA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85410" y="2193006"/>
                  <a:ext cx="3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C5DC02-D074-4E5A-87DB-F6EC47ABA850}"/>
                    </a:ext>
                  </a:extLst>
                </p14:cNvPr>
                <p14:cNvContentPartPr/>
                <p14:nvPr/>
              </p14:nvContentPartPr>
              <p14:xfrm>
                <a:off x="4368570" y="2211726"/>
                <a:ext cx="91080" cy="77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C5DC02-D074-4E5A-87DB-F6EC47ABA8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4250" y="2207406"/>
                  <a:ext cx="99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F6610C-F6F2-43EE-80B5-FA75F70213EF}"/>
                    </a:ext>
                  </a:extLst>
                </p14:cNvPr>
                <p14:cNvContentPartPr/>
                <p14:nvPr/>
              </p14:nvContentPartPr>
              <p14:xfrm>
                <a:off x="4498530" y="2187246"/>
                <a:ext cx="52920" cy="7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F6610C-F6F2-43EE-80B5-FA75F70213E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94210" y="2182926"/>
                  <a:ext cx="61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4D59A6-8267-4503-BCA1-C86E093195A0}"/>
                    </a:ext>
                  </a:extLst>
                </p14:cNvPr>
                <p14:cNvContentPartPr/>
                <p14:nvPr/>
              </p14:nvContentPartPr>
              <p14:xfrm>
                <a:off x="4607610" y="2196966"/>
                <a:ext cx="93960" cy="19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4D59A6-8267-4503-BCA1-C86E093195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03290" y="2192646"/>
                  <a:ext cx="1026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2EDEEC-4CDC-4DAC-933E-7BE48B573581}"/>
              </a:ext>
            </a:extLst>
          </p:cNvPr>
          <p:cNvGrpSpPr/>
          <p:nvPr/>
        </p:nvGrpSpPr>
        <p:grpSpPr>
          <a:xfrm>
            <a:off x="8812050" y="2296326"/>
            <a:ext cx="108720" cy="114480"/>
            <a:chOff x="8812050" y="2296326"/>
            <a:chExt cx="10872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F528D68-59E0-456A-BE69-11C4416D5756}"/>
                    </a:ext>
                  </a:extLst>
                </p14:cNvPr>
                <p14:cNvContentPartPr/>
                <p14:nvPr/>
              </p14:nvContentPartPr>
              <p14:xfrm>
                <a:off x="8835450" y="2296326"/>
                <a:ext cx="79200" cy="10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F528D68-59E0-456A-BE69-11C4416D575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31130" y="2292006"/>
                  <a:ext cx="87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608EE0-BBD2-42E0-99E7-855A034D93D7}"/>
                    </a:ext>
                  </a:extLst>
                </p14:cNvPr>
                <p14:cNvContentPartPr/>
                <p14:nvPr/>
              </p14:nvContentPartPr>
              <p14:xfrm>
                <a:off x="8812050" y="2319006"/>
                <a:ext cx="108720" cy="9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608EE0-BBD2-42E0-99E7-855A034D93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7730" y="2314686"/>
                  <a:ext cx="1173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8333BF-27C2-4EDA-9C84-056A78202EFE}"/>
              </a:ext>
            </a:extLst>
          </p:cNvPr>
          <p:cNvGrpSpPr/>
          <p:nvPr/>
        </p:nvGrpSpPr>
        <p:grpSpPr>
          <a:xfrm>
            <a:off x="9118770" y="2135766"/>
            <a:ext cx="1035000" cy="198360"/>
            <a:chOff x="9118770" y="2135766"/>
            <a:chExt cx="10350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EED52D-42D4-438B-BE05-6E031B24E0C9}"/>
                    </a:ext>
                  </a:extLst>
                </p14:cNvPr>
                <p14:cNvContentPartPr/>
                <p14:nvPr/>
              </p14:nvContentPartPr>
              <p14:xfrm>
                <a:off x="9118770" y="2177886"/>
                <a:ext cx="61920" cy="10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EED52D-42D4-438B-BE05-6E031B24E0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4450" y="2173566"/>
                  <a:ext cx="70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7550D2-53B5-4BEF-BA68-3315F6F7551D}"/>
                    </a:ext>
                  </a:extLst>
                </p14:cNvPr>
                <p14:cNvContentPartPr/>
                <p14:nvPr/>
              </p14:nvContentPartPr>
              <p14:xfrm>
                <a:off x="9240090" y="2214606"/>
                <a:ext cx="175320" cy="67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7550D2-53B5-4BEF-BA68-3315F6F7551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35770" y="2210286"/>
                  <a:ext cx="183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230899-67D9-43A1-B1B1-C1E784FB4B8F}"/>
                    </a:ext>
                  </a:extLst>
                </p14:cNvPr>
                <p14:cNvContentPartPr/>
                <p14:nvPr/>
              </p14:nvContentPartPr>
              <p14:xfrm>
                <a:off x="9434490" y="2135766"/>
                <a:ext cx="126720" cy="19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230899-67D9-43A1-B1B1-C1E784FB4B8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30170" y="2131446"/>
                  <a:ext cx="135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FCE166-4A49-4EDE-B32E-1BB326C67256}"/>
                    </a:ext>
                  </a:extLst>
                </p14:cNvPr>
                <p14:cNvContentPartPr/>
                <p14:nvPr/>
              </p14:nvContentPartPr>
              <p14:xfrm>
                <a:off x="9542490" y="2177886"/>
                <a:ext cx="28440" cy="31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FCE166-4A49-4EDE-B32E-1BB326C672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38170" y="2173566"/>
                  <a:ext cx="3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CDD8ACB-2A56-4C63-946D-4A66B7259EE8}"/>
                    </a:ext>
                  </a:extLst>
                </p14:cNvPr>
                <p14:cNvContentPartPr/>
                <p14:nvPr/>
              </p14:nvContentPartPr>
              <p14:xfrm>
                <a:off x="9618810" y="2137206"/>
                <a:ext cx="183240" cy="12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CDD8ACB-2A56-4C63-946D-4A66B7259EE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14490" y="2132886"/>
                  <a:ext cx="191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07391FA-466B-495A-B86A-05E1EAB1FE48}"/>
                    </a:ext>
                  </a:extLst>
                </p14:cNvPr>
                <p14:cNvContentPartPr/>
                <p14:nvPr/>
              </p14:nvContentPartPr>
              <p14:xfrm>
                <a:off x="9856410" y="2196966"/>
                <a:ext cx="69480" cy="5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07391FA-466B-495A-B86A-05E1EAB1FE4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52090" y="2192646"/>
                  <a:ext cx="78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D4E245-858D-4A3F-9014-C7F5E1890F0D}"/>
                    </a:ext>
                  </a:extLst>
                </p14:cNvPr>
                <p14:cNvContentPartPr/>
                <p14:nvPr/>
              </p14:nvContentPartPr>
              <p14:xfrm>
                <a:off x="9988530" y="2182566"/>
                <a:ext cx="165240" cy="85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D4E245-858D-4A3F-9014-C7F5E1890F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84210" y="2178246"/>
                  <a:ext cx="1738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2A2893-F332-4AAB-B426-D1B03036C225}"/>
              </a:ext>
            </a:extLst>
          </p:cNvPr>
          <p:cNvGrpSpPr/>
          <p:nvPr/>
        </p:nvGrpSpPr>
        <p:grpSpPr>
          <a:xfrm>
            <a:off x="9343410" y="2533926"/>
            <a:ext cx="488520" cy="92160"/>
            <a:chOff x="9343410" y="2533926"/>
            <a:chExt cx="48852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B34EE95-915A-4E74-970B-608B9306A8EF}"/>
                    </a:ext>
                  </a:extLst>
                </p14:cNvPr>
                <p14:cNvContentPartPr/>
                <p14:nvPr/>
              </p14:nvContentPartPr>
              <p14:xfrm>
                <a:off x="9343410" y="2533926"/>
                <a:ext cx="136080" cy="88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B34EE95-915A-4E74-970B-608B9306A8E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39090" y="2529606"/>
                  <a:ext cx="14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FADDAF-ED8E-42F7-96E4-8AC304527585}"/>
                    </a:ext>
                  </a:extLst>
                </p14:cNvPr>
                <p14:cNvContentPartPr/>
                <p14:nvPr/>
              </p14:nvContentPartPr>
              <p14:xfrm>
                <a:off x="9510090" y="2544366"/>
                <a:ext cx="25920" cy="81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FADDAF-ED8E-42F7-96E4-8AC3045275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05770" y="2540046"/>
                  <a:ext cx="34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8E8503-8646-4828-ADB3-F26F14CD20EC}"/>
                    </a:ext>
                  </a:extLst>
                </p14:cNvPr>
                <p14:cNvContentPartPr/>
                <p14:nvPr/>
              </p14:nvContentPartPr>
              <p14:xfrm>
                <a:off x="9601890" y="2547606"/>
                <a:ext cx="40680" cy="78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8E8503-8646-4828-ADB3-F26F14CD20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97570" y="2543286"/>
                  <a:ext cx="49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EB136F-2FC6-4090-9202-7FD71CD3C21C}"/>
                    </a:ext>
                  </a:extLst>
                </p14:cNvPr>
                <p14:cNvContentPartPr/>
                <p14:nvPr/>
              </p14:nvContentPartPr>
              <p14:xfrm>
                <a:off x="9665250" y="2546526"/>
                <a:ext cx="166680" cy="68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EB136F-2FC6-4090-9202-7FD71CD3C21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60930" y="2542206"/>
                  <a:ext cx="1753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12ACA8-357E-414F-95C8-29D736039B63}"/>
              </a:ext>
            </a:extLst>
          </p:cNvPr>
          <p:cNvGrpSpPr/>
          <p:nvPr/>
        </p:nvGrpSpPr>
        <p:grpSpPr>
          <a:xfrm>
            <a:off x="10078890" y="2432766"/>
            <a:ext cx="1078560" cy="354600"/>
            <a:chOff x="10078890" y="2432766"/>
            <a:chExt cx="107856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986C7B-621C-4840-B693-3F767AD59E3F}"/>
                    </a:ext>
                  </a:extLst>
                </p14:cNvPr>
                <p14:cNvContentPartPr/>
                <p14:nvPr/>
              </p14:nvContentPartPr>
              <p14:xfrm>
                <a:off x="10078890" y="2513046"/>
                <a:ext cx="97200" cy="20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986C7B-621C-4840-B693-3F767AD59E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74570" y="2508726"/>
                  <a:ext cx="105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B90720-9AB6-49B7-AE87-8FD4FA146507}"/>
                    </a:ext>
                  </a:extLst>
                </p14:cNvPr>
                <p14:cNvContentPartPr/>
                <p14:nvPr/>
              </p14:nvContentPartPr>
              <p14:xfrm>
                <a:off x="10203450" y="2531046"/>
                <a:ext cx="135000" cy="74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B90720-9AB6-49B7-AE87-8FD4FA14650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9130" y="2526726"/>
                  <a:ext cx="14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2331A1-AA8A-435D-98C6-B77A4BCD7C0D}"/>
                    </a:ext>
                  </a:extLst>
                </p14:cNvPr>
                <p14:cNvContentPartPr/>
                <p14:nvPr/>
              </p14:nvContentPartPr>
              <p14:xfrm>
                <a:off x="10362930" y="2441406"/>
                <a:ext cx="88920" cy="156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2331A1-AA8A-435D-98C6-B77A4BCD7C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58610" y="2437086"/>
                  <a:ext cx="9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9EC5FB-6F7E-41AA-962D-5E807BA30500}"/>
                    </a:ext>
                  </a:extLst>
                </p14:cNvPr>
                <p14:cNvContentPartPr/>
                <p14:nvPr/>
              </p14:nvContentPartPr>
              <p14:xfrm>
                <a:off x="10486770" y="2532846"/>
                <a:ext cx="84960" cy="47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9EC5FB-6F7E-41AA-962D-5E807BA3050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2450" y="2528526"/>
                  <a:ext cx="93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E34B0C2-E985-4DEF-8AEA-23C77F31E70E}"/>
                    </a:ext>
                  </a:extLst>
                </p14:cNvPr>
                <p14:cNvContentPartPr/>
                <p14:nvPr/>
              </p14:nvContentPartPr>
              <p14:xfrm>
                <a:off x="10600170" y="2441766"/>
                <a:ext cx="72720" cy="149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E34B0C2-E985-4DEF-8AEA-23C77F31E70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5850" y="2437446"/>
                  <a:ext cx="8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9A95A6-72DC-40FE-985F-944923479CD4}"/>
                    </a:ext>
                  </a:extLst>
                </p14:cNvPr>
                <p14:cNvContentPartPr/>
                <p14:nvPr/>
              </p14:nvContentPartPr>
              <p14:xfrm>
                <a:off x="10709250" y="2432766"/>
                <a:ext cx="25200" cy="13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9A95A6-72DC-40FE-985F-944923479CD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04930" y="2428446"/>
                  <a:ext cx="33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866760-7910-49CB-B671-5784B1A94412}"/>
                    </a:ext>
                  </a:extLst>
                </p14:cNvPr>
                <p14:cNvContentPartPr/>
                <p14:nvPr/>
              </p14:nvContentPartPr>
              <p14:xfrm>
                <a:off x="10784130" y="2443206"/>
                <a:ext cx="68760" cy="145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866760-7910-49CB-B671-5784B1A9441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79810" y="2438886"/>
                  <a:ext cx="77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6D463A-78D3-4657-A6D3-D1D520E72ECF}"/>
                    </a:ext>
                  </a:extLst>
                </p14:cNvPr>
                <p14:cNvContentPartPr/>
                <p14:nvPr/>
              </p14:nvContentPartPr>
              <p14:xfrm>
                <a:off x="10957650" y="2463366"/>
                <a:ext cx="27720" cy="10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6D463A-78D3-4657-A6D3-D1D520E72EC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52970" y="2459046"/>
                  <a:ext cx="36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9C983A-8AA3-463C-AF87-14D05A6F3467}"/>
                    </a:ext>
                  </a:extLst>
                </p14:cNvPr>
                <p14:cNvContentPartPr/>
                <p14:nvPr/>
              </p14:nvContentPartPr>
              <p14:xfrm>
                <a:off x="10917690" y="2474526"/>
                <a:ext cx="239760" cy="312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9C983A-8AA3-463C-AF87-14D05A6F346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13370" y="2470206"/>
                  <a:ext cx="24840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6E53AE-0628-447F-BFE0-8E7417BBF5EE}"/>
              </a:ext>
            </a:extLst>
          </p:cNvPr>
          <p:cNvGrpSpPr/>
          <p:nvPr/>
        </p:nvGrpSpPr>
        <p:grpSpPr>
          <a:xfrm>
            <a:off x="2537250" y="4621926"/>
            <a:ext cx="619560" cy="202320"/>
            <a:chOff x="2537250" y="4621926"/>
            <a:chExt cx="6195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42F000C-C4EE-40F6-85CD-807EBA08D108}"/>
                    </a:ext>
                  </a:extLst>
                </p14:cNvPr>
                <p14:cNvContentPartPr/>
                <p14:nvPr/>
              </p14:nvContentPartPr>
              <p14:xfrm>
                <a:off x="2537250" y="4708326"/>
                <a:ext cx="131760" cy="11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42F000C-C4EE-40F6-85CD-807EBA08D10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32930" y="4704006"/>
                  <a:ext cx="140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344E07-3709-4B61-995B-656D30C73328}"/>
                    </a:ext>
                  </a:extLst>
                </p14:cNvPr>
                <p14:cNvContentPartPr/>
                <p14:nvPr/>
              </p14:nvContentPartPr>
              <p14:xfrm>
                <a:off x="2695290" y="4726326"/>
                <a:ext cx="65520" cy="65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344E07-3709-4B61-995B-656D30C7332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90970" y="4722006"/>
                  <a:ext cx="74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D0B5A6-A1AE-4959-BF41-CB8D8240DCEF}"/>
                    </a:ext>
                  </a:extLst>
                </p14:cNvPr>
                <p14:cNvContentPartPr/>
                <p14:nvPr/>
              </p14:nvContentPartPr>
              <p14:xfrm>
                <a:off x="2796090" y="4621926"/>
                <a:ext cx="94680" cy="17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D0B5A6-A1AE-4959-BF41-CB8D8240DC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91770" y="4617606"/>
                  <a:ext cx="103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D7C7FD-BFDC-49D8-BE0A-9C737AA392C1}"/>
                    </a:ext>
                  </a:extLst>
                </p14:cNvPr>
                <p14:cNvContentPartPr/>
                <p14:nvPr/>
              </p14:nvContentPartPr>
              <p14:xfrm>
                <a:off x="3003090" y="4662606"/>
                <a:ext cx="153720" cy="129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D7C7FD-BFDC-49D8-BE0A-9C737AA392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98770" y="4658286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0FE8269-D111-45FC-83C7-656ED42AC9FC}"/>
              </a:ext>
            </a:extLst>
          </p:cNvPr>
          <p:cNvGrpSpPr/>
          <p:nvPr/>
        </p:nvGrpSpPr>
        <p:grpSpPr>
          <a:xfrm>
            <a:off x="3524370" y="4562526"/>
            <a:ext cx="495720" cy="195840"/>
            <a:chOff x="3524370" y="4562526"/>
            <a:chExt cx="4957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17669C-F259-4FD9-90BC-C7D22BC4607D}"/>
                    </a:ext>
                  </a:extLst>
                </p14:cNvPr>
                <p14:cNvContentPartPr/>
                <p14:nvPr/>
              </p14:nvContentPartPr>
              <p14:xfrm>
                <a:off x="3550290" y="4619046"/>
                <a:ext cx="71640" cy="13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17669C-F259-4FD9-90BC-C7D22BC460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45970" y="4614726"/>
                  <a:ext cx="80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0AC862-AA38-437D-9EEE-FFE2D54C9B06}"/>
                    </a:ext>
                  </a:extLst>
                </p14:cNvPr>
                <p14:cNvContentPartPr/>
                <p14:nvPr/>
              </p14:nvContentPartPr>
              <p14:xfrm>
                <a:off x="3524370" y="4647486"/>
                <a:ext cx="89280" cy="1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0AC862-AA38-437D-9EEE-FFE2D54C9B0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20050" y="4643166"/>
                  <a:ext cx="97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3AFC5B-FA60-439A-973A-DA0F57D805FF}"/>
                    </a:ext>
                  </a:extLst>
                </p14:cNvPr>
                <p14:cNvContentPartPr/>
                <p14:nvPr/>
              </p14:nvContentPartPr>
              <p14:xfrm>
                <a:off x="3671250" y="4562526"/>
                <a:ext cx="205200" cy="173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3AFC5B-FA60-439A-973A-DA0F57D805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66930" y="4558206"/>
                  <a:ext cx="21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C8781C-5F8F-4A1E-99DD-F4C1897BA66D}"/>
                    </a:ext>
                  </a:extLst>
                </p14:cNvPr>
                <p14:cNvContentPartPr/>
                <p14:nvPr/>
              </p14:nvContentPartPr>
              <p14:xfrm>
                <a:off x="3899850" y="4576926"/>
                <a:ext cx="120240" cy="171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C8781C-5F8F-4A1E-99DD-F4C1897BA6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95530" y="4572606"/>
                  <a:ext cx="1288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DD194FF-0260-431A-B03A-79655B1BC63A}"/>
              </a:ext>
            </a:extLst>
          </p:cNvPr>
          <p:cNvGrpSpPr/>
          <p:nvPr/>
        </p:nvGrpSpPr>
        <p:grpSpPr>
          <a:xfrm>
            <a:off x="4344450" y="4524366"/>
            <a:ext cx="700200" cy="197640"/>
            <a:chOff x="4344450" y="4524366"/>
            <a:chExt cx="7002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0CA294-9E80-400C-93F5-64107CA4C212}"/>
                    </a:ext>
                  </a:extLst>
                </p14:cNvPr>
                <p14:cNvContentPartPr/>
                <p14:nvPr/>
              </p14:nvContentPartPr>
              <p14:xfrm>
                <a:off x="4344450" y="4524366"/>
                <a:ext cx="194760" cy="197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0CA294-9E80-400C-93F5-64107CA4C21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40130" y="4520046"/>
                  <a:ext cx="203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68015F-BF23-4434-803B-C2040DFB6CD6}"/>
                    </a:ext>
                  </a:extLst>
                </p14:cNvPr>
                <p14:cNvContentPartPr/>
                <p14:nvPr/>
              </p14:nvContentPartPr>
              <p14:xfrm>
                <a:off x="4460730" y="4629486"/>
                <a:ext cx="452520" cy="65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68015F-BF23-4434-803B-C2040DFB6CD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56410" y="4625166"/>
                  <a:ext cx="46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85EA8D-48FB-4875-8755-386C40AB32DE}"/>
                    </a:ext>
                  </a:extLst>
                </p14:cNvPr>
                <p14:cNvContentPartPr/>
                <p14:nvPr/>
              </p14:nvContentPartPr>
              <p14:xfrm>
                <a:off x="4888050" y="4554966"/>
                <a:ext cx="156600" cy="129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85EA8D-48FB-4875-8755-386C40AB32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83730" y="4550646"/>
                  <a:ext cx="1652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3AB0F6-EEDC-4D62-A70C-0626B99712C2}"/>
              </a:ext>
            </a:extLst>
          </p:cNvPr>
          <p:cNvGrpSpPr/>
          <p:nvPr/>
        </p:nvGrpSpPr>
        <p:grpSpPr>
          <a:xfrm>
            <a:off x="5374050" y="4468206"/>
            <a:ext cx="957960" cy="249120"/>
            <a:chOff x="5374050" y="4468206"/>
            <a:chExt cx="9579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F7BCF0-BC8D-4A6C-A69D-46E8E29B208E}"/>
                    </a:ext>
                  </a:extLst>
                </p14:cNvPr>
                <p14:cNvContentPartPr/>
                <p14:nvPr/>
              </p14:nvContentPartPr>
              <p14:xfrm>
                <a:off x="5374050" y="4599966"/>
                <a:ext cx="94680" cy="104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F7BCF0-BC8D-4A6C-A69D-46E8E29B20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69730" y="4595646"/>
                  <a:ext cx="103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97218CC-2B6A-4420-A780-FD25674B1FD6}"/>
                    </a:ext>
                  </a:extLst>
                </p14:cNvPr>
                <p14:cNvContentPartPr/>
                <p14:nvPr/>
              </p14:nvContentPartPr>
              <p14:xfrm>
                <a:off x="5492490" y="4602846"/>
                <a:ext cx="68040" cy="8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97218CC-2B6A-4420-A780-FD25674B1F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88170" y="4598526"/>
                  <a:ext cx="76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BE3B52-CBEA-43EE-AE5E-7A1FBD892837}"/>
                    </a:ext>
                  </a:extLst>
                </p14:cNvPr>
                <p14:cNvContentPartPr/>
                <p14:nvPr/>
              </p14:nvContentPartPr>
              <p14:xfrm>
                <a:off x="5606250" y="4611486"/>
                <a:ext cx="107280" cy="80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BE3B52-CBEA-43EE-AE5E-7A1FBD89283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01930" y="4607166"/>
                  <a:ext cx="115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93E85F-1255-45DC-8F20-712FF2FBF72D}"/>
                    </a:ext>
                  </a:extLst>
                </p14:cNvPr>
                <p14:cNvContentPartPr/>
                <p14:nvPr/>
              </p14:nvContentPartPr>
              <p14:xfrm>
                <a:off x="5711370" y="4558926"/>
                <a:ext cx="197640" cy="151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93E85F-1255-45DC-8F20-712FF2FBF7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07050" y="4554606"/>
                  <a:ext cx="206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ECE7C65-9B49-45B0-A22C-EFDE73637631}"/>
                    </a:ext>
                  </a:extLst>
                </p14:cNvPr>
                <p14:cNvContentPartPr/>
                <p14:nvPr/>
              </p14:nvContentPartPr>
              <p14:xfrm>
                <a:off x="5867250" y="4468206"/>
                <a:ext cx="16560" cy="1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ECE7C65-9B49-45B0-A22C-EFDE736376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62930" y="4463886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16F2EA-6A3B-4E64-A27C-0CBA9BA9F7CF}"/>
                    </a:ext>
                  </a:extLst>
                </p14:cNvPr>
                <p14:cNvContentPartPr/>
                <p14:nvPr/>
              </p14:nvContentPartPr>
              <p14:xfrm>
                <a:off x="5956530" y="4617606"/>
                <a:ext cx="28080" cy="72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16F2EA-6A3B-4E64-A27C-0CBA9BA9F7C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52210" y="4613286"/>
                  <a:ext cx="36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197D7B-EBCC-4A11-8FB5-301EEF82DF8C}"/>
                    </a:ext>
                  </a:extLst>
                </p14:cNvPr>
                <p14:cNvContentPartPr/>
                <p14:nvPr/>
              </p14:nvContentPartPr>
              <p14:xfrm>
                <a:off x="5988930" y="4570086"/>
                <a:ext cx="155880" cy="111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197D7B-EBCC-4A11-8FB5-301EEF82DF8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4610" y="4565766"/>
                  <a:ext cx="164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FA7426-D04C-4EF6-99C4-43ED248076A8}"/>
                    </a:ext>
                  </a:extLst>
                </p14:cNvPr>
                <p14:cNvContentPartPr/>
                <p14:nvPr/>
              </p14:nvContentPartPr>
              <p14:xfrm>
                <a:off x="6073530" y="4550286"/>
                <a:ext cx="2880" cy="1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FA7426-D04C-4EF6-99C4-43ED248076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69210" y="4545966"/>
                  <a:ext cx="11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8B12038-8617-4AD6-9540-D72B0D7AE1B5}"/>
                    </a:ext>
                  </a:extLst>
                </p14:cNvPr>
                <p14:cNvContentPartPr/>
                <p14:nvPr/>
              </p14:nvContentPartPr>
              <p14:xfrm>
                <a:off x="6167130" y="4518606"/>
                <a:ext cx="164880" cy="19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8B12038-8617-4AD6-9540-D72B0D7AE1B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62810" y="4514286"/>
                  <a:ext cx="1735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6E8E19E-9C82-4025-B623-00E6B8C25DE7}"/>
              </a:ext>
            </a:extLst>
          </p:cNvPr>
          <p:cNvGrpSpPr/>
          <p:nvPr/>
        </p:nvGrpSpPr>
        <p:grpSpPr>
          <a:xfrm>
            <a:off x="6695250" y="4522206"/>
            <a:ext cx="399960" cy="424440"/>
            <a:chOff x="6695250" y="4522206"/>
            <a:chExt cx="39996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FC6C97-45D8-4068-9F44-7A7DC02EA275}"/>
                    </a:ext>
                  </a:extLst>
                </p14:cNvPr>
                <p14:cNvContentPartPr/>
                <p14:nvPr/>
              </p14:nvContentPartPr>
              <p14:xfrm>
                <a:off x="6695250" y="4558926"/>
                <a:ext cx="197640" cy="9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FC6C97-45D8-4068-9F44-7A7DC02EA2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90930" y="4554606"/>
                  <a:ext cx="206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A2CFA7-ED3A-4DF2-B4A4-E010B0D4D02A}"/>
                    </a:ext>
                  </a:extLst>
                </p14:cNvPr>
                <p14:cNvContentPartPr/>
                <p14:nvPr/>
              </p14:nvContentPartPr>
              <p14:xfrm>
                <a:off x="6931050" y="4522206"/>
                <a:ext cx="50040" cy="155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A2CFA7-ED3A-4DF2-B4A4-E010B0D4D0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26730" y="4517886"/>
                  <a:ext cx="58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5C4BC1-41BD-4360-BBCF-555E44FC93DC}"/>
                    </a:ext>
                  </a:extLst>
                </p14:cNvPr>
                <p14:cNvContentPartPr/>
                <p14:nvPr/>
              </p14:nvContentPartPr>
              <p14:xfrm>
                <a:off x="6991890" y="4610046"/>
                <a:ext cx="103320" cy="336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5C4BC1-41BD-4360-BBCF-555E44FC93D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87570" y="4605726"/>
                  <a:ext cx="11196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13AC6D4-3FC6-4DB4-BFA4-179E03DE5019}"/>
              </a:ext>
            </a:extLst>
          </p:cNvPr>
          <p:cNvGrpSpPr/>
          <p:nvPr/>
        </p:nvGrpSpPr>
        <p:grpSpPr>
          <a:xfrm>
            <a:off x="7519290" y="4533006"/>
            <a:ext cx="239400" cy="348120"/>
            <a:chOff x="7519290" y="4533006"/>
            <a:chExt cx="2394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DB806B-997D-4461-A19F-292ADACB1403}"/>
                    </a:ext>
                  </a:extLst>
                </p14:cNvPr>
                <p14:cNvContentPartPr/>
                <p14:nvPr/>
              </p14:nvContentPartPr>
              <p14:xfrm>
                <a:off x="7519290" y="4563606"/>
                <a:ext cx="26280" cy="161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DB806B-997D-4461-A19F-292ADACB14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14970" y="4559286"/>
                  <a:ext cx="34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A6C2C2-57D8-4083-A795-34595C492EB1}"/>
                    </a:ext>
                  </a:extLst>
                </p14:cNvPr>
                <p14:cNvContentPartPr/>
                <p14:nvPr/>
              </p14:nvContentPartPr>
              <p14:xfrm>
                <a:off x="7643490" y="4533006"/>
                <a:ext cx="115200" cy="348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A6C2C2-57D8-4083-A795-34595C492EB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39170" y="4528686"/>
                  <a:ext cx="1238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C78B099-D1C3-4582-A8BB-AE29EE997410}"/>
                  </a:ext>
                </a:extLst>
              </p14:cNvPr>
              <p14:cNvContentPartPr/>
              <p14:nvPr/>
            </p14:nvContentPartPr>
            <p14:xfrm>
              <a:off x="8273850" y="4569366"/>
              <a:ext cx="167400" cy="338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C78B099-D1C3-4582-A8BB-AE29EE99741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269530" y="4565046"/>
                <a:ext cx="1760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1D9E675-544B-4318-BBA5-F0F02CDAA741}"/>
                  </a:ext>
                </a:extLst>
              </p14:cNvPr>
              <p14:cNvContentPartPr/>
              <p14:nvPr/>
            </p14:nvContentPartPr>
            <p14:xfrm>
              <a:off x="8609010" y="4581606"/>
              <a:ext cx="137880" cy="138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1D9E675-544B-4318-BBA5-F0F02CDAA74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604690" y="4577286"/>
                <a:ext cx="14652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A1A5D8-9BA1-4CD7-B79C-EAE2C19294C3}"/>
              </a:ext>
            </a:extLst>
          </p:cNvPr>
          <p:cNvGrpSpPr/>
          <p:nvPr/>
        </p:nvGrpSpPr>
        <p:grpSpPr>
          <a:xfrm>
            <a:off x="8909610" y="4497006"/>
            <a:ext cx="511200" cy="277560"/>
            <a:chOff x="8909610" y="4497006"/>
            <a:chExt cx="51120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CF920E-ADBA-410D-8C34-D69E720CA5C4}"/>
                    </a:ext>
                  </a:extLst>
                </p14:cNvPr>
                <p14:cNvContentPartPr/>
                <p14:nvPr/>
              </p14:nvContentPartPr>
              <p14:xfrm>
                <a:off x="8909610" y="4546686"/>
                <a:ext cx="158760" cy="16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CF920E-ADBA-410D-8C34-D69E720CA5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05290" y="4542366"/>
                  <a:ext cx="167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DAD88B-C309-4D74-990E-24B6B645B966}"/>
                    </a:ext>
                  </a:extLst>
                </p14:cNvPr>
                <p14:cNvContentPartPr/>
                <p14:nvPr/>
              </p14:nvContentPartPr>
              <p14:xfrm>
                <a:off x="9104370" y="4497006"/>
                <a:ext cx="209880" cy="203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DAD88B-C309-4D74-990E-24B6B645B96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00050" y="4492686"/>
                  <a:ext cx="218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97C331-1321-41DA-9030-C63755AF4992}"/>
                    </a:ext>
                  </a:extLst>
                </p14:cNvPr>
                <p14:cNvContentPartPr/>
                <p14:nvPr/>
              </p14:nvContentPartPr>
              <p14:xfrm>
                <a:off x="9211290" y="4612926"/>
                <a:ext cx="209520" cy="161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97C331-1321-41DA-9030-C63755AF499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06970" y="4608606"/>
                  <a:ext cx="2181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97AC5B1-3653-427E-9BA7-7A448D347953}"/>
              </a:ext>
            </a:extLst>
          </p:cNvPr>
          <p:cNvGrpSpPr/>
          <p:nvPr/>
        </p:nvGrpSpPr>
        <p:grpSpPr>
          <a:xfrm>
            <a:off x="3227370" y="5392686"/>
            <a:ext cx="346320" cy="338400"/>
            <a:chOff x="3227370" y="5392686"/>
            <a:chExt cx="3463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95AD31-E417-45E6-9F0E-53E3492D0823}"/>
                    </a:ext>
                  </a:extLst>
                </p14:cNvPr>
                <p14:cNvContentPartPr/>
                <p14:nvPr/>
              </p14:nvContentPartPr>
              <p14:xfrm>
                <a:off x="3227370" y="5404926"/>
                <a:ext cx="117360" cy="10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95AD31-E417-45E6-9F0E-53E3492D08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23050" y="5400606"/>
                  <a:ext cx="126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510F53-410D-4B55-A3E3-66702B42D4CE}"/>
                    </a:ext>
                  </a:extLst>
                </p14:cNvPr>
                <p14:cNvContentPartPr/>
                <p14:nvPr/>
              </p14:nvContentPartPr>
              <p14:xfrm>
                <a:off x="3382890" y="5458206"/>
                <a:ext cx="36720" cy="45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C510F53-410D-4B55-A3E3-66702B42D4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78570" y="5453886"/>
                  <a:ext cx="45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B015D5-FAD2-4080-9CE0-41CF0B13195C}"/>
                    </a:ext>
                  </a:extLst>
                </p14:cNvPr>
                <p14:cNvContentPartPr/>
                <p14:nvPr/>
              </p14:nvContentPartPr>
              <p14:xfrm>
                <a:off x="3441930" y="5392686"/>
                <a:ext cx="131760" cy="338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B015D5-FAD2-4080-9CE0-41CF0B1319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37610" y="5388366"/>
                  <a:ext cx="140400" cy="34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A9BA729-E5AF-4A9A-829B-AEF2041B79EE}"/>
                  </a:ext>
                </a:extLst>
              </p14:cNvPr>
              <p14:cNvContentPartPr/>
              <p14:nvPr/>
            </p14:nvContentPartPr>
            <p14:xfrm>
              <a:off x="4261290" y="5369286"/>
              <a:ext cx="156240" cy="300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A9BA729-E5AF-4A9A-829B-AEF2041B79E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256970" y="5364966"/>
                <a:ext cx="16488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199ED5C-A2D2-4FD3-8251-0019B46592D5}"/>
              </a:ext>
            </a:extLst>
          </p:cNvPr>
          <p:cNvGrpSpPr/>
          <p:nvPr/>
        </p:nvGrpSpPr>
        <p:grpSpPr>
          <a:xfrm>
            <a:off x="4604010" y="5370366"/>
            <a:ext cx="117720" cy="171720"/>
            <a:chOff x="4604010" y="5370366"/>
            <a:chExt cx="11772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1CE47B-DE26-4257-9C13-D24F1E122320}"/>
                    </a:ext>
                  </a:extLst>
                </p14:cNvPr>
                <p14:cNvContentPartPr/>
                <p14:nvPr/>
              </p14:nvContentPartPr>
              <p14:xfrm>
                <a:off x="4604010" y="5370366"/>
                <a:ext cx="107640" cy="140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1CE47B-DE26-4257-9C13-D24F1E12232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99690" y="5366046"/>
                  <a:ext cx="11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CE265D-C328-4865-8417-96E3632EED04}"/>
                    </a:ext>
                  </a:extLst>
                </p14:cNvPr>
                <p14:cNvContentPartPr/>
                <p14:nvPr/>
              </p14:nvContentPartPr>
              <p14:xfrm>
                <a:off x="4643250" y="5473686"/>
                <a:ext cx="78480" cy="68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CE265D-C328-4865-8417-96E3632EED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38930" y="5469366"/>
                  <a:ext cx="871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8C9C61-B007-49F6-9E59-078D99E997FD}"/>
              </a:ext>
            </a:extLst>
          </p:cNvPr>
          <p:cNvGrpSpPr/>
          <p:nvPr/>
        </p:nvGrpSpPr>
        <p:grpSpPr>
          <a:xfrm>
            <a:off x="4944570" y="5343366"/>
            <a:ext cx="779040" cy="221400"/>
            <a:chOff x="4944570" y="5343366"/>
            <a:chExt cx="7790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E4851E4-F7DA-4080-8466-8F5D26E7D869}"/>
                    </a:ext>
                  </a:extLst>
                </p14:cNvPr>
                <p14:cNvContentPartPr/>
                <p14:nvPr/>
              </p14:nvContentPartPr>
              <p14:xfrm>
                <a:off x="4944570" y="5395926"/>
                <a:ext cx="87120" cy="126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E4851E4-F7DA-4080-8466-8F5D26E7D86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40250" y="5391606"/>
                  <a:ext cx="95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4AFEC7-83C0-43C0-BE7C-535C8B10F97C}"/>
                    </a:ext>
                  </a:extLst>
                </p14:cNvPr>
                <p14:cNvContentPartPr/>
                <p14:nvPr/>
              </p14:nvContentPartPr>
              <p14:xfrm>
                <a:off x="5096850" y="5494566"/>
                <a:ext cx="27720" cy="23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4AFEC7-83C0-43C0-BE7C-535C8B10F97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92530" y="5490246"/>
                  <a:ext cx="36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2755F3-E6D0-46CC-9394-661E12010473}"/>
                    </a:ext>
                  </a:extLst>
                </p14:cNvPr>
                <p14:cNvContentPartPr/>
                <p14:nvPr/>
              </p14:nvContentPartPr>
              <p14:xfrm>
                <a:off x="5167050" y="5424726"/>
                <a:ext cx="80640" cy="10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2755F3-E6D0-46CC-9394-661E120104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62730" y="5420406"/>
                  <a:ext cx="89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E5F6F9-F830-40C2-9908-6C0C6EF3C663}"/>
                    </a:ext>
                  </a:extLst>
                </p14:cNvPr>
                <p14:cNvContentPartPr/>
                <p14:nvPr/>
              </p14:nvContentPartPr>
              <p14:xfrm>
                <a:off x="5297010" y="5418966"/>
                <a:ext cx="113400" cy="138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E5F6F9-F830-40C2-9908-6C0C6EF3C6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92690" y="5414646"/>
                  <a:ext cx="12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D49FC2-A8C2-4CAE-BD97-507990741D52}"/>
                    </a:ext>
                  </a:extLst>
                </p14:cNvPr>
                <p14:cNvContentPartPr/>
                <p14:nvPr/>
              </p14:nvContentPartPr>
              <p14:xfrm>
                <a:off x="5503650" y="5343366"/>
                <a:ext cx="143640" cy="218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D49FC2-A8C2-4CAE-BD97-507990741D5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99330" y="5339046"/>
                  <a:ext cx="152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EC4708C-2346-433C-9443-0B4B0BDD4C21}"/>
                    </a:ext>
                  </a:extLst>
                </p14:cNvPr>
                <p14:cNvContentPartPr/>
                <p14:nvPr/>
              </p14:nvContentPartPr>
              <p14:xfrm>
                <a:off x="5564130" y="5430486"/>
                <a:ext cx="159480" cy="134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EC4708C-2346-433C-9443-0B4B0BDD4C2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59810" y="5426166"/>
                  <a:ext cx="168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4867F15-FC02-4667-8897-B0081C5F1DDE}"/>
              </a:ext>
            </a:extLst>
          </p:cNvPr>
          <p:cNvGrpSpPr/>
          <p:nvPr/>
        </p:nvGrpSpPr>
        <p:grpSpPr>
          <a:xfrm>
            <a:off x="6590850" y="5271726"/>
            <a:ext cx="358920" cy="271800"/>
            <a:chOff x="6590850" y="5271726"/>
            <a:chExt cx="3589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791761-36B6-4BBA-BE8E-ECDC6C073A04}"/>
                    </a:ext>
                  </a:extLst>
                </p14:cNvPr>
                <p14:cNvContentPartPr/>
                <p14:nvPr/>
              </p14:nvContentPartPr>
              <p14:xfrm>
                <a:off x="6590850" y="5395206"/>
                <a:ext cx="141480" cy="137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791761-36B6-4BBA-BE8E-ECDC6C073A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86530" y="5390886"/>
                  <a:ext cx="150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A79E45-ACAE-4ABE-BCFB-880298432238}"/>
                    </a:ext>
                  </a:extLst>
                </p14:cNvPr>
                <p14:cNvContentPartPr/>
                <p14:nvPr/>
              </p14:nvContentPartPr>
              <p14:xfrm>
                <a:off x="6757530" y="5271726"/>
                <a:ext cx="107640" cy="27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A79E45-ACAE-4ABE-BCFB-88029843223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753210" y="5267406"/>
                  <a:ext cx="116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187529-3417-41C1-8991-DFE24F2059CF}"/>
                    </a:ext>
                  </a:extLst>
                </p14:cNvPr>
                <p14:cNvContentPartPr/>
                <p14:nvPr/>
              </p14:nvContentPartPr>
              <p14:xfrm>
                <a:off x="6879570" y="5454966"/>
                <a:ext cx="70200" cy="6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187529-3417-41C1-8991-DFE24F2059C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75250" y="5450646"/>
                  <a:ext cx="788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279462D-7A6C-4775-93A5-DECF59CE21A5}"/>
              </a:ext>
            </a:extLst>
          </p:cNvPr>
          <p:cNvGrpSpPr/>
          <p:nvPr/>
        </p:nvGrpSpPr>
        <p:grpSpPr>
          <a:xfrm>
            <a:off x="7242090" y="5328606"/>
            <a:ext cx="203400" cy="263880"/>
            <a:chOff x="7242090" y="5328606"/>
            <a:chExt cx="2034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32076B6-F8E5-4626-A267-764BEC3D1FA8}"/>
                    </a:ext>
                  </a:extLst>
                </p14:cNvPr>
                <p14:cNvContentPartPr/>
                <p14:nvPr/>
              </p14:nvContentPartPr>
              <p14:xfrm>
                <a:off x="7242090" y="5399886"/>
                <a:ext cx="62280" cy="7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32076B6-F8E5-4626-A267-764BEC3D1F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37770" y="5395566"/>
                  <a:ext cx="7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698C693-2B4E-46E3-8EED-8486331637AC}"/>
                    </a:ext>
                  </a:extLst>
                </p14:cNvPr>
                <p14:cNvContentPartPr/>
                <p14:nvPr/>
              </p14:nvContentPartPr>
              <p14:xfrm>
                <a:off x="7344690" y="5328606"/>
                <a:ext cx="100800" cy="263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698C693-2B4E-46E3-8EED-8486331637A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40370" y="5324286"/>
                  <a:ext cx="10944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4208397-7BFA-4005-B65E-AC756A631B0E}"/>
              </a:ext>
            </a:extLst>
          </p:cNvPr>
          <p:cNvGrpSpPr/>
          <p:nvPr/>
        </p:nvGrpSpPr>
        <p:grpSpPr>
          <a:xfrm>
            <a:off x="7694610" y="5318526"/>
            <a:ext cx="456480" cy="194400"/>
            <a:chOff x="7694610" y="5318526"/>
            <a:chExt cx="4564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5B6DB0-FB76-4430-BD34-80C2A84BF109}"/>
                    </a:ext>
                  </a:extLst>
                </p14:cNvPr>
                <p14:cNvContentPartPr/>
                <p14:nvPr/>
              </p14:nvContentPartPr>
              <p14:xfrm>
                <a:off x="7714410" y="5363526"/>
                <a:ext cx="62280" cy="14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5B6DB0-FB76-4430-BD34-80C2A84BF10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10090" y="5359206"/>
                  <a:ext cx="70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554D78-E215-4140-AA06-91CB27AEE84F}"/>
                    </a:ext>
                  </a:extLst>
                </p14:cNvPr>
                <p14:cNvContentPartPr/>
                <p14:nvPr/>
              </p14:nvContentPartPr>
              <p14:xfrm>
                <a:off x="7694610" y="5408886"/>
                <a:ext cx="200160" cy="8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554D78-E215-4140-AA06-91CB27AEE84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90290" y="5404566"/>
                  <a:ext cx="208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56BFFF2-AD1B-4694-9A9C-441902674697}"/>
                    </a:ext>
                  </a:extLst>
                </p14:cNvPr>
                <p14:cNvContentPartPr/>
                <p14:nvPr/>
              </p14:nvContentPartPr>
              <p14:xfrm>
                <a:off x="7941210" y="5318526"/>
                <a:ext cx="71640" cy="18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56BFFF2-AD1B-4694-9A9C-44190267469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36890" y="5314206"/>
                  <a:ext cx="80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DC79488-1EB2-44E2-A743-1B2779B8D46C}"/>
                    </a:ext>
                  </a:extLst>
                </p14:cNvPr>
                <p14:cNvContentPartPr/>
                <p14:nvPr/>
              </p14:nvContentPartPr>
              <p14:xfrm>
                <a:off x="7910970" y="5352366"/>
                <a:ext cx="240120" cy="138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DC79488-1EB2-44E2-A743-1B2779B8D46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06650" y="5348046"/>
                  <a:ext cx="2487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E9C3743-E346-4D32-AACD-30FED6C11409}"/>
              </a:ext>
            </a:extLst>
          </p:cNvPr>
          <p:cNvGrpSpPr/>
          <p:nvPr/>
        </p:nvGrpSpPr>
        <p:grpSpPr>
          <a:xfrm>
            <a:off x="8410650" y="5335806"/>
            <a:ext cx="738000" cy="275760"/>
            <a:chOff x="8410650" y="5335806"/>
            <a:chExt cx="73800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9920AF-22A4-408E-99C6-716FD502BAEF}"/>
                    </a:ext>
                  </a:extLst>
                </p14:cNvPr>
                <p14:cNvContentPartPr/>
                <p14:nvPr/>
              </p14:nvContentPartPr>
              <p14:xfrm>
                <a:off x="8457810" y="5362446"/>
                <a:ext cx="7164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9920AF-22A4-408E-99C6-716FD502BA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53490" y="5358126"/>
                  <a:ext cx="80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E7AAB9-23F0-434C-B86F-05BDE5F232C1}"/>
                    </a:ext>
                  </a:extLst>
                </p14:cNvPr>
                <p14:cNvContentPartPr/>
                <p14:nvPr/>
              </p14:nvContentPartPr>
              <p14:xfrm>
                <a:off x="8410650" y="5421846"/>
                <a:ext cx="214920" cy="11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E7AAB9-23F0-434C-B86F-05BDE5F232C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06330" y="5417526"/>
                  <a:ext cx="223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F7FA7E-8097-40DE-81B6-E1CBD5B01AE0}"/>
                    </a:ext>
                  </a:extLst>
                </p14:cNvPr>
                <p14:cNvContentPartPr/>
                <p14:nvPr/>
              </p14:nvContentPartPr>
              <p14:xfrm>
                <a:off x="8652570" y="5444166"/>
                <a:ext cx="97920" cy="77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F7FA7E-8097-40DE-81B6-E1CBD5B01AE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48250" y="5439846"/>
                  <a:ext cx="10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C7E056-0A9D-4419-A877-38431C3B8593}"/>
                    </a:ext>
                  </a:extLst>
                </p14:cNvPr>
                <p14:cNvContentPartPr/>
                <p14:nvPr/>
              </p14:nvContentPartPr>
              <p14:xfrm>
                <a:off x="8775330" y="5335806"/>
                <a:ext cx="178200" cy="27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C7E056-0A9D-4419-A877-38431C3B859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71010" y="5331486"/>
                  <a:ext cx="186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FAFC01D-A3C9-4A57-8AB9-B5A5FF434CEE}"/>
                    </a:ext>
                  </a:extLst>
                </p14:cNvPr>
                <p14:cNvContentPartPr/>
                <p14:nvPr/>
              </p14:nvContentPartPr>
              <p14:xfrm>
                <a:off x="8859570" y="5463606"/>
                <a:ext cx="147240" cy="78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FAFC01D-A3C9-4A57-8AB9-B5A5FF434CE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55250" y="5459286"/>
                  <a:ext cx="155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7A85C8B-078B-44E0-B1E8-D6B77B9DFAE7}"/>
                    </a:ext>
                  </a:extLst>
                </p14:cNvPr>
                <p14:cNvContentPartPr/>
                <p14:nvPr/>
              </p14:nvContentPartPr>
              <p14:xfrm>
                <a:off x="8984490" y="5425086"/>
                <a:ext cx="164160" cy="139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7A85C8B-078B-44E0-B1E8-D6B77B9DFA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80170" y="5420766"/>
                  <a:ext cx="1728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50970F7-6247-4B65-9F5A-A886721FE16C}"/>
              </a:ext>
            </a:extLst>
          </p:cNvPr>
          <p:cNvGrpSpPr/>
          <p:nvPr/>
        </p:nvGrpSpPr>
        <p:grpSpPr>
          <a:xfrm>
            <a:off x="4474410" y="5875086"/>
            <a:ext cx="406800" cy="188280"/>
            <a:chOff x="4474410" y="5875086"/>
            <a:chExt cx="4068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3BAD2C-5529-46AA-83E2-3724E761288B}"/>
                    </a:ext>
                  </a:extLst>
                </p14:cNvPr>
                <p14:cNvContentPartPr/>
                <p14:nvPr/>
              </p14:nvContentPartPr>
              <p14:xfrm>
                <a:off x="4474410" y="5875086"/>
                <a:ext cx="179280" cy="188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3BAD2C-5529-46AA-83E2-3724E76128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70090" y="5870766"/>
                  <a:ext cx="187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0F9427-05DF-4AD1-A425-58EE6F032D02}"/>
                    </a:ext>
                  </a:extLst>
                </p14:cNvPr>
                <p14:cNvContentPartPr/>
                <p14:nvPr/>
              </p14:nvContentPartPr>
              <p14:xfrm>
                <a:off x="4752330" y="5942766"/>
                <a:ext cx="110520" cy="11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0F9427-05DF-4AD1-A425-58EE6F032D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48010" y="5938446"/>
                  <a:ext cx="119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14A519-8DE8-4113-9E1B-2A753B9D5CBD}"/>
                    </a:ext>
                  </a:extLst>
                </p14:cNvPr>
                <p14:cNvContentPartPr/>
                <p14:nvPr/>
              </p14:nvContentPartPr>
              <p14:xfrm>
                <a:off x="4795530" y="5984526"/>
                <a:ext cx="85680" cy="12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14A519-8DE8-4113-9E1B-2A753B9D5C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91210" y="5980206"/>
                  <a:ext cx="943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427A8F7-DF03-40FF-A605-2FD33CF9F0E3}"/>
              </a:ext>
            </a:extLst>
          </p:cNvPr>
          <p:cNvGrpSpPr/>
          <p:nvPr/>
        </p:nvGrpSpPr>
        <p:grpSpPr>
          <a:xfrm>
            <a:off x="5062650" y="5886246"/>
            <a:ext cx="448560" cy="111600"/>
            <a:chOff x="5062650" y="5886246"/>
            <a:chExt cx="44856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3C21A7-F9CA-4414-84A6-7D1F3D3C6C6E}"/>
                    </a:ext>
                  </a:extLst>
                </p14:cNvPr>
                <p14:cNvContentPartPr/>
                <p14:nvPr/>
              </p14:nvContentPartPr>
              <p14:xfrm>
                <a:off x="5062650" y="5898486"/>
                <a:ext cx="104400" cy="89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3C21A7-F9CA-4414-84A6-7D1F3D3C6C6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58330" y="5894166"/>
                  <a:ext cx="113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9EBA25-AB49-46EF-A5AB-27F752632CA9}"/>
                    </a:ext>
                  </a:extLst>
                </p14:cNvPr>
                <p14:cNvContentPartPr/>
                <p14:nvPr/>
              </p14:nvContentPartPr>
              <p14:xfrm>
                <a:off x="5216010" y="5961126"/>
                <a:ext cx="42480" cy="20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9EBA25-AB49-46EF-A5AB-27F752632C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11690" y="5956806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C1A871E-C79E-4161-AD3D-E3841729B7D6}"/>
                    </a:ext>
                  </a:extLst>
                </p14:cNvPr>
                <p14:cNvContentPartPr/>
                <p14:nvPr/>
              </p14:nvContentPartPr>
              <p14:xfrm>
                <a:off x="5297370" y="5886246"/>
                <a:ext cx="213840" cy="11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C1A871E-C79E-4161-AD3D-E3841729B7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93050" y="5881926"/>
                  <a:ext cx="2224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B74E0E8-1190-4895-A3C7-F4063E250297}"/>
              </a:ext>
            </a:extLst>
          </p:cNvPr>
          <p:cNvGrpSpPr/>
          <p:nvPr/>
        </p:nvGrpSpPr>
        <p:grpSpPr>
          <a:xfrm>
            <a:off x="6199530" y="5768886"/>
            <a:ext cx="826200" cy="223200"/>
            <a:chOff x="6199530" y="5768886"/>
            <a:chExt cx="8262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490C10-8A01-4F3F-BDEE-64291221F5BC}"/>
                    </a:ext>
                  </a:extLst>
                </p14:cNvPr>
                <p14:cNvContentPartPr/>
                <p14:nvPr/>
              </p14:nvContentPartPr>
              <p14:xfrm>
                <a:off x="6199530" y="5768886"/>
                <a:ext cx="113760" cy="22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490C10-8A01-4F3F-BDEE-64291221F5B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95210" y="5764566"/>
                  <a:ext cx="122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5C21665-5DDB-4D28-8E87-F39E4CA32622}"/>
                    </a:ext>
                  </a:extLst>
                </p14:cNvPr>
                <p14:cNvContentPartPr/>
                <p14:nvPr/>
              </p14:nvContentPartPr>
              <p14:xfrm>
                <a:off x="6412650" y="5862486"/>
                <a:ext cx="93240" cy="13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5C21665-5DDB-4D28-8E87-F39E4CA3262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08330" y="5858166"/>
                  <a:ext cx="101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4C8EC8A-0B36-477D-A507-6344F555441A}"/>
                    </a:ext>
                  </a:extLst>
                </p14:cNvPr>
                <p14:cNvContentPartPr/>
                <p14:nvPr/>
              </p14:nvContentPartPr>
              <p14:xfrm>
                <a:off x="6462690" y="5902086"/>
                <a:ext cx="62640" cy="41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4C8EC8A-0B36-477D-A507-6344F555441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58370" y="5897766"/>
                  <a:ext cx="7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A8E7DC-CA57-4B35-8AD2-3C258FE92E0B}"/>
                    </a:ext>
                  </a:extLst>
                </p14:cNvPr>
                <p14:cNvContentPartPr/>
                <p14:nvPr/>
              </p14:nvContentPartPr>
              <p14:xfrm>
                <a:off x="6629370" y="5875446"/>
                <a:ext cx="171360" cy="84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A8E7DC-CA57-4B35-8AD2-3C258FE92E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25050" y="5871126"/>
                  <a:ext cx="180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433CD7-EC9A-4E04-9F92-D1184B5EE69F}"/>
                    </a:ext>
                  </a:extLst>
                </p14:cNvPr>
                <p14:cNvContentPartPr/>
                <p14:nvPr/>
              </p14:nvContentPartPr>
              <p14:xfrm>
                <a:off x="6838890" y="5798766"/>
                <a:ext cx="186840" cy="172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433CD7-EC9A-4E04-9F92-D1184B5EE69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34570" y="5794446"/>
                  <a:ext cx="1954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A8A079D-652A-4474-99DD-FCAF0549F2A5}"/>
              </a:ext>
            </a:extLst>
          </p:cNvPr>
          <p:cNvGrpSpPr/>
          <p:nvPr/>
        </p:nvGrpSpPr>
        <p:grpSpPr>
          <a:xfrm>
            <a:off x="4393770" y="6321126"/>
            <a:ext cx="221040" cy="266040"/>
            <a:chOff x="4393770" y="6321126"/>
            <a:chExt cx="2210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4F9C2E8-B8A3-4D8F-B545-0BB1FDD6DA40}"/>
                    </a:ext>
                  </a:extLst>
                </p14:cNvPr>
                <p14:cNvContentPartPr/>
                <p14:nvPr/>
              </p14:nvContentPartPr>
              <p14:xfrm>
                <a:off x="4437690" y="6413286"/>
                <a:ext cx="27720" cy="115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4F9C2E8-B8A3-4D8F-B545-0BB1FDD6DA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33370" y="6408966"/>
                  <a:ext cx="3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9816378-304E-4FD6-A183-63BD70E02F37}"/>
                    </a:ext>
                  </a:extLst>
                </p14:cNvPr>
                <p14:cNvContentPartPr/>
                <p14:nvPr/>
              </p14:nvContentPartPr>
              <p14:xfrm>
                <a:off x="4393770" y="6338406"/>
                <a:ext cx="41040" cy="18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9816378-304E-4FD6-A183-63BD70E02F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89450" y="6334086"/>
                  <a:ext cx="49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F551A06-60DE-4F0E-835E-FC6A83E63522}"/>
                    </a:ext>
                  </a:extLst>
                </p14:cNvPr>
                <p14:cNvContentPartPr/>
                <p14:nvPr/>
              </p14:nvContentPartPr>
              <p14:xfrm>
                <a:off x="4521930" y="6321126"/>
                <a:ext cx="92880" cy="266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F551A06-60DE-4F0E-835E-FC6A83E6352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17610" y="6316806"/>
                  <a:ext cx="1015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EF48CE1-1D5F-41C8-BB5D-9BE7F8C25AF6}"/>
              </a:ext>
            </a:extLst>
          </p:cNvPr>
          <p:cNvGrpSpPr/>
          <p:nvPr/>
        </p:nvGrpSpPr>
        <p:grpSpPr>
          <a:xfrm>
            <a:off x="4999290" y="6273246"/>
            <a:ext cx="1462680" cy="300600"/>
            <a:chOff x="4999290" y="6273246"/>
            <a:chExt cx="14626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6C7FF00-39DE-41D8-AF94-7DD2260C40F0}"/>
                    </a:ext>
                  </a:extLst>
                </p14:cNvPr>
                <p14:cNvContentPartPr/>
                <p14:nvPr/>
              </p14:nvContentPartPr>
              <p14:xfrm>
                <a:off x="4999290" y="6405726"/>
                <a:ext cx="84240" cy="132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6C7FF00-39DE-41D8-AF94-7DD2260C40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94970" y="6401406"/>
                  <a:ext cx="92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99832E9-811B-4A4C-95B2-20E9E3E79445}"/>
                    </a:ext>
                  </a:extLst>
                </p14:cNvPr>
                <p14:cNvContentPartPr/>
                <p14:nvPr/>
              </p14:nvContentPartPr>
              <p14:xfrm>
                <a:off x="5091090" y="6412566"/>
                <a:ext cx="66240" cy="91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99832E9-811B-4A4C-95B2-20E9E3E794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86770" y="6408246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DF81121-0D79-4326-A12C-265ED754D8C1}"/>
                    </a:ext>
                  </a:extLst>
                </p14:cNvPr>
                <p14:cNvContentPartPr/>
                <p14:nvPr/>
              </p14:nvContentPartPr>
              <p14:xfrm>
                <a:off x="5212050" y="6425886"/>
                <a:ext cx="133920" cy="85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DF81121-0D79-4326-A12C-265ED754D8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07730" y="6421566"/>
                  <a:ext cx="14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CF20E17-2909-42F9-8853-CBC938CEA35C}"/>
                    </a:ext>
                  </a:extLst>
                </p14:cNvPr>
                <p14:cNvContentPartPr/>
                <p14:nvPr/>
              </p14:nvContentPartPr>
              <p14:xfrm>
                <a:off x="5386650" y="6362886"/>
                <a:ext cx="233280" cy="18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CF20E17-2909-42F9-8853-CBC938CEA35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82330" y="6358566"/>
                  <a:ext cx="241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375281-81B1-4E64-BAD0-B7F145E4F355}"/>
                    </a:ext>
                  </a:extLst>
                </p14:cNvPr>
                <p14:cNvContentPartPr/>
                <p14:nvPr/>
              </p14:nvContentPartPr>
              <p14:xfrm>
                <a:off x="5529210" y="6418686"/>
                <a:ext cx="76680" cy="1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375281-81B1-4E64-BAD0-B7F145E4F35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24890" y="6414366"/>
                  <a:ext cx="85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29CBDD4-3C3C-4D34-AAB0-8855FA2A91C0}"/>
                    </a:ext>
                  </a:extLst>
                </p14:cNvPr>
                <p14:cNvContentPartPr/>
                <p14:nvPr/>
              </p14:nvContentPartPr>
              <p14:xfrm>
                <a:off x="5723250" y="6338406"/>
                <a:ext cx="73800" cy="19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29CBDD4-3C3C-4D34-AAB0-8855FA2A91C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18930" y="6334086"/>
                  <a:ext cx="82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EC7D800-B42B-4835-9ACB-8CFDEE082F42}"/>
                    </a:ext>
                  </a:extLst>
                </p14:cNvPr>
                <p14:cNvContentPartPr/>
                <p14:nvPr/>
              </p14:nvContentPartPr>
              <p14:xfrm>
                <a:off x="5864010" y="6323646"/>
                <a:ext cx="41760" cy="186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EC7D800-B42B-4835-9ACB-8CFDEE082F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59690" y="6319326"/>
                  <a:ext cx="50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BD7450-F335-4F23-8CC9-803B578FED06}"/>
                    </a:ext>
                  </a:extLst>
                </p14:cNvPr>
                <p14:cNvContentPartPr/>
                <p14:nvPr/>
              </p14:nvContentPartPr>
              <p14:xfrm>
                <a:off x="6007650" y="6466926"/>
                <a:ext cx="42480" cy="68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BD7450-F335-4F23-8CC9-803B578FED0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03330" y="6462606"/>
                  <a:ext cx="51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F84C2FE-4907-4E81-ADD9-C02EF715993B}"/>
                    </a:ext>
                  </a:extLst>
                </p14:cNvPr>
                <p14:cNvContentPartPr/>
                <p14:nvPr/>
              </p14:nvContentPartPr>
              <p14:xfrm>
                <a:off x="6136170" y="6336606"/>
                <a:ext cx="161640" cy="178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F84C2FE-4907-4E81-ADD9-C02EF71599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31850" y="6332286"/>
                  <a:ext cx="170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41A98EF-6E91-439C-A851-EF12C1CB6564}"/>
                    </a:ext>
                  </a:extLst>
                </p14:cNvPr>
                <p14:cNvContentPartPr/>
                <p14:nvPr/>
              </p14:nvContentPartPr>
              <p14:xfrm>
                <a:off x="6363690" y="6273246"/>
                <a:ext cx="98280" cy="30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41A98EF-6E91-439C-A851-EF12C1CB656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59370" y="6268926"/>
                  <a:ext cx="1069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359825E-AF7D-45C9-A523-3DD25A621D03}"/>
              </a:ext>
            </a:extLst>
          </p:cNvPr>
          <p:cNvGrpSpPr/>
          <p:nvPr/>
        </p:nvGrpSpPr>
        <p:grpSpPr>
          <a:xfrm>
            <a:off x="6611370" y="6376926"/>
            <a:ext cx="138240" cy="163440"/>
            <a:chOff x="6611370" y="6376926"/>
            <a:chExt cx="13824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0DDBA6-7077-44D8-9CA9-1E436108FFA5}"/>
                    </a:ext>
                  </a:extLst>
                </p14:cNvPr>
                <p14:cNvContentPartPr/>
                <p14:nvPr/>
              </p14:nvContentPartPr>
              <p14:xfrm>
                <a:off x="6611370" y="6376926"/>
                <a:ext cx="119880" cy="97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0DDBA6-7077-44D8-9CA9-1E436108FF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07050" y="6372606"/>
                  <a:ext cx="128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5287DD2-02BB-4281-A12E-87768F808858}"/>
                    </a:ext>
                  </a:extLst>
                </p14:cNvPr>
                <p14:cNvContentPartPr/>
                <p14:nvPr/>
              </p14:nvContentPartPr>
              <p14:xfrm>
                <a:off x="6666810" y="6518766"/>
                <a:ext cx="82800" cy="21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5287DD2-02BB-4281-A12E-87768F8088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62490" y="6514446"/>
                  <a:ext cx="91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494EFFF-8D23-43E2-94CE-FD9D3CDCC3BF}"/>
              </a:ext>
            </a:extLst>
          </p:cNvPr>
          <p:cNvGrpSpPr/>
          <p:nvPr/>
        </p:nvGrpSpPr>
        <p:grpSpPr>
          <a:xfrm>
            <a:off x="6928530" y="6358566"/>
            <a:ext cx="590760" cy="183600"/>
            <a:chOff x="6928530" y="6358566"/>
            <a:chExt cx="5907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9D6FE9C-731F-4776-B82F-91DB22D02CFB}"/>
                    </a:ext>
                  </a:extLst>
                </p14:cNvPr>
                <p14:cNvContentPartPr/>
                <p14:nvPr/>
              </p14:nvContentPartPr>
              <p14:xfrm>
                <a:off x="6928530" y="6427686"/>
                <a:ext cx="90360" cy="93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9D6FE9C-731F-4776-B82F-91DB22D02C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24210" y="6423366"/>
                  <a:ext cx="99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9EAC90-7411-4193-937E-6652A87B4011}"/>
                    </a:ext>
                  </a:extLst>
                </p14:cNvPr>
                <p14:cNvContentPartPr/>
                <p14:nvPr/>
              </p14:nvContentPartPr>
              <p14:xfrm>
                <a:off x="7062090" y="6480246"/>
                <a:ext cx="32760" cy="29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9EAC90-7411-4193-937E-6652A87B401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57770" y="6475926"/>
                  <a:ext cx="4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523B7DE-82C0-4368-803C-FD04532F59E6}"/>
                    </a:ext>
                  </a:extLst>
                </p14:cNvPr>
                <p14:cNvContentPartPr/>
                <p14:nvPr/>
              </p14:nvContentPartPr>
              <p14:xfrm>
                <a:off x="7134450" y="6370446"/>
                <a:ext cx="137520" cy="136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523B7DE-82C0-4368-803C-FD04532F59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30130" y="6366126"/>
                  <a:ext cx="146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75E81D-F0E2-465A-B76A-58CAAFE428B1}"/>
                    </a:ext>
                  </a:extLst>
                </p14:cNvPr>
                <p14:cNvContentPartPr/>
                <p14:nvPr/>
              </p14:nvContentPartPr>
              <p14:xfrm>
                <a:off x="7351530" y="6358566"/>
                <a:ext cx="137880" cy="183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75E81D-F0E2-465A-B76A-58CAAFE428B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7210" y="6354246"/>
                  <a:ext cx="146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5889CB6-C6E2-42A6-B1C4-7E4E9B47191B}"/>
                    </a:ext>
                  </a:extLst>
                </p14:cNvPr>
                <p14:cNvContentPartPr/>
                <p14:nvPr/>
              </p14:nvContentPartPr>
              <p14:xfrm>
                <a:off x="7388250" y="6400686"/>
                <a:ext cx="131040" cy="9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5889CB6-C6E2-42A6-B1C4-7E4E9B4719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83930" y="6396366"/>
                  <a:ext cx="1396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FA478D8-5741-48F2-A3D4-4B6953F569A5}"/>
                  </a:ext>
                </a:extLst>
              </p14:cNvPr>
              <p14:cNvContentPartPr/>
              <p14:nvPr/>
            </p14:nvContentPartPr>
            <p14:xfrm>
              <a:off x="7764090" y="6513006"/>
              <a:ext cx="45000" cy="54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FA478D8-5741-48F2-A3D4-4B6953F569A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759770" y="6508686"/>
                <a:ext cx="536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7A8C1BD-2AD0-4ECF-8BCE-6B1CD5A26DC0}"/>
              </a:ext>
            </a:extLst>
          </p:cNvPr>
          <p:cNvGrpSpPr/>
          <p:nvPr/>
        </p:nvGrpSpPr>
        <p:grpSpPr>
          <a:xfrm>
            <a:off x="8078370" y="6397806"/>
            <a:ext cx="604080" cy="242640"/>
            <a:chOff x="8078370" y="6397806"/>
            <a:chExt cx="60408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ADFD531-22FF-44D3-8E69-08BAAC94189F}"/>
                    </a:ext>
                  </a:extLst>
                </p14:cNvPr>
                <p14:cNvContentPartPr/>
                <p14:nvPr/>
              </p14:nvContentPartPr>
              <p14:xfrm>
                <a:off x="8078370" y="6413646"/>
                <a:ext cx="101520" cy="123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ADFD531-22FF-44D3-8E69-08BAAC9418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74050" y="6409326"/>
                  <a:ext cx="110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E7975C8-A6CD-4572-B7A8-26F6ACC241B9}"/>
                    </a:ext>
                  </a:extLst>
                </p14:cNvPr>
                <p14:cNvContentPartPr/>
                <p14:nvPr/>
              </p14:nvContentPartPr>
              <p14:xfrm>
                <a:off x="8198970" y="6435246"/>
                <a:ext cx="55080" cy="85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E7975C8-A6CD-4572-B7A8-26F6ACC241B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94650" y="6430926"/>
                  <a:ext cx="63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54D7755-AD02-4D93-994E-CC7930FC028F}"/>
                    </a:ext>
                  </a:extLst>
                </p14:cNvPr>
                <p14:cNvContentPartPr/>
                <p14:nvPr/>
              </p14:nvContentPartPr>
              <p14:xfrm>
                <a:off x="8283210" y="6443526"/>
                <a:ext cx="79200" cy="196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54D7755-AD02-4D93-994E-CC7930FC028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78890" y="6439206"/>
                  <a:ext cx="87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8D1A3CD-D66C-416D-8200-DE07ADB67EF4}"/>
                    </a:ext>
                  </a:extLst>
                </p14:cNvPr>
                <p14:cNvContentPartPr/>
                <p14:nvPr/>
              </p14:nvContentPartPr>
              <p14:xfrm>
                <a:off x="8386170" y="6456486"/>
                <a:ext cx="156600" cy="87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8D1A3CD-D66C-416D-8200-DE07ADB67EF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81850" y="6452166"/>
                  <a:ext cx="165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5F28A77-966A-48BD-94B7-BC76842EAC3F}"/>
                    </a:ext>
                  </a:extLst>
                </p14:cNvPr>
                <p14:cNvContentPartPr/>
                <p14:nvPr/>
              </p14:nvContentPartPr>
              <p14:xfrm>
                <a:off x="8584530" y="6397806"/>
                <a:ext cx="97920" cy="147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5F28A77-966A-48BD-94B7-BC76842EAC3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80210" y="6393486"/>
                  <a:ext cx="1065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3280E56-4951-403B-8C6F-1B8029C75A97}"/>
              </a:ext>
            </a:extLst>
          </p:cNvPr>
          <p:cNvGrpSpPr/>
          <p:nvPr/>
        </p:nvGrpSpPr>
        <p:grpSpPr>
          <a:xfrm>
            <a:off x="8881530" y="6397446"/>
            <a:ext cx="1225440" cy="273240"/>
            <a:chOff x="8881530" y="6397446"/>
            <a:chExt cx="122544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6C09557-5795-424D-886A-F3AC299D6781}"/>
                    </a:ext>
                  </a:extLst>
                </p14:cNvPr>
                <p14:cNvContentPartPr/>
                <p14:nvPr/>
              </p14:nvContentPartPr>
              <p14:xfrm>
                <a:off x="8881530" y="6478446"/>
                <a:ext cx="125280" cy="59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6C09557-5795-424D-886A-F3AC299D678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77210" y="6474126"/>
                  <a:ext cx="133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5F72C5-1B6C-4FED-9256-3FB6A9C305D9}"/>
                    </a:ext>
                  </a:extLst>
                </p14:cNvPr>
                <p14:cNvContentPartPr/>
                <p14:nvPr/>
              </p14:nvContentPartPr>
              <p14:xfrm>
                <a:off x="9025170" y="6420846"/>
                <a:ext cx="61200" cy="109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5F72C5-1B6C-4FED-9256-3FB6A9C305D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20850" y="6416526"/>
                  <a:ext cx="69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25483B1-F912-4851-B61C-6A2D89C75B8D}"/>
                    </a:ext>
                  </a:extLst>
                </p14:cNvPr>
                <p14:cNvContentPartPr/>
                <p14:nvPr/>
              </p14:nvContentPartPr>
              <p14:xfrm>
                <a:off x="9138930" y="6410406"/>
                <a:ext cx="103680" cy="158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25483B1-F912-4851-B61C-6A2D89C75B8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34610" y="6406086"/>
                  <a:ext cx="11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E01253-1B85-4F98-AD2A-C5B84E408F75}"/>
                    </a:ext>
                  </a:extLst>
                </p14:cNvPr>
                <p14:cNvContentPartPr/>
                <p14:nvPr/>
              </p14:nvContentPartPr>
              <p14:xfrm>
                <a:off x="9279690" y="6397446"/>
                <a:ext cx="385560" cy="273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E01253-1B85-4F98-AD2A-C5B84E408F7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75370" y="6393126"/>
                  <a:ext cx="394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60CB76B-6FAB-4C9B-9696-7BE8E963B005}"/>
                    </a:ext>
                  </a:extLst>
                </p14:cNvPr>
                <p14:cNvContentPartPr/>
                <p14:nvPr/>
              </p14:nvContentPartPr>
              <p14:xfrm>
                <a:off x="9656250" y="6477366"/>
                <a:ext cx="92520" cy="92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60CB76B-6FAB-4C9B-9696-7BE8E963B00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51930" y="6473046"/>
                  <a:ext cx="101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01886E1-A89A-4BA6-803B-78700F713FE4}"/>
                    </a:ext>
                  </a:extLst>
                </p14:cNvPr>
                <p14:cNvContentPartPr/>
                <p14:nvPr/>
              </p14:nvContentPartPr>
              <p14:xfrm>
                <a:off x="9766770" y="6503286"/>
                <a:ext cx="72720" cy="94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01886E1-A89A-4BA6-803B-78700F713FE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62450" y="6498966"/>
                  <a:ext cx="81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DF42E08-0B10-4498-ADC4-7327DE492BB0}"/>
                    </a:ext>
                  </a:extLst>
                </p14:cNvPr>
                <p14:cNvContentPartPr/>
                <p14:nvPr/>
              </p14:nvContentPartPr>
              <p14:xfrm>
                <a:off x="9900330" y="6441366"/>
                <a:ext cx="206640" cy="198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DF42E08-0B10-4498-ADC4-7327DE492B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96010" y="6437046"/>
                  <a:ext cx="2152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0FFF5E4-319C-405A-B46A-CA4746E5B348}"/>
              </a:ext>
            </a:extLst>
          </p:cNvPr>
          <p:cNvGrpSpPr/>
          <p:nvPr/>
        </p:nvGrpSpPr>
        <p:grpSpPr>
          <a:xfrm>
            <a:off x="10316130" y="6433446"/>
            <a:ext cx="123840" cy="183960"/>
            <a:chOff x="10316130" y="6433446"/>
            <a:chExt cx="1238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3A053C0-85E6-4583-A88A-C545C8221902}"/>
                    </a:ext>
                  </a:extLst>
                </p14:cNvPr>
                <p14:cNvContentPartPr/>
                <p14:nvPr/>
              </p14:nvContentPartPr>
              <p14:xfrm>
                <a:off x="10316130" y="6433446"/>
                <a:ext cx="123840" cy="127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3A053C0-85E6-4583-A88A-C545C822190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11810" y="6429126"/>
                  <a:ext cx="132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DE3E203-B138-4AE6-A4E4-2997E8CD0C12}"/>
                    </a:ext>
                  </a:extLst>
                </p14:cNvPr>
                <p14:cNvContentPartPr/>
                <p14:nvPr/>
              </p14:nvContentPartPr>
              <p14:xfrm>
                <a:off x="10355370" y="6586806"/>
                <a:ext cx="72720" cy="30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DE3E203-B138-4AE6-A4E4-2997E8CD0C1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51050" y="6582486"/>
                  <a:ext cx="81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1BB65CF-503B-4CF1-91B4-6A1B405610EA}"/>
              </a:ext>
            </a:extLst>
          </p:cNvPr>
          <p:cNvGrpSpPr/>
          <p:nvPr/>
        </p:nvGrpSpPr>
        <p:grpSpPr>
          <a:xfrm>
            <a:off x="10589010" y="6439566"/>
            <a:ext cx="292680" cy="188640"/>
            <a:chOff x="10589010" y="6439566"/>
            <a:chExt cx="2926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4C2A6C5-557E-42D2-8664-7F8C0EDA6298}"/>
                    </a:ext>
                  </a:extLst>
                </p14:cNvPr>
                <p14:cNvContentPartPr/>
                <p14:nvPr/>
              </p14:nvContentPartPr>
              <p14:xfrm>
                <a:off x="10589010" y="6500766"/>
                <a:ext cx="138240" cy="89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4C2A6C5-557E-42D2-8664-7F8C0EDA629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84690" y="6496446"/>
                  <a:ext cx="146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29C0AB-5292-4DDA-AE58-D262CDBEDA57}"/>
                    </a:ext>
                  </a:extLst>
                </p14:cNvPr>
                <p14:cNvContentPartPr/>
                <p14:nvPr/>
              </p14:nvContentPartPr>
              <p14:xfrm>
                <a:off x="10738050" y="6478086"/>
                <a:ext cx="73080" cy="83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29C0AB-5292-4DDA-AE58-D262CDBEDA5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33730" y="6473766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7535CAB-CF5B-4BA1-A31B-16CF4E24DE9C}"/>
                    </a:ext>
                  </a:extLst>
                </p14:cNvPr>
                <p14:cNvContentPartPr/>
                <p14:nvPr/>
              </p14:nvContentPartPr>
              <p14:xfrm>
                <a:off x="10871250" y="6439566"/>
                <a:ext cx="10440" cy="188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7535CAB-CF5B-4BA1-A31B-16CF4E24DE9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66930" y="6435246"/>
                  <a:ext cx="19080" cy="19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605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Hash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297258" cy="13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idea is to use 2-universal hash functions.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use k hash functions, each mapping the universe to {1,2,…,l}.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maintain kl counters,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is the j-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cell of the a-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hash function.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297258" cy="1318951"/>
              </a:xfrm>
              <a:prstGeom prst="rect">
                <a:avLst/>
              </a:prstGeom>
              <a:blipFill>
                <a:blip r:embed="rId2"/>
                <a:stretch>
                  <a:fillRect l="-592" t="-2778" b="-60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1E6F56-EA0D-4B42-9484-DC36C92F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40569"/>
              </p:ext>
            </p:extLst>
          </p:nvPr>
        </p:nvGraphicFramePr>
        <p:xfrm>
          <a:off x="1854200" y="2812236"/>
          <a:ext cx="6756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40">
                  <a:extLst>
                    <a:ext uri="{9D8B030D-6E8A-4147-A177-3AD203B41FA5}">
                      <a16:colId xmlns:a16="http://schemas.microsoft.com/office/drawing/2014/main" val="522207364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4044044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719003794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172148410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999255656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1166652297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72269522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818615892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286491197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1042514329"/>
                    </a:ext>
                  </a:extLst>
                </a:gridCol>
              </a:tblGrid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58451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8617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96450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249584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4810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118990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52154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05856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9522942-01B9-4223-8BE9-CDE7D35867F5}"/>
              </a:ext>
            </a:extLst>
          </p:cNvPr>
          <p:cNvGrpSpPr/>
          <p:nvPr/>
        </p:nvGrpSpPr>
        <p:grpSpPr>
          <a:xfrm>
            <a:off x="1004010" y="2816526"/>
            <a:ext cx="178560" cy="225000"/>
            <a:chOff x="1004010" y="2816526"/>
            <a:chExt cx="17856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4BD109-7859-4686-B3D9-D18A0EAA40B6}"/>
                    </a:ext>
                  </a:extLst>
                </p14:cNvPr>
                <p14:cNvContentPartPr/>
                <p14:nvPr/>
              </p14:nvContentPartPr>
              <p14:xfrm>
                <a:off x="1004010" y="2816526"/>
                <a:ext cx="93960" cy="16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4BD109-7859-4686-B3D9-D18A0EAA40B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9690" y="2812206"/>
                  <a:ext cx="102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345301-A8BD-4634-BD67-F70D210FB034}"/>
                    </a:ext>
                  </a:extLst>
                </p14:cNvPr>
                <p14:cNvContentPartPr/>
                <p14:nvPr/>
              </p14:nvContentPartPr>
              <p14:xfrm>
                <a:off x="1168890" y="2961966"/>
                <a:ext cx="13680" cy="79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345301-A8BD-4634-BD67-F70D210FB0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4570" y="2957646"/>
                  <a:ext cx="223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CE62D-A821-417C-A96C-E44E54A428A3}"/>
              </a:ext>
            </a:extLst>
          </p:cNvPr>
          <p:cNvGrpSpPr/>
          <p:nvPr/>
        </p:nvGrpSpPr>
        <p:grpSpPr>
          <a:xfrm>
            <a:off x="1046490" y="3199566"/>
            <a:ext cx="238680" cy="145080"/>
            <a:chOff x="1046490" y="3199566"/>
            <a:chExt cx="23868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F23F63-4BE6-43FA-A6CF-A4B071717A8C}"/>
                    </a:ext>
                  </a:extLst>
                </p14:cNvPr>
                <p14:cNvContentPartPr/>
                <p14:nvPr/>
              </p14:nvContentPartPr>
              <p14:xfrm>
                <a:off x="1046490" y="3199566"/>
                <a:ext cx="109080" cy="14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F23F63-4BE6-43FA-A6CF-A4B071717A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2170" y="3195246"/>
                  <a:ext cx="11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92A08B-2B6F-4D9E-B735-DDDBB73C84B7}"/>
                    </a:ext>
                  </a:extLst>
                </p14:cNvPr>
                <p14:cNvContentPartPr/>
                <p14:nvPr/>
              </p14:nvContentPartPr>
              <p14:xfrm>
                <a:off x="1207050" y="3303966"/>
                <a:ext cx="78120" cy="3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92A08B-2B6F-4D9E-B735-DDDBB73C84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2730" y="3299646"/>
                  <a:ext cx="867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A35204-DD9B-4653-BE35-D34668CF234E}"/>
              </a:ext>
            </a:extLst>
          </p:cNvPr>
          <p:cNvGrpSpPr/>
          <p:nvPr/>
        </p:nvGrpSpPr>
        <p:grpSpPr>
          <a:xfrm>
            <a:off x="1123530" y="3561726"/>
            <a:ext cx="203760" cy="180720"/>
            <a:chOff x="1123530" y="3561726"/>
            <a:chExt cx="203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ABADC8-B2B6-48FD-B1BF-85624E365571}"/>
                    </a:ext>
                  </a:extLst>
                </p14:cNvPr>
                <p14:cNvContentPartPr/>
                <p14:nvPr/>
              </p14:nvContentPartPr>
              <p14:xfrm>
                <a:off x="1123530" y="3561726"/>
                <a:ext cx="91800" cy="13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ABADC8-B2B6-48FD-B1BF-85624E3655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9210" y="3557406"/>
                  <a:ext cx="100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5023DD-7CA0-459C-AFA2-49D9C5694784}"/>
                    </a:ext>
                  </a:extLst>
                </p14:cNvPr>
                <p14:cNvContentPartPr/>
                <p14:nvPr/>
              </p14:nvContentPartPr>
              <p14:xfrm>
                <a:off x="1252050" y="3647766"/>
                <a:ext cx="75240" cy="9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5023DD-7CA0-459C-AFA2-49D9C56947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47730" y="3643446"/>
                  <a:ext cx="838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B77CFC1-7838-4F50-A3DD-FC61A99FCE4F}"/>
                  </a:ext>
                </a:extLst>
              </p14:cNvPr>
              <p14:cNvContentPartPr/>
              <p14:nvPr/>
            </p14:nvContentPartPr>
            <p14:xfrm>
              <a:off x="1207050" y="4292526"/>
              <a:ext cx="25920" cy="1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B77CFC1-7838-4F50-A3DD-FC61A99FCE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02730" y="4288206"/>
                <a:ext cx="345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5FB9324-3404-416F-8161-0A114696FB29}"/>
              </a:ext>
            </a:extLst>
          </p:cNvPr>
          <p:cNvGrpSpPr/>
          <p:nvPr/>
        </p:nvGrpSpPr>
        <p:grpSpPr>
          <a:xfrm>
            <a:off x="1218570" y="4375326"/>
            <a:ext cx="26640" cy="170280"/>
            <a:chOff x="1218570" y="4375326"/>
            <a:chExt cx="2664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D5F0E3-EFFE-449A-904E-606BA7F9A123}"/>
                    </a:ext>
                  </a:extLst>
                </p14:cNvPr>
                <p14:cNvContentPartPr/>
                <p14:nvPr/>
              </p14:nvContentPartPr>
              <p14:xfrm>
                <a:off x="1218570" y="4375326"/>
                <a:ext cx="26640" cy="90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D5F0E3-EFFE-449A-904E-606BA7F9A1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14250" y="4371006"/>
                  <a:ext cx="35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499E23-E305-4F12-832F-4795372AB2C2}"/>
                    </a:ext>
                  </a:extLst>
                </p14:cNvPr>
                <p14:cNvContentPartPr/>
                <p14:nvPr/>
              </p14:nvContentPartPr>
              <p14:xfrm>
                <a:off x="1230810" y="4514646"/>
                <a:ext cx="1008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499E23-E305-4F12-832F-4795372AB2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26490" y="4510326"/>
                  <a:ext cx="18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A4B751-3641-43F2-95B9-3ABDED95D8F2}"/>
              </a:ext>
            </a:extLst>
          </p:cNvPr>
          <p:cNvGrpSpPr/>
          <p:nvPr/>
        </p:nvGrpSpPr>
        <p:grpSpPr>
          <a:xfrm>
            <a:off x="1143330" y="5473686"/>
            <a:ext cx="289080" cy="227160"/>
            <a:chOff x="1143330" y="5473686"/>
            <a:chExt cx="2890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BF5785-627D-4723-BC0D-3F8178501184}"/>
                    </a:ext>
                  </a:extLst>
                </p14:cNvPr>
                <p14:cNvContentPartPr/>
                <p14:nvPr/>
              </p14:nvContentPartPr>
              <p14:xfrm>
                <a:off x="1143330" y="5473686"/>
                <a:ext cx="110520" cy="19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BF5785-627D-4723-BC0D-3F81785011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9010" y="5469366"/>
                  <a:ext cx="119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AA5052-3DD7-4530-A5E4-86E4B4CDCBAA}"/>
                    </a:ext>
                  </a:extLst>
                </p14:cNvPr>
                <p14:cNvContentPartPr/>
                <p14:nvPr/>
              </p14:nvContentPartPr>
              <p14:xfrm>
                <a:off x="1306770" y="5568726"/>
                <a:ext cx="52560" cy="13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AA5052-3DD7-4530-A5E4-86E4B4CDCB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02450" y="5564406"/>
                  <a:ext cx="61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61A9C8-B7F4-4BA9-9BCF-3366DF0854BD}"/>
                    </a:ext>
                  </a:extLst>
                </p14:cNvPr>
                <p14:cNvContentPartPr/>
                <p14:nvPr/>
              </p14:nvContentPartPr>
              <p14:xfrm>
                <a:off x="1339530" y="5616606"/>
                <a:ext cx="92880" cy="6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61A9C8-B7F4-4BA9-9BCF-3366DF0854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5210" y="5612286"/>
                  <a:ext cx="10152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47B600-6CA7-4136-B5DB-5B13ADF00C04}"/>
                  </a:ext>
                </a:extLst>
              </p14:cNvPr>
              <p14:cNvContentPartPr/>
              <p14:nvPr/>
            </p14:nvContentPartPr>
            <p14:xfrm>
              <a:off x="2164290" y="5979846"/>
              <a:ext cx="6232680" cy="276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47B600-6CA7-4136-B5DB-5B13ADF00C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59970" y="5975526"/>
                <a:ext cx="62413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DA4C1D-568D-4CAD-8B65-9C8489F1C6E4}"/>
                  </a:ext>
                </a:extLst>
              </p14:cNvPr>
              <p14:cNvContentPartPr/>
              <p14:nvPr/>
            </p14:nvContentPartPr>
            <p14:xfrm>
              <a:off x="4746210" y="6379446"/>
              <a:ext cx="199080" cy="268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DA4C1D-568D-4CAD-8B65-9C8489F1C6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41890" y="6375126"/>
                <a:ext cx="20772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572D555-9346-4CEB-989E-82C06F54F395}"/>
              </a:ext>
            </a:extLst>
          </p:cNvPr>
          <p:cNvGrpSpPr/>
          <p:nvPr/>
        </p:nvGrpSpPr>
        <p:grpSpPr>
          <a:xfrm>
            <a:off x="5241210" y="6359646"/>
            <a:ext cx="1701000" cy="358920"/>
            <a:chOff x="5241210" y="6359646"/>
            <a:chExt cx="1701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21492D-DF06-4DCD-8F84-1DD98D8F93CE}"/>
                    </a:ext>
                  </a:extLst>
                </p14:cNvPr>
                <p14:cNvContentPartPr/>
                <p14:nvPr/>
              </p14:nvContentPartPr>
              <p14:xfrm>
                <a:off x="5241210" y="6479886"/>
                <a:ext cx="87120" cy="151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21492D-DF06-4DCD-8F84-1DD98D8F93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36890" y="6475566"/>
                  <a:ext cx="9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784DBD-C2EC-4A7C-ABFA-74346682B3CB}"/>
                    </a:ext>
                  </a:extLst>
                </p14:cNvPr>
                <p14:cNvContentPartPr/>
                <p14:nvPr/>
              </p14:nvContentPartPr>
              <p14:xfrm>
                <a:off x="5358930" y="6529566"/>
                <a:ext cx="63720" cy="9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784DBD-C2EC-4A7C-ABFA-74346682B3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4610" y="6525246"/>
                  <a:ext cx="72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CA4F37-29D5-4371-AB4D-22A1A3BAC371}"/>
                    </a:ext>
                  </a:extLst>
                </p14:cNvPr>
                <p14:cNvContentPartPr/>
                <p14:nvPr/>
              </p14:nvContentPartPr>
              <p14:xfrm>
                <a:off x="5462610" y="6540726"/>
                <a:ext cx="102600" cy="9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CA4F37-29D5-4371-AB4D-22A1A3BAC3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58290" y="6536406"/>
                  <a:ext cx="111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BC9CE8-108D-4F9D-994A-929504516B78}"/>
                    </a:ext>
                  </a:extLst>
                </p14:cNvPr>
                <p14:cNvContentPartPr/>
                <p14:nvPr/>
              </p14:nvContentPartPr>
              <p14:xfrm>
                <a:off x="5601930" y="6450006"/>
                <a:ext cx="213840" cy="19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BC9CE8-108D-4F9D-994A-929504516B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97610" y="6445686"/>
                  <a:ext cx="222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0D0741-53E5-4E81-9B37-45F0771D22BB}"/>
                    </a:ext>
                  </a:extLst>
                </p14:cNvPr>
                <p14:cNvContentPartPr/>
                <p14:nvPr/>
              </p14:nvContentPartPr>
              <p14:xfrm>
                <a:off x="5726130" y="6523446"/>
                <a:ext cx="7992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0D0741-53E5-4E81-9B37-45F0771D22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21810" y="6519126"/>
                  <a:ext cx="88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4CBF1B-DC54-4EAF-BEF3-9BADD0A1E6A5}"/>
                    </a:ext>
                  </a:extLst>
                </p14:cNvPr>
                <p14:cNvContentPartPr/>
                <p14:nvPr/>
              </p14:nvContentPartPr>
              <p14:xfrm>
                <a:off x="5816490" y="6513366"/>
                <a:ext cx="123120" cy="10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4CBF1B-DC54-4EAF-BEF3-9BADD0A1E6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2170" y="6509046"/>
                  <a:ext cx="131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B4F6DA-3FF1-42E9-B9D3-D09CE3DD7FB7}"/>
                    </a:ext>
                  </a:extLst>
                </p14:cNvPr>
                <p14:cNvContentPartPr/>
                <p14:nvPr/>
              </p14:nvContentPartPr>
              <p14:xfrm>
                <a:off x="5999010" y="6510126"/>
                <a:ext cx="82440" cy="10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B4F6DA-3FF1-42E9-B9D3-D09CE3DD7F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94690" y="6505806"/>
                  <a:ext cx="91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1B9C49-6C3B-4138-AA6E-9188FD7577D2}"/>
                    </a:ext>
                  </a:extLst>
                </p14:cNvPr>
                <p14:cNvContentPartPr/>
                <p14:nvPr/>
              </p14:nvContentPartPr>
              <p14:xfrm>
                <a:off x="6118530" y="6514086"/>
                <a:ext cx="44640" cy="11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1B9C49-6C3B-4138-AA6E-9188FD7577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14210" y="6509766"/>
                  <a:ext cx="53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BA3958-4A76-41D9-9F54-6ABE63A22AB8}"/>
                    </a:ext>
                  </a:extLst>
                </p14:cNvPr>
                <p14:cNvContentPartPr/>
                <p14:nvPr/>
              </p14:nvContentPartPr>
              <p14:xfrm>
                <a:off x="6255690" y="6359646"/>
                <a:ext cx="129960" cy="35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BA3958-4A76-41D9-9F54-6ABE63A22A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51370" y="6355326"/>
                  <a:ext cx="138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2801E1-DE87-4C7A-912C-BEFAFCD1093E}"/>
                    </a:ext>
                  </a:extLst>
                </p14:cNvPr>
                <p14:cNvContentPartPr/>
                <p14:nvPr/>
              </p14:nvContentPartPr>
              <p14:xfrm>
                <a:off x="6444330" y="6513726"/>
                <a:ext cx="110880" cy="99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C2801E1-DE87-4C7A-912C-BEFAFCD109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40010" y="6509406"/>
                  <a:ext cx="119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0658F3-2574-4248-A4B3-955B9816077E}"/>
                    </a:ext>
                  </a:extLst>
                </p14:cNvPr>
                <p14:cNvContentPartPr/>
                <p14:nvPr/>
              </p14:nvContentPartPr>
              <p14:xfrm>
                <a:off x="6582570" y="6519846"/>
                <a:ext cx="96480" cy="11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0658F3-2574-4248-A4B3-955B981607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8250" y="6515526"/>
                  <a:ext cx="10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5BF9C9-0925-4F50-AD12-1863EF1E7687}"/>
                    </a:ext>
                  </a:extLst>
                </p14:cNvPr>
                <p14:cNvContentPartPr/>
                <p14:nvPr/>
              </p14:nvContentPartPr>
              <p14:xfrm>
                <a:off x="6715050" y="6429486"/>
                <a:ext cx="136080" cy="21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5BF9C9-0925-4F50-AD12-1863EF1E7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0730" y="6425166"/>
                  <a:ext cx="144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D7CC77-83C1-4DD3-9833-A8498552EAF5}"/>
                    </a:ext>
                  </a:extLst>
                </p14:cNvPr>
                <p14:cNvContentPartPr/>
                <p14:nvPr/>
              </p14:nvContentPartPr>
              <p14:xfrm>
                <a:off x="6892530" y="6513726"/>
                <a:ext cx="49680" cy="127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D7CC77-83C1-4DD3-9833-A8498552EAF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88210" y="6509406"/>
                  <a:ext cx="583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4DDDEF-1703-49D3-B559-F17708132B3B}"/>
              </a:ext>
            </a:extLst>
          </p:cNvPr>
          <p:cNvGrpSpPr/>
          <p:nvPr/>
        </p:nvGrpSpPr>
        <p:grpSpPr>
          <a:xfrm>
            <a:off x="2079690" y="2926326"/>
            <a:ext cx="232200" cy="166680"/>
            <a:chOff x="2079690" y="2926326"/>
            <a:chExt cx="23220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D5DED6-DA0A-40DE-BE62-2CC0EDE5D08E}"/>
                    </a:ext>
                  </a:extLst>
                </p14:cNvPr>
                <p14:cNvContentPartPr/>
                <p14:nvPr/>
              </p14:nvContentPartPr>
              <p14:xfrm>
                <a:off x="2079690" y="2926326"/>
                <a:ext cx="90360" cy="13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D5DED6-DA0A-40DE-BE62-2CC0EDE5D08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75370" y="2922006"/>
                  <a:ext cx="9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B6022A-1296-4D4E-B9D3-F9FA8AF7475C}"/>
                    </a:ext>
                  </a:extLst>
                </p14:cNvPr>
                <p14:cNvContentPartPr/>
                <p14:nvPr/>
              </p14:nvContentPartPr>
              <p14:xfrm>
                <a:off x="2221890" y="3015606"/>
                <a:ext cx="25200" cy="7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B6022A-1296-4D4E-B9D3-F9FA8AF747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17570" y="3011286"/>
                  <a:ext cx="33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A283DD-19E1-48D4-B89A-8CD3EAD17572}"/>
                    </a:ext>
                  </a:extLst>
                </p14:cNvPr>
                <p14:cNvContentPartPr/>
                <p14:nvPr/>
              </p14:nvContentPartPr>
              <p14:xfrm>
                <a:off x="2288130" y="3012726"/>
                <a:ext cx="23760" cy="80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A283DD-19E1-48D4-B89A-8CD3EAD175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3810" y="3008406"/>
                  <a:ext cx="324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AD4007-5011-4E66-A26B-FBBF6113DD55}"/>
              </a:ext>
            </a:extLst>
          </p:cNvPr>
          <p:cNvGrpSpPr/>
          <p:nvPr/>
        </p:nvGrpSpPr>
        <p:grpSpPr>
          <a:xfrm>
            <a:off x="2696370" y="2921646"/>
            <a:ext cx="282960" cy="182160"/>
            <a:chOff x="2696370" y="2921646"/>
            <a:chExt cx="2829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37AF8D-205D-4691-99D6-4E74690CE924}"/>
                    </a:ext>
                  </a:extLst>
                </p14:cNvPr>
                <p14:cNvContentPartPr/>
                <p14:nvPr/>
              </p14:nvContentPartPr>
              <p14:xfrm>
                <a:off x="2696370" y="2921646"/>
                <a:ext cx="77040" cy="145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37AF8D-205D-4691-99D6-4E74690CE9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92050" y="2917326"/>
                  <a:ext cx="85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DF7C16-0140-4E97-B6EB-1ED608D96562}"/>
                    </a:ext>
                  </a:extLst>
                </p14:cNvPr>
                <p14:cNvContentPartPr/>
                <p14:nvPr/>
              </p14:nvContentPartPr>
              <p14:xfrm>
                <a:off x="2846850" y="3030366"/>
                <a:ext cx="132480" cy="7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DF7C16-0140-4E97-B6EB-1ED608D9656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42530" y="3026046"/>
                  <a:ext cx="1411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B754395-ABE7-4B1F-BE9F-B7E7DFB451DB}"/>
              </a:ext>
            </a:extLst>
          </p:cNvPr>
          <p:cNvGrpSpPr/>
          <p:nvPr/>
        </p:nvGrpSpPr>
        <p:grpSpPr>
          <a:xfrm>
            <a:off x="8112210" y="2933526"/>
            <a:ext cx="338760" cy="234360"/>
            <a:chOff x="8112210" y="2933526"/>
            <a:chExt cx="3387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4AE4B5-655D-4C5A-B7C2-95BEA5F2ADE0}"/>
                    </a:ext>
                  </a:extLst>
                </p14:cNvPr>
                <p14:cNvContentPartPr/>
                <p14:nvPr/>
              </p14:nvContentPartPr>
              <p14:xfrm>
                <a:off x="8112210" y="2933526"/>
                <a:ext cx="111960" cy="13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4AE4B5-655D-4C5A-B7C2-95BEA5F2ADE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07890" y="2929206"/>
                  <a:ext cx="12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DDEDC8-C265-4CEC-97BB-8FDEA158B1A9}"/>
                    </a:ext>
                  </a:extLst>
                </p14:cNvPr>
                <p14:cNvContentPartPr/>
                <p14:nvPr/>
              </p14:nvContentPartPr>
              <p14:xfrm>
                <a:off x="8292570" y="3040446"/>
                <a:ext cx="7920" cy="76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DDEDC8-C265-4CEC-97BB-8FDEA158B1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88250" y="3036126"/>
                  <a:ext cx="16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2DBCB3-4C54-4C06-A0F3-A68E10A8CFAA}"/>
                    </a:ext>
                  </a:extLst>
                </p14:cNvPr>
                <p14:cNvContentPartPr/>
                <p14:nvPr/>
              </p14:nvContentPartPr>
              <p14:xfrm>
                <a:off x="8356290" y="3028566"/>
                <a:ext cx="94680" cy="139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2DBCB3-4C54-4C06-A0F3-A68E10A8CF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51970" y="3024246"/>
                  <a:ext cx="103320" cy="14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155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297258" cy="549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Initially,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comes, increment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Report 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297258" cy="5499775"/>
              </a:xfrm>
              <a:prstGeom prst="rect">
                <a:avLst/>
              </a:prstGeom>
              <a:blipFill>
                <a:blip r:embed="rId2"/>
                <a:stretch>
                  <a:fillRect l="-592" t="-554" b="-14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1E6F56-EA0D-4B42-9484-DC36C92F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97555"/>
              </p:ext>
            </p:extLst>
          </p:nvPr>
        </p:nvGraphicFramePr>
        <p:xfrm>
          <a:off x="1889369" y="2359432"/>
          <a:ext cx="6756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40">
                  <a:extLst>
                    <a:ext uri="{9D8B030D-6E8A-4147-A177-3AD203B41FA5}">
                      <a16:colId xmlns:a16="http://schemas.microsoft.com/office/drawing/2014/main" val="522207364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4044044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719003794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172148410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999255656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1166652297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72269522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818615892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286491197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1042514329"/>
                    </a:ext>
                  </a:extLst>
                </a:gridCol>
              </a:tblGrid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58451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8617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96450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249584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4810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118990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521543"/>
                  </a:ext>
                </a:extLst>
              </a:tr>
              <a:tr h="36229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05856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179A0E0-EEC0-48E9-9334-F1FD79777424}"/>
              </a:ext>
            </a:extLst>
          </p:cNvPr>
          <p:cNvGrpSpPr/>
          <p:nvPr/>
        </p:nvGrpSpPr>
        <p:grpSpPr>
          <a:xfrm>
            <a:off x="692970" y="2409726"/>
            <a:ext cx="217440" cy="194400"/>
            <a:chOff x="692970" y="2409726"/>
            <a:chExt cx="21744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DA3361-F34E-42DE-BA5C-6A595282B336}"/>
                    </a:ext>
                  </a:extLst>
                </p14:cNvPr>
                <p14:cNvContentPartPr/>
                <p14:nvPr/>
              </p14:nvContentPartPr>
              <p14:xfrm>
                <a:off x="692970" y="2409726"/>
                <a:ext cx="121680" cy="176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DA3361-F34E-42DE-BA5C-6A595282B3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8650" y="2405406"/>
                  <a:ext cx="130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FA81AA-52EC-48D1-A070-BA323B804596}"/>
                    </a:ext>
                  </a:extLst>
                </p14:cNvPr>
                <p14:cNvContentPartPr/>
                <p14:nvPr/>
              </p14:nvContentPartPr>
              <p14:xfrm>
                <a:off x="881250" y="2528166"/>
                <a:ext cx="29160" cy="7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FA81AA-52EC-48D1-A070-BA323B8045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6930" y="2523846"/>
                  <a:ext cx="378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363622-91DA-4FED-AC8F-C5AEC585FCCA}"/>
              </a:ext>
            </a:extLst>
          </p:cNvPr>
          <p:cNvGrpSpPr/>
          <p:nvPr/>
        </p:nvGrpSpPr>
        <p:grpSpPr>
          <a:xfrm>
            <a:off x="745170" y="2769726"/>
            <a:ext cx="263880" cy="152640"/>
            <a:chOff x="745170" y="2769726"/>
            <a:chExt cx="2638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0C5B71-8FCD-46B3-B31C-F4B9FE1FDBFF}"/>
                    </a:ext>
                  </a:extLst>
                </p14:cNvPr>
                <p14:cNvContentPartPr/>
                <p14:nvPr/>
              </p14:nvContentPartPr>
              <p14:xfrm>
                <a:off x="745170" y="2769726"/>
                <a:ext cx="126720" cy="136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0C5B71-8FCD-46B3-B31C-F4B9FE1FDB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850" y="2765406"/>
                  <a:ext cx="135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27871E-1C0B-40EF-885A-491AC1D17E2F}"/>
                    </a:ext>
                  </a:extLst>
                </p14:cNvPr>
                <p14:cNvContentPartPr/>
                <p14:nvPr/>
              </p14:nvContentPartPr>
              <p14:xfrm>
                <a:off x="922650" y="2851806"/>
                <a:ext cx="86400" cy="7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27871E-1C0B-40EF-885A-491AC1D17E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330" y="2847486"/>
                  <a:ext cx="950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B98B23-8F21-4246-A0AD-121ED4B28D34}"/>
              </a:ext>
            </a:extLst>
          </p:cNvPr>
          <p:cNvGrpSpPr/>
          <p:nvPr/>
        </p:nvGrpSpPr>
        <p:grpSpPr>
          <a:xfrm>
            <a:off x="811410" y="3125406"/>
            <a:ext cx="213120" cy="181080"/>
            <a:chOff x="811410" y="3125406"/>
            <a:chExt cx="2131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7623A9-7970-464C-AADC-EE79EA391854}"/>
                    </a:ext>
                  </a:extLst>
                </p14:cNvPr>
                <p14:cNvContentPartPr/>
                <p14:nvPr/>
              </p14:nvContentPartPr>
              <p14:xfrm>
                <a:off x="811410" y="3125406"/>
                <a:ext cx="112320" cy="10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7623A9-7970-464C-AADC-EE79EA3918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90" y="3121086"/>
                  <a:ext cx="120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2ACCB5-1F29-41BB-BAC8-B53526B3E110}"/>
                    </a:ext>
                  </a:extLst>
                </p14:cNvPr>
                <p14:cNvContentPartPr/>
                <p14:nvPr/>
              </p14:nvContentPartPr>
              <p14:xfrm>
                <a:off x="976290" y="3191646"/>
                <a:ext cx="4824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2ACCB5-1F29-41BB-BAC8-B53526B3E1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1970" y="3187326"/>
                  <a:ext cx="5688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2558DB-085F-4FF2-847C-2345E4E111B5}"/>
                  </a:ext>
                </a:extLst>
              </p14:cNvPr>
              <p14:cNvContentPartPr/>
              <p14:nvPr/>
            </p14:nvContentPartPr>
            <p14:xfrm>
              <a:off x="917250" y="3894006"/>
              <a:ext cx="7560" cy="1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2558DB-085F-4FF2-847C-2345E4E111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2930" y="3889686"/>
                <a:ext cx="16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6A5C66-265B-4E9C-A2F6-9BFC7D6C4A02}"/>
                  </a:ext>
                </a:extLst>
              </p14:cNvPr>
              <p14:cNvContentPartPr/>
              <p14:nvPr/>
            </p14:nvContentPartPr>
            <p14:xfrm>
              <a:off x="912570" y="3978606"/>
              <a:ext cx="75240" cy="118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6A5C66-265B-4E9C-A2F6-9BFC7D6C4A0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250" y="3974286"/>
                <a:ext cx="8388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0211C8C-38A1-49D8-8EB7-A016A984EF73}"/>
              </a:ext>
            </a:extLst>
          </p:cNvPr>
          <p:cNvGrpSpPr/>
          <p:nvPr/>
        </p:nvGrpSpPr>
        <p:grpSpPr>
          <a:xfrm>
            <a:off x="946050" y="5030886"/>
            <a:ext cx="304920" cy="226080"/>
            <a:chOff x="946050" y="5030886"/>
            <a:chExt cx="3049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787185-3B8E-40C6-BC57-8F8CDE658596}"/>
                    </a:ext>
                  </a:extLst>
                </p14:cNvPr>
                <p14:cNvContentPartPr/>
                <p14:nvPr/>
              </p14:nvContentPartPr>
              <p14:xfrm>
                <a:off x="946050" y="5030886"/>
                <a:ext cx="146160" cy="14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787185-3B8E-40C6-BC57-8F8CDE6585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1730" y="5026566"/>
                  <a:ext cx="15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11E0DC-883D-4C24-9BA0-F3F732356176}"/>
                    </a:ext>
                  </a:extLst>
                </p14:cNvPr>
                <p14:cNvContentPartPr/>
                <p14:nvPr/>
              </p14:nvContentPartPr>
              <p14:xfrm>
                <a:off x="1147650" y="5112966"/>
                <a:ext cx="26280" cy="14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11E0DC-883D-4C24-9BA0-F3F7323561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3330" y="5108646"/>
                  <a:ext cx="3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04C949-E970-4805-AFC4-8AB18C59F0DC}"/>
                    </a:ext>
                  </a:extLst>
                </p14:cNvPr>
                <p14:cNvContentPartPr/>
                <p14:nvPr/>
              </p14:nvContentPartPr>
              <p14:xfrm>
                <a:off x="1159530" y="5156166"/>
                <a:ext cx="91440" cy="7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04C949-E970-4805-AFC4-8AB18C59F0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5210" y="5151846"/>
                  <a:ext cx="1000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577023-9CBE-4CC3-AF4F-3C4BDF3ADA95}"/>
              </a:ext>
            </a:extLst>
          </p:cNvPr>
          <p:cNvGrpSpPr/>
          <p:nvPr/>
        </p:nvGrpSpPr>
        <p:grpSpPr>
          <a:xfrm>
            <a:off x="9416490" y="1330086"/>
            <a:ext cx="1303560" cy="276480"/>
            <a:chOff x="9416490" y="1330086"/>
            <a:chExt cx="130356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0E515C-22BD-497E-B5FE-C6970A948A19}"/>
                    </a:ext>
                  </a:extLst>
                </p14:cNvPr>
                <p14:cNvContentPartPr/>
                <p14:nvPr/>
              </p14:nvContentPartPr>
              <p14:xfrm>
                <a:off x="9416490" y="1431966"/>
                <a:ext cx="103320" cy="12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0E515C-22BD-497E-B5FE-C6970A948A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12170" y="1427646"/>
                  <a:ext cx="111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CA7EC0-72D9-4599-829D-30479D41AB73}"/>
                    </a:ext>
                  </a:extLst>
                </p14:cNvPr>
                <p14:cNvContentPartPr/>
                <p14:nvPr/>
              </p14:nvContentPartPr>
              <p14:xfrm>
                <a:off x="9422250" y="1435566"/>
                <a:ext cx="63720" cy="10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CA7EC0-72D9-4599-829D-30479D41AB7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17930" y="1431246"/>
                  <a:ext cx="72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643B42-43FD-4190-857F-5443B698EA8A}"/>
                    </a:ext>
                  </a:extLst>
                </p14:cNvPr>
                <p14:cNvContentPartPr/>
                <p14:nvPr/>
              </p14:nvContentPartPr>
              <p14:xfrm>
                <a:off x="9537810" y="1518726"/>
                <a:ext cx="29520" cy="87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643B42-43FD-4190-857F-5443B698EA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33490" y="1514406"/>
                  <a:ext cx="38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D5FDAB-3BEC-4E4C-BE3E-E791AEB357DD}"/>
                    </a:ext>
                  </a:extLst>
                </p14:cNvPr>
                <p14:cNvContentPartPr/>
                <p14:nvPr/>
              </p14:nvContentPartPr>
              <p14:xfrm>
                <a:off x="9659130" y="1470126"/>
                <a:ext cx="112320" cy="5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D5FDAB-3BEC-4E4C-BE3E-E791AEB357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54810" y="1465806"/>
                  <a:ext cx="120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E6F376-9A7D-49E3-9B9F-C628A8375942}"/>
                    </a:ext>
                  </a:extLst>
                </p14:cNvPr>
                <p14:cNvContentPartPr/>
                <p14:nvPr/>
              </p14:nvContentPartPr>
              <p14:xfrm>
                <a:off x="9917250" y="1347366"/>
                <a:ext cx="70920" cy="24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E6F376-9A7D-49E3-9B9F-C628A83759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2930" y="1343046"/>
                  <a:ext cx="79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C4ADDD-FD72-4330-BBE2-7C0821AD012B}"/>
                    </a:ext>
                  </a:extLst>
                </p14:cNvPr>
                <p14:cNvContentPartPr/>
                <p14:nvPr/>
              </p14:nvContentPartPr>
              <p14:xfrm>
                <a:off x="10040370" y="1414326"/>
                <a:ext cx="105840" cy="10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C4ADDD-FD72-4330-BBE2-7C0821AD01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36050" y="1410006"/>
                  <a:ext cx="114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951B086-E2DA-4EA5-BCFD-4F470489D374}"/>
                    </a:ext>
                  </a:extLst>
                </p14:cNvPr>
                <p14:cNvContentPartPr/>
                <p14:nvPr/>
              </p14:nvContentPartPr>
              <p14:xfrm>
                <a:off x="10171410" y="1439886"/>
                <a:ext cx="79560" cy="8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951B086-E2DA-4EA5-BCFD-4F470489D3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67090" y="1435566"/>
                  <a:ext cx="88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5EF970-46F3-46BF-A79E-723E1DC1D1E4}"/>
                    </a:ext>
                  </a:extLst>
                </p14:cNvPr>
                <p14:cNvContentPartPr/>
                <p14:nvPr/>
              </p14:nvContentPartPr>
              <p14:xfrm>
                <a:off x="10285170" y="1546446"/>
                <a:ext cx="61200" cy="58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5EF970-46F3-46BF-A79E-723E1DC1D1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0850" y="1542126"/>
                  <a:ext cx="6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CB43CB-3FAE-48B6-ADCD-7644AC080E13}"/>
                    </a:ext>
                  </a:extLst>
                </p14:cNvPr>
                <p14:cNvContentPartPr/>
                <p14:nvPr/>
              </p14:nvContentPartPr>
              <p14:xfrm>
                <a:off x="10455450" y="1415766"/>
                <a:ext cx="72360" cy="13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CB43CB-3FAE-48B6-ADCD-7644AC080E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1130" y="1411446"/>
                  <a:ext cx="81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5176FB-3771-485D-AA7C-B228A3BC5B3D}"/>
                    </a:ext>
                  </a:extLst>
                </p14:cNvPr>
                <p14:cNvContentPartPr/>
                <p14:nvPr/>
              </p14:nvContentPartPr>
              <p14:xfrm>
                <a:off x="10455450" y="1424406"/>
                <a:ext cx="118800" cy="1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5176FB-3771-485D-AA7C-B228A3BC5B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51130" y="1420086"/>
                  <a:ext cx="127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C31B37-B27A-4502-BECB-C3D7BEC2948E}"/>
                    </a:ext>
                  </a:extLst>
                </p14:cNvPr>
                <p14:cNvContentPartPr/>
                <p14:nvPr/>
              </p14:nvContentPartPr>
              <p14:xfrm>
                <a:off x="10613130" y="1330086"/>
                <a:ext cx="106920" cy="26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C31B37-B27A-4502-BECB-C3D7BEC294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08810" y="1325766"/>
                  <a:ext cx="1155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EA4A46-771E-4D79-AD4F-DEFB4FDEDB12}"/>
              </a:ext>
            </a:extLst>
          </p:cNvPr>
          <p:cNvGrpSpPr/>
          <p:nvPr/>
        </p:nvGrpSpPr>
        <p:grpSpPr>
          <a:xfrm>
            <a:off x="9695490" y="2408646"/>
            <a:ext cx="593280" cy="201960"/>
            <a:chOff x="9695490" y="2408646"/>
            <a:chExt cx="593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14CADA-EFBA-495F-9AFB-E55532823F20}"/>
                    </a:ext>
                  </a:extLst>
                </p14:cNvPr>
                <p14:cNvContentPartPr/>
                <p14:nvPr/>
              </p14:nvContentPartPr>
              <p14:xfrm>
                <a:off x="9695490" y="2408646"/>
                <a:ext cx="86400" cy="16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14CADA-EFBA-495F-9AFB-E55532823F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91170" y="2404326"/>
                  <a:ext cx="95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4393F0-7A6C-425B-95F1-340165DAE014}"/>
                    </a:ext>
                  </a:extLst>
                </p14:cNvPr>
                <p14:cNvContentPartPr/>
                <p14:nvPr/>
              </p14:nvContentPartPr>
              <p14:xfrm>
                <a:off x="9841290" y="2523126"/>
                <a:ext cx="11880" cy="8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4393F0-7A6C-425B-95F1-340165DAE01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36970" y="2518806"/>
                  <a:ext cx="20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7F63B9-F53D-444A-B312-75C45A91A871}"/>
                    </a:ext>
                  </a:extLst>
                </p14:cNvPr>
                <p14:cNvContentPartPr/>
                <p14:nvPr/>
              </p14:nvContentPartPr>
              <p14:xfrm>
                <a:off x="9915090" y="2443566"/>
                <a:ext cx="43920" cy="12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7F63B9-F53D-444A-B312-75C45A91A8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10770" y="2439246"/>
                  <a:ext cx="52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A6F4AE-CB7C-484F-B2AA-80AC3F53E282}"/>
                    </a:ext>
                  </a:extLst>
                </p14:cNvPr>
                <p14:cNvContentPartPr/>
                <p14:nvPr/>
              </p14:nvContentPartPr>
              <p14:xfrm>
                <a:off x="9979890" y="2486766"/>
                <a:ext cx="96120" cy="77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A6F4AE-CB7C-484F-B2AA-80AC3F53E2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75570" y="2482446"/>
                  <a:ext cx="104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DBC8BA-2CED-4651-82EE-22BD23875229}"/>
                    </a:ext>
                  </a:extLst>
                </p14:cNvPr>
                <p14:cNvContentPartPr/>
                <p14:nvPr/>
              </p14:nvContentPartPr>
              <p14:xfrm>
                <a:off x="10103370" y="2465526"/>
                <a:ext cx="76680" cy="7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DBC8BA-2CED-4651-82EE-22BD238752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9050" y="2461206"/>
                  <a:ext cx="85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C00F6F-ADE6-45B4-8719-3710D3685DC6}"/>
                    </a:ext>
                  </a:extLst>
                </p14:cNvPr>
                <p14:cNvContentPartPr/>
                <p14:nvPr/>
              </p14:nvContentPartPr>
              <p14:xfrm>
                <a:off x="10209930" y="2409006"/>
                <a:ext cx="78840" cy="16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C00F6F-ADE6-45B4-8719-3710D3685D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05610" y="2404686"/>
                  <a:ext cx="874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373BAC-80C1-437E-9896-7C71F44D6B0D}"/>
              </a:ext>
            </a:extLst>
          </p:cNvPr>
          <p:cNvGrpSpPr/>
          <p:nvPr/>
        </p:nvGrpSpPr>
        <p:grpSpPr>
          <a:xfrm>
            <a:off x="10412970" y="2371206"/>
            <a:ext cx="318240" cy="209880"/>
            <a:chOff x="10412970" y="2371206"/>
            <a:chExt cx="3182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BAAAC6-3C72-412B-9520-BD116B399F49}"/>
                    </a:ext>
                  </a:extLst>
                </p14:cNvPr>
                <p14:cNvContentPartPr/>
                <p14:nvPr/>
              </p14:nvContentPartPr>
              <p14:xfrm>
                <a:off x="10412970" y="2448966"/>
                <a:ext cx="8676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BAAAC6-3C72-412B-9520-BD116B399F4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08650" y="2444646"/>
                  <a:ext cx="95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51E003-120C-45EE-8204-954F6489371E}"/>
                    </a:ext>
                  </a:extLst>
                </p14:cNvPr>
                <p14:cNvContentPartPr/>
                <p14:nvPr/>
              </p14:nvContentPartPr>
              <p14:xfrm>
                <a:off x="10416210" y="2494326"/>
                <a:ext cx="90000" cy="2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51E003-120C-45EE-8204-954F648937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11890" y="2490006"/>
                  <a:ext cx="98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AC4420-357C-4BE4-A6BC-28669DFEB3EF}"/>
                    </a:ext>
                  </a:extLst>
                </p14:cNvPr>
                <p14:cNvContentPartPr/>
                <p14:nvPr/>
              </p14:nvContentPartPr>
              <p14:xfrm>
                <a:off x="10606290" y="2371206"/>
                <a:ext cx="124920" cy="20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AC4420-357C-4BE4-A6BC-28669DFEB3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01970" y="2366886"/>
                  <a:ext cx="133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A56310-B72F-4C6E-9822-51FC02A63E97}"/>
              </a:ext>
            </a:extLst>
          </p:cNvPr>
          <p:cNvGrpSpPr/>
          <p:nvPr/>
        </p:nvGrpSpPr>
        <p:grpSpPr>
          <a:xfrm>
            <a:off x="6204210" y="2430246"/>
            <a:ext cx="179280" cy="172440"/>
            <a:chOff x="6204210" y="2430246"/>
            <a:chExt cx="17928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345EDA-9155-462A-BFDA-B76C077E3B1E}"/>
                    </a:ext>
                  </a:extLst>
                </p14:cNvPr>
                <p14:cNvContentPartPr/>
                <p14:nvPr/>
              </p14:nvContentPartPr>
              <p14:xfrm>
                <a:off x="6204210" y="2471646"/>
                <a:ext cx="92880" cy="13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345EDA-9155-462A-BFDA-B76C077E3B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99890" y="2467326"/>
                  <a:ext cx="101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C4BD3D-328C-42CE-87D4-DCD0EF58EB16}"/>
                    </a:ext>
                  </a:extLst>
                </p14:cNvPr>
                <p14:cNvContentPartPr/>
                <p14:nvPr/>
              </p14:nvContentPartPr>
              <p14:xfrm>
                <a:off x="6267210" y="2430246"/>
                <a:ext cx="116280" cy="1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C4BD3D-328C-42CE-87D4-DCD0EF58EB1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62890" y="2425926"/>
                  <a:ext cx="124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517A89-43D1-47C4-8A96-088DBD53CFC6}"/>
              </a:ext>
            </a:extLst>
          </p:cNvPr>
          <p:cNvGrpSpPr/>
          <p:nvPr/>
        </p:nvGrpSpPr>
        <p:grpSpPr>
          <a:xfrm>
            <a:off x="9744810" y="2751366"/>
            <a:ext cx="1064880" cy="224640"/>
            <a:chOff x="9744810" y="2751366"/>
            <a:chExt cx="106488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06B97C-6C8D-49CF-A96F-559E2146BB3F}"/>
                    </a:ext>
                  </a:extLst>
                </p14:cNvPr>
                <p14:cNvContentPartPr/>
                <p14:nvPr/>
              </p14:nvContentPartPr>
              <p14:xfrm>
                <a:off x="9744810" y="2791326"/>
                <a:ext cx="92880" cy="15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06B97C-6C8D-49CF-A96F-559E2146BB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40490" y="2787006"/>
                  <a:ext cx="101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5BA928-7D07-44EE-B604-4BB8DE63A5E9}"/>
                    </a:ext>
                  </a:extLst>
                </p14:cNvPr>
                <p14:cNvContentPartPr/>
                <p14:nvPr/>
              </p14:nvContentPartPr>
              <p14:xfrm>
                <a:off x="9885210" y="2886366"/>
                <a:ext cx="69480" cy="70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5BA928-7D07-44EE-B604-4BB8DE63A5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80890" y="2882046"/>
                  <a:ext cx="7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78D0EF-E178-47F9-9DD9-AA9318C0C819}"/>
                    </a:ext>
                  </a:extLst>
                </p14:cNvPr>
                <p14:cNvContentPartPr/>
                <p14:nvPr/>
              </p14:nvContentPartPr>
              <p14:xfrm>
                <a:off x="10018770" y="2784846"/>
                <a:ext cx="60840" cy="17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78D0EF-E178-47F9-9DD9-AA9318C0C81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14450" y="2780526"/>
                  <a:ext cx="69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359F84-7E93-425D-BF0D-1AB9CF6750CC}"/>
                    </a:ext>
                  </a:extLst>
                </p14:cNvPr>
                <p14:cNvContentPartPr/>
                <p14:nvPr/>
              </p14:nvContentPartPr>
              <p14:xfrm>
                <a:off x="10099770" y="2842446"/>
                <a:ext cx="99000" cy="73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359F84-7E93-425D-BF0D-1AB9CF6750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95450" y="2838126"/>
                  <a:ext cx="107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826F8E6-1387-473A-84B7-6F59E3396FEA}"/>
                    </a:ext>
                  </a:extLst>
                </p14:cNvPr>
                <p14:cNvContentPartPr/>
                <p14:nvPr/>
              </p14:nvContentPartPr>
              <p14:xfrm>
                <a:off x="10215690" y="2751366"/>
                <a:ext cx="140040" cy="20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826F8E6-1387-473A-84B7-6F59E3396F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1370" y="2747046"/>
                  <a:ext cx="148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A8FA25-3837-434C-BD75-190FC78C824E}"/>
                    </a:ext>
                  </a:extLst>
                </p14:cNvPr>
                <p14:cNvContentPartPr/>
                <p14:nvPr/>
              </p14:nvContentPartPr>
              <p14:xfrm>
                <a:off x="10446090" y="2844606"/>
                <a:ext cx="104760" cy="20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A8FA25-3837-434C-BD75-190FC78C82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41770" y="2840286"/>
                  <a:ext cx="113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5449A5-6E9D-4C68-96F0-6178F6296B85}"/>
                    </a:ext>
                  </a:extLst>
                </p14:cNvPr>
                <p14:cNvContentPartPr/>
                <p14:nvPr/>
              </p14:nvContentPartPr>
              <p14:xfrm>
                <a:off x="10503330" y="2835966"/>
                <a:ext cx="306360" cy="140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5449A5-6E9D-4C68-96F0-6178F6296B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9010" y="2831646"/>
                  <a:ext cx="3150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7BFBB8-F207-41E2-A0DC-C83B708945D7}"/>
              </a:ext>
            </a:extLst>
          </p:cNvPr>
          <p:cNvGrpSpPr/>
          <p:nvPr/>
        </p:nvGrpSpPr>
        <p:grpSpPr>
          <a:xfrm>
            <a:off x="9764970" y="3106686"/>
            <a:ext cx="1037520" cy="238680"/>
            <a:chOff x="9764970" y="3106686"/>
            <a:chExt cx="10375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D3B300-2F84-46D5-97DC-BAE8152A7223}"/>
                    </a:ext>
                  </a:extLst>
                </p14:cNvPr>
                <p14:cNvContentPartPr/>
                <p14:nvPr/>
              </p14:nvContentPartPr>
              <p14:xfrm>
                <a:off x="9764970" y="3128286"/>
                <a:ext cx="142560" cy="151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D3B300-2F84-46D5-97DC-BAE8152A722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60650" y="3123966"/>
                  <a:ext cx="15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F84639A-D32F-4695-96F1-88B2146DA47F}"/>
                    </a:ext>
                  </a:extLst>
                </p14:cNvPr>
                <p14:cNvContentPartPr/>
                <p14:nvPr/>
              </p14:nvContentPartPr>
              <p14:xfrm>
                <a:off x="9956850" y="3226206"/>
                <a:ext cx="61920" cy="9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F84639A-D32F-4695-96F1-88B2146DA4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52530" y="3221886"/>
                  <a:ext cx="70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217510-3E9E-4450-89A9-A68656EA6FDC}"/>
                    </a:ext>
                  </a:extLst>
                </p14:cNvPr>
                <p14:cNvContentPartPr/>
                <p14:nvPr/>
              </p14:nvContentPartPr>
              <p14:xfrm>
                <a:off x="10101210" y="3106686"/>
                <a:ext cx="65160" cy="177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217510-3E9E-4450-89A9-A68656EA6F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96890" y="3102366"/>
                  <a:ext cx="7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2C2C43-D572-489F-B4C8-226813D4B979}"/>
                    </a:ext>
                  </a:extLst>
                </p14:cNvPr>
                <p14:cNvContentPartPr/>
                <p14:nvPr/>
              </p14:nvContentPartPr>
              <p14:xfrm>
                <a:off x="10178970" y="3183366"/>
                <a:ext cx="185040" cy="8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2C2C43-D572-489F-B4C8-226813D4B97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74650" y="3179046"/>
                  <a:ext cx="193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891045-CC4E-4EDB-83DC-AD5E8D55864F}"/>
                    </a:ext>
                  </a:extLst>
                </p14:cNvPr>
                <p14:cNvContentPartPr/>
                <p14:nvPr/>
              </p14:nvContentPartPr>
              <p14:xfrm>
                <a:off x="10425210" y="3111006"/>
                <a:ext cx="57960" cy="17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891045-CC4E-4EDB-83DC-AD5E8D5586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20890" y="3106686"/>
                  <a:ext cx="66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45D3AC8-FF1C-4E19-B567-ADA89CED0BF5}"/>
                    </a:ext>
                  </a:extLst>
                </p14:cNvPr>
                <p14:cNvContentPartPr/>
                <p14:nvPr/>
              </p14:nvContentPartPr>
              <p14:xfrm>
                <a:off x="10569930" y="3181926"/>
                <a:ext cx="69480" cy="74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5D3AC8-FF1C-4E19-B567-ADA89CED0B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65610" y="3177606"/>
                  <a:ext cx="78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12A9E0-F876-4CF4-92E4-99BAE30C2EB5}"/>
                    </a:ext>
                  </a:extLst>
                </p14:cNvPr>
                <p14:cNvContentPartPr/>
                <p14:nvPr/>
              </p14:nvContentPartPr>
              <p14:xfrm>
                <a:off x="10712490" y="3143406"/>
                <a:ext cx="90000" cy="118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12A9E0-F876-4CF4-92E4-99BAE30C2E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08170" y="3139086"/>
                  <a:ext cx="98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A2660EF-C898-497E-853F-1F3E2BB221AE}"/>
                    </a:ext>
                  </a:extLst>
                </p14:cNvPr>
                <p14:cNvContentPartPr/>
                <p14:nvPr/>
              </p14:nvContentPartPr>
              <p14:xfrm>
                <a:off x="10744890" y="3206766"/>
                <a:ext cx="31320" cy="138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A2660EF-C898-497E-853F-1F3E2BB221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0570" y="3202446"/>
                  <a:ext cx="39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BB5012-CF3C-4698-B212-34BF28D2DE39}"/>
              </a:ext>
            </a:extLst>
          </p:cNvPr>
          <p:cNvGrpSpPr/>
          <p:nvPr/>
        </p:nvGrpSpPr>
        <p:grpSpPr>
          <a:xfrm>
            <a:off x="4218810" y="3198126"/>
            <a:ext cx="133200" cy="154800"/>
            <a:chOff x="4218810" y="3198126"/>
            <a:chExt cx="13320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7B207E-C68F-4820-B8F2-B9EBABD14BB7}"/>
                    </a:ext>
                  </a:extLst>
                </p14:cNvPr>
                <p14:cNvContentPartPr/>
                <p14:nvPr/>
              </p14:nvContentPartPr>
              <p14:xfrm>
                <a:off x="4218810" y="3198126"/>
                <a:ext cx="72000" cy="154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7B207E-C68F-4820-B8F2-B9EBABD14B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14490" y="3193806"/>
                  <a:ext cx="80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19A400-6FA8-4EF3-99AF-8F96B45E6060}"/>
                    </a:ext>
                  </a:extLst>
                </p14:cNvPr>
                <p14:cNvContentPartPr/>
                <p14:nvPr/>
              </p14:nvContentPartPr>
              <p14:xfrm>
                <a:off x="4231410" y="3203166"/>
                <a:ext cx="120600" cy="2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19A400-6FA8-4EF3-99AF-8F96B45E60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27090" y="3198846"/>
                  <a:ext cx="1292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F33FC4F-0AB2-49D2-BC1E-C947116282B0}"/>
                  </a:ext>
                </a:extLst>
              </p14:cNvPr>
              <p14:cNvContentPartPr/>
              <p14:nvPr/>
            </p14:nvContentPartPr>
            <p14:xfrm>
              <a:off x="10245210" y="3761886"/>
              <a:ext cx="16200" cy="37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F33FC4F-0AB2-49D2-BC1E-C947116282B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240890" y="3757566"/>
                <a:ext cx="24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26E9318-835B-4439-B8B5-0A67699887D1}"/>
                  </a:ext>
                </a:extLst>
              </p14:cNvPr>
              <p14:cNvContentPartPr/>
              <p14:nvPr/>
            </p14:nvContentPartPr>
            <p14:xfrm>
              <a:off x="10225050" y="4025046"/>
              <a:ext cx="54360" cy="26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26E9318-835B-4439-B8B5-0A67699887D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220730" y="4020726"/>
                <a:ext cx="6300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275321FB-3651-4D09-BD6F-DE2E14BDB4D6}"/>
              </a:ext>
            </a:extLst>
          </p:cNvPr>
          <p:cNvGrpSpPr/>
          <p:nvPr/>
        </p:nvGrpSpPr>
        <p:grpSpPr>
          <a:xfrm>
            <a:off x="5584650" y="4988046"/>
            <a:ext cx="204120" cy="204840"/>
            <a:chOff x="5584650" y="4988046"/>
            <a:chExt cx="2041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72ABED-3055-4014-A98E-EC2A2A1660D9}"/>
                    </a:ext>
                  </a:extLst>
                </p14:cNvPr>
                <p14:cNvContentPartPr/>
                <p14:nvPr/>
              </p14:nvContentPartPr>
              <p14:xfrm>
                <a:off x="5614530" y="5031966"/>
                <a:ext cx="115560" cy="145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72ABED-3055-4014-A98E-EC2A2A1660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10210" y="5027646"/>
                  <a:ext cx="124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13ABF9-530D-44FB-86EA-F0938D434022}"/>
                    </a:ext>
                  </a:extLst>
                </p14:cNvPr>
                <p14:cNvContentPartPr/>
                <p14:nvPr/>
              </p14:nvContentPartPr>
              <p14:xfrm>
                <a:off x="5640810" y="4988046"/>
                <a:ext cx="147960" cy="38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13ABF9-530D-44FB-86EA-F0938D4340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36490" y="4983726"/>
                  <a:ext cx="156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6E8E9F-F6AC-4AC3-9F32-DE06D5D44FDE}"/>
                    </a:ext>
                  </a:extLst>
                </p14:cNvPr>
                <p14:cNvContentPartPr/>
                <p14:nvPr/>
              </p14:nvContentPartPr>
              <p14:xfrm>
                <a:off x="5584650" y="5157606"/>
                <a:ext cx="118080" cy="35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6E8E9F-F6AC-4AC3-9F32-DE06D5D44FD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80330" y="5153286"/>
                  <a:ext cx="1267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C8BB96-7D12-4B11-A0B5-104426EEEB9A}"/>
              </a:ext>
            </a:extLst>
          </p:cNvPr>
          <p:cNvGrpSpPr/>
          <p:nvPr/>
        </p:nvGrpSpPr>
        <p:grpSpPr>
          <a:xfrm>
            <a:off x="9445290" y="4383246"/>
            <a:ext cx="361080" cy="178200"/>
            <a:chOff x="9445290" y="4383246"/>
            <a:chExt cx="36108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83F91C-8E01-4075-97AC-35A41F1E24E0}"/>
                    </a:ext>
                  </a:extLst>
                </p14:cNvPr>
                <p14:cNvContentPartPr/>
                <p14:nvPr/>
              </p14:nvContentPartPr>
              <p14:xfrm>
                <a:off x="9445290" y="4383246"/>
                <a:ext cx="84960" cy="141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83F91C-8E01-4075-97AC-35A41F1E24E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40970" y="4378926"/>
                  <a:ext cx="93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B09B450-18C2-405E-8190-75D356F3DE99}"/>
                    </a:ext>
                  </a:extLst>
                </p14:cNvPr>
                <p14:cNvContentPartPr/>
                <p14:nvPr/>
              </p14:nvContentPartPr>
              <p14:xfrm>
                <a:off x="9464370" y="4389366"/>
                <a:ext cx="84240" cy="155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B09B450-18C2-405E-8190-75D356F3DE9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60050" y="4385046"/>
                  <a:ext cx="92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141ADE-F3F2-4817-B786-8726DD579EEF}"/>
                    </a:ext>
                  </a:extLst>
                </p14:cNvPr>
                <p14:cNvContentPartPr/>
                <p14:nvPr/>
              </p14:nvContentPartPr>
              <p14:xfrm>
                <a:off x="9564090" y="4502766"/>
                <a:ext cx="128160" cy="5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141ADE-F3F2-4817-B786-8726DD579E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59770" y="4498446"/>
                  <a:ext cx="136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3703DB-ADBA-4964-8A62-EF67560C1581}"/>
                    </a:ext>
                  </a:extLst>
                </p14:cNvPr>
                <p14:cNvContentPartPr/>
                <p14:nvPr/>
              </p14:nvContentPartPr>
              <p14:xfrm>
                <a:off x="9737970" y="4470006"/>
                <a:ext cx="68400" cy="63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3703DB-ADBA-4964-8A62-EF67560C15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3650" y="4465686"/>
                  <a:ext cx="770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6C122BB-4ED3-40C6-8ACF-C43C52C542AF}"/>
              </a:ext>
            </a:extLst>
          </p:cNvPr>
          <p:cNvGrpSpPr/>
          <p:nvPr/>
        </p:nvGrpSpPr>
        <p:grpSpPr>
          <a:xfrm>
            <a:off x="9948930" y="4381086"/>
            <a:ext cx="418680" cy="239400"/>
            <a:chOff x="9948930" y="4381086"/>
            <a:chExt cx="4186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E498CE-CE4F-4BC9-A1D6-A01FAE62D5C1}"/>
                    </a:ext>
                  </a:extLst>
                </p14:cNvPr>
                <p14:cNvContentPartPr/>
                <p14:nvPr/>
              </p14:nvContentPartPr>
              <p14:xfrm>
                <a:off x="9948930" y="4389366"/>
                <a:ext cx="55080" cy="23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E498CE-CE4F-4BC9-A1D6-A01FAE62D5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44610" y="4385046"/>
                  <a:ext cx="6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6A6604-EF5E-4875-A8E2-0C702199BF97}"/>
                    </a:ext>
                  </a:extLst>
                </p14:cNvPr>
                <p14:cNvContentPartPr/>
                <p14:nvPr/>
              </p14:nvContentPartPr>
              <p14:xfrm>
                <a:off x="10109490" y="4381086"/>
                <a:ext cx="109440" cy="181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6A6604-EF5E-4875-A8E2-0C702199BF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05170" y="4376766"/>
                  <a:ext cx="11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59A4CA-B3C6-4BFE-BDAB-FD1496FB0722}"/>
                    </a:ext>
                  </a:extLst>
                </p14:cNvPr>
                <p14:cNvContentPartPr/>
                <p14:nvPr/>
              </p14:nvContentPartPr>
              <p14:xfrm>
                <a:off x="10319730" y="4559286"/>
                <a:ext cx="47880" cy="45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59A4CA-B3C6-4BFE-BDAB-FD1496FB07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15410" y="4554966"/>
                  <a:ext cx="565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64F9C3-352A-4E29-A2B0-4830E7A4DC5D}"/>
              </a:ext>
            </a:extLst>
          </p:cNvPr>
          <p:cNvGrpSpPr/>
          <p:nvPr/>
        </p:nvGrpSpPr>
        <p:grpSpPr>
          <a:xfrm>
            <a:off x="10517370" y="4370286"/>
            <a:ext cx="279720" cy="262440"/>
            <a:chOff x="10517370" y="4370286"/>
            <a:chExt cx="27972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3264BE-CD85-4DEC-A7C6-23914538DC6F}"/>
                    </a:ext>
                  </a:extLst>
                </p14:cNvPr>
                <p14:cNvContentPartPr/>
                <p14:nvPr/>
              </p14:nvContentPartPr>
              <p14:xfrm>
                <a:off x="10517370" y="4418526"/>
                <a:ext cx="16560" cy="122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3264BE-CD85-4DEC-A7C6-23914538DC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13050" y="4414206"/>
                  <a:ext cx="2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8C551C-C12C-4403-AA81-1A93D87DA84E}"/>
                    </a:ext>
                  </a:extLst>
                </p14:cNvPr>
                <p14:cNvContentPartPr/>
                <p14:nvPr/>
              </p14:nvContentPartPr>
              <p14:xfrm>
                <a:off x="10595850" y="4432206"/>
                <a:ext cx="71640" cy="10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8C551C-C12C-4403-AA81-1A93D87DA8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91530" y="4427886"/>
                  <a:ext cx="80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0556DC-7EE4-465C-9F8F-D3EA75662472}"/>
                    </a:ext>
                  </a:extLst>
                </p14:cNvPr>
                <p14:cNvContentPartPr/>
                <p14:nvPr/>
              </p14:nvContentPartPr>
              <p14:xfrm>
                <a:off x="10691250" y="4370286"/>
                <a:ext cx="105840" cy="262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0556DC-7EE4-465C-9F8F-D3EA756624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86930" y="4365966"/>
                  <a:ext cx="1144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ADD1EF-1D06-4FB9-BEEE-22C98F9206F1}"/>
              </a:ext>
            </a:extLst>
          </p:cNvPr>
          <p:cNvGrpSpPr/>
          <p:nvPr/>
        </p:nvGrpSpPr>
        <p:grpSpPr>
          <a:xfrm>
            <a:off x="9950010" y="4817046"/>
            <a:ext cx="599400" cy="243000"/>
            <a:chOff x="9950010" y="4817046"/>
            <a:chExt cx="5994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483ADB-E6A7-4998-9682-D13796482806}"/>
                    </a:ext>
                  </a:extLst>
                </p14:cNvPr>
                <p14:cNvContentPartPr/>
                <p14:nvPr/>
              </p14:nvContentPartPr>
              <p14:xfrm>
                <a:off x="9950010" y="4817046"/>
                <a:ext cx="102240" cy="202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483ADB-E6A7-4998-9682-D1379648280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45690" y="4812726"/>
                  <a:ext cx="110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492F66-1317-411B-B14A-1EB52767D792}"/>
                    </a:ext>
                  </a:extLst>
                </p14:cNvPr>
                <p14:cNvContentPartPr/>
                <p14:nvPr/>
              </p14:nvContentPartPr>
              <p14:xfrm>
                <a:off x="10103010" y="4968246"/>
                <a:ext cx="17280" cy="77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492F66-1317-411B-B14A-1EB52767D7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98690" y="4963926"/>
                  <a:ext cx="25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CD5A6C-DD86-4D2B-B37B-334FBB997CEE}"/>
                    </a:ext>
                  </a:extLst>
                </p14:cNvPr>
                <p14:cNvContentPartPr/>
                <p14:nvPr/>
              </p14:nvContentPartPr>
              <p14:xfrm>
                <a:off x="10196610" y="4849446"/>
                <a:ext cx="50760" cy="14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CD5A6C-DD86-4D2B-B37B-334FBB997C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92290" y="4845126"/>
                  <a:ext cx="59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EB0E07-9DB4-4C16-A5A2-2FD784559542}"/>
                    </a:ext>
                  </a:extLst>
                </p14:cNvPr>
                <p14:cNvContentPartPr/>
                <p14:nvPr/>
              </p14:nvContentPartPr>
              <p14:xfrm>
                <a:off x="10297050" y="4829646"/>
                <a:ext cx="75240" cy="197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EB0E07-9DB4-4C16-A5A2-2FD7845595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92730" y="4825326"/>
                  <a:ext cx="83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E9D724-A88F-4B58-AB5B-64E55340F18E}"/>
                    </a:ext>
                  </a:extLst>
                </p14:cNvPr>
                <p14:cNvContentPartPr/>
                <p14:nvPr/>
              </p14:nvContentPartPr>
              <p14:xfrm>
                <a:off x="10487130" y="4830006"/>
                <a:ext cx="62280" cy="230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E9D724-A88F-4B58-AB5B-64E55340F18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82810" y="4825686"/>
                  <a:ext cx="709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7D43DE-476D-41FF-A4F0-FC6582502C4B}"/>
              </a:ext>
            </a:extLst>
          </p:cNvPr>
          <p:cNvGrpSpPr/>
          <p:nvPr/>
        </p:nvGrpSpPr>
        <p:grpSpPr>
          <a:xfrm>
            <a:off x="10702770" y="4912806"/>
            <a:ext cx="74520" cy="64440"/>
            <a:chOff x="10702770" y="4912806"/>
            <a:chExt cx="7452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C0D4C6-68B6-42DB-8B2F-818DB0E200FE}"/>
                    </a:ext>
                  </a:extLst>
                </p14:cNvPr>
                <p14:cNvContentPartPr/>
                <p14:nvPr/>
              </p14:nvContentPartPr>
              <p14:xfrm>
                <a:off x="10702770" y="4912806"/>
                <a:ext cx="67320" cy="8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C0D4C6-68B6-42DB-8B2F-818DB0E200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98450" y="4908486"/>
                  <a:ext cx="75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AB4AE4-2488-451A-9B18-E8B6166D618A}"/>
                    </a:ext>
                  </a:extLst>
                </p14:cNvPr>
                <p14:cNvContentPartPr/>
                <p14:nvPr/>
              </p14:nvContentPartPr>
              <p14:xfrm>
                <a:off x="10708530" y="4956726"/>
                <a:ext cx="68760" cy="2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AB4AE4-2488-451A-9B18-E8B6166D618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04210" y="4952406"/>
                  <a:ext cx="774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FCBB4AB-25BA-4004-BD3D-A065C8CD670E}"/>
                  </a:ext>
                </a:extLst>
              </p14:cNvPr>
              <p14:cNvContentPartPr/>
              <p14:nvPr/>
            </p14:nvContentPartPr>
            <p14:xfrm>
              <a:off x="10907970" y="4887246"/>
              <a:ext cx="127800" cy="131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FCBB4AB-25BA-4004-BD3D-A065C8CD670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903650" y="4882926"/>
                <a:ext cx="1364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03F603C-703F-401D-912F-4F407316650C}"/>
              </a:ext>
            </a:extLst>
          </p:cNvPr>
          <p:cNvGrpSpPr/>
          <p:nvPr/>
        </p:nvGrpSpPr>
        <p:grpSpPr>
          <a:xfrm>
            <a:off x="2815890" y="2477766"/>
            <a:ext cx="204840" cy="144720"/>
            <a:chOff x="2815890" y="2477766"/>
            <a:chExt cx="20484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CAA0E9-DE7B-4EA0-BC5D-6B1C60105C0D}"/>
                    </a:ext>
                  </a:extLst>
                </p14:cNvPr>
                <p14:cNvContentPartPr/>
                <p14:nvPr/>
              </p14:nvContentPartPr>
              <p14:xfrm>
                <a:off x="2815890" y="2477766"/>
                <a:ext cx="28080" cy="144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CAA0E9-DE7B-4EA0-BC5D-6B1C60105C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11570" y="2473446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E761D73-F843-49AE-93F3-483FDFA372D7}"/>
                    </a:ext>
                  </a:extLst>
                </p14:cNvPr>
                <p14:cNvContentPartPr/>
                <p14:nvPr/>
              </p14:nvContentPartPr>
              <p14:xfrm>
                <a:off x="2920290" y="2491446"/>
                <a:ext cx="100440" cy="11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E761D73-F843-49AE-93F3-483FDFA372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15970" y="2487126"/>
                  <a:ext cx="1090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0E4A82D-2721-4418-B908-B3F7C22D3CF8}"/>
              </a:ext>
            </a:extLst>
          </p:cNvPr>
          <p:cNvGrpSpPr/>
          <p:nvPr/>
        </p:nvGrpSpPr>
        <p:grpSpPr>
          <a:xfrm>
            <a:off x="9964050" y="5229246"/>
            <a:ext cx="685440" cy="194760"/>
            <a:chOff x="9964050" y="5229246"/>
            <a:chExt cx="68544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47EC38-AAD5-46B0-A1C6-B77129F8678E}"/>
                    </a:ext>
                  </a:extLst>
                </p14:cNvPr>
                <p14:cNvContentPartPr/>
                <p14:nvPr/>
              </p14:nvContentPartPr>
              <p14:xfrm>
                <a:off x="9964050" y="5251566"/>
                <a:ext cx="126000" cy="15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47EC38-AAD5-46B0-A1C6-B77129F867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59730" y="5247246"/>
                  <a:ext cx="134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E61A65-331B-4E55-BB37-30084407293D}"/>
                    </a:ext>
                  </a:extLst>
                </p14:cNvPr>
                <p14:cNvContentPartPr/>
                <p14:nvPr/>
              </p14:nvContentPartPr>
              <p14:xfrm>
                <a:off x="10150890" y="5349846"/>
                <a:ext cx="50760" cy="60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E61A65-331B-4E55-BB37-3008440729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46570" y="5345526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EA491A-CF02-47F2-A55A-7CE92058A15C}"/>
                    </a:ext>
                  </a:extLst>
                </p14:cNvPr>
                <p14:cNvContentPartPr/>
                <p14:nvPr/>
              </p14:nvContentPartPr>
              <p14:xfrm>
                <a:off x="10311450" y="5241486"/>
                <a:ext cx="71640" cy="164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EA491A-CF02-47F2-A55A-7CE92058A15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07130" y="5237166"/>
                  <a:ext cx="80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25D8E4E-9DBD-4E76-81EF-50736CEBE726}"/>
                    </a:ext>
                  </a:extLst>
                </p14:cNvPr>
                <p14:cNvContentPartPr/>
                <p14:nvPr/>
              </p14:nvContentPartPr>
              <p14:xfrm>
                <a:off x="10439610" y="5231046"/>
                <a:ext cx="85680" cy="19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25D8E4E-9DBD-4E76-81EF-50736CEBE7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5290" y="5226726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A49EBC6-0CFF-4CBD-8394-19F4C4DD17C3}"/>
                    </a:ext>
                  </a:extLst>
                </p14:cNvPr>
                <p14:cNvContentPartPr/>
                <p14:nvPr/>
              </p14:nvContentPartPr>
              <p14:xfrm>
                <a:off x="10595490" y="5229246"/>
                <a:ext cx="54000" cy="188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A49EBC6-0CFF-4CBD-8394-19F4C4DD17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91170" y="5224926"/>
                  <a:ext cx="626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5CA3C40-DB0E-4457-B428-AC44D212A76F}"/>
              </a:ext>
            </a:extLst>
          </p:cNvPr>
          <p:cNvGrpSpPr/>
          <p:nvPr/>
        </p:nvGrpSpPr>
        <p:grpSpPr>
          <a:xfrm>
            <a:off x="10787370" y="5271366"/>
            <a:ext cx="424440" cy="128880"/>
            <a:chOff x="10787370" y="5271366"/>
            <a:chExt cx="42444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A19A41-19A0-49AF-9A1B-882E28A18493}"/>
                    </a:ext>
                  </a:extLst>
                </p14:cNvPr>
                <p14:cNvContentPartPr/>
                <p14:nvPr/>
              </p14:nvContentPartPr>
              <p14:xfrm>
                <a:off x="10787370" y="5295846"/>
                <a:ext cx="113400" cy="15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A19A41-19A0-49AF-9A1B-882E28A184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83050" y="5291526"/>
                  <a:ext cx="122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5FBD61-9F32-426B-9D27-C372655E17AE}"/>
                    </a:ext>
                  </a:extLst>
                </p14:cNvPr>
                <p14:cNvContentPartPr/>
                <p14:nvPr/>
              </p14:nvContentPartPr>
              <p14:xfrm>
                <a:off x="10823010" y="5359206"/>
                <a:ext cx="90360" cy="15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5FBD61-9F32-426B-9D27-C372655E17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18690" y="5354886"/>
                  <a:ext cx="9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E13A23-226D-4211-8E17-AF6854777B61}"/>
                    </a:ext>
                  </a:extLst>
                </p14:cNvPr>
                <p14:cNvContentPartPr/>
                <p14:nvPr/>
              </p14:nvContentPartPr>
              <p14:xfrm>
                <a:off x="11024610" y="5271366"/>
                <a:ext cx="187200" cy="128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E13A23-226D-4211-8E17-AF6854777B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20290" y="5267046"/>
                  <a:ext cx="1958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A51283-B90E-45E4-BD26-413F05B45A28}"/>
              </a:ext>
            </a:extLst>
          </p:cNvPr>
          <p:cNvGrpSpPr/>
          <p:nvPr/>
        </p:nvGrpSpPr>
        <p:grpSpPr>
          <a:xfrm>
            <a:off x="2847570" y="2786646"/>
            <a:ext cx="263880" cy="208440"/>
            <a:chOff x="2847570" y="2786646"/>
            <a:chExt cx="2638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2276C1-D6C8-49DD-AE44-7FD921BE9E90}"/>
                    </a:ext>
                  </a:extLst>
                </p14:cNvPr>
                <p14:cNvContentPartPr/>
                <p14:nvPr/>
              </p14:nvContentPartPr>
              <p14:xfrm>
                <a:off x="2847570" y="2821206"/>
                <a:ext cx="9360" cy="173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2276C1-D6C8-49DD-AE44-7FD921BE9E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43250" y="2816886"/>
                  <a:ext cx="18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71EB895-80D3-4926-A4B8-99F2A8984389}"/>
                    </a:ext>
                  </a:extLst>
                </p14:cNvPr>
                <p14:cNvContentPartPr/>
                <p14:nvPr/>
              </p14:nvContentPartPr>
              <p14:xfrm>
                <a:off x="2931810" y="2801766"/>
                <a:ext cx="82080" cy="172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71EB895-80D3-4926-A4B8-99F2A89843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927490" y="2797446"/>
                  <a:ext cx="90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7706A2-5148-42DE-A096-C1AF2235FB92}"/>
                    </a:ext>
                  </a:extLst>
                </p14:cNvPr>
                <p14:cNvContentPartPr/>
                <p14:nvPr/>
              </p14:nvContentPartPr>
              <p14:xfrm>
                <a:off x="2956290" y="2786646"/>
                <a:ext cx="155160" cy="7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7706A2-5148-42DE-A096-C1AF2235FB9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51970" y="2782326"/>
                  <a:ext cx="16380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664945D-0E97-4997-8587-99EF5593B963}"/>
              </a:ext>
            </a:extLst>
          </p:cNvPr>
          <p:cNvGrpSpPr/>
          <p:nvPr/>
        </p:nvGrpSpPr>
        <p:grpSpPr>
          <a:xfrm>
            <a:off x="10040010" y="5595006"/>
            <a:ext cx="668160" cy="227880"/>
            <a:chOff x="10040010" y="5595006"/>
            <a:chExt cx="6681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8F2919A-6E1A-4996-AAA1-EF361052D614}"/>
                    </a:ext>
                  </a:extLst>
                </p14:cNvPr>
                <p14:cNvContentPartPr/>
                <p14:nvPr/>
              </p14:nvContentPartPr>
              <p14:xfrm>
                <a:off x="10040010" y="5595006"/>
                <a:ext cx="118080" cy="171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8F2919A-6E1A-4996-AAA1-EF361052D61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35690" y="5590686"/>
                  <a:ext cx="126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A97A1E2-4E7F-4ACE-B024-C14B75DECBB8}"/>
                    </a:ext>
                  </a:extLst>
                </p14:cNvPr>
                <p14:cNvContentPartPr/>
                <p14:nvPr/>
              </p14:nvContentPartPr>
              <p14:xfrm>
                <a:off x="10231890" y="5744766"/>
                <a:ext cx="57240" cy="7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A97A1E2-4E7F-4ACE-B024-C14B75DECBB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27570" y="5740446"/>
                  <a:ext cx="6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726ED0-AC2A-4CE5-9EFF-7F5B3D631511}"/>
                    </a:ext>
                  </a:extLst>
                </p14:cNvPr>
                <p14:cNvContentPartPr/>
                <p14:nvPr/>
              </p14:nvContentPartPr>
              <p14:xfrm>
                <a:off x="10380930" y="5636766"/>
                <a:ext cx="55440" cy="113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726ED0-AC2A-4CE5-9EFF-7F5B3D6315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76610" y="5632446"/>
                  <a:ext cx="64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8B468B-8D9D-449B-8C87-D80B41DE9F05}"/>
                    </a:ext>
                  </a:extLst>
                </p14:cNvPr>
                <p14:cNvContentPartPr/>
                <p14:nvPr/>
              </p14:nvContentPartPr>
              <p14:xfrm>
                <a:off x="10508730" y="5617326"/>
                <a:ext cx="52560" cy="120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8B468B-8D9D-449B-8C87-D80B41DE9F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04410" y="5613006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0A89E1-DAE4-4B83-988A-34EE639C15C9}"/>
                    </a:ext>
                  </a:extLst>
                </p14:cNvPr>
                <p14:cNvContentPartPr/>
                <p14:nvPr/>
              </p14:nvContentPartPr>
              <p14:xfrm>
                <a:off x="10646610" y="5597526"/>
                <a:ext cx="61560" cy="182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0A89E1-DAE4-4B83-988A-34EE639C15C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42290" y="5593206"/>
                  <a:ext cx="702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EF4D76C-73A9-4C9F-9095-67BF2FD970E6}"/>
              </a:ext>
            </a:extLst>
          </p:cNvPr>
          <p:cNvGrpSpPr/>
          <p:nvPr/>
        </p:nvGrpSpPr>
        <p:grpSpPr>
          <a:xfrm>
            <a:off x="10830930" y="5577006"/>
            <a:ext cx="293400" cy="213480"/>
            <a:chOff x="10830930" y="5577006"/>
            <a:chExt cx="293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3BA25CD-169E-4050-86A1-35784E58DF08}"/>
                    </a:ext>
                  </a:extLst>
                </p14:cNvPr>
                <p14:cNvContentPartPr/>
                <p14:nvPr/>
              </p14:nvContentPartPr>
              <p14:xfrm>
                <a:off x="10830930" y="5577006"/>
                <a:ext cx="239760" cy="14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3BA25CD-169E-4050-86A1-35784E58DF0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26610" y="5572686"/>
                  <a:ext cx="248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9DD8D1-FFED-4DA2-8EED-E741965CE3ED}"/>
                    </a:ext>
                  </a:extLst>
                </p14:cNvPr>
                <p14:cNvContentPartPr/>
                <p14:nvPr/>
              </p14:nvContentPartPr>
              <p14:xfrm>
                <a:off x="11102730" y="5596086"/>
                <a:ext cx="21600" cy="19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9DD8D1-FFED-4DA2-8EED-E741965CE3E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98410" y="5591766"/>
                  <a:ext cx="302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3D83622-AE5C-4234-952E-5EF008EFFC22}"/>
              </a:ext>
            </a:extLst>
          </p:cNvPr>
          <p:cNvGrpSpPr/>
          <p:nvPr/>
        </p:nvGrpSpPr>
        <p:grpSpPr>
          <a:xfrm>
            <a:off x="2116050" y="3229086"/>
            <a:ext cx="215280" cy="139680"/>
            <a:chOff x="2116050" y="3229086"/>
            <a:chExt cx="21528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CCC2F5-2928-4ACC-AFE9-FDF7581DC53A}"/>
                    </a:ext>
                  </a:extLst>
                </p14:cNvPr>
                <p14:cNvContentPartPr/>
                <p14:nvPr/>
              </p14:nvContentPartPr>
              <p14:xfrm>
                <a:off x="2116050" y="3229086"/>
                <a:ext cx="25200" cy="13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CCC2F5-2928-4ACC-AFE9-FDF7581DC53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11730" y="3224766"/>
                  <a:ext cx="33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A8F1C92-AAA6-4039-8A32-8FED47E0DA11}"/>
                    </a:ext>
                  </a:extLst>
                </p14:cNvPr>
                <p14:cNvContentPartPr/>
                <p14:nvPr/>
              </p14:nvContentPartPr>
              <p14:xfrm>
                <a:off x="2238090" y="3250326"/>
                <a:ext cx="93240" cy="105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A8F1C92-AAA6-4039-8A32-8FED47E0DA1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33770" y="3246006"/>
                  <a:ext cx="1018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CF533BE-746C-4E4E-BC7A-75A337CDBDC5}"/>
              </a:ext>
            </a:extLst>
          </p:cNvPr>
          <p:cNvGrpSpPr/>
          <p:nvPr/>
        </p:nvGrpSpPr>
        <p:grpSpPr>
          <a:xfrm>
            <a:off x="3171210" y="6269286"/>
            <a:ext cx="582480" cy="439560"/>
            <a:chOff x="3171210" y="6269286"/>
            <a:chExt cx="58248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8062DA-827B-4E65-9279-845C4AE2F9C6}"/>
                    </a:ext>
                  </a:extLst>
                </p14:cNvPr>
                <p14:cNvContentPartPr/>
                <p14:nvPr/>
              </p14:nvContentPartPr>
              <p14:xfrm>
                <a:off x="3219090" y="6687606"/>
                <a:ext cx="534600" cy="21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8062DA-827B-4E65-9279-845C4AE2F9C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14770" y="6683286"/>
                  <a:ext cx="54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6EB8137-0094-4C54-A086-F236DE4E14AA}"/>
                    </a:ext>
                  </a:extLst>
                </p14:cNvPr>
                <p14:cNvContentPartPr/>
                <p14:nvPr/>
              </p14:nvContentPartPr>
              <p14:xfrm>
                <a:off x="3171210" y="6269286"/>
                <a:ext cx="579960" cy="423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6EB8137-0094-4C54-A086-F236DE4E14A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166890" y="6264966"/>
                  <a:ext cx="58860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30399C8-7C4E-4FD9-9CCE-86AD24BA44A3}"/>
              </a:ext>
            </a:extLst>
          </p:cNvPr>
          <p:cNvGrpSpPr/>
          <p:nvPr/>
        </p:nvGrpSpPr>
        <p:grpSpPr>
          <a:xfrm>
            <a:off x="4804530" y="2472366"/>
            <a:ext cx="349920" cy="239040"/>
            <a:chOff x="4804530" y="2472366"/>
            <a:chExt cx="3499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DEFC82-E535-4582-BE5B-E1AF14796202}"/>
                    </a:ext>
                  </a:extLst>
                </p14:cNvPr>
                <p14:cNvContentPartPr/>
                <p14:nvPr/>
              </p14:nvContentPartPr>
              <p14:xfrm>
                <a:off x="4804530" y="2493606"/>
                <a:ext cx="120600" cy="11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DEFC82-E535-4582-BE5B-E1AF1479620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00210" y="2489286"/>
                  <a:ext cx="12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745EEAD-CFCC-43AA-BD2A-A598A7C4E8F9}"/>
                    </a:ext>
                  </a:extLst>
                </p14:cNvPr>
                <p14:cNvContentPartPr/>
                <p14:nvPr/>
              </p14:nvContentPartPr>
              <p14:xfrm>
                <a:off x="4834410" y="2577846"/>
                <a:ext cx="91800" cy="4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745EEAD-CFCC-43AA-BD2A-A598A7C4E8F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30090" y="2573526"/>
                  <a:ext cx="100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A308D4-E360-4DD3-8FE5-0B65D8E8BF4A}"/>
                    </a:ext>
                  </a:extLst>
                </p14:cNvPr>
                <p14:cNvContentPartPr/>
                <p14:nvPr/>
              </p14:nvContentPartPr>
              <p14:xfrm>
                <a:off x="4973370" y="2472366"/>
                <a:ext cx="181080" cy="239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A308D4-E360-4DD3-8FE5-0B65D8E8BF4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69050" y="2468046"/>
                  <a:ext cx="1897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81CB8BB-A34F-4D64-8AE4-C7DBC64A4667}"/>
              </a:ext>
            </a:extLst>
          </p:cNvPr>
          <p:cNvGrpSpPr/>
          <p:nvPr/>
        </p:nvGrpSpPr>
        <p:grpSpPr>
          <a:xfrm>
            <a:off x="5491410" y="2866566"/>
            <a:ext cx="356760" cy="264240"/>
            <a:chOff x="5491410" y="2866566"/>
            <a:chExt cx="3567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DB7652-EB20-4391-AD55-CA05CE47D80F}"/>
                    </a:ext>
                  </a:extLst>
                </p14:cNvPr>
                <p14:cNvContentPartPr/>
                <p14:nvPr/>
              </p14:nvContentPartPr>
              <p14:xfrm>
                <a:off x="5491410" y="2870526"/>
                <a:ext cx="103680" cy="106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DB7652-EB20-4391-AD55-CA05CE47D8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87090" y="2866206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66D7BD3-54A2-4957-879F-92824833C993}"/>
                    </a:ext>
                  </a:extLst>
                </p14:cNvPr>
                <p14:cNvContentPartPr/>
                <p14:nvPr/>
              </p14:nvContentPartPr>
              <p14:xfrm>
                <a:off x="5528850" y="2969526"/>
                <a:ext cx="75240" cy="59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66D7BD3-54A2-4957-879F-92824833C99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24530" y="2965206"/>
                  <a:ext cx="8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ABFFC6E-F197-42F5-9FBB-A575521448AB}"/>
                    </a:ext>
                  </a:extLst>
                </p14:cNvPr>
                <p14:cNvContentPartPr/>
                <p14:nvPr/>
              </p14:nvContentPartPr>
              <p14:xfrm>
                <a:off x="5659890" y="2866566"/>
                <a:ext cx="188280" cy="264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ABFFC6E-F197-42F5-9FBB-A575521448A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55570" y="2862246"/>
                  <a:ext cx="1969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012D03C-9DFF-4BF1-8012-CB1CFA5C2FBB}"/>
              </a:ext>
            </a:extLst>
          </p:cNvPr>
          <p:cNvGrpSpPr/>
          <p:nvPr/>
        </p:nvGrpSpPr>
        <p:grpSpPr>
          <a:xfrm>
            <a:off x="4790490" y="3206766"/>
            <a:ext cx="338040" cy="243360"/>
            <a:chOff x="4790490" y="3206766"/>
            <a:chExt cx="33804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EBDC4C4-6310-49F5-85E4-3FDC9C44AC04}"/>
                    </a:ext>
                  </a:extLst>
                </p14:cNvPr>
                <p14:cNvContentPartPr/>
                <p14:nvPr/>
              </p14:nvContentPartPr>
              <p14:xfrm>
                <a:off x="4790490" y="3206766"/>
                <a:ext cx="123480" cy="11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EBDC4C4-6310-49F5-85E4-3FDC9C44AC0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86170" y="3202446"/>
                  <a:ext cx="132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9AC713F-8624-4E4F-8B4C-EE6BBF1DF880}"/>
                    </a:ext>
                  </a:extLst>
                </p14:cNvPr>
                <p14:cNvContentPartPr/>
                <p14:nvPr/>
              </p14:nvContentPartPr>
              <p14:xfrm>
                <a:off x="4798770" y="3305406"/>
                <a:ext cx="92160" cy="57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9AC713F-8624-4E4F-8B4C-EE6BBF1DF8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94450" y="3301086"/>
                  <a:ext cx="100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F918EF-853B-4836-8D24-50E0A39E2886}"/>
                    </a:ext>
                  </a:extLst>
                </p14:cNvPr>
                <p14:cNvContentPartPr/>
                <p14:nvPr/>
              </p14:nvContentPartPr>
              <p14:xfrm>
                <a:off x="4968690" y="3212886"/>
                <a:ext cx="159840" cy="237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F918EF-853B-4836-8D24-50E0A39E28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64370" y="3208566"/>
                  <a:ext cx="168480" cy="24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038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Finishing hashing using universal family</a:t>
            </a:r>
          </a:p>
          <a:p>
            <a:endParaRPr lang="en-CA" sz="2000" dirty="0"/>
          </a:p>
          <a:p>
            <a:r>
              <a:rPr lang="en-CA" sz="2000" dirty="0"/>
              <a:t>Perfect hashing</a:t>
            </a:r>
          </a:p>
          <a:p>
            <a:endParaRPr lang="en-CA" sz="2000" dirty="0"/>
          </a:p>
          <a:p>
            <a:r>
              <a:rPr lang="en-CA" sz="2000" dirty="0"/>
              <a:t>Reporting heavy hitters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473668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TA office hour, Wed 11am-12pm, Fri 10pm-11pm.</a:t>
            </a:r>
          </a:p>
          <a:p>
            <a:endParaRPr lang="en-CA" sz="2000" dirty="0"/>
          </a:p>
          <a:p>
            <a:r>
              <a:rPr lang="en-CA" sz="2000" dirty="0"/>
              <a:t>HW2 will be posted on Friday.</a:t>
            </a:r>
          </a:p>
          <a:p>
            <a:endParaRPr lang="en-CA" sz="2000" dirty="0"/>
          </a:p>
          <a:p>
            <a:r>
              <a:rPr lang="en-CA" sz="2000" dirty="0"/>
              <a:t>HW difficulty?</a:t>
            </a:r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675327" cy="4551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clear that all heavy hitters will be reported.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we focus on bounding the probability that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reported if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𝐶𝑜𝑢𝑛𝑡</m:t>
                    </m:r>
                    <m:d>
                      <m:d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reported only if other IDs have contributed at least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 to its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675327" cy="4551759"/>
              </a:xfrm>
              <a:prstGeom prst="rect">
                <a:avLst/>
              </a:prstGeom>
              <a:blipFill>
                <a:blip r:embed="rId2"/>
                <a:stretch>
                  <a:fillRect l="-571" t="-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8E0B1E-30E3-422C-BABF-C8A53E291B6E}"/>
                  </a:ext>
                </a:extLst>
              </p14:cNvPr>
              <p14:cNvContentPartPr/>
              <p14:nvPr/>
            </p14:nvContentPartPr>
            <p14:xfrm>
              <a:off x="8868570" y="1967286"/>
              <a:ext cx="812520" cy="3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8E0B1E-30E3-422C-BABF-C8A53E291B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4250" y="1962966"/>
                <a:ext cx="8211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091375C-00C6-44BB-9223-265CA08FFA1D}"/>
              </a:ext>
            </a:extLst>
          </p:cNvPr>
          <p:cNvGrpSpPr/>
          <p:nvPr/>
        </p:nvGrpSpPr>
        <p:grpSpPr>
          <a:xfrm>
            <a:off x="9595410" y="1173846"/>
            <a:ext cx="542880" cy="199440"/>
            <a:chOff x="9595410" y="1173846"/>
            <a:chExt cx="5428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25E061-0903-4F20-B445-36231575CE2F}"/>
                    </a:ext>
                  </a:extLst>
                </p14:cNvPr>
                <p14:cNvContentPartPr/>
                <p14:nvPr/>
              </p14:nvContentPartPr>
              <p14:xfrm>
                <a:off x="9595410" y="1244406"/>
                <a:ext cx="191160" cy="9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25E061-0903-4F20-B445-36231575CE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91090" y="1240086"/>
                  <a:ext cx="199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0B145F-D882-4494-909D-4D0341A66565}"/>
                    </a:ext>
                  </a:extLst>
                </p14:cNvPr>
                <p14:cNvContentPartPr/>
                <p14:nvPr/>
              </p14:nvContentPartPr>
              <p14:xfrm>
                <a:off x="9811410" y="1249806"/>
                <a:ext cx="194760" cy="6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0B145F-D882-4494-909D-4D0341A665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07090" y="1245486"/>
                  <a:ext cx="203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E2BB66-4628-411A-9BC4-DB155A0215C2}"/>
                    </a:ext>
                  </a:extLst>
                </p14:cNvPr>
                <p14:cNvContentPartPr/>
                <p14:nvPr/>
              </p14:nvContentPartPr>
              <p14:xfrm>
                <a:off x="10069890" y="1173846"/>
                <a:ext cx="52560" cy="19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E2BB66-4628-411A-9BC4-DB155A0215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65570" y="1169526"/>
                  <a:ext cx="6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1C46E6-C1D5-4922-896A-C73617126E10}"/>
                    </a:ext>
                  </a:extLst>
                </p14:cNvPr>
                <p14:cNvContentPartPr/>
                <p14:nvPr/>
              </p14:nvContentPartPr>
              <p14:xfrm>
                <a:off x="10033530" y="1213806"/>
                <a:ext cx="10476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1C46E6-C1D5-4922-896A-C73617126E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29210" y="1209486"/>
                  <a:ext cx="1134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8E25A5-25ED-4A78-979F-CB969BF2D94C}"/>
              </a:ext>
            </a:extLst>
          </p:cNvPr>
          <p:cNvGrpSpPr/>
          <p:nvPr/>
        </p:nvGrpSpPr>
        <p:grpSpPr>
          <a:xfrm>
            <a:off x="10451130" y="1155486"/>
            <a:ext cx="1334160" cy="275400"/>
            <a:chOff x="10451130" y="1155486"/>
            <a:chExt cx="133416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BBC52C-4EC5-4318-9C03-C3E55D4DB6F7}"/>
                    </a:ext>
                  </a:extLst>
                </p14:cNvPr>
                <p14:cNvContentPartPr/>
                <p14:nvPr/>
              </p14:nvContentPartPr>
              <p14:xfrm>
                <a:off x="10451130" y="1196526"/>
                <a:ext cx="29520" cy="168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BBC52C-4EC5-4318-9C03-C3E55D4DB6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6810" y="1192206"/>
                  <a:ext cx="38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2EB2A1-B18A-470B-84D8-02D60DE83071}"/>
                    </a:ext>
                  </a:extLst>
                </p14:cNvPr>
                <p14:cNvContentPartPr/>
                <p14:nvPr/>
              </p14:nvContentPartPr>
              <p14:xfrm>
                <a:off x="10459770" y="1162326"/>
                <a:ext cx="172800" cy="18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2EB2A1-B18A-470B-84D8-02D60DE830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55450" y="1158006"/>
                  <a:ext cx="181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884393-F6CC-46E0-B0A8-668A04DA46ED}"/>
                    </a:ext>
                  </a:extLst>
                </p14:cNvPr>
                <p14:cNvContentPartPr/>
                <p14:nvPr/>
              </p14:nvContentPartPr>
              <p14:xfrm>
                <a:off x="10681170" y="1184646"/>
                <a:ext cx="90360" cy="177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884393-F6CC-46E0-B0A8-668A04DA46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76850" y="1180326"/>
                  <a:ext cx="99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8CA8B4-C9B4-4FDE-AF5B-7E0B29605DE4}"/>
                    </a:ext>
                  </a:extLst>
                </p14:cNvPr>
                <p14:cNvContentPartPr/>
                <p14:nvPr/>
              </p14:nvContentPartPr>
              <p14:xfrm>
                <a:off x="10808970" y="1243686"/>
                <a:ext cx="52560" cy="10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8CA8B4-C9B4-4FDE-AF5B-7E0B29605D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804650" y="1239366"/>
                  <a:ext cx="6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87122E-D154-4B31-AC6B-A46CFFE021DA}"/>
                    </a:ext>
                  </a:extLst>
                </p14:cNvPr>
                <p14:cNvContentPartPr/>
                <p14:nvPr/>
              </p14:nvContentPartPr>
              <p14:xfrm>
                <a:off x="10884930" y="1277526"/>
                <a:ext cx="123840" cy="15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87122E-D154-4B31-AC6B-A46CFFE021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80610" y="1273206"/>
                  <a:ext cx="132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058CD9-0E71-43AB-868C-736FBE102BF7}"/>
                    </a:ext>
                  </a:extLst>
                </p14:cNvPr>
                <p14:cNvContentPartPr/>
                <p14:nvPr/>
              </p14:nvContentPartPr>
              <p14:xfrm>
                <a:off x="10965570" y="1282206"/>
                <a:ext cx="77760" cy="48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058CD9-0E71-43AB-868C-736FBE102B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61250" y="1277886"/>
                  <a:ext cx="86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01D5A8-B854-4BA9-B2F0-C492AFD469F2}"/>
                    </a:ext>
                  </a:extLst>
                </p14:cNvPr>
                <p14:cNvContentPartPr/>
                <p14:nvPr/>
              </p14:nvContentPartPr>
              <p14:xfrm>
                <a:off x="11071770" y="1214886"/>
                <a:ext cx="192240" cy="12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01D5A8-B854-4BA9-B2F0-C492AFD469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67450" y="1210566"/>
                  <a:ext cx="20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F1CD02-8A00-475F-89F8-C05E16E10D6A}"/>
                    </a:ext>
                  </a:extLst>
                </p14:cNvPr>
                <p14:cNvContentPartPr/>
                <p14:nvPr/>
              </p14:nvContentPartPr>
              <p14:xfrm>
                <a:off x="11185530" y="1162326"/>
                <a:ext cx="206640" cy="15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F1CD02-8A00-475F-89F8-C05E16E10D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81210" y="1158006"/>
                  <a:ext cx="215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A3EEA0-FF85-4074-B14B-A7558AF48D95}"/>
                    </a:ext>
                  </a:extLst>
                </p14:cNvPr>
                <p14:cNvContentPartPr/>
                <p14:nvPr/>
              </p14:nvContentPartPr>
              <p14:xfrm>
                <a:off x="11486130" y="1207326"/>
                <a:ext cx="70920" cy="6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A3EEA0-FF85-4074-B14B-A7558AF48D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81810" y="1203006"/>
                  <a:ext cx="7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2E9844-D600-4E0E-9685-7B45357BB4C5}"/>
                    </a:ext>
                  </a:extLst>
                </p14:cNvPr>
                <p14:cNvContentPartPr/>
                <p14:nvPr/>
              </p14:nvContentPartPr>
              <p14:xfrm>
                <a:off x="11472810" y="1304886"/>
                <a:ext cx="6516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2E9844-D600-4E0E-9685-7B45357BB4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68490" y="1300566"/>
                  <a:ext cx="73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7397AE-8580-4A6E-B2F0-BDACF14BC2F2}"/>
                    </a:ext>
                  </a:extLst>
                </p14:cNvPr>
                <p14:cNvContentPartPr/>
                <p14:nvPr/>
              </p14:nvContentPartPr>
              <p14:xfrm>
                <a:off x="11675490" y="1155486"/>
                <a:ext cx="109800" cy="20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7397AE-8580-4A6E-B2F0-BDACF14BC2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70810" y="1151166"/>
                  <a:ext cx="1184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98503-A858-41F9-86FA-7AD57E625AA7}"/>
              </a:ext>
            </a:extLst>
          </p:cNvPr>
          <p:cNvGrpSpPr/>
          <p:nvPr/>
        </p:nvGrpSpPr>
        <p:grpSpPr>
          <a:xfrm>
            <a:off x="8558250" y="330006"/>
            <a:ext cx="58680" cy="217800"/>
            <a:chOff x="8558250" y="330006"/>
            <a:chExt cx="5868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3B6824-DAD4-4135-991A-71326D88E1B7}"/>
                    </a:ext>
                  </a:extLst>
                </p14:cNvPr>
                <p14:cNvContentPartPr/>
                <p14:nvPr/>
              </p14:nvContentPartPr>
              <p14:xfrm>
                <a:off x="8588490" y="431526"/>
                <a:ext cx="27360" cy="11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3B6824-DAD4-4135-991A-71326D88E1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84170" y="427206"/>
                  <a:ext cx="36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855475-ECD7-46E9-A204-99FE194BE6F3}"/>
                    </a:ext>
                  </a:extLst>
                </p14:cNvPr>
                <p14:cNvContentPartPr/>
                <p14:nvPr/>
              </p14:nvContentPartPr>
              <p14:xfrm>
                <a:off x="8558250" y="330006"/>
                <a:ext cx="5868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855475-ECD7-46E9-A204-99FE194BE6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53930" y="325686"/>
                  <a:ext cx="673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350008-E986-44FE-93BB-A98AECC678B7}"/>
                  </a:ext>
                </a:extLst>
              </p14:cNvPr>
              <p14:cNvContentPartPr/>
              <p14:nvPr/>
            </p14:nvContentPartPr>
            <p14:xfrm>
              <a:off x="6019170" y="263766"/>
              <a:ext cx="115560" cy="13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350008-E986-44FE-93BB-A98AECC678B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14850" y="259446"/>
                <a:ext cx="124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1F4CFB1-AA1B-4C2B-BD4C-4BD03DE3EB77}"/>
                  </a:ext>
                </a:extLst>
              </p14:cNvPr>
              <p14:cNvContentPartPr/>
              <p14:nvPr/>
            </p14:nvContentPartPr>
            <p14:xfrm>
              <a:off x="6170010" y="349806"/>
              <a:ext cx="24840" cy="82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1F4CFB1-AA1B-4C2B-BD4C-4BD03DE3EB7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65690" y="345486"/>
                <a:ext cx="33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C65C23-8905-42FA-8BA5-999FF0DA491F}"/>
                  </a:ext>
                </a:extLst>
              </p14:cNvPr>
              <p14:cNvContentPartPr/>
              <p14:nvPr/>
            </p14:nvContentPartPr>
            <p14:xfrm>
              <a:off x="6209970" y="261246"/>
              <a:ext cx="54000" cy="119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C65C23-8905-42FA-8BA5-999FF0DA491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05650" y="256926"/>
                <a:ext cx="626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C0A9E79-BE0F-4A97-8713-CAF0061FDCB1}"/>
                  </a:ext>
                </a:extLst>
              </p14:cNvPr>
              <p14:cNvContentPartPr/>
              <p14:nvPr/>
            </p14:nvContentPartPr>
            <p14:xfrm>
              <a:off x="6285930" y="254046"/>
              <a:ext cx="113400" cy="152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C0A9E79-BE0F-4A97-8713-CAF0061FDCB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81610" y="249726"/>
                <a:ext cx="1220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A81A36-7074-4596-8096-869555C7034F}"/>
              </a:ext>
            </a:extLst>
          </p:cNvPr>
          <p:cNvGrpSpPr/>
          <p:nvPr/>
        </p:nvGrpSpPr>
        <p:grpSpPr>
          <a:xfrm>
            <a:off x="6505530" y="252246"/>
            <a:ext cx="1381680" cy="1031760"/>
            <a:chOff x="6505530" y="252246"/>
            <a:chExt cx="1381680" cy="10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EA62DC-1CE8-40A6-BE8D-0F7CDD8D018A}"/>
                    </a:ext>
                  </a:extLst>
                </p14:cNvPr>
                <p14:cNvContentPartPr/>
                <p14:nvPr/>
              </p14:nvContentPartPr>
              <p14:xfrm>
                <a:off x="6517770" y="337206"/>
                <a:ext cx="84240" cy="797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EA62DC-1CE8-40A6-BE8D-0F7CDD8D01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13450" y="332886"/>
                  <a:ext cx="928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9991D3-905D-494D-ABCB-6852CC60AD88}"/>
                    </a:ext>
                  </a:extLst>
                </p14:cNvPr>
                <p14:cNvContentPartPr/>
                <p14:nvPr/>
              </p14:nvContentPartPr>
              <p14:xfrm>
                <a:off x="6505530" y="252246"/>
                <a:ext cx="1350720" cy="96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9991D3-905D-494D-ABCB-6852CC60AD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01210" y="247926"/>
                  <a:ext cx="1359360" cy="9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899642-6544-4F4B-9C04-C1AAED1F60A9}"/>
                    </a:ext>
                  </a:extLst>
                </p14:cNvPr>
                <p14:cNvContentPartPr/>
                <p14:nvPr/>
              </p14:nvContentPartPr>
              <p14:xfrm>
                <a:off x="6629370" y="1129566"/>
                <a:ext cx="125784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899642-6544-4F4B-9C04-C1AAED1F60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25050" y="1125246"/>
                  <a:ext cx="1266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B556AD-5D8C-4B74-983D-8A1ECA65B5A8}"/>
                    </a:ext>
                  </a:extLst>
                </p14:cNvPr>
                <p14:cNvContentPartPr/>
                <p14:nvPr/>
              </p14:nvContentPartPr>
              <p14:xfrm>
                <a:off x="7053450" y="318846"/>
                <a:ext cx="53640" cy="6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B556AD-5D8C-4B74-983D-8A1ECA65B5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49130" y="314526"/>
                  <a:ext cx="62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92A523-A4D5-4428-8E36-C7E313A9FC2F}"/>
                    </a:ext>
                  </a:extLst>
                </p14:cNvPr>
                <p14:cNvContentPartPr/>
                <p14:nvPr/>
              </p14:nvContentPartPr>
              <p14:xfrm>
                <a:off x="7064970" y="396606"/>
                <a:ext cx="27360" cy="1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92A523-A4D5-4428-8E36-C7E313A9FC2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60650" y="392286"/>
                  <a:ext cx="3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47A708-E354-487F-9956-35FDB6D5C02D}"/>
                    </a:ext>
                  </a:extLst>
                </p14:cNvPr>
                <p14:cNvContentPartPr/>
                <p14:nvPr/>
              </p14:nvContentPartPr>
              <p14:xfrm>
                <a:off x="7180890" y="326766"/>
                <a:ext cx="102960" cy="157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47A708-E354-487F-9956-35FDB6D5C0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76570" y="322446"/>
                  <a:ext cx="111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FC3FD8-F6BF-4513-8170-F60443DC0FAA}"/>
                    </a:ext>
                  </a:extLst>
                </p14:cNvPr>
                <p14:cNvContentPartPr/>
                <p14:nvPr/>
              </p14:nvContentPartPr>
              <p14:xfrm>
                <a:off x="7275930" y="375726"/>
                <a:ext cx="45360" cy="5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FC3FD8-F6BF-4513-8170-F60443DC0F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71610" y="371406"/>
                  <a:ext cx="54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0D4EA4-AED0-4AD8-AD30-8AB235207C7A}"/>
                    </a:ext>
                  </a:extLst>
                </p14:cNvPr>
                <p14:cNvContentPartPr/>
                <p14:nvPr/>
              </p14:nvContentPartPr>
              <p14:xfrm>
                <a:off x="7343970" y="344406"/>
                <a:ext cx="75960" cy="78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0D4EA4-AED0-4AD8-AD30-8AB235207C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39650" y="340086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4BE0E7-2EEA-444A-8B3D-D12CEC1BBE7D}"/>
                    </a:ext>
                  </a:extLst>
                </p14:cNvPr>
                <p14:cNvContentPartPr/>
                <p14:nvPr/>
              </p14:nvContentPartPr>
              <p14:xfrm>
                <a:off x="7438290" y="321726"/>
                <a:ext cx="67320" cy="9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4BE0E7-2EEA-444A-8B3D-D12CEC1BBE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33970" y="317406"/>
                  <a:ext cx="75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6F455A-8209-4790-8CEA-07194094DA4A}"/>
                    </a:ext>
                  </a:extLst>
                </p14:cNvPr>
                <p14:cNvContentPartPr/>
                <p14:nvPr/>
              </p14:nvContentPartPr>
              <p14:xfrm>
                <a:off x="7451250" y="362046"/>
                <a:ext cx="65880" cy="75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6F455A-8209-4790-8CEA-07194094DA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46930" y="357726"/>
                  <a:ext cx="74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178E05-17CC-4DC7-A7DA-8E44E92EA411}"/>
                    </a:ext>
                  </a:extLst>
                </p14:cNvPr>
                <p14:cNvContentPartPr/>
                <p14:nvPr/>
              </p14:nvContentPartPr>
              <p14:xfrm>
                <a:off x="6737730" y="553566"/>
                <a:ext cx="47160" cy="70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178E05-17CC-4DC7-A7DA-8E44E92EA4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33410" y="549246"/>
                  <a:ext cx="5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ECCF8C-DF18-4768-B8DE-FA9482A57F75}"/>
                    </a:ext>
                  </a:extLst>
                </p14:cNvPr>
                <p14:cNvContentPartPr/>
                <p14:nvPr/>
              </p14:nvContentPartPr>
              <p14:xfrm>
                <a:off x="6734490" y="633846"/>
                <a:ext cx="48600" cy="1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ECCF8C-DF18-4768-B8DE-FA9482A57F7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30170" y="629526"/>
                  <a:ext cx="5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9BA6FB-911B-4ACC-A11A-704EFE10D6B1}"/>
                    </a:ext>
                  </a:extLst>
                </p14:cNvPr>
                <p14:cNvContentPartPr/>
                <p14:nvPr/>
              </p14:nvContentPartPr>
              <p14:xfrm>
                <a:off x="6808290" y="557526"/>
                <a:ext cx="96120" cy="18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9BA6FB-911B-4ACC-A11A-704EFE10D6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03970" y="553206"/>
                  <a:ext cx="104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FF3A9A-97B9-4EA5-AB15-0B169D34405B}"/>
                    </a:ext>
                  </a:extLst>
                </p14:cNvPr>
                <p14:cNvContentPartPr/>
                <p14:nvPr/>
              </p14:nvContentPartPr>
              <p14:xfrm>
                <a:off x="6899730" y="611886"/>
                <a:ext cx="2628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FF3A9A-97B9-4EA5-AB15-0B169D3440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95410" y="607566"/>
                  <a:ext cx="3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6D6841-5268-463F-9580-7C81DD3AD710}"/>
                    </a:ext>
                  </a:extLst>
                </p14:cNvPr>
                <p14:cNvContentPartPr/>
                <p14:nvPr/>
              </p14:nvContentPartPr>
              <p14:xfrm>
                <a:off x="6941130" y="565806"/>
                <a:ext cx="91080" cy="9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6D6841-5268-463F-9580-7C81DD3AD7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6810" y="561486"/>
                  <a:ext cx="99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4617DD-819C-4216-A1E4-F1B6735EC1F0}"/>
                    </a:ext>
                  </a:extLst>
                </p14:cNvPr>
                <p14:cNvContentPartPr/>
                <p14:nvPr/>
              </p14:nvContentPartPr>
              <p14:xfrm>
                <a:off x="7040490" y="555366"/>
                <a:ext cx="62280" cy="10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4617DD-819C-4216-A1E4-F1B6735EC1F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36170" y="551046"/>
                  <a:ext cx="70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0DC339-BCB7-483D-979A-3680966705E8}"/>
                    </a:ext>
                  </a:extLst>
                </p14:cNvPr>
                <p14:cNvContentPartPr/>
                <p14:nvPr/>
              </p14:nvContentPartPr>
              <p14:xfrm>
                <a:off x="7062090" y="606126"/>
                <a:ext cx="59400" cy="5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0DC339-BCB7-483D-979A-3680966705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57770" y="601806"/>
                  <a:ext cx="68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3D92ED-E59A-4F7F-BF0C-133AC575344D}"/>
                    </a:ext>
                  </a:extLst>
                </p14:cNvPr>
                <p14:cNvContentPartPr/>
                <p14:nvPr/>
              </p14:nvContentPartPr>
              <p14:xfrm>
                <a:off x="7431810" y="993126"/>
                <a:ext cx="41400" cy="6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3D92ED-E59A-4F7F-BF0C-133AC57534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27490" y="988806"/>
                  <a:ext cx="50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097D4D-00C0-4304-BBE9-B4C74A864E08}"/>
                    </a:ext>
                  </a:extLst>
                </p14:cNvPr>
                <p14:cNvContentPartPr/>
                <p14:nvPr/>
              </p14:nvContentPartPr>
              <p14:xfrm>
                <a:off x="7437570" y="1057566"/>
                <a:ext cx="42840" cy="2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097D4D-00C0-4304-BBE9-B4C74A864E0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33250" y="1053246"/>
                  <a:ext cx="51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1A022D-057B-4C0C-ACD4-DC1DC45B9CCE}"/>
                    </a:ext>
                  </a:extLst>
                </p14:cNvPr>
                <p14:cNvContentPartPr/>
                <p14:nvPr/>
              </p14:nvContentPartPr>
              <p14:xfrm>
                <a:off x="7531530" y="1016526"/>
                <a:ext cx="94320" cy="174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1A022D-057B-4C0C-ACD4-DC1DC45B9C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27210" y="1012206"/>
                  <a:ext cx="102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5646D5-CA4B-4FDF-B96B-835026730F3A}"/>
                    </a:ext>
                  </a:extLst>
                </p14:cNvPr>
                <p14:cNvContentPartPr/>
                <p14:nvPr/>
              </p14:nvContentPartPr>
              <p14:xfrm>
                <a:off x="7631970" y="1056486"/>
                <a:ext cx="5832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5646D5-CA4B-4FDF-B96B-835026730F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27650" y="1052166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58D51C-A6C6-40F0-846D-50BFF9393AC4}"/>
                    </a:ext>
                  </a:extLst>
                </p14:cNvPr>
                <p14:cNvContentPartPr/>
                <p14:nvPr/>
              </p14:nvContentPartPr>
              <p14:xfrm>
                <a:off x="7698570" y="1017606"/>
                <a:ext cx="66240" cy="9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58D51C-A6C6-40F0-846D-50BFF9393A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94250" y="1013286"/>
                  <a:ext cx="74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224F73-E28E-49AC-AEA1-EE9341FC6C78}"/>
                    </a:ext>
                  </a:extLst>
                </p14:cNvPr>
                <p14:cNvContentPartPr/>
                <p14:nvPr/>
              </p14:nvContentPartPr>
              <p14:xfrm>
                <a:off x="7770930" y="1027686"/>
                <a:ext cx="76680" cy="83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224F73-E28E-49AC-AEA1-EE9341FC6C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6610" y="1023366"/>
                  <a:ext cx="853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19E07DA-057C-43D2-96CA-5E6431A06A02}"/>
              </a:ext>
            </a:extLst>
          </p:cNvPr>
          <p:cNvGrpSpPr/>
          <p:nvPr/>
        </p:nvGrpSpPr>
        <p:grpSpPr>
          <a:xfrm>
            <a:off x="3993450" y="333966"/>
            <a:ext cx="1038600" cy="858960"/>
            <a:chOff x="3993450" y="333966"/>
            <a:chExt cx="1038600" cy="8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66A558-436C-4B9A-9D24-E82BEA3467B9}"/>
                    </a:ext>
                  </a:extLst>
                </p14:cNvPr>
                <p14:cNvContentPartPr/>
                <p14:nvPr/>
              </p14:nvContentPartPr>
              <p14:xfrm>
                <a:off x="3993450" y="355206"/>
                <a:ext cx="40320" cy="75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66A558-436C-4B9A-9D24-E82BEA3467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89130" y="350886"/>
                  <a:ext cx="489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44AF5C1-4C54-4872-BE8C-E9CFF1678C4D}"/>
                    </a:ext>
                  </a:extLst>
                </p14:cNvPr>
                <p14:cNvContentPartPr/>
                <p14:nvPr/>
              </p14:nvContentPartPr>
              <p14:xfrm>
                <a:off x="4011450" y="333966"/>
                <a:ext cx="1004400" cy="78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4AF5C1-4C54-4872-BE8C-E9CFF1678C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07130" y="329646"/>
                  <a:ext cx="101304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2A150F-CFAD-4353-934D-2AADC85FF474}"/>
                    </a:ext>
                  </a:extLst>
                </p14:cNvPr>
                <p14:cNvContentPartPr/>
                <p14:nvPr/>
              </p14:nvContentPartPr>
              <p14:xfrm>
                <a:off x="4004970" y="1101846"/>
                <a:ext cx="1027080" cy="85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2A150F-CFAD-4353-934D-2AADC85FF4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00650" y="1097526"/>
                  <a:ext cx="1035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1B696B-F6C7-4387-B0B9-57ED12811FE5}"/>
                    </a:ext>
                  </a:extLst>
                </p14:cNvPr>
                <p14:cNvContentPartPr/>
                <p14:nvPr/>
              </p14:nvContentPartPr>
              <p14:xfrm>
                <a:off x="4503930" y="409566"/>
                <a:ext cx="69480" cy="5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1B696B-F6C7-4387-B0B9-57ED12811FE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9610" y="405246"/>
                  <a:ext cx="78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42F993-184E-40B5-8AB8-5EB2100CFA6C}"/>
                    </a:ext>
                  </a:extLst>
                </p14:cNvPr>
                <p14:cNvContentPartPr/>
                <p14:nvPr/>
              </p14:nvContentPartPr>
              <p14:xfrm>
                <a:off x="4514010" y="459246"/>
                <a:ext cx="68040" cy="38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42F993-184E-40B5-8AB8-5EB2100CFA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09690" y="454926"/>
                  <a:ext cx="76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3853944-45DA-4476-A772-A562A627258E}"/>
                    </a:ext>
                  </a:extLst>
                </p14:cNvPr>
                <p14:cNvContentPartPr/>
                <p14:nvPr/>
              </p14:nvContentPartPr>
              <p14:xfrm>
                <a:off x="4619490" y="389046"/>
                <a:ext cx="43200" cy="10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3853944-45DA-4476-A772-A562A62725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15170" y="384726"/>
                  <a:ext cx="5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CB05D2D-B8C4-4A95-9D28-AE9E15D766EB}"/>
                    </a:ext>
                  </a:extLst>
                </p14:cNvPr>
                <p14:cNvContentPartPr/>
                <p14:nvPr/>
              </p14:nvContentPartPr>
              <p14:xfrm>
                <a:off x="4616610" y="384006"/>
                <a:ext cx="124200" cy="176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CB05D2D-B8C4-4A95-9D28-AE9E15D766E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12290" y="379686"/>
                  <a:ext cx="132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F7A8C0-E55A-4B11-A2EC-74834923E32A}"/>
                    </a:ext>
                  </a:extLst>
                </p14:cNvPr>
                <p14:cNvContentPartPr/>
                <p14:nvPr/>
              </p14:nvContentPartPr>
              <p14:xfrm>
                <a:off x="4186050" y="648246"/>
                <a:ext cx="64080" cy="62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F7A8C0-E55A-4B11-A2EC-74834923E3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81730" y="643926"/>
                  <a:ext cx="72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3E54DD-0B49-461A-9FC1-31A2D068545A}"/>
                    </a:ext>
                  </a:extLst>
                </p14:cNvPr>
                <p14:cNvContentPartPr/>
                <p14:nvPr/>
              </p14:nvContentPartPr>
              <p14:xfrm>
                <a:off x="4209090" y="687486"/>
                <a:ext cx="62640" cy="3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3E54DD-0B49-461A-9FC1-31A2D06854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04770" y="683166"/>
                  <a:ext cx="71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E6B4FC-DE5F-4E99-82B2-291C741B794F}"/>
                    </a:ext>
                  </a:extLst>
                </p14:cNvPr>
                <p14:cNvContentPartPr/>
                <p14:nvPr/>
              </p14:nvContentPartPr>
              <p14:xfrm>
                <a:off x="4294770" y="607926"/>
                <a:ext cx="106920" cy="21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E6B4FC-DE5F-4E99-82B2-291C741B79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90450" y="603606"/>
                  <a:ext cx="115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25E14B-4268-419E-8F51-8A23BD4756EC}"/>
                    </a:ext>
                  </a:extLst>
                </p14:cNvPr>
                <p14:cNvContentPartPr/>
                <p14:nvPr/>
              </p14:nvContentPartPr>
              <p14:xfrm>
                <a:off x="4706610" y="1001046"/>
                <a:ext cx="84600" cy="70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25E14B-4268-419E-8F51-8A23BD4756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02290" y="996726"/>
                  <a:ext cx="93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E8C0992-BB1D-455C-A64A-FC7EDB1987B7}"/>
                    </a:ext>
                  </a:extLst>
                </p14:cNvPr>
                <p14:cNvContentPartPr/>
                <p14:nvPr/>
              </p14:nvContentPartPr>
              <p14:xfrm>
                <a:off x="4728570" y="1053246"/>
                <a:ext cx="63720" cy="3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8C0992-BB1D-455C-A64A-FC7EDB1987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24250" y="1048926"/>
                  <a:ext cx="7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D6917D-A0F6-4E30-97BA-DFA337CF8558}"/>
                    </a:ext>
                  </a:extLst>
                </p14:cNvPr>
                <p14:cNvContentPartPr/>
                <p14:nvPr/>
              </p14:nvContentPartPr>
              <p14:xfrm>
                <a:off x="4823610" y="1019406"/>
                <a:ext cx="87120" cy="173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D6917D-A0F6-4E30-97BA-DFA337CF85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19290" y="1015086"/>
                  <a:ext cx="957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BCD5B94-0C76-456E-8DC0-6E87CBA6F3A2}"/>
              </a:ext>
            </a:extLst>
          </p:cNvPr>
          <p:cNvGrpSpPr/>
          <p:nvPr/>
        </p:nvGrpSpPr>
        <p:grpSpPr>
          <a:xfrm>
            <a:off x="8564010" y="2047206"/>
            <a:ext cx="889920" cy="535320"/>
            <a:chOff x="8564010" y="2047206"/>
            <a:chExt cx="8899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06118D-75F3-4FA3-BC9E-113D5280D79D}"/>
                    </a:ext>
                  </a:extLst>
                </p14:cNvPr>
                <p14:cNvContentPartPr/>
                <p14:nvPr/>
              </p14:nvContentPartPr>
              <p14:xfrm>
                <a:off x="8662650" y="2473806"/>
                <a:ext cx="791280" cy="41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06118D-75F3-4FA3-BC9E-113D5280D7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58330" y="2469486"/>
                  <a:ext cx="79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CE74EB1-EC37-4060-95D0-74456E2B583D}"/>
                    </a:ext>
                  </a:extLst>
                </p14:cNvPr>
                <p14:cNvContentPartPr/>
                <p14:nvPr/>
              </p14:nvContentPartPr>
              <p14:xfrm>
                <a:off x="8611890" y="2081046"/>
                <a:ext cx="90000" cy="501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CE74EB1-EC37-4060-95D0-74456E2B58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07570" y="2076726"/>
                  <a:ext cx="986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568808-701D-461F-BF4D-8B7BAF50FDA5}"/>
                    </a:ext>
                  </a:extLst>
                </p14:cNvPr>
                <p14:cNvContentPartPr/>
                <p14:nvPr/>
              </p14:nvContentPartPr>
              <p14:xfrm>
                <a:off x="8564010" y="2047206"/>
                <a:ext cx="883800" cy="41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568808-701D-461F-BF4D-8B7BAF50FDA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59690" y="2042886"/>
                  <a:ext cx="89244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6E2034-C719-4498-B80C-DF8E8BDB43F7}"/>
              </a:ext>
            </a:extLst>
          </p:cNvPr>
          <p:cNvGrpSpPr/>
          <p:nvPr/>
        </p:nvGrpSpPr>
        <p:grpSpPr>
          <a:xfrm>
            <a:off x="1713210" y="2702406"/>
            <a:ext cx="809280" cy="176400"/>
            <a:chOff x="1713210" y="2702406"/>
            <a:chExt cx="8092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E95146-859D-4035-835C-E1A07BBB2004}"/>
                    </a:ext>
                  </a:extLst>
                </p14:cNvPr>
                <p14:cNvContentPartPr/>
                <p14:nvPr/>
              </p14:nvContentPartPr>
              <p14:xfrm>
                <a:off x="1713210" y="2736246"/>
                <a:ext cx="189720" cy="123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E95146-859D-4035-835C-E1A07BBB200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08890" y="2731926"/>
                  <a:ext cx="198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625175-2682-4805-A5FE-0EE10E387215}"/>
                    </a:ext>
                  </a:extLst>
                </p14:cNvPr>
                <p14:cNvContentPartPr/>
                <p14:nvPr/>
              </p14:nvContentPartPr>
              <p14:xfrm>
                <a:off x="1913370" y="2756766"/>
                <a:ext cx="100080" cy="74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625175-2682-4805-A5FE-0EE10E3872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09050" y="2752446"/>
                  <a:ext cx="108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36488F-BA9E-4D95-8BDE-6F06CF69DEF9}"/>
                    </a:ext>
                  </a:extLst>
                </p14:cNvPr>
                <p14:cNvContentPartPr/>
                <p14:nvPr/>
              </p14:nvContentPartPr>
              <p14:xfrm>
                <a:off x="2050890" y="2785206"/>
                <a:ext cx="69840" cy="52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36488F-BA9E-4D95-8BDE-6F06CF69DE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46570" y="2780886"/>
                  <a:ext cx="78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E49481-10FB-4854-9BC0-9D6BA10AD581}"/>
                    </a:ext>
                  </a:extLst>
                </p14:cNvPr>
                <p14:cNvContentPartPr/>
                <p14:nvPr/>
              </p14:nvContentPartPr>
              <p14:xfrm>
                <a:off x="2331330" y="2702406"/>
                <a:ext cx="49680" cy="169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E49481-10FB-4854-9BC0-9D6BA10AD5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27010" y="2698086"/>
                  <a:ext cx="58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F817DD-99D4-453F-9FA9-4CF923BEB123}"/>
                    </a:ext>
                  </a:extLst>
                </p14:cNvPr>
                <p14:cNvContentPartPr/>
                <p14:nvPr/>
              </p14:nvContentPartPr>
              <p14:xfrm>
                <a:off x="2084010" y="2710326"/>
                <a:ext cx="120600" cy="168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F817DD-99D4-453F-9FA9-4CF923BEB12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79690" y="2706006"/>
                  <a:ext cx="129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636815-B5DE-4D32-BDE6-BAB1CCC0947A}"/>
                    </a:ext>
                  </a:extLst>
                </p14:cNvPr>
                <p14:cNvContentPartPr/>
                <p14:nvPr/>
              </p14:nvContentPartPr>
              <p14:xfrm>
                <a:off x="2325930" y="2760366"/>
                <a:ext cx="52920" cy="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636815-B5DE-4D32-BDE6-BAB1CCC094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21610" y="2756046"/>
                  <a:ext cx="61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EA7B33-1A2C-4573-99AF-93B58F14043B}"/>
                    </a:ext>
                  </a:extLst>
                </p14:cNvPr>
                <p14:cNvContentPartPr/>
                <p14:nvPr/>
              </p14:nvContentPartPr>
              <p14:xfrm>
                <a:off x="2439330" y="2751006"/>
                <a:ext cx="83160" cy="7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EA7B33-1A2C-4573-99AF-93B58F1404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35010" y="2746686"/>
                  <a:ext cx="918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812367-6994-4A45-A9D4-FD821ECF240D}"/>
              </a:ext>
            </a:extLst>
          </p:cNvPr>
          <p:cNvGrpSpPr/>
          <p:nvPr/>
        </p:nvGrpSpPr>
        <p:grpSpPr>
          <a:xfrm>
            <a:off x="2807250" y="2624286"/>
            <a:ext cx="575280" cy="185760"/>
            <a:chOff x="2807250" y="2624286"/>
            <a:chExt cx="5752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66B21C-C3DA-4F74-9A23-8045671DCABE}"/>
                    </a:ext>
                  </a:extLst>
                </p14:cNvPr>
                <p14:cNvContentPartPr/>
                <p14:nvPr/>
              </p14:nvContentPartPr>
              <p14:xfrm>
                <a:off x="2807250" y="2624286"/>
                <a:ext cx="10080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66B21C-C3DA-4F74-9A23-8045671DCA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02930" y="2619966"/>
                  <a:ext cx="10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5EC836-6627-496B-87B1-4536530801DE}"/>
                    </a:ext>
                  </a:extLst>
                </p14:cNvPr>
                <p14:cNvContentPartPr/>
                <p14:nvPr/>
              </p14:nvContentPartPr>
              <p14:xfrm>
                <a:off x="2951610" y="2734806"/>
                <a:ext cx="79920" cy="7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5EC836-6627-496B-87B1-4536530801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47290" y="2730486"/>
                  <a:ext cx="88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3C3BB2-7BC7-40D5-BFAA-F36502226E33}"/>
                    </a:ext>
                  </a:extLst>
                </p14:cNvPr>
                <p14:cNvContentPartPr/>
                <p14:nvPr/>
              </p14:nvContentPartPr>
              <p14:xfrm>
                <a:off x="3063570" y="2634726"/>
                <a:ext cx="318960" cy="170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3C3BB2-7BC7-40D5-BFAA-F36502226E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59250" y="2630406"/>
                  <a:ext cx="3276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C33E1FE-297C-48D2-A162-51B005CDD574}"/>
              </a:ext>
            </a:extLst>
          </p:cNvPr>
          <p:cNvGrpSpPr/>
          <p:nvPr/>
        </p:nvGrpSpPr>
        <p:grpSpPr>
          <a:xfrm>
            <a:off x="3689970" y="2606646"/>
            <a:ext cx="1923840" cy="289440"/>
            <a:chOff x="3689970" y="2606646"/>
            <a:chExt cx="19238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19F1EE7-1BA1-46AC-ADB0-2709021D0D8B}"/>
                    </a:ext>
                  </a:extLst>
                </p14:cNvPr>
                <p14:cNvContentPartPr/>
                <p14:nvPr/>
              </p14:nvContentPartPr>
              <p14:xfrm>
                <a:off x="3689970" y="2720406"/>
                <a:ext cx="330480" cy="9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19F1EE7-1BA1-46AC-ADB0-2709021D0D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85650" y="2716086"/>
                  <a:ext cx="339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1BD983-B09D-4146-B53F-73E4986A0A6D}"/>
                    </a:ext>
                  </a:extLst>
                </p14:cNvPr>
                <p14:cNvContentPartPr/>
                <p14:nvPr/>
              </p14:nvContentPartPr>
              <p14:xfrm>
                <a:off x="4022250" y="2681166"/>
                <a:ext cx="215280" cy="13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1BD983-B09D-4146-B53F-73E4986A0A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17930" y="2676846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EA8B42E-F28C-4A32-B8AA-AE675EB7C13B}"/>
                    </a:ext>
                  </a:extLst>
                </p14:cNvPr>
                <p14:cNvContentPartPr/>
                <p14:nvPr/>
              </p14:nvContentPartPr>
              <p14:xfrm>
                <a:off x="4130610" y="2634006"/>
                <a:ext cx="46440" cy="2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EA8B42E-F28C-4A32-B8AA-AE675EB7C1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26290" y="2629686"/>
                  <a:ext cx="55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07B2FDF-F864-459D-BC7E-638911581BD6}"/>
                    </a:ext>
                  </a:extLst>
                </p14:cNvPr>
                <p14:cNvContentPartPr/>
                <p14:nvPr/>
              </p14:nvContentPartPr>
              <p14:xfrm>
                <a:off x="4240050" y="2637246"/>
                <a:ext cx="105480" cy="162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07B2FDF-F864-459D-BC7E-638911581B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35730" y="2632926"/>
                  <a:ext cx="114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E4B68F-ACB2-481C-977A-351D030F818D}"/>
                    </a:ext>
                  </a:extLst>
                </p14:cNvPr>
                <p14:cNvContentPartPr/>
                <p14:nvPr/>
              </p14:nvContentPartPr>
              <p14:xfrm>
                <a:off x="4381530" y="2654886"/>
                <a:ext cx="172440" cy="154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E4B68F-ACB2-481C-977A-351D030F818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77210" y="2650566"/>
                  <a:ext cx="181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4F067E3-7CDA-4DCB-948A-879E5C5F1F7E}"/>
                    </a:ext>
                  </a:extLst>
                </p14:cNvPr>
                <p14:cNvContentPartPr/>
                <p14:nvPr/>
              </p14:nvContentPartPr>
              <p14:xfrm>
                <a:off x="4474410" y="2705286"/>
                <a:ext cx="146880" cy="90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4F067E3-7CDA-4DCB-948A-879E5C5F1F7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70090" y="2700966"/>
                  <a:ext cx="15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0E8840C-1D38-4190-99B6-36CF3546425F}"/>
                    </a:ext>
                  </a:extLst>
                </p14:cNvPr>
                <p14:cNvContentPartPr/>
                <p14:nvPr/>
              </p14:nvContentPartPr>
              <p14:xfrm>
                <a:off x="4625610" y="2674686"/>
                <a:ext cx="200520" cy="11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0E8840C-1D38-4190-99B6-36CF3546425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21290" y="2670366"/>
                  <a:ext cx="209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F8E49F-AD66-4669-972B-07D2690BBE52}"/>
                    </a:ext>
                  </a:extLst>
                </p14:cNvPr>
                <p14:cNvContentPartPr/>
                <p14:nvPr/>
              </p14:nvContentPartPr>
              <p14:xfrm>
                <a:off x="4877250" y="2699886"/>
                <a:ext cx="64080" cy="84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F8E49F-AD66-4669-972B-07D2690BBE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72930" y="2695566"/>
                  <a:ext cx="72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1A6A7A-3201-4FF0-8F68-642E7D660D1D}"/>
                    </a:ext>
                  </a:extLst>
                </p14:cNvPr>
                <p14:cNvContentPartPr/>
                <p14:nvPr/>
              </p14:nvContentPartPr>
              <p14:xfrm>
                <a:off x="5159490" y="2606646"/>
                <a:ext cx="61920" cy="289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1A6A7A-3201-4FF0-8F68-642E7D660D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55170" y="2602326"/>
                  <a:ext cx="70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EB532F-EA85-4323-BF0A-2B8F1236EE18}"/>
                    </a:ext>
                  </a:extLst>
                </p14:cNvPr>
                <p14:cNvContentPartPr/>
                <p14:nvPr/>
              </p14:nvContentPartPr>
              <p14:xfrm>
                <a:off x="5092890" y="2703846"/>
                <a:ext cx="174600" cy="11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EB532F-EA85-4323-BF0A-2B8F1236EE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88570" y="2699526"/>
                  <a:ext cx="183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135664-E5CE-4DF7-AC0A-9A21BABD1AFC}"/>
                    </a:ext>
                  </a:extLst>
                </p14:cNvPr>
                <p14:cNvContentPartPr/>
                <p14:nvPr/>
              </p14:nvContentPartPr>
              <p14:xfrm>
                <a:off x="5326170" y="2702406"/>
                <a:ext cx="287640" cy="85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135664-E5CE-4DF7-AC0A-9A21BABD1AF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21850" y="2698086"/>
                  <a:ext cx="2962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B4E5F2-10C0-4D21-A882-9E7BF769A523}"/>
              </a:ext>
            </a:extLst>
          </p:cNvPr>
          <p:cNvGrpSpPr/>
          <p:nvPr/>
        </p:nvGrpSpPr>
        <p:grpSpPr>
          <a:xfrm>
            <a:off x="5861490" y="2640486"/>
            <a:ext cx="1028880" cy="182160"/>
            <a:chOff x="5861490" y="2640486"/>
            <a:chExt cx="10288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F4B136-CCDF-4D09-BFD8-27347CE614B8}"/>
                    </a:ext>
                  </a:extLst>
                </p14:cNvPr>
                <p14:cNvContentPartPr/>
                <p14:nvPr/>
              </p14:nvContentPartPr>
              <p14:xfrm>
                <a:off x="5861490" y="2696286"/>
                <a:ext cx="81720" cy="74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F4B136-CCDF-4D09-BFD8-27347CE614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57170" y="2691966"/>
                  <a:ext cx="90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EE0EDF-A975-4D00-B60D-944ADD9E5201}"/>
                    </a:ext>
                  </a:extLst>
                </p14:cNvPr>
                <p14:cNvContentPartPr/>
                <p14:nvPr/>
              </p14:nvContentPartPr>
              <p14:xfrm>
                <a:off x="6001170" y="2646246"/>
                <a:ext cx="87840" cy="139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EE0EDF-A975-4D00-B60D-944ADD9E52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96850" y="2641926"/>
                  <a:ext cx="96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771CF1-83D0-4C70-809B-274956A21AC3}"/>
                    </a:ext>
                  </a:extLst>
                </p14:cNvPr>
                <p14:cNvContentPartPr/>
                <p14:nvPr/>
              </p14:nvContentPartPr>
              <p14:xfrm>
                <a:off x="6092250" y="2648046"/>
                <a:ext cx="202680" cy="126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771CF1-83D0-4C70-809B-274956A21A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87930" y="2643726"/>
                  <a:ext cx="211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60D6DF9-2486-41C1-93CA-A51F23E88F10}"/>
                    </a:ext>
                  </a:extLst>
                </p14:cNvPr>
                <p14:cNvContentPartPr/>
                <p14:nvPr/>
              </p14:nvContentPartPr>
              <p14:xfrm>
                <a:off x="6481410" y="2640486"/>
                <a:ext cx="126720" cy="21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60D6DF9-2486-41C1-93CA-A51F23E88F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77090" y="2636166"/>
                  <a:ext cx="13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6FB2B11-03BA-474A-B05D-FB3FDB61F4E1}"/>
                    </a:ext>
                  </a:extLst>
                </p14:cNvPr>
                <p14:cNvContentPartPr/>
                <p14:nvPr/>
              </p14:nvContentPartPr>
              <p14:xfrm>
                <a:off x="6531450" y="2643006"/>
                <a:ext cx="94320" cy="13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6FB2B11-03BA-474A-B05D-FB3FDB61F4E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27130" y="2638686"/>
                  <a:ext cx="102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CB0094-815A-42A0-A1B3-83FB663D5BF7}"/>
                    </a:ext>
                  </a:extLst>
                </p14:cNvPr>
                <p14:cNvContentPartPr/>
                <p14:nvPr/>
              </p14:nvContentPartPr>
              <p14:xfrm>
                <a:off x="6663930" y="2666406"/>
                <a:ext cx="226440" cy="156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ECB0094-815A-42A0-A1B3-83FB663D5B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59610" y="2662086"/>
                  <a:ext cx="2350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EB0355C-2E82-410B-A37E-34DA14639171}"/>
              </a:ext>
            </a:extLst>
          </p:cNvPr>
          <p:cNvGrpSpPr/>
          <p:nvPr/>
        </p:nvGrpSpPr>
        <p:grpSpPr>
          <a:xfrm>
            <a:off x="7248210" y="2664966"/>
            <a:ext cx="194400" cy="163800"/>
            <a:chOff x="7248210" y="2664966"/>
            <a:chExt cx="1944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586F31-15D5-4E58-A9F5-1ED93BE95607}"/>
                    </a:ext>
                  </a:extLst>
                </p14:cNvPr>
                <p14:cNvContentPartPr/>
                <p14:nvPr/>
              </p14:nvContentPartPr>
              <p14:xfrm>
                <a:off x="7262610" y="2664966"/>
                <a:ext cx="6372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586F31-15D5-4E58-A9F5-1ED93BE956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58290" y="2660646"/>
                  <a:ext cx="7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006E837-955C-46D8-B0BF-13910E4B6D90}"/>
                    </a:ext>
                  </a:extLst>
                </p14:cNvPr>
                <p14:cNvContentPartPr/>
                <p14:nvPr/>
              </p14:nvContentPartPr>
              <p14:xfrm>
                <a:off x="7248210" y="2728686"/>
                <a:ext cx="194400" cy="87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006E837-955C-46D8-B0BF-13910E4B6D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43890" y="2724366"/>
                  <a:ext cx="2030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FEF43EE-4FDC-4994-9CCC-5F15A36E9D36}"/>
              </a:ext>
            </a:extLst>
          </p:cNvPr>
          <p:cNvGrpSpPr/>
          <p:nvPr/>
        </p:nvGrpSpPr>
        <p:grpSpPr>
          <a:xfrm>
            <a:off x="7818090" y="2612046"/>
            <a:ext cx="903960" cy="366120"/>
            <a:chOff x="7818090" y="2612046"/>
            <a:chExt cx="9039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CE43B9-2B6A-47D6-B0E3-3090B3923077}"/>
                    </a:ext>
                  </a:extLst>
                </p14:cNvPr>
                <p14:cNvContentPartPr/>
                <p14:nvPr/>
              </p14:nvContentPartPr>
              <p14:xfrm>
                <a:off x="7818090" y="2612046"/>
                <a:ext cx="131040" cy="212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CE43B9-2B6A-47D6-B0E3-3090B392307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13770" y="2607726"/>
                  <a:ext cx="139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A54F76B-2E0E-447B-952D-BBAF9FEAD142}"/>
                    </a:ext>
                  </a:extLst>
                </p14:cNvPr>
                <p14:cNvContentPartPr/>
                <p14:nvPr/>
              </p14:nvContentPartPr>
              <p14:xfrm>
                <a:off x="7995210" y="2813286"/>
                <a:ext cx="99000" cy="10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A54F76B-2E0E-447B-952D-BBAF9FEAD14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90890" y="2808966"/>
                  <a:ext cx="10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435DE51-8982-4162-A132-3C37B9C06F28}"/>
                    </a:ext>
                  </a:extLst>
                </p14:cNvPr>
                <p14:cNvContentPartPr/>
                <p14:nvPr/>
              </p14:nvContentPartPr>
              <p14:xfrm>
                <a:off x="8105730" y="2895726"/>
                <a:ext cx="74160" cy="54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435DE51-8982-4162-A132-3C37B9C06F2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01410" y="2891406"/>
                  <a:ext cx="82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18B9F5-1325-4EC2-8FE1-80B5324CF6D4}"/>
                    </a:ext>
                  </a:extLst>
                </p14:cNvPr>
                <p14:cNvContentPartPr/>
                <p14:nvPr/>
              </p14:nvContentPartPr>
              <p14:xfrm>
                <a:off x="8241090" y="2763606"/>
                <a:ext cx="74880" cy="17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18B9F5-1325-4EC2-8FE1-80B5324CF6D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36770" y="2759286"/>
                  <a:ext cx="83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A318A2-B077-4FB0-9C27-8CDA1E987083}"/>
                    </a:ext>
                  </a:extLst>
                </p14:cNvPr>
                <p14:cNvContentPartPr/>
                <p14:nvPr/>
              </p14:nvContentPartPr>
              <p14:xfrm>
                <a:off x="8350890" y="2881686"/>
                <a:ext cx="87480" cy="96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A318A2-B077-4FB0-9C27-8CDA1E9870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46570" y="2877366"/>
                  <a:ext cx="96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742DBB5-759D-4988-B7A5-81E7EA5B9867}"/>
                    </a:ext>
                  </a:extLst>
                </p14:cNvPr>
                <p14:cNvContentPartPr/>
                <p14:nvPr/>
              </p14:nvContentPartPr>
              <p14:xfrm>
                <a:off x="8478330" y="2814366"/>
                <a:ext cx="61560" cy="13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742DBB5-759D-4988-B7A5-81E7EA5B98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74010" y="2810046"/>
                  <a:ext cx="70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4FFD0B-9F4E-4376-9E82-7B8A0F6371D5}"/>
                    </a:ext>
                  </a:extLst>
                </p14:cNvPr>
                <p14:cNvContentPartPr/>
                <p14:nvPr/>
              </p14:nvContentPartPr>
              <p14:xfrm>
                <a:off x="8568330" y="2790966"/>
                <a:ext cx="153720" cy="15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4FFD0B-9F4E-4376-9E82-7B8A0F6371D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64010" y="2786646"/>
                  <a:ext cx="1623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96A496F-D11E-4221-BCE5-F699E1284E02}"/>
              </a:ext>
            </a:extLst>
          </p:cNvPr>
          <p:cNvGrpSpPr/>
          <p:nvPr/>
        </p:nvGrpSpPr>
        <p:grpSpPr>
          <a:xfrm>
            <a:off x="1835250" y="3236286"/>
            <a:ext cx="385560" cy="212040"/>
            <a:chOff x="1835250" y="3236286"/>
            <a:chExt cx="3855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A3A037-C9FB-47D6-BDB6-0D9C24F1145E}"/>
                    </a:ext>
                  </a:extLst>
                </p14:cNvPr>
                <p14:cNvContentPartPr/>
                <p14:nvPr/>
              </p14:nvContentPartPr>
              <p14:xfrm>
                <a:off x="1835250" y="3281646"/>
                <a:ext cx="151200" cy="149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A3A037-C9FB-47D6-BDB6-0D9C24F1145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30930" y="3277326"/>
                  <a:ext cx="159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0FDE1C7-690C-40A1-A9F0-64EC15FDC5D3}"/>
                    </a:ext>
                  </a:extLst>
                </p14:cNvPr>
                <p14:cNvContentPartPr/>
                <p14:nvPr/>
              </p14:nvContentPartPr>
              <p14:xfrm>
                <a:off x="1975650" y="3317286"/>
                <a:ext cx="126000" cy="131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0FDE1C7-690C-40A1-A9F0-64EC15FDC5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71330" y="3312966"/>
                  <a:ext cx="134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909BB7-F7B1-4733-8AA9-D1954F0FB5D1}"/>
                    </a:ext>
                  </a:extLst>
                </p14:cNvPr>
                <p14:cNvContentPartPr/>
                <p14:nvPr/>
              </p14:nvContentPartPr>
              <p14:xfrm>
                <a:off x="2111370" y="3236286"/>
                <a:ext cx="109440" cy="19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909BB7-F7B1-4733-8AA9-D1954F0FB5D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07050" y="3231966"/>
                  <a:ext cx="1180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5807CD8-C8D0-4204-9746-741FF2641692}"/>
              </a:ext>
            </a:extLst>
          </p:cNvPr>
          <p:cNvGrpSpPr/>
          <p:nvPr/>
        </p:nvGrpSpPr>
        <p:grpSpPr>
          <a:xfrm>
            <a:off x="2639130" y="3256446"/>
            <a:ext cx="370800" cy="249840"/>
            <a:chOff x="2639130" y="3256446"/>
            <a:chExt cx="37080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063E756-F61A-427B-A2B5-1FA16DE851E7}"/>
                    </a:ext>
                  </a:extLst>
                </p14:cNvPr>
                <p14:cNvContentPartPr/>
                <p14:nvPr/>
              </p14:nvContentPartPr>
              <p14:xfrm>
                <a:off x="2639130" y="3256446"/>
                <a:ext cx="233640" cy="194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063E756-F61A-427B-A2B5-1FA16DE851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34810" y="3252126"/>
                  <a:ext cx="242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DF377C-5879-4BB1-B95E-D48751349852}"/>
                    </a:ext>
                  </a:extLst>
                </p14:cNvPr>
                <p14:cNvContentPartPr/>
                <p14:nvPr/>
              </p14:nvContentPartPr>
              <p14:xfrm>
                <a:off x="2900130" y="3419166"/>
                <a:ext cx="109800" cy="87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DF377C-5879-4BB1-B95E-D4875134985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95810" y="3414846"/>
                  <a:ext cx="11844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F30DDA5-62AF-49CF-9B3F-BE544A9785AE}"/>
                  </a:ext>
                </a:extLst>
              </p14:cNvPr>
              <p14:cNvContentPartPr/>
              <p14:nvPr/>
            </p14:nvContentPartPr>
            <p14:xfrm>
              <a:off x="3336090" y="3265446"/>
              <a:ext cx="236160" cy="147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F30DDA5-62AF-49CF-9B3F-BE544A9785A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331770" y="3261126"/>
                <a:ext cx="24480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F9A5472-7DAD-423A-885B-749628D0FD5B}"/>
              </a:ext>
            </a:extLst>
          </p:cNvPr>
          <p:cNvGrpSpPr/>
          <p:nvPr/>
        </p:nvGrpSpPr>
        <p:grpSpPr>
          <a:xfrm>
            <a:off x="3955290" y="3229806"/>
            <a:ext cx="467640" cy="175680"/>
            <a:chOff x="3955290" y="3229806"/>
            <a:chExt cx="4676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56C6A56-009A-47EC-A83E-F46153AEDA22}"/>
                    </a:ext>
                  </a:extLst>
                </p14:cNvPr>
                <p14:cNvContentPartPr/>
                <p14:nvPr/>
              </p14:nvContentPartPr>
              <p14:xfrm>
                <a:off x="3988050" y="3297126"/>
                <a:ext cx="27360" cy="9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56C6A56-009A-47EC-A83E-F46153AEDA2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83730" y="3292806"/>
                  <a:ext cx="3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AE52B8-E088-49E4-BB1F-D673795EE2C9}"/>
                    </a:ext>
                  </a:extLst>
                </p14:cNvPr>
                <p14:cNvContentPartPr/>
                <p14:nvPr/>
              </p14:nvContentPartPr>
              <p14:xfrm>
                <a:off x="3998130" y="3229806"/>
                <a:ext cx="71640" cy="175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AE52B8-E088-49E4-BB1F-D673795EE2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93810" y="3225486"/>
                  <a:ext cx="80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395FFF9-F363-4FD2-8ACC-54421A4A5523}"/>
                    </a:ext>
                  </a:extLst>
                </p14:cNvPr>
                <p14:cNvContentPartPr/>
                <p14:nvPr/>
              </p14:nvContentPartPr>
              <p14:xfrm>
                <a:off x="3955290" y="3301086"/>
                <a:ext cx="123120" cy="5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395FFF9-F363-4FD2-8ACC-54421A4A552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50970" y="3296766"/>
                  <a:ext cx="131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6EECD2-94CA-4300-8AE0-67AAAEC7510F}"/>
                    </a:ext>
                  </a:extLst>
                </p14:cNvPr>
                <p14:cNvContentPartPr/>
                <p14:nvPr/>
              </p14:nvContentPartPr>
              <p14:xfrm>
                <a:off x="4074810" y="3306846"/>
                <a:ext cx="81360" cy="75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6EECD2-94CA-4300-8AE0-67AAAEC7510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070490" y="3302526"/>
                  <a:ext cx="9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EC0B8D-E8F6-4B90-B68F-9E97ED4EB82E}"/>
                    </a:ext>
                  </a:extLst>
                </p14:cNvPr>
                <p14:cNvContentPartPr/>
                <p14:nvPr/>
              </p14:nvContentPartPr>
              <p14:xfrm>
                <a:off x="4148970" y="3251766"/>
                <a:ext cx="94320" cy="147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EC0B8D-E8F6-4B90-B68F-9E97ED4EB8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44650" y="3247446"/>
                  <a:ext cx="10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CC1F1ED-4D5B-451B-ABFB-5B29A94F18A3}"/>
                    </a:ext>
                  </a:extLst>
                </p14:cNvPr>
                <p14:cNvContentPartPr/>
                <p14:nvPr/>
              </p14:nvContentPartPr>
              <p14:xfrm>
                <a:off x="4276770" y="3255366"/>
                <a:ext cx="146160" cy="144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CC1F1ED-4D5B-451B-ABFB-5B29A94F18A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72450" y="3251046"/>
                  <a:ext cx="1548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DF650A1-0AA3-4B06-A356-3A72A1DC78BA}"/>
              </a:ext>
            </a:extLst>
          </p:cNvPr>
          <p:cNvGrpSpPr/>
          <p:nvPr/>
        </p:nvGrpSpPr>
        <p:grpSpPr>
          <a:xfrm>
            <a:off x="4710570" y="3228366"/>
            <a:ext cx="660960" cy="287280"/>
            <a:chOff x="4710570" y="3228366"/>
            <a:chExt cx="66096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4645FCC-6951-4B92-9950-FC7E08D33E66}"/>
                    </a:ext>
                  </a:extLst>
                </p14:cNvPr>
                <p14:cNvContentPartPr/>
                <p14:nvPr/>
              </p14:nvContentPartPr>
              <p14:xfrm>
                <a:off x="4710570" y="3302886"/>
                <a:ext cx="154440" cy="66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4645FCC-6951-4B92-9950-FC7E08D33E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706250" y="3298566"/>
                  <a:ext cx="163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DEAD2C-8992-4B14-86D8-7C8BC6E35249}"/>
                    </a:ext>
                  </a:extLst>
                </p14:cNvPr>
                <p14:cNvContentPartPr/>
                <p14:nvPr/>
              </p14:nvContentPartPr>
              <p14:xfrm>
                <a:off x="4905690" y="3305766"/>
                <a:ext cx="121680" cy="66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DEAD2C-8992-4B14-86D8-7C8BC6E3524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01370" y="3301446"/>
                  <a:ext cx="130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446BF77-2378-47E5-9F06-E2A469A299AA}"/>
                    </a:ext>
                  </a:extLst>
                </p14:cNvPr>
                <p14:cNvContentPartPr/>
                <p14:nvPr/>
              </p14:nvContentPartPr>
              <p14:xfrm>
                <a:off x="4971570" y="3237006"/>
                <a:ext cx="154440" cy="27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446BF77-2378-47E5-9F06-E2A469A299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67250" y="3232686"/>
                  <a:ext cx="163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4BBC4E-88F9-4FB4-9124-6D913AF0B64B}"/>
                    </a:ext>
                  </a:extLst>
                </p14:cNvPr>
                <p14:cNvContentPartPr/>
                <p14:nvPr/>
              </p14:nvContentPartPr>
              <p14:xfrm>
                <a:off x="5177850" y="3235566"/>
                <a:ext cx="9180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4BBC4E-88F9-4FB4-9124-6D913AF0B64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73530" y="3231246"/>
                  <a:ext cx="100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B7484AA-2E22-4BD9-9EB3-48275F2CFB97}"/>
                    </a:ext>
                  </a:extLst>
                </p14:cNvPr>
                <p14:cNvContentPartPr/>
                <p14:nvPr/>
              </p14:nvContentPartPr>
              <p14:xfrm>
                <a:off x="5280810" y="3228366"/>
                <a:ext cx="90720" cy="165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B7484AA-2E22-4BD9-9EB3-48275F2CFB9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76490" y="3224046"/>
                  <a:ext cx="993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AA3AD56-D20F-46F6-8915-40974463C736}"/>
              </a:ext>
            </a:extLst>
          </p:cNvPr>
          <p:cNvGrpSpPr/>
          <p:nvPr/>
        </p:nvGrpSpPr>
        <p:grpSpPr>
          <a:xfrm>
            <a:off x="5705970" y="3182646"/>
            <a:ext cx="958680" cy="189000"/>
            <a:chOff x="5705970" y="3182646"/>
            <a:chExt cx="95868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E99A83A-E906-42A4-9AA4-506671CB63AA}"/>
                    </a:ext>
                  </a:extLst>
                </p14:cNvPr>
                <p14:cNvContentPartPr/>
                <p14:nvPr/>
              </p14:nvContentPartPr>
              <p14:xfrm>
                <a:off x="5705970" y="3261126"/>
                <a:ext cx="262080" cy="106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E99A83A-E906-42A4-9AA4-506671CB63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01650" y="3256806"/>
                  <a:ext cx="27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43BECD0-FCA9-4A7E-9FA4-FF9ADC9995BE}"/>
                    </a:ext>
                  </a:extLst>
                </p14:cNvPr>
                <p14:cNvContentPartPr/>
                <p14:nvPr/>
              </p14:nvContentPartPr>
              <p14:xfrm>
                <a:off x="5971650" y="3218646"/>
                <a:ext cx="147960" cy="153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43BECD0-FCA9-4A7E-9FA4-FF9ADC9995B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67330" y="3214326"/>
                  <a:ext cx="156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F14E5B-6A8F-44DD-B48E-0C088822E672}"/>
                    </a:ext>
                  </a:extLst>
                </p14:cNvPr>
                <p14:cNvContentPartPr/>
                <p14:nvPr/>
              </p14:nvContentPartPr>
              <p14:xfrm>
                <a:off x="6120690" y="3182646"/>
                <a:ext cx="19440" cy="82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F14E5B-6A8F-44DD-B48E-0C088822E67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16370" y="3178326"/>
                  <a:ext cx="28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14D629C-579A-439F-9CBA-37A3B013B2D0}"/>
                    </a:ext>
                  </a:extLst>
                </p14:cNvPr>
                <p14:cNvContentPartPr/>
                <p14:nvPr/>
              </p14:nvContentPartPr>
              <p14:xfrm>
                <a:off x="6186210" y="3186966"/>
                <a:ext cx="61560" cy="169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14D629C-579A-439F-9CBA-37A3B013B2D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890" y="3182646"/>
                  <a:ext cx="70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9BC05F3-0775-4C9F-A602-8F1E590A20B8}"/>
                    </a:ext>
                  </a:extLst>
                </p14:cNvPr>
                <p14:cNvContentPartPr/>
                <p14:nvPr/>
              </p14:nvContentPartPr>
              <p14:xfrm>
                <a:off x="6261450" y="3202806"/>
                <a:ext cx="178560" cy="147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9BC05F3-0775-4C9F-A602-8F1E590A20B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57130" y="3198486"/>
                  <a:ext cx="187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A0DF5F4-4A1F-49E0-A4D0-0FF805404CFD}"/>
                    </a:ext>
                  </a:extLst>
                </p14:cNvPr>
                <p14:cNvContentPartPr/>
                <p14:nvPr/>
              </p14:nvContentPartPr>
              <p14:xfrm>
                <a:off x="6373050" y="3232686"/>
                <a:ext cx="70920" cy="1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A0DF5F4-4A1F-49E0-A4D0-0FF805404C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68730" y="3228366"/>
                  <a:ext cx="79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F048DA8-4653-401A-862C-2BDB9AF18E0C}"/>
                    </a:ext>
                  </a:extLst>
                </p14:cNvPr>
                <p14:cNvContentPartPr/>
                <p14:nvPr/>
              </p14:nvContentPartPr>
              <p14:xfrm>
                <a:off x="6496530" y="3196326"/>
                <a:ext cx="168120" cy="138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F048DA8-4653-401A-862C-2BDB9AF18E0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92210" y="3192006"/>
                  <a:ext cx="1767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97CD158-F6A1-4AEE-98F3-DC89C139F7A8}"/>
              </a:ext>
            </a:extLst>
          </p:cNvPr>
          <p:cNvGrpSpPr/>
          <p:nvPr/>
        </p:nvGrpSpPr>
        <p:grpSpPr>
          <a:xfrm>
            <a:off x="6927090" y="3198846"/>
            <a:ext cx="164880" cy="143640"/>
            <a:chOff x="6927090" y="3198846"/>
            <a:chExt cx="1648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1F7644-52B5-457B-97E3-514C0CB02A7F}"/>
                    </a:ext>
                  </a:extLst>
                </p14:cNvPr>
                <p14:cNvContentPartPr/>
                <p14:nvPr/>
              </p14:nvContentPartPr>
              <p14:xfrm>
                <a:off x="6980010" y="3198846"/>
                <a:ext cx="24480" cy="14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1F7644-52B5-457B-97E3-514C0CB02A7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75690" y="3194526"/>
                  <a:ext cx="33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B3A801-DCA2-4D91-8F02-8DCB20422DA6}"/>
                    </a:ext>
                  </a:extLst>
                </p14:cNvPr>
                <p14:cNvContentPartPr/>
                <p14:nvPr/>
              </p14:nvContentPartPr>
              <p14:xfrm>
                <a:off x="6927090" y="3251046"/>
                <a:ext cx="164880" cy="90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B3A801-DCA2-4D91-8F02-8DCB20422D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22770" y="3246726"/>
                  <a:ext cx="1735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B75CD6-68E7-4F7A-B0A5-04988B134233}"/>
              </a:ext>
            </a:extLst>
          </p:cNvPr>
          <p:cNvGrpSpPr/>
          <p:nvPr/>
        </p:nvGrpSpPr>
        <p:grpSpPr>
          <a:xfrm>
            <a:off x="7367010" y="3189846"/>
            <a:ext cx="937440" cy="318240"/>
            <a:chOff x="7367010" y="3189846"/>
            <a:chExt cx="93744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BC54B7-40BA-4B2E-9E6A-BEE5A81B72D1}"/>
                    </a:ext>
                  </a:extLst>
                </p14:cNvPr>
                <p14:cNvContentPartPr/>
                <p14:nvPr/>
              </p14:nvContentPartPr>
              <p14:xfrm>
                <a:off x="7367010" y="3189846"/>
                <a:ext cx="132480" cy="214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BC54B7-40BA-4B2E-9E6A-BEE5A81B72D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62690" y="3185526"/>
                  <a:ext cx="141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E56E723-D75D-4112-A979-F6F120680558}"/>
                    </a:ext>
                  </a:extLst>
                </p14:cNvPr>
                <p14:cNvContentPartPr/>
                <p14:nvPr/>
              </p14:nvContentPartPr>
              <p14:xfrm>
                <a:off x="7582290" y="3360486"/>
                <a:ext cx="99360" cy="86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E56E723-D75D-4112-A979-F6F1206805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77970" y="3356166"/>
                  <a:ext cx="10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B42AE4-6328-4942-9273-406994B021A5}"/>
                    </a:ext>
                  </a:extLst>
                </p14:cNvPr>
                <p14:cNvContentPartPr/>
                <p14:nvPr/>
              </p14:nvContentPartPr>
              <p14:xfrm>
                <a:off x="7702530" y="3463446"/>
                <a:ext cx="41400" cy="3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B42AE4-6328-4942-9273-406994B021A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98210" y="3459126"/>
                  <a:ext cx="50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33DFBBA-C720-429D-82A2-C8536A4599F1}"/>
                    </a:ext>
                  </a:extLst>
                </p14:cNvPr>
                <p14:cNvContentPartPr/>
                <p14:nvPr/>
              </p14:nvContentPartPr>
              <p14:xfrm>
                <a:off x="7833930" y="3313686"/>
                <a:ext cx="74160" cy="163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33DFBBA-C720-429D-82A2-C8536A4599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29610" y="3309366"/>
                  <a:ext cx="82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8B56C3B-B66E-4649-BF22-5A9676008DAA}"/>
                    </a:ext>
                  </a:extLst>
                </p14:cNvPr>
                <p14:cNvContentPartPr/>
                <p14:nvPr/>
              </p14:nvContentPartPr>
              <p14:xfrm>
                <a:off x="7954530" y="3361926"/>
                <a:ext cx="159840" cy="140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8B56C3B-B66E-4649-BF22-5A9676008DA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50210" y="3357606"/>
                  <a:ext cx="168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80A290-8506-428B-8BA4-3BE25C3BE4B0}"/>
                    </a:ext>
                  </a:extLst>
                </p14:cNvPr>
                <p14:cNvContentPartPr/>
                <p14:nvPr/>
              </p14:nvContentPartPr>
              <p14:xfrm>
                <a:off x="8161170" y="3360486"/>
                <a:ext cx="35280" cy="11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80A290-8506-428B-8BA4-3BE25C3BE4B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56850" y="3356166"/>
                  <a:ext cx="43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A6EFA61-33F8-4481-9F5C-2B2AA0386333}"/>
                    </a:ext>
                  </a:extLst>
                </p14:cNvPr>
                <p14:cNvContentPartPr/>
                <p14:nvPr/>
              </p14:nvContentPartPr>
              <p14:xfrm>
                <a:off x="8242170" y="3339966"/>
                <a:ext cx="62280" cy="16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A6EFA61-33F8-4481-9F5C-2B2AA03863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37850" y="3335646"/>
                  <a:ext cx="709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8EA45F9-F6B1-48AE-AB42-823B761C63BE}"/>
              </a:ext>
            </a:extLst>
          </p:cNvPr>
          <p:cNvGrpSpPr/>
          <p:nvPr/>
        </p:nvGrpSpPr>
        <p:grpSpPr>
          <a:xfrm>
            <a:off x="8646090" y="3246006"/>
            <a:ext cx="201240" cy="304200"/>
            <a:chOff x="8646090" y="3246006"/>
            <a:chExt cx="2012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46993E-EFA9-495E-BA79-B8C78C725FC7}"/>
                    </a:ext>
                  </a:extLst>
                </p14:cNvPr>
                <p14:cNvContentPartPr/>
                <p14:nvPr/>
              </p14:nvContentPartPr>
              <p14:xfrm>
                <a:off x="8646090" y="3246006"/>
                <a:ext cx="84240" cy="16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46993E-EFA9-495E-BA79-B8C78C725FC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41770" y="3241686"/>
                  <a:ext cx="92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20BD16-BB06-4821-B5E9-758689A8AC0F}"/>
                    </a:ext>
                  </a:extLst>
                </p14:cNvPr>
                <p14:cNvContentPartPr/>
                <p14:nvPr/>
              </p14:nvContentPartPr>
              <p14:xfrm>
                <a:off x="8771010" y="3321246"/>
                <a:ext cx="76320" cy="228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20BD16-BB06-4821-B5E9-758689A8AC0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766690" y="3316926"/>
                  <a:ext cx="849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C13AE0E-1859-4DA3-A2C0-9AA22E8C91A6}"/>
              </a:ext>
            </a:extLst>
          </p:cNvPr>
          <p:cNvGrpSpPr/>
          <p:nvPr/>
        </p:nvGrpSpPr>
        <p:grpSpPr>
          <a:xfrm>
            <a:off x="9168090" y="3206046"/>
            <a:ext cx="554040" cy="198720"/>
            <a:chOff x="9168090" y="3206046"/>
            <a:chExt cx="5540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DEABF4-B8B4-4D66-AC38-E0C3289BDBE1}"/>
                    </a:ext>
                  </a:extLst>
                </p14:cNvPr>
                <p14:cNvContentPartPr/>
                <p14:nvPr/>
              </p14:nvContentPartPr>
              <p14:xfrm>
                <a:off x="9168090" y="3311166"/>
                <a:ext cx="79200" cy="78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DEABF4-B8B4-4D66-AC38-E0C3289BDB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63770" y="3306846"/>
                  <a:ext cx="87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F7141D7-4298-4294-82CF-2EA3E85A2AA1}"/>
                    </a:ext>
                  </a:extLst>
                </p14:cNvPr>
                <p14:cNvContentPartPr/>
                <p14:nvPr/>
              </p14:nvContentPartPr>
              <p14:xfrm>
                <a:off x="9296970" y="3238446"/>
                <a:ext cx="118080" cy="141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F7141D7-4298-4294-82CF-2EA3E85A2AA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92650" y="3234126"/>
                  <a:ext cx="126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A3CBB61-0867-46C1-AE6B-7939D68DD412}"/>
                    </a:ext>
                  </a:extLst>
                </p14:cNvPr>
                <p14:cNvContentPartPr/>
                <p14:nvPr/>
              </p14:nvContentPartPr>
              <p14:xfrm>
                <a:off x="9442050" y="3206046"/>
                <a:ext cx="280080" cy="19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A3CBB61-0867-46C1-AE6B-7939D68DD41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37730" y="3201726"/>
                  <a:ext cx="2887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BB904F6-CC6F-44A3-808D-4D87F69F67C8}"/>
              </a:ext>
            </a:extLst>
          </p:cNvPr>
          <p:cNvGrpSpPr/>
          <p:nvPr/>
        </p:nvGrpSpPr>
        <p:grpSpPr>
          <a:xfrm>
            <a:off x="10070250" y="3227646"/>
            <a:ext cx="396360" cy="146160"/>
            <a:chOff x="10070250" y="3227646"/>
            <a:chExt cx="3963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E5AE064-E09E-4057-9641-57200B77BB8A}"/>
                    </a:ext>
                  </a:extLst>
                </p14:cNvPr>
                <p14:cNvContentPartPr/>
                <p14:nvPr/>
              </p14:nvContentPartPr>
              <p14:xfrm>
                <a:off x="10070250" y="3231606"/>
                <a:ext cx="101160" cy="142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E5AE064-E09E-4057-9641-57200B77BB8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65930" y="3227286"/>
                  <a:ext cx="109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A70D62-FF45-4CD1-BE28-B83A4917C89D}"/>
                    </a:ext>
                  </a:extLst>
                </p14:cNvPr>
                <p14:cNvContentPartPr/>
                <p14:nvPr/>
              </p14:nvContentPartPr>
              <p14:xfrm>
                <a:off x="10212810" y="3227646"/>
                <a:ext cx="117720" cy="142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A70D62-FF45-4CD1-BE28-B83A4917C89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08490" y="3223326"/>
                  <a:ext cx="126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8FD3708-36F5-40CC-98FF-0B43E8129B2E}"/>
                    </a:ext>
                  </a:extLst>
                </p14:cNvPr>
                <p14:cNvContentPartPr/>
                <p14:nvPr/>
              </p14:nvContentPartPr>
              <p14:xfrm>
                <a:off x="10398570" y="3278406"/>
                <a:ext cx="68040" cy="8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8FD3708-36F5-40CC-98FF-0B43E8129B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94250" y="3274086"/>
                  <a:ext cx="766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07802AF-704D-44F3-A11C-15D05B7A265B}"/>
              </a:ext>
            </a:extLst>
          </p:cNvPr>
          <p:cNvGrpSpPr/>
          <p:nvPr/>
        </p:nvGrpSpPr>
        <p:grpSpPr>
          <a:xfrm>
            <a:off x="10819410" y="3090846"/>
            <a:ext cx="995040" cy="365760"/>
            <a:chOff x="10819410" y="3090846"/>
            <a:chExt cx="9950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E40D8CC-EC3B-49F2-8E4A-1A67D3C59DF5}"/>
                    </a:ext>
                  </a:extLst>
                </p14:cNvPr>
                <p14:cNvContentPartPr/>
                <p14:nvPr/>
              </p14:nvContentPartPr>
              <p14:xfrm>
                <a:off x="10819410" y="3175446"/>
                <a:ext cx="70200" cy="191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E40D8CC-EC3B-49F2-8E4A-1A67D3C59D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15090" y="3171126"/>
                  <a:ext cx="78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8CDEC2-D3AA-4160-90D5-27DAAA0E40D3}"/>
                    </a:ext>
                  </a:extLst>
                </p14:cNvPr>
                <p14:cNvContentPartPr/>
                <p14:nvPr/>
              </p14:nvContentPartPr>
              <p14:xfrm>
                <a:off x="10953330" y="3234486"/>
                <a:ext cx="61200" cy="93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8CDEC2-D3AA-4160-90D5-27DAAA0E40D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49010" y="3230166"/>
                  <a:ext cx="69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3A3A3FE-678B-40FE-A256-424F65DD7F04}"/>
                    </a:ext>
                  </a:extLst>
                </p14:cNvPr>
                <p14:cNvContentPartPr/>
                <p14:nvPr/>
              </p14:nvContentPartPr>
              <p14:xfrm>
                <a:off x="11015250" y="3276606"/>
                <a:ext cx="55800" cy="74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3A3A3FE-678B-40FE-A256-424F65DD7F0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10930" y="3272286"/>
                  <a:ext cx="64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3C105B7-908E-4D75-85DB-ECDD4B8E4488}"/>
                    </a:ext>
                  </a:extLst>
                </p14:cNvPr>
                <p14:cNvContentPartPr/>
                <p14:nvPr/>
              </p14:nvContentPartPr>
              <p14:xfrm>
                <a:off x="11023170" y="3258606"/>
                <a:ext cx="147240" cy="81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3C105B7-908E-4D75-85DB-ECDD4B8E44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18850" y="3254286"/>
                  <a:ext cx="155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32F61C5-FC2A-49F7-BD8D-A3F4A2455AAF}"/>
                    </a:ext>
                  </a:extLst>
                </p14:cNvPr>
                <p14:cNvContentPartPr/>
                <p14:nvPr/>
              </p14:nvContentPartPr>
              <p14:xfrm>
                <a:off x="11193090" y="3241326"/>
                <a:ext cx="63360" cy="82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32F61C5-FC2A-49F7-BD8D-A3F4A2455AA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88770" y="3237006"/>
                  <a:ext cx="7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CFAA2DD-B923-40BC-9360-56FE7F23410C}"/>
                    </a:ext>
                  </a:extLst>
                </p14:cNvPr>
                <p14:cNvContentPartPr/>
                <p14:nvPr/>
              </p14:nvContentPartPr>
              <p14:xfrm>
                <a:off x="11253570" y="3267246"/>
                <a:ext cx="92160" cy="18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CFAA2DD-B923-40BC-9360-56FE7F23410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49250" y="3262926"/>
                  <a:ext cx="100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82D5F34-636C-4A4E-86A2-BBE321FEB055}"/>
                    </a:ext>
                  </a:extLst>
                </p14:cNvPr>
                <p14:cNvContentPartPr/>
                <p14:nvPr/>
              </p14:nvContentPartPr>
              <p14:xfrm>
                <a:off x="11387490" y="3175446"/>
                <a:ext cx="48240" cy="172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82D5F34-636C-4A4E-86A2-BBE321FEB05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83170" y="3171126"/>
                  <a:ext cx="56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2469DFA-38BB-481C-A111-D7D55F838EAC}"/>
                    </a:ext>
                  </a:extLst>
                </p14:cNvPr>
                <p14:cNvContentPartPr/>
                <p14:nvPr/>
              </p14:nvContentPartPr>
              <p14:xfrm>
                <a:off x="11341050" y="3231246"/>
                <a:ext cx="286920" cy="74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2469DFA-38BB-481C-A111-D7D55F838E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36730" y="3226926"/>
                  <a:ext cx="295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FBFA603-9325-4F62-BC86-0CE04077A8B9}"/>
                    </a:ext>
                  </a:extLst>
                </p14:cNvPr>
                <p14:cNvContentPartPr/>
                <p14:nvPr/>
              </p14:nvContentPartPr>
              <p14:xfrm>
                <a:off x="11600610" y="3090846"/>
                <a:ext cx="195480" cy="270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FBFA603-9325-4F62-BC86-0CE04077A8B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596290" y="3086526"/>
                  <a:ext cx="204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C06C2E-F4E2-4C04-9E6C-22BF7BEB547E}"/>
                    </a:ext>
                  </a:extLst>
                </p14:cNvPr>
                <p14:cNvContentPartPr/>
                <p14:nvPr/>
              </p14:nvContentPartPr>
              <p14:xfrm>
                <a:off x="11810850" y="3337086"/>
                <a:ext cx="3600" cy="4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C06C2E-F4E2-4C04-9E6C-22BF7BEB54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806530" y="3332766"/>
                  <a:ext cx="1224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788E828-2782-4E35-A1F4-9861015858AD}"/>
              </a:ext>
            </a:extLst>
          </p:cNvPr>
          <p:cNvGrpSpPr/>
          <p:nvPr/>
        </p:nvGrpSpPr>
        <p:grpSpPr>
          <a:xfrm>
            <a:off x="1915530" y="3932166"/>
            <a:ext cx="310320" cy="248400"/>
            <a:chOff x="1915530" y="3932166"/>
            <a:chExt cx="3103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7094CC-D5E7-4803-80D2-09AE59166C15}"/>
                    </a:ext>
                  </a:extLst>
                </p14:cNvPr>
                <p14:cNvContentPartPr/>
                <p14:nvPr/>
              </p14:nvContentPartPr>
              <p14:xfrm>
                <a:off x="1941810" y="3972486"/>
                <a:ext cx="76320" cy="208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7094CC-D5E7-4803-80D2-09AE59166C1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37490" y="3968166"/>
                  <a:ext cx="84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3A6CED-AC4E-46D8-8EBD-05AF6C0A36E9}"/>
                    </a:ext>
                  </a:extLst>
                </p14:cNvPr>
                <p14:cNvContentPartPr/>
                <p14:nvPr/>
              </p14:nvContentPartPr>
              <p14:xfrm>
                <a:off x="1915530" y="3932166"/>
                <a:ext cx="153360" cy="158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3A6CED-AC4E-46D8-8EBD-05AF6C0A36E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11210" y="3927846"/>
                  <a:ext cx="162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66216E4-7E6E-424B-84A5-CB87C3D6C8C5}"/>
                    </a:ext>
                  </a:extLst>
                </p14:cNvPr>
                <p14:cNvContentPartPr/>
                <p14:nvPr/>
              </p14:nvContentPartPr>
              <p14:xfrm>
                <a:off x="2102730" y="4036926"/>
                <a:ext cx="123120" cy="132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66216E4-7E6E-424B-84A5-CB87C3D6C8C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098410" y="4032606"/>
                  <a:ext cx="13176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F4D2D4F-274F-475C-B620-8BE7058C9A6C}"/>
                  </a:ext>
                </a:extLst>
              </p14:cNvPr>
              <p14:cNvContentPartPr/>
              <p14:nvPr/>
            </p14:nvContentPartPr>
            <p14:xfrm>
              <a:off x="2426010" y="3912726"/>
              <a:ext cx="79560" cy="2466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F4D2D4F-274F-475C-B620-8BE7058C9A6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421690" y="3908406"/>
                <a:ext cx="8820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91DBCB7-F4AC-4820-9144-16598300818D}"/>
              </a:ext>
            </a:extLst>
          </p:cNvPr>
          <p:cNvGrpSpPr/>
          <p:nvPr/>
        </p:nvGrpSpPr>
        <p:grpSpPr>
          <a:xfrm>
            <a:off x="5182170" y="3879606"/>
            <a:ext cx="200160" cy="175680"/>
            <a:chOff x="5182170" y="3879606"/>
            <a:chExt cx="20016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0E3E5B4-73C2-477B-9969-D36BD68D4B02}"/>
                    </a:ext>
                  </a:extLst>
                </p14:cNvPr>
                <p14:cNvContentPartPr/>
                <p14:nvPr/>
              </p14:nvContentPartPr>
              <p14:xfrm>
                <a:off x="5228970" y="3879606"/>
                <a:ext cx="37080" cy="175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0E3E5B4-73C2-477B-9969-D36BD68D4B0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24650" y="3875286"/>
                  <a:ext cx="45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F237846-55D1-4068-BB26-C132D3BAC489}"/>
                    </a:ext>
                  </a:extLst>
                </p14:cNvPr>
                <p14:cNvContentPartPr/>
                <p14:nvPr/>
              </p14:nvContentPartPr>
              <p14:xfrm>
                <a:off x="5182170" y="3947286"/>
                <a:ext cx="200160" cy="70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F237846-55D1-4068-BB26-C132D3BAC48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77850" y="3942966"/>
                  <a:ext cx="2088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3F55C41-5D7C-45FB-8BDD-7D67A95EED0A}"/>
              </a:ext>
            </a:extLst>
          </p:cNvPr>
          <p:cNvGrpSpPr/>
          <p:nvPr/>
        </p:nvGrpSpPr>
        <p:grpSpPr>
          <a:xfrm>
            <a:off x="5710290" y="3834246"/>
            <a:ext cx="575640" cy="251280"/>
            <a:chOff x="5710290" y="3834246"/>
            <a:chExt cx="57564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6D0F0F4-CA1A-4257-B38B-1F18E3CA3063}"/>
                    </a:ext>
                  </a:extLst>
                </p14:cNvPr>
                <p14:cNvContentPartPr/>
                <p14:nvPr/>
              </p14:nvContentPartPr>
              <p14:xfrm>
                <a:off x="5710290" y="3834246"/>
                <a:ext cx="113400" cy="21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6D0F0F4-CA1A-4257-B38B-1F18E3CA306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05970" y="3829926"/>
                  <a:ext cx="122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DA7B0C-5373-4BB8-B505-3861F98B136E}"/>
                    </a:ext>
                  </a:extLst>
                </p14:cNvPr>
                <p14:cNvContentPartPr/>
                <p14:nvPr/>
              </p14:nvContentPartPr>
              <p14:xfrm>
                <a:off x="5906490" y="3980046"/>
                <a:ext cx="92880" cy="10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DA7B0C-5373-4BB8-B505-3861F98B136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02170" y="3975726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ED4C0B7-BF2B-4559-AE85-CB4D605055FD}"/>
                    </a:ext>
                  </a:extLst>
                </p14:cNvPr>
                <p14:cNvContentPartPr/>
                <p14:nvPr/>
              </p14:nvContentPartPr>
              <p14:xfrm>
                <a:off x="6029610" y="3873846"/>
                <a:ext cx="85320" cy="15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ED4C0B7-BF2B-4559-AE85-CB4D605055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25290" y="3869526"/>
                  <a:ext cx="93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5AEB9D4-B6EA-47D7-BD59-2C106DA0E9E3}"/>
                    </a:ext>
                  </a:extLst>
                </p14:cNvPr>
                <p14:cNvContentPartPr/>
                <p14:nvPr/>
              </p14:nvContentPartPr>
              <p14:xfrm>
                <a:off x="6127890" y="3845046"/>
                <a:ext cx="63000" cy="172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5AEB9D4-B6EA-47D7-BD59-2C106DA0E9E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23570" y="3840726"/>
                  <a:ext cx="71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0D28C16-1305-4883-8540-0D8F8090FFFF}"/>
                    </a:ext>
                  </a:extLst>
                </p14:cNvPr>
                <p14:cNvContentPartPr/>
                <p14:nvPr/>
              </p14:nvContentPartPr>
              <p14:xfrm>
                <a:off x="6227250" y="3844326"/>
                <a:ext cx="58680" cy="232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0D28C16-1305-4883-8540-0D8F8090FFF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22930" y="3840006"/>
                  <a:ext cx="6732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4268D50-6964-4D72-9F62-C4C5A9C5E969}"/>
                  </a:ext>
                </a:extLst>
              </p14:cNvPr>
              <p14:cNvContentPartPr/>
              <p14:nvPr/>
            </p14:nvContentPartPr>
            <p14:xfrm>
              <a:off x="6438570" y="3804366"/>
              <a:ext cx="96840" cy="3218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4268D50-6964-4D72-9F62-C4C5A9C5E96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4250" y="3800046"/>
                <a:ext cx="10548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0A1D2E7-CFF6-48B0-9B53-BC948EF6E42C}"/>
              </a:ext>
            </a:extLst>
          </p:cNvPr>
          <p:cNvGrpSpPr/>
          <p:nvPr/>
        </p:nvGrpSpPr>
        <p:grpSpPr>
          <a:xfrm>
            <a:off x="6866610" y="3904806"/>
            <a:ext cx="139320" cy="182880"/>
            <a:chOff x="6866610" y="3904806"/>
            <a:chExt cx="1393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3A84A4-D9C1-4D79-A525-6F8DE48BEAC6}"/>
                    </a:ext>
                  </a:extLst>
                </p14:cNvPr>
                <p14:cNvContentPartPr/>
                <p14:nvPr/>
              </p14:nvContentPartPr>
              <p14:xfrm>
                <a:off x="6866610" y="3904806"/>
                <a:ext cx="129600" cy="123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3A84A4-D9C1-4D79-A525-6F8DE48BEAC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62290" y="3900486"/>
                  <a:ext cx="138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8ECC5E2-557E-4A99-88DA-03DDE9C91719}"/>
                    </a:ext>
                  </a:extLst>
                </p14:cNvPr>
                <p14:cNvContentPartPr/>
                <p14:nvPr/>
              </p14:nvContentPartPr>
              <p14:xfrm>
                <a:off x="6894330" y="4067526"/>
                <a:ext cx="111600" cy="20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8ECC5E2-557E-4A99-88DA-03DDE9C9171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90010" y="4063206"/>
                  <a:ext cx="1202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16230A0-F5D8-4A9E-B666-EA165FA4D657}"/>
              </a:ext>
            </a:extLst>
          </p:cNvPr>
          <p:cNvGrpSpPr/>
          <p:nvPr/>
        </p:nvGrpSpPr>
        <p:grpSpPr>
          <a:xfrm>
            <a:off x="7244970" y="3760086"/>
            <a:ext cx="381960" cy="516240"/>
            <a:chOff x="7244970" y="3760086"/>
            <a:chExt cx="3819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6BCD0B6-E4C3-4000-B0D6-899935A96223}"/>
                    </a:ext>
                  </a:extLst>
                </p14:cNvPr>
                <p14:cNvContentPartPr/>
                <p14:nvPr/>
              </p14:nvContentPartPr>
              <p14:xfrm>
                <a:off x="7398330" y="3760086"/>
                <a:ext cx="19080" cy="169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6BCD0B6-E4C3-4000-B0D6-899935A9622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94010" y="3755766"/>
                  <a:ext cx="27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C0FB7CE-3203-4661-A93F-7256B3C3A312}"/>
                    </a:ext>
                  </a:extLst>
                </p14:cNvPr>
                <p14:cNvContentPartPr/>
                <p14:nvPr/>
              </p14:nvContentPartPr>
              <p14:xfrm>
                <a:off x="7244970" y="3954846"/>
                <a:ext cx="381960" cy="34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C0FB7CE-3203-4661-A93F-7256B3C3A31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40650" y="3950526"/>
                  <a:ext cx="39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4635238-3CD5-4C45-AB49-A68519136D81}"/>
                    </a:ext>
                  </a:extLst>
                </p14:cNvPr>
                <p14:cNvContentPartPr/>
                <p14:nvPr/>
              </p14:nvContentPartPr>
              <p14:xfrm>
                <a:off x="7385370" y="4045206"/>
                <a:ext cx="164160" cy="231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4635238-3CD5-4C45-AB49-A68519136D8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81050" y="4040886"/>
                  <a:ext cx="1728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10D1969-9A98-44C9-9A44-63B2E51CDA9C}"/>
              </a:ext>
            </a:extLst>
          </p:cNvPr>
          <p:cNvGrpSpPr/>
          <p:nvPr/>
        </p:nvGrpSpPr>
        <p:grpSpPr>
          <a:xfrm>
            <a:off x="9178170" y="3874206"/>
            <a:ext cx="1247040" cy="211680"/>
            <a:chOff x="9178170" y="3874206"/>
            <a:chExt cx="12470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E594A59-9EB9-4F11-83C6-A5BC9BC8A3C7}"/>
                    </a:ext>
                  </a:extLst>
                </p14:cNvPr>
                <p14:cNvContentPartPr/>
                <p14:nvPr/>
              </p14:nvContentPartPr>
              <p14:xfrm>
                <a:off x="9178170" y="3949806"/>
                <a:ext cx="135360" cy="136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E594A59-9EB9-4F11-83C6-A5BC9BC8A3C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73850" y="3945486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A62FEE-7BB6-4C32-B7B1-872353D32B4F}"/>
                    </a:ext>
                  </a:extLst>
                </p14:cNvPr>
                <p14:cNvContentPartPr/>
                <p14:nvPr/>
              </p14:nvContentPartPr>
              <p14:xfrm>
                <a:off x="9379410" y="4021446"/>
                <a:ext cx="48240" cy="10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A62FEE-7BB6-4C32-B7B1-872353D32B4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375090" y="4017126"/>
                  <a:ext cx="56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1EBD82A-40BD-49EA-BF20-46D51CCF57A7}"/>
                    </a:ext>
                  </a:extLst>
                </p14:cNvPr>
                <p14:cNvContentPartPr/>
                <p14:nvPr/>
              </p14:nvContentPartPr>
              <p14:xfrm>
                <a:off x="9461490" y="3972126"/>
                <a:ext cx="144000" cy="87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1EBD82A-40BD-49EA-BF20-46D51CCF57A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57170" y="3967806"/>
                  <a:ext cx="15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1C246F9-6380-49D5-A62C-969742C29223}"/>
                    </a:ext>
                  </a:extLst>
                </p14:cNvPr>
                <p14:cNvContentPartPr/>
                <p14:nvPr/>
              </p14:nvContentPartPr>
              <p14:xfrm>
                <a:off x="9659490" y="3967806"/>
                <a:ext cx="87480" cy="81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1C246F9-6380-49D5-A62C-969742C2922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55170" y="3963486"/>
                  <a:ext cx="96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CD03DB0-47A7-4A2C-9350-BC357D78AABF}"/>
                    </a:ext>
                  </a:extLst>
                </p14:cNvPr>
                <p14:cNvContentPartPr/>
                <p14:nvPr/>
              </p14:nvContentPartPr>
              <p14:xfrm>
                <a:off x="9775410" y="3881046"/>
                <a:ext cx="68400" cy="181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CD03DB0-47A7-4A2C-9350-BC357D78AAB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71090" y="3876726"/>
                  <a:ext cx="77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1DB96C3-55FA-4F0B-95F9-0CD4A4DBED1F}"/>
                    </a:ext>
                  </a:extLst>
                </p14:cNvPr>
                <p14:cNvContentPartPr/>
                <p14:nvPr/>
              </p14:nvContentPartPr>
              <p14:xfrm>
                <a:off x="9870810" y="3956286"/>
                <a:ext cx="95760" cy="93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1DB96C3-55FA-4F0B-95F9-0CD4A4DBED1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866490" y="3951966"/>
                  <a:ext cx="104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82ADFC0-0DD8-44DC-9FFD-869492C2CC83}"/>
                    </a:ext>
                  </a:extLst>
                </p14:cNvPr>
                <p14:cNvContentPartPr/>
                <p14:nvPr/>
              </p14:nvContentPartPr>
              <p14:xfrm>
                <a:off x="9988530" y="3959526"/>
                <a:ext cx="112320" cy="89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82ADFC0-0DD8-44DC-9FFD-869492C2CC8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984210" y="3955206"/>
                  <a:ext cx="12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266F0A-3656-4B7E-A68E-7F4116F6F22D}"/>
                    </a:ext>
                  </a:extLst>
                </p14:cNvPr>
                <p14:cNvContentPartPr/>
                <p14:nvPr/>
              </p14:nvContentPartPr>
              <p14:xfrm>
                <a:off x="10139010" y="3960966"/>
                <a:ext cx="82080" cy="95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266F0A-3656-4B7E-A68E-7F4116F6F2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134690" y="3956646"/>
                  <a:ext cx="90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B49AD18-364D-40F4-BDDA-BAD9A64BC660}"/>
                    </a:ext>
                  </a:extLst>
                </p14:cNvPr>
                <p14:cNvContentPartPr/>
                <p14:nvPr/>
              </p14:nvContentPartPr>
              <p14:xfrm>
                <a:off x="10256010" y="3874206"/>
                <a:ext cx="169200" cy="169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B49AD18-364D-40F4-BDDA-BAD9A64BC66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51690" y="3869886"/>
                  <a:ext cx="1778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36426CD-4B36-4BEE-A0DF-C00D8CBB8145}"/>
              </a:ext>
            </a:extLst>
          </p:cNvPr>
          <p:cNvGrpSpPr/>
          <p:nvPr/>
        </p:nvGrpSpPr>
        <p:grpSpPr>
          <a:xfrm>
            <a:off x="1930290" y="4714446"/>
            <a:ext cx="296640" cy="252720"/>
            <a:chOff x="1930290" y="4714446"/>
            <a:chExt cx="29664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F56CD8D-926F-4793-BB93-49513536555D}"/>
                    </a:ext>
                  </a:extLst>
                </p14:cNvPr>
                <p14:cNvContentPartPr/>
                <p14:nvPr/>
              </p14:nvContentPartPr>
              <p14:xfrm>
                <a:off x="1930290" y="4815966"/>
                <a:ext cx="200880" cy="23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F56CD8D-926F-4793-BB93-49513536555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25970" y="4811646"/>
                  <a:ext cx="20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9AB8DF-6E3E-470D-9DCE-06A5A002057A}"/>
                    </a:ext>
                  </a:extLst>
                </p14:cNvPr>
                <p14:cNvContentPartPr/>
                <p14:nvPr/>
              </p14:nvContentPartPr>
              <p14:xfrm>
                <a:off x="2010210" y="4860606"/>
                <a:ext cx="147960" cy="52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9AB8DF-6E3E-470D-9DCE-06A5A00205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05890" y="4856286"/>
                  <a:ext cx="156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E809EBB-43B1-4FA0-AE79-D72A201D4AE2}"/>
                    </a:ext>
                  </a:extLst>
                </p14:cNvPr>
                <p14:cNvContentPartPr/>
                <p14:nvPr/>
              </p14:nvContentPartPr>
              <p14:xfrm>
                <a:off x="2058090" y="4714446"/>
                <a:ext cx="168840" cy="252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E809EBB-43B1-4FA0-AE79-D72A201D4AE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053770" y="4710126"/>
                  <a:ext cx="1774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12D8C42-70CD-4C97-8540-90F2C3753E7C}"/>
              </a:ext>
            </a:extLst>
          </p:cNvPr>
          <p:cNvGrpSpPr/>
          <p:nvPr/>
        </p:nvGrpSpPr>
        <p:grpSpPr>
          <a:xfrm>
            <a:off x="1592610" y="5519406"/>
            <a:ext cx="816840" cy="222840"/>
            <a:chOff x="1592610" y="5519406"/>
            <a:chExt cx="8168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716B5EC-FC17-46A6-9A77-B31763745AF4}"/>
                    </a:ext>
                  </a:extLst>
                </p14:cNvPr>
                <p14:cNvContentPartPr/>
                <p14:nvPr/>
              </p14:nvContentPartPr>
              <p14:xfrm>
                <a:off x="1599810" y="5536686"/>
                <a:ext cx="55080" cy="205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716B5EC-FC17-46A6-9A77-B31763745AF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95490" y="5532366"/>
                  <a:ext cx="63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8E0C035-D67B-4D00-A3DA-56A30EB44A0F}"/>
                    </a:ext>
                  </a:extLst>
                </p14:cNvPr>
                <p14:cNvContentPartPr/>
                <p14:nvPr/>
              </p14:nvContentPartPr>
              <p14:xfrm>
                <a:off x="1592610" y="5519406"/>
                <a:ext cx="237600" cy="181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8E0C035-D67B-4D00-A3DA-56A30EB44A0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88290" y="5515086"/>
                  <a:ext cx="246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3F11E17-9292-4723-BDB3-9A423BF3F4CA}"/>
                    </a:ext>
                  </a:extLst>
                </p14:cNvPr>
                <p14:cNvContentPartPr/>
                <p14:nvPr/>
              </p14:nvContentPartPr>
              <p14:xfrm>
                <a:off x="1835250" y="5602566"/>
                <a:ext cx="86400" cy="107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3F11E17-9292-4723-BDB3-9A423BF3F4C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30930" y="5598246"/>
                  <a:ext cx="9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A4EDDB4-7523-4F8C-8E40-426CB6C97F11}"/>
                    </a:ext>
                  </a:extLst>
                </p14:cNvPr>
                <p14:cNvContentPartPr/>
                <p14:nvPr/>
              </p14:nvContentPartPr>
              <p14:xfrm>
                <a:off x="1954770" y="5597886"/>
                <a:ext cx="75600" cy="114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A4EDDB4-7523-4F8C-8E40-426CB6C97F1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50450" y="5593566"/>
                  <a:ext cx="84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22AAB3D-99EB-4402-A7E9-D704FD6EB93C}"/>
                    </a:ext>
                  </a:extLst>
                </p14:cNvPr>
                <p14:cNvContentPartPr/>
                <p14:nvPr/>
              </p14:nvContentPartPr>
              <p14:xfrm>
                <a:off x="2072130" y="5528046"/>
                <a:ext cx="117360" cy="188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22AAB3D-99EB-4402-A7E9-D704FD6EB93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67810" y="5523726"/>
                  <a:ext cx="126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F75E51A-F7DC-499E-AFFE-3BFE555BE67A}"/>
                    </a:ext>
                  </a:extLst>
                </p14:cNvPr>
                <p14:cNvContentPartPr/>
                <p14:nvPr/>
              </p14:nvContentPartPr>
              <p14:xfrm>
                <a:off x="2205690" y="5606886"/>
                <a:ext cx="67680" cy="98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F75E51A-F7DC-499E-AFFE-3BFE555BE67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01370" y="5602566"/>
                  <a:ext cx="76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28B8A09-0746-4032-8583-4FECC3ED2FD2}"/>
                    </a:ext>
                  </a:extLst>
                </p14:cNvPr>
                <p14:cNvContentPartPr/>
                <p14:nvPr/>
              </p14:nvContentPartPr>
              <p14:xfrm>
                <a:off x="2306850" y="5581326"/>
                <a:ext cx="102600" cy="113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28B8A09-0746-4032-8583-4FECC3ED2FD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02530" y="5577006"/>
                  <a:ext cx="11124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12D0325-2009-4F1B-AC51-CA5EF09BEA18}"/>
                  </a:ext>
                </a:extLst>
              </p14:cNvPr>
              <p14:cNvContentPartPr/>
              <p14:nvPr/>
            </p14:nvContentPartPr>
            <p14:xfrm>
              <a:off x="2687730" y="4021806"/>
              <a:ext cx="77760" cy="914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12D0325-2009-4F1B-AC51-CA5EF09BEA1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683410" y="4017486"/>
                <a:ext cx="86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6500393-67DF-49F0-9B78-6BF624079A6D}"/>
                  </a:ext>
                </a:extLst>
              </p14:cNvPr>
              <p14:cNvContentPartPr/>
              <p14:nvPr/>
            </p14:nvContentPartPr>
            <p14:xfrm>
              <a:off x="2843610" y="3965286"/>
              <a:ext cx="56880" cy="1512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6500393-67DF-49F0-9B78-6BF624079A6D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839290" y="3960966"/>
                <a:ext cx="65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CB185E0-0F45-4410-BB24-EFD0F2FB81CD}"/>
                  </a:ext>
                </a:extLst>
              </p14:cNvPr>
              <p14:cNvContentPartPr/>
              <p14:nvPr/>
            </p14:nvContentPartPr>
            <p14:xfrm>
              <a:off x="2791770" y="4016406"/>
              <a:ext cx="110160" cy="50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CB185E0-0F45-4410-BB24-EFD0F2FB81C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787450" y="4012086"/>
                <a:ext cx="1188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40B145AF-1AFE-46A4-A644-8958324EDF2B}"/>
                  </a:ext>
                </a:extLst>
              </p14:cNvPr>
              <p14:cNvContentPartPr/>
              <p14:nvPr/>
            </p14:nvContentPartPr>
            <p14:xfrm>
              <a:off x="2941890" y="3942966"/>
              <a:ext cx="169560" cy="1494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40B145AF-1AFE-46A4-A644-8958324EDF2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937570" y="3938646"/>
                <a:ext cx="178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E60699-A308-429C-9473-3C166437C858}"/>
                  </a:ext>
                </a:extLst>
              </p14:cNvPr>
              <p14:cNvContentPartPr/>
              <p14:nvPr/>
            </p14:nvContentPartPr>
            <p14:xfrm>
              <a:off x="3150690" y="4003446"/>
              <a:ext cx="34200" cy="99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E60699-A308-429C-9473-3C166437C858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146370" y="3999126"/>
                <a:ext cx="42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749CBF7-8F8B-4010-89C8-63439415718B}"/>
                  </a:ext>
                </a:extLst>
              </p14:cNvPr>
              <p14:cNvContentPartPr/>
              <p14:nvPr/>
            </p14:nvContentPartPr>
            <p14:xfrm>
              <a:off x="3340410" y="3959886"/>
              <a:ext cx="130680" cy="9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749CBF7-8F8B-4010-89C8-63439415718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336090" y="3955566"/>
                <a:ext cx="139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41F76AC-B69D-44D9-BCA7-FA73631A65FF}"/>
                  </a:ext>
                </a:extLst>
              </p14:cNvPr>
              <p14:cNvContentPartPr/>
              <p14:nvPr/>
            </p14:nvContentPartPr>
            <p14:xfrm>
              <a:off x="3399810" y="3962766"/>
              <a:ext cx="116640" cy="1267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41F76AC-B69D-44D9-BCA7-FA73631A65F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395490" y="3958446"/>
                <a:ext cx="12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F40875A6-C0CB-4484-9F56-418DA4C992E3}"/>
                  </a:ext>
                </a:extLst>
              </p14:cNvPr>
              <p14:cNvContentPartPr/>
              <p14:nvPr/>
            </p14:nvContentPartPr>
            <p14:xfrm>
              <a:off x="3540210" y="3929286"/>
              <a:ext cx="115200" cy="1753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F40875A6-C0CB-4484-9F56-418DA4C992E3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535890" y="3924966"/>
                <a:ext cx="1238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1FF3051-DE84-45C6-813D-FADC03905FF5}"/>
                  </a:ext>
                </a:extLst>
              </p14:cNvPr>
              <p14:cNvContentPartPr/>
              <p14:nvPr/>
            </p14:nvContentPartPr>
            <p14:xfrm>
              <a:off x="3914250" y="4008846"/>
              <a:ext cx="34920" cy="1573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1FF3051-DE84-45C6-813D-FADC03905FF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909930" y="4004526"/>
                <a:ext cx="43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3184AAC-D666-46D2-AE40-4B2587F14869}"/>
                  </a:ext>
                </a:extLst>
              </p14:cNvPr>
              <p14:cNvContentPartPr/>
              <p14:nvPr/>
            </p14:nvContentPartPr>
            <p14:xfrm>
              <a:off x="3850890" y="3915966"/>
              <a:ext cx="57960" cy="14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3184AAC-D666-46D2-AE40-4B2587F1486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846570" y="3911646"/>
                <a:ext cx="66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C0E2D93-F6B4-4C1F-BC88-85BA28E1032D}"/>
                  </a:ext>
                </a:extLst>
              </p14:cNvPr>
              <p14:cNvContentPartPr/>
              <p14:nvPr/>
            </p14:nvContentPartPr>
            <p14:xfrm>
              <a:off x="4198650" y="3963486"/>
              <a:ext cx="257400" cy="961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C0E2D93-F6B4-4C1F-BC88-85BA28E1032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194330" y="3959166"/>
                <a:ext cx="266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B0465FE-462D-4106-A583-1C17528009A2}"/>
                  </a:ext>
                </a:extLst>
              </p14:cNvPr>
              <p14:cNvContentPartPr/>
              <p14:nvPr/>
            </p14:nvContentPartPr>
            <p14:xfrm>
              <a:off x="4462530" y="3982206"/>
              <a:ext cx="79920" cy="1656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B0465FE-462D-4106-A583-1C17528009A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4458210" y="3977886"/>
                <a:ext cx="88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56BD152-0510-4CA8-B1F6-D571EF5BA6EE}"/>
                  </a:ext>
                </a:extLst>
              </p14:cNvPr>
              <p14:cNvContentPartPr/>
              <p14:nvPr/>
            </p14:nvContentPartPr>
            <p14:xfrm>
              <a:off x="4552530" y="4002726"/>
              <a:ext cx="78840" cy="144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56BD152-0510-4CA8-B1F6-D571EF5BA6E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548210" y="3998406"/>
                <a:ext cx="87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19EF2C11-3AD6-4272-B05A-19FA1E26AB58}"/>
                  </a:ext>
                </a:extLst>
              </p14:cNvPr>
              <p14:cNvContentPartPr/>
              <p14:nvPr/>
            </p14:nvContentPartPr>
            <p14:xfrm>
              <a:off x="4604010" y="3888966"/>
              <a:ext cx="275760" cy="1681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19EF2C11-3AD6-4272-B05A-19FA1E26AB5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599690" y="3884646"/>
                <a:ext cx="284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8E30A73-BEBD-4073-B6C2-2E9F57AEA3BE}"/>
                  </a:ext>
                </a:extLst>
              </p14:cNvPr>
              <p14:cNvContentPartPr/>
              <p14:nvPr/>
            </p14:nvContentPartPr>
            <p14:xfrm>
              <a:off x="2730570" y="4731006"/>
              <a:ext cx="206280" cy="370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8E30A73-BEBD-4073-B6C2-2E9F57AEA3B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726250" y="4726686"/>
                <a:ext cx="214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AF85B8AC-EB98-4DCD-9762-703814D616B4}"/>
                  </a:ext>
                </a:extLst>
              </p14:cNvPr>
              <p14:cNvContentPartPr/>
              <p14:nvPr/>
            </p14:nvContentPartPr>
            <p14:xfrm>
              <a:off x="2795730" y="4783926"/>
              <a:ext cx="160200" cy="2246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AF85B8AC-EB98-4DCD-9762-703814D616B4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791410" y="4779606"/>
                <a:ext cx="168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FF28E0A-5C18-460B-82DB-C8C9385388C5}"/>
                  </a:ext>
                </a:extLst>
              </p14:cNvPr>
              <p14:cNvContentPartPr/>
              <p14:nvPr/>
            </p14:nvContentPartPr>
            <p14:xfrm>
              <a:off x="2877810" y="4988046"/>
              <a:ext cx="49680" cy="291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FF28E0A-5C18-460B-82DB-C8C9385388C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873490" y="4983726"/>
                <a:ext cx="58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D41D4EE-2E0F-4C91-BC09-A875556E20EB}"/>
                  </a:ext>
                </a:extLst>
              </p14:cNvPr>
              <p14:cNvContentPartPr/>
              <p14:nvPr/>
            </p14:nvContentPartPr>
            <p14:xfrm>
              <a:off x="3089850" y="4705806"/>
              <a:ext cx="137160" cy="3110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D41D4EE-2E0F-4C91-BC09-A875556E20E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085530" y="4701486"/>
                <a:ext cx="1458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630A9750-5009-4020-967B-318401EF616D}"/>
                  </a:ext>
                </a:extLst>
              </p14:cNvPr>
              <p14:cNvContentPartPr/>
              <p14:nvPr/>
            </p14:nvContentPartPr>
            <p14:xfrm>
              <a:off x="3317010" y="4767006"/>
              <a:ext cx="162720" cy="1987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630A9750-5009-4020-967B-318401EF616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312690" y="4762686"/>
                <a:ext cx="1713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951B914-93CD-4C16-AD91-8344763AF642}"/>
                  </a:ext>
                </a:extLst>
              </p14:cNvPr>
              <p14:cNvContentPartPr/>
              <p14:nvPr/>
            </p14:nvContentPartPr>
            <p14:xfrm>
              <a:off x="3570450" y="4909566"/>
              <a:ext cx="99720" cy="1195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951B914-93CD-4C16-AD91-8344763AF64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566130" y="4905246"/>
                <a:ext cx="108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149D6CB-6902-432B-A9A9-B2CB6C6F1930}"/>
                  </a:ext>
                </a:extLst>
              </p14:cNvPr>
              <p14:cNvContentPartPr/>
              <p14:nvPr/>
            </p14:nvContentPartPr>
            <p14:xfrm>
              <a:off x="3675930" y="4712646"/>
              <a:ext cx="147960" cy="3013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149D6CB-6902-432B-A9A9-B2CB6C6F1930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671610" y="4708326"/>
                <a:ext cx="1566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7A57458-8181-4D4C-A7CE-BB64705F5A3C}"/>
                  </a:ext>
                </a:extLst>
              </p14:cNvPr>
              <p14:cNvContentPartPr/>
              <p14:nvPr/>
            </p14:nvContentPartPr>
            <p14:xfrm>
              <a:off x="4094970" y="4747926"/>
              <a:ext cx="148680" cy="1407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7A57458-8181-4D4C-A7CE-BB64705F5A3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090650" y="4743606"/>
                <a:ext cx="1573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B7AF9DED-3A91-44FB-890F-BD60A5E81DA4}"/>
                  </a:ext>
                </a:extLst>
              </p14:cNvPr>
              <p14:cNvContentPartPr/>
              <p14:nvPr/>
            </p14:nvContentPartPr>
            <p14:xfrm>
              <a:off x="4127010" y="4952046"/>
              <a:ext cx="114840" cy="147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B7AF9DED-3A91-44FB-890F-BD60A5E81DA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122690" y="4947726"/>
                <a:ext cx="12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6C7D8660-70F9-4985-93D5-D4E07D562C20}"/>
                  </a:ext>
                </a:extLst>
              </p14:cNvPr>
              <p14:cNvContentPartPr/>
              <p14:nvPr/>
            </p14:nvContentPartPr>
            <p14:xfrm>
              <a:off x="4511850" y="4508526"/>
              <a:ext cx="210240" cy="254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6C7D8660-70F9-4985-93D5-D4E07D562C2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507530" y="4504206"/>
                <a:ext cx="2188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DDCF4CB-C90F-4F75-A4C4-A268B8214C43}"/>
                  </a:ext>
                </a:extLst>
              </p14:cNvPr>
              <p14:cNvContentPartPr/>
              <p14:nvPr/>
            </p14:nvContentPartPr>
            <p14:xfrm>
              <a:off x="4620210" y="4663686"/>
              <a:ext cx="155160" cy="1090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DDCF4CB-C90F-4F75-A4C4-A268B8214C4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615890" y="4659366"/>
                <a:ext cx="163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491FA2E-11A5-41E9-966B-6AC9A6FCD3A5}"/>
                  </a:ext>
                </a:extLst>
              </p14:cNvPr>
              <p14:cNvContentPartPr/>
              <p14:nvPr/>
            </p14:nvContentPartPr>
            <p14:xfrm>
              <a:off x="4409970" y="4867086"/>
              <a:ext cx="535320" cy="35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491FA2E-11A5-41E9-966B-6AC9A6FCD3A5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405650" y="4862766"/>
                <a:ext cx="543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FC17A5F9-4CC3-4EA3-B134-F0186948E5E3}"/>
                  </a:ext>
                </a:extLst>
              </p14:cNvPr>
              <p14:cNvContentPartPr/>
              <p14:nvPr/>
            </p14:nvContentPartPr>
            <p14:xfrm>
              <a:off x="4659450" y="4965726"/>
              <a:ext cx="167040" cy="2271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FC17A5F9-4CC3-4EA3-B134-F0186948E5E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655130" y="4961406"/>
                <a:ext cx="1756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99BB389A-9B09-4E50-98DE-0E9022E51FB5}"/>
                  </a:ext>
                </a:extLst>
              </p14:cNvPr>
              <p14:cNvContentPartPr/>
              <p14:nvPr/>
            </p14:nvContentPartPr>
            <p14:xfrm>
              <a:off x="3223770" y="5606526"/>
              <a:ext cx="83880" cy="2563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9BB389A-9B09-4E50-98DE-0E9022E51FB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219450" y="5602206"/>
                <a:ext cx="92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17D37617-F441-4A78-B9B4-5640E9894628}"/>
                  </a:ext>
                </a:extLst>
              </p14:cNvPr>
              <p14:cNvContentPartPr/>
              <p14:nvPr/>
            </p14:nvContentPartPr>
            <p14:xfrm>
              <a:off x="3230250" y="5580246"/>
              <a:ext cx="122040" cy="1782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17D37617-F441-4A78-B9B4-5640E989462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225930" y="5575926"/>
                <a:ext cx="130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104B628-F41C-43F8-AA35-2985AB7F7DA4}"/>
                  </a:ext>
                </a:extLst>
              </p14:cNvPr>
              <p14:cNvContentPartPr/>
              <p14:nvPr/>
            </p14:nvContentPartPr>
            <p14:xfrm>
              <a:off x="3418890" y="5683206"/>
              <a:ext cx="84960" cy="1231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104B628-F41C-43F8-AA35-2985AB7F7DA4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414570" y="5678886"/>
                <a:ext cx="9360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A66C410-D0FE-44A9-AD5B-3430D1AF3D0A}"/>
              </a:ext>
            </a:extLst>
          </p:cNvPr>
          <p:cNvGrpSpPr/>
          <p:nvPr/>
        </p:nvGrpSpPr>
        <p:grpSpPr>
          <a:xfrm>
            <a:off x="3720930" y="5435886"/>
            <a:ext cx="958320" cy="533160"/>
            <a:chOff x="3720930" y="5435886"/>
            <a:chExt cx="95832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53AB09D-4F7E-4740-BFD0-D567C1C79DF3}"/>
                    </a:ext>
                  </a:extLst>
                </p14:cNvPr>
                <p14:cNvContentPartPr/>
                <p14:nvPr/>
              </p14:nvContentPartPr>
              <p14:xfrm>
                <a:off x="3720930" y="5501766"/>
                <a:ext cx="117000" cy="467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53AB09D-4F7E-4740-BFD0-D567C1C79DF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16610" y="5497446"/>
                  <a:ext cx="1256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7C55AF5-C7C9-4221-9357-F7895FABEA8E}"/>
                    </a:ext>
                  </a:extLst>
                </p14:cNvPr>
                <p14:cNvContentPartPr/>
                <p14:nvPr/>
              </p14:nvContentPartPr>
              <p14:xfrm>
                <a:off x="3958890" y="5604006"/>
                <a:ext cx="199800" cy="209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7C55AF5-C7C9-4221-9357-F7895FABEA8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954570" y="5599686"/>
                  <a:ext cx="208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26509E4-9E1A-4121-B315-148EF68F0D57}"/>
                    </a:ext>
                  </a:extLst>
                </p14:cNvPr>
                <p14:cNvContentPartPr/>
                <p14:nvPr/>
              </p14:nvContentPartPr>
              <p14:xfrm>
                <a:off x="4285770" y="5799126"/>
                <a:ext cx="47880" cy="66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26509E4-9E1A-4121-B315-148EF68F0D5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81450" y="5794806"/>
                  <a:ext cx="56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2832C5A-C374-4F87-92E7-E0A07985EC2A}"/>
                    </a:ext>
                  </a:extLst>
                </p14:cNvPr>
                <p14:cNvContentPartPr/>
                <p14:nvPr/>
              </p14:nvContentPartPr>
              <p14:xfrm>
                <a:off x="4327890" y="5435886"/>
                <a:ext cx="360" cy="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2832C5A-C374-4F87-92E7-E0A07985EC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23570" y="543156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7BD3116-F2B2-4D0F-9879-814EA136CFE9}"/>
                    </a:ext>
                  </a:extLst>
                </p14:cNvPr>
                <p14:cNvContentPartPr/>
                <p14:nvPr/>
              </p14:nvContentPartPr>
              <p14:xfrm>
                <a:off x="4216650" y="5788686"/>
                <a:ext cx="158760" cy="120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7BD3116-F2B2-4D0F-9879-814EA136CFE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212330" y="5784366"/>
                  <a:ext cx="167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90A7DD2-0BA5-4329-BB66-9754431C1CE0}"/>
                    </a:ext>
                  </a:extLst>
                </p14:cNvPr>
                <p14:cNvContentPartPr/>
                <p14:nvPr/>
              </p14:nvContentPartPr>
              <p14:xfrm>
                <a:off x="4497810" y="5640726"/>
                <a:ext cx="137160" cy="148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90A7DD2-0BA5-4329-BB66-9754431C1CE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93490" y="5636406"/>
                  <a:ext cx="145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FE30C8C-C0DD-4453-BA7A-293DD2B00001}"/>
                    </a:ext>
                  </a:extLst>
                </p14:cNvPr>
                <p14:cNvContentPartPr/>
                <p14:nvPr/>
              </p14:nvContentPartPr>
              <p14:xfrm>
                <a:off x="4568370" y="5750886"/>
                <a:ext cx="110880" cy="69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FE30C8C-C0DD-4453-BA7A-293DD2B0000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564050" y="5746566"/>
                  <a:ext cx="1195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0A44AE2-39FD-442F-85BD-8A7C692D23CC}"/>
              </a:ext>
            </a:extLst>
          </p:cNvPr>
          <p:cNvGrpSpPr/>
          <p:nvPr/>
        </p:nvGrpSpPr>
        <p:grpSpPr>
          <a:xfrm>
            <a:off x="4858890" y="5469006"/>
            <a:ext cx="676800" cy="552600"/>
            <a:chOff x="4858890" y="5469006"/>
            <a:chExt cx="67680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93F5EE5-B6F1-4DEE-89F5-9CCDF00B1A45}"/>
                    </a:ext>
                  </a:extLst>
                </p14:cNvPr>
                <p14:cNvContentPartPr/>
                <p14:nvPr/>
              </p14:nvContentPartPr>
              <p14:xfrm>
                <a:off x="4858890" y="5650086"/>
                <a:ext cx="141480" cy="172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93F5EE5-B6F1-4DEE-89F5-9CCDF00B1A4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854570" y="5645766"/>
                  <a:ext cx="150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A91CED8-995D-4D9A-9D49-1CCF276B7B38}"/>
                    </a:ext>
                  </a:extLst>
                </p14:cNvPr>
                <p14:cNvContentPartPr/>
                <p14:nvPr/>
              </p14:nvContentPartPr>
              <p14:xfrm>
                <a:off x="5087490" y="5574846"/>
                <a:ext cx="189000" cy="246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A91CED8-995D-4D9A-9D49-1CCF276B7B3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83170" y="5570526"/>
                  <a:ext cx="197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245A2F7-61F7-4787-9E93-ABC2FDE20955}"/>
                    </a:ext>
                  </a:extLst>
                </p14:cNvPr>
                <p14:cNvContentPartPr/>
                <p14:nvPr/>
              </p14:nvContentPartPr>
              <p14:xfrm>
                <a:off x="5177130" y="5733246"/>
                <a:ext cx="173160" cy="119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245A2F7-61F7-4787-9E93-ABC2FDE2095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72810" y="5728926"/>
                  <a:ext cx="181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2BD2728-4825-4F93-858D-0D785BB51DE1}"/>
                    </a:ext>
                  </a:extLst>
                </p14:cNvPr>
                <p14:cNvContentPartPr/>
                <p14:nvPr/>
              </p14:nvContentPartPr>
              <p14:xfrm>
                <a:off x="5365770" y="5469006"/>
                <a:ext cx="169920" cy="552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2BD2728-4825-4F93-858D-0D785BB51DE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361450" y="5464686"/>
                  <a:ext cx="178560" cy="5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5524DC9E-03AF-4D6C-8E76-84D73599E605}"/>
              </a:ext>
            </a:extLst>
          </p:cNvPr>
          <p:cNvGrpSpPr/>
          <p:nvPr/>
        </p:nvGrpSpPr>
        <p:grpSpPr>
          <a:xfrm>
            <a:off x="5865450" y="5586006"/>
            <a:ext cx="119520" cy="219240"/>
            <a:chOff x="5865450" y="5586006"/>
            <a:chExt cx="1195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CE04468-BAD4-49BD-90E9-AFE45400339F}"/>
                    </a:ext>
                  </a:extLst>
                </p14:cNvPr>
                <p14:cNvContentPartPr/>
                <p14:nvPr/>
              </p14:nvContentPartPr>
              <p14:xfrm>
                <a:off x="5865450" y="5586006"/>
                <a:ext cx="119520" cy="16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CE04468-BAD4-49BD-90E9-AFE45400339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861130" y="5581686"/>
                  <a:ext cx="128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3553534-82A0-44AA-9DAF-5A29AE47226C}"/>
                    </a:ext>
                  </a:extLst>
                </p14:cNvPr>
                <p14:cNvContentPartPr/>
                <p14:nvPr/>
              </p14:nvContentPartPr>
              <p14:xfrm>
                <a:off x="5920530" y="5766726"/>
                <a:ext cx="54360" cy="38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3553534-82A0-44AA-9DAF-5A29AE47226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916210" y="5762406"/>
                  <a:ext cx="63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7E2ADDEB-A103-4D52-9645-79091D5DEF8D}"/>
              </a:ext>
            </a:extLst>
          </p:cNvPr>
          <p:cNvGrpSpPr/>
          <p:nvPr/>
        </p:nvGrpSpPr>
        <p:grpSpPr>
          <a:xfrm>
            <a:off x="6275130" y="5406726"/>
            <a:ext cx="1680480" cy="789480"/>
            <a:chOff x="6275130" y="5406726"/>
            <a:chExt cx="168048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104371E-0D45-4388-947D-0ABEE587EE7E}"/>
                    </a:ext>
                  </a:extLst>
                </p14:cNvPr>
                <p14:cNvContentPartPr/>
                <p14:nvPr/>
              </p14:nvContentPartPr>
              <p14:xfrm>
                <a:off x="6275130" y="5453526"/>
                <a:ext cx="208080" cy="11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104371E-0D45-4388-947D-0ABEE587EE7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70810" y="5449206"/>
                  <a:ext cx="216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782F132-77A5-4C4C-8499-7D49096A8D64}"/>
                    </a:ext>
                  </a:extLst>
                </p14:cNvPr>
                <p14:cNvContentPartPr/>
                <p14:nvPr/>
              </p14:nvContentPartPr>
              <p14:xfrm>
                <a:off x="6334890" y="5471526"/>
                <a:ext cx="140400" cy="208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782F132-77A5-4C4C-8499-7D49096A8D6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30570" y="5467206"/>
                  <a:ext cx="149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66B7C27-DD63-44B1-B38E-4F11AF9EFA72}"/>
                    </a:ext>
                  </a:extLst>
                </p14:cNvPr>
                <p14:cNvContentPartPr/>
                <p14:nvPr/>
              </p14:nvContentPartPr>
              <p14:xfrm>
                <a:off x="6387450" y="5646846"/>
                <a:ext cx="78480" cy="29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66B7C27-DD63-44B1-B38E-4F11AF9EFA7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83130" y="5642526"/>
                  <a:ext cx="87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FA9AC69-867B-4D31-B61E-11B97B2F3F8C}"/>
                    </a:ext>
                  </a:extLst>
                </p14:cNvPr>
                <p14:cNvContentPartPr/>
                <p14:nvPr/>
              </p14:nvContentPartPr>
              <p14:xfrm>
                <a:off x="6564570" y="5407446"/>
                <a:ext cx="146880" cy="330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FA9AC69-867B-4D31-B61E-11B97B2F3F8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60250" y="5403126"/>
                  <a:ext cx="155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5558EF9-220C-4917-A515-978FD83E861D}"/>
                    </a:ext>
                  </a:extLst>
                </p14:cNvPr>
                <p14:cNvContentPartPr/>
                <p14:nvPr/>
              </p14:nvContentPartPr>
              <p14:xfrm>
                <a:off x="6775530" y="5499966"/>
                <a:ext cx="134280" cy="170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5558EF9-220C-4917-A515-978FD83E86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771210" y="5495646"/>
                  <a:ext cx="142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B8E77F3-094B-403D-B7FE-72FB1E6B2E76}"/>
                    </a:ext>
                  </a:extLst>
                </p14:cNvPr>
                <p14:cNvContentPartPr/>
                <p14:nvPr/>
              </p14:nvContentPartPr>
              <p14:xfrm>
                <a:off x="6982530" y="5620926"/>
                <a:ext cx="103320" cy="117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B8E77F3-094B-403D-B7FE-72FB1E6B2E7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78210" y="5616606"/>
                  <a:ext cx="111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B890F32-7F11-4E31-B978-BE108C4F0AFD}"/>
                    </a:ext>
                  </a:extLst>
                </p14:cNvPr>
                <p14:cNvContentPartPr/>
                <p14:nvPr/>
              </p14:nvContentPartPr>
              <p14:xfrm>
                <a:off x="7082970" y="5406726"/>
                <a:ext cx="153360" cy="357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B890F32-7F11-4E31-B978-BE108C4F0AF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078650" y="5402406"/>
                  <a:ext cx="162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BD48642-EF63-493A-A601-D74565EC34F8}"/>
                    </a:ext>
                  </a:extLst>
                </p14:cNvPr>
                <p14:cNvContentPartPr/>
                <p14:nvPr/>
              </p14:nvContentPartPr>
              <p14:xfrm>
                <a:off x="7190610" y="5622726"/>
                <a:ext cx="320040" cy="573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BD48642-EF63-493A-A601-D74565EC34F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186290" y="5618406"/>
                  <a:ext cx="3286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622D6A3-CA53-4247-A9CB-6600AFFE3A2F}"/>
                    </a:ext>
                  </a:extLst>
                </p14:cNvPr>
                <p14:cNvContentPartPr/>
                <p14:nvPr/>
              </p14:nvContentPartPr>
              <p14:xfrm>
                <a:off x="7511010" y="5906046"/>
                <a:ext cx="152640" cy="193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622D6A3-CA53-4247-A9CB-6600AFFE3A2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06690" y="5901726"/>
                  <a:ext cx="161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17804CC-C074-49CC-8116-8F94D319DC6D}"/>
                    </a:ext>
                  </a:extLst>
                </p14:cNvPr>
                <p14:cNvContentPartPr/>
                <p14:nvPr/>
              </p14:nvContentPartPr>
              <p14:xfrm>
                <a:off x="7727010" y="5863206"/>
                <a:ext cx="158760" cy="242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17804CC-C074-49CC-8116-8F94D319DC6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22690" y="5858886"/>
                  <a:ext cx="167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FB3D6B8-8FDD-4CB1-ACE0-60D1DA5BFDD0}"/>
                    </a:ext>
                  </a:extLst>
                </p14:cNvPr>
                <p14:cNvContentPartPr/>
                <p14:nvPr/>
              </p14:nvContentPartPr>
              <p14:xfrm>
                <a:off x="7809810" y="5996406"/>
                <a:ext cx="145800" cy="178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FB3D6B8-8FDD-4CB1-ACE0-60D1DA5BFDD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805490" y="5992086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44255EFF-97E8-4E8B-A189-E251EAAEA8D3}"/>
              </a:ext>
            </a:extLst>
          </p:cNvPr>
          <p:cNvGrpSpPr/>
          <p:nvPr/>
        </p:nvGrpSpPr>
        <p:grpSpPr>
          <a:xfrm>
            <a:off x="8249730" y="5552166"/>
            <a:ext cx="113760" cy="213120"/>
            <a:chOff x="8249730" y="5552166"/>
            <a:chExt cx="1137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3EEA8B9-1714-4204-9A70-B5F963B95FC2}"/>
                    </a:ext>
                  </a:extLst>
                </p14:cNvPr>
                <p14:cNvContentPartPr/>
                <p14:nvPr/>
              </p14:nvContentPartPr>
              <p14:xfrm>
                <a:off x="8249730" y="5552166"/>
                <a:ext cx="101160" cy="137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3EEA8B9-1714-4204-9A70-B5F963B95FC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245410" y="5547846"/>
                  <a:ext cx="109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6CCE564-18A4-4883-80A1-A31A19BE25B5}"/>
                    </a:ext>
                  </a:extLst>
                </p14:cNvPr>
                <p14:cNvContentPartPr/>
                <p14:nvPr/>
              </p14:nvContentPartPr>
              <p14:xfrm>
                <a:off x="8256210" y="5733966"/>
                <a:ext cx="107280" cy="31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6CCE564-18A4-4883-80A1-A31A19BE25B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51890" y="5729646"/>
                  <a:ext cx="1159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C5EA816-C370-4345-B2E6-2016441AAB65}"/>
              </a:ext>
            </a:extLst>
          </p:cNvPr>
          <p:cNvGrpSpPr/>
          <p:nvPr/>
        </p:nvGrpSpPr>
        <p:grpSpPr>
          <a:xfrm>
            <a:off x="8667330" y="5351286"/>
            <a:ext cx="563760" cy="300960"/>
            <a:chOff x="8667330" y="5351286"/>
            <a:chExt cx="563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B656D5C-4B47-40B2-BFBC-DC0EF9095575}"/>
                    </a:ext>
                  </a:extLst>
                </p14:cNvPr>
                <p14:cNvContentPartPr/>
                <p14:nvPr/>
              </p14:nvContentPartPr>
              <p14:xfrm>
                <a:off x="8908890" y="5351286"/>
                <a:ext cx="19440" cy="233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B656D5C-4B47-40B2-BFBC-DC0EF909557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904570" y="5346966"/>
                  <a:ext cx="28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7F12B4C-5049-4625-9B70-22A83E2F8A3F}"/>
                    </a:ext>
                  </a:extLst>
                </p14:cNvPr>
                <p14:cNvContentPartPr/>
                <p14:nvPr/>
              </p14:nvContentPartPr>
              <p14:xfrm>
                <a:off x="8667330" y="5609406"/>
                <a:ext cx="563760" cy="42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7F12B4C-5049-4625-9B70-22A83E2F8A3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663010" y="5605086"/>
                  <a:ext cx="5724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99A2D96-E1DD-4F85-9145-D23A149C8F75}"/>
              </a:ext>
            </a:extLst>
          </p:cNvPr>
          <p:cNvGrpSpPr/>
          <p:nvPr/>
        </p:nvGrpSpPr>
        <p:grpSpPr>
          <a:xfrm>
            <a:off x="8800170" y="5748726"/>
            <a:ext cx="435600" cy="338400"/>
            <a:chOff x="8800170" y="5748726"/>
            <a:chExt cx="4356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ACF31E3-793F-48A6-B8B7-349F0BFE4F42}"/>
                    </a:ext>
                  </a:extLst>
                </p14:cNvPr>
                <p14:cNvContentPartPr/>
                <p14:nvPr/>
              </p14:nvContentPartPr>
              <p14:xfrm>
                <a:off x="8800170" y="5786526"/>
                <a:ext cx="118800" cy="217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ACF31E3-793F-48A6-B8B7-349F0BFE4F4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795850" y="5782206"/>
                  <a:ext cx="127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34472FC-1212-420A-B342-D11CDD35985E}"/>
                    </a:ext>
                  </a:extLst>
                </p14:cNvPr>
                <p14:cNvContentPartPr/>
                <p14:nvPr/>
              </p14:nvContentPartPr>
              <p14:xfrm>
                <a:off x="9052530" y="5748726"/>
                <a:ext cx="183240" cy="338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34472FC-1212-420A-B342-D11CDD35985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048210" y="5744406"/>
                  <a:ext cx="191880" cy="34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22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675327" cy="4551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clear that all heavy hitters will be reported.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we focus on bounding the probability that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reported if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𝐶𝑜𝑢𝑛𝑡</m:t>
                    </m:r>
                    <m:d>
                      <m:d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reported only if other IDs have contributed at least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 to its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675327" cy="4551759"/>
              </a:xfrm>
              <a:prstGeom prst="rect">
                <a:avLst/>
              </a:prstGeom>
              <a:blipFill>
                <a:blip r:embed="rId2"/>
                <a:stretch>
                  <a:fillRect l="-571" t="-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91DD2B0-F814-4B98-AFB3-9421DAAD4B73}"/>
              </a:ext>
            </a:extLst>
          </p:cNvPr>
          <p:cNvGrpSpPr/>
          <p:nvPr/>
        </p:nvGrpSpPr>
        <p:grpSpPr>
          <a:xfrm>
            <a:off x="2727690" y="2868366"/>
            <a:ext cx="284760" cy="279000"/>
            <a:chOff x="2727690" y="2868366"/>
            <a:chExt cx="28476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618E3D-4089-4240-9E39-F2327CCA6111}"/>
                    </a:ext>
                  </a:extLst>
                </p14:cNvPr>
                <p14:cNvContentPartPr/>
                <p14:nvPr/>
              </p14:nvContentPartPr>
              <p14:xfrm>
                <a:off x="2738850" y="2872326"/>
                <a:ext cx="32400" cy="275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618E3D-4089-4240-9E39-F2327CCA611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34530" y="2868006"/>
                  <a:ext cx="41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2EA70E-508C-4FB1-BABC-661B2BD3D435}"/>
                    </a:ext>
                  </a:extLst>
                </p14:cNvPr>
                <p14:cNvContentPartPr/>
                <p14:nvPr/>
              </p14:nvContentPartPr>
              <p14:xfrm>
                <a:off x="2727690" y="2868366"/>
                <a:ext cx="151200" cy="15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2EA70E-508C-4FB1-BABC-661B2BD3D4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23370" y="2864046"/>
                  <a:ext cx="159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EBDB9F-2D87-44B0-8BC6-24836FE7A0FC}"/>
                    </a:ext>
                  </a:extLst>
                </p14:cNvPr>
                <p14:cNvContentPartPr/>
                <p14:nvPr/>
              </p14:nvContentPartPr>
              <p14:xfrm>
                <a:off x="2909490" y="3005166"/>
                <a:ext cx="102960" cy="13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EBDB9F-2D87-44B0-8BC6-24836FE7A0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05170" y="3000846"/>
                  <a:ext cx="1116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BF069C-A0BF-4F1F-8AE4-72A26C74DFAF}"/>
                  </a:ext>
                </a:extLst>
              </p14:cNvPr>
              <p14:cNvContentPartPr/>
              <p14:nvPr/>
            </p14:nvContentPartPr>
            <p14:xfrm>
              <a:off x="3262650" y="2807886"/>
              <a:ext cx="139320" cy="38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BF069C-A0BF-4F1F-8AE4-72A26C74DF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8330" y="2803566"/>
                <a:ext cx="14796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F05BB14-F747-4A10-8ECF-2F42D2E7F9D2}"/>
              </a:ext>
            </a:extLst>
          </p:cNvPr>
          <p:cNvGrpSpPr/>
          <p:nvPr/>
        </p:nvGrpSpPr>
        <p:grpSpPr>
          <a:xfrm>
            <a:off x="3609690" y="2924526"/>
            <a:ext cx="384120" cy="244800"/>
            <a:chOff x="3609690" y="2924526"/>
            <a:chExt cx="3841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CBC8E3-5141-4327-A5CF-77F86C2419E4}"/>
                    </a:ext>
                  </a:extLst>
                </p14:cNvPr>
                <p14:cNvContentPartPr/>
                <p14:nvPr/>
              </p14:nvContentPartPr>
              <p14:xfrm>
                <a:off x="3609690" y="2924526"/>
                <a:ext cx="216720" cy="19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CBC8E3-5141-4327-A5CF-77F86C2419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5370" y="2920206"/>
                  <a:ext cx="225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63F2C4-0F9B-4485-8CAB-5804CFF5F90A}"/>
                    </a:ext>
                  </a:extLst>
                </p14:cNvPr>
                <p14:cNvContentPartPr/>
                <p14:nvPr/>
              </p14:nvContentPartPr>
              <p14:xfrm>
                <a:off x="3870690" y="3065286"/>
                <a:ext cx="123120" cy="10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63F2C4-0F9B-4485-8CAB-5804CFF5F9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66370" y="3060966"/>
                  <a:ext cx="1317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4F30E8-6702-4AB0-B7BD-85530F5F8DCC}"/>
              </a:ext>
            </a:extLst>
          </p:cNvPr>
          <p:cNvGrpSpPr/>
          <p:nvPr/>
        </p:nvGrpSpPr>
        <p:grpSpPr>
          <a:xfrm>
            <a:off x="4184250" y="2853606"/>
            <a:ext cx="654840" cy="267120"/>
            <a:chOff x="4184250" y="2853606"/>
            <a:chExt cx="6548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73C34D-6BA9-47DE-A705-CBFCFED0F2BC}"/>
                    </a:ext>
                  </a:extLst>
                </p14:cNvPr>
                <p14:cNvContentPartPr/>
                <p14:nvPr/>
              </p14:nvContentPartPr>
              <p14:xfrm>
                <a:off x="4184250" y="2945766"/>
                <a:ext cx="100080" cy="12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73C34D-6BA9-47DE-A705-CBFCFED0F2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79930" y="2941446"/>
                  <a:ext cx="108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0DA5D8-C0CA-4C9F-A668-69BFEB9FEB7F}"/>
                    </a:ext>
                  </a:extLst>
                </p14:cNvPr>
                <p14:cNvContentPartPr/>
                <p14:nvPr/>
              </p14:nvContentPartPr>
              <p14:xfrm>
                <a:off x="4208730" y="3036486"/>
                <a:ext cx="81000" cy="56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0DA5D8-C0CA-4C9F-A668-69BFEB9FEB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04410" y="3032166"/>
                  <a:ext cx="8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155533-1A7C-4799-A8B6-85FEB4848C9E}"/>
                    </a:ext>
                  </a:extLst>
                </p14:cNvPr>
                <p14:cNvContentPartPr/>
                <p14:nvPr/>
              </p14:nvContentPartPr>
              <p14:xfrm>
                <a:off x="4441650" y="2922366"/>
                <a:ext cx="124920" cy="168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155533-1A7C-4799-A8B6-85FEB4848C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37330" y="2918046"/>
                  <a:ext cx="133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819434-5478-4560-BF9E-84DF81850139}"/>
                    </a:ext>
                  </a:extLst>
                </p14:cNvPr>
                <p14:cNvContentPartPr/>
                <p14:nvPr/>
              </p14:nvContentPartPr>
              <p14:xfrm>
                <a:off x="4620930" y="2853606"/>
                <a:ext cx="184680" cy="25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819434-5478-4560-BF9E-84DF818501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6610" y="2849286"/>
                  <a:ext cx="19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98662A-6305-40AF-88D1-F148B9899828}"/>
                    </a:ext>
                  </a:extLst>
                </p14:cNvPr>
                <p14:cNvContentPartPr/>
                <p14:nvPr/>
              </p14:nvContentPartPr>
              <p14:xfrm>
                <a:off x="4709490" y="2989686"/>
                <a:ext cx="129600" cy="13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98662A-6305-40AF-88D1-F148B98998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5170" y="2985366"/>
                  <a:ext cx="1382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A0F9FD-360F-4583-B713-B96346CE6886}"/>
              </a:ext>
            </a:extLst>
          </p:cNvPr>
          <p:cNvGrpSpPr/>
          <p:nvPr/>
        </p:nvGrpSpPr>
        <p:grpSpPr>
          <a:xfrm>
            <a:off x="5268570" y="2845326"/>
            <a:ext cx="951480" cy="364680"/>
            <a:chOff x="5268570" y="2845326"/>
            <a:chExt cx="951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6B106A-918E-48DF-A54D-22CD17338C8F}"/>
                    </a:ext>
                  </a:extLst>
                </p14:cNvPr>
                <p14:cNvContentPartPr/>
                <p14:nvPr/>
              </p14:nvContentPartPr>
              <p14:xfrm>
                <a:off x="5330490" y="2845326"/>
                <a:ext cx="110520" cy="36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6B106A-918E-48DF-A54D-22CD17338C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26170" y="2841006"/>
                  <a:ext cx="119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E2C5D2-8CA7-48E9-AAFC-5F3C40C429DF}"/>
                    </a:ext>
                  </a:extLst>
                </p14:cNvPr>
                <p14:cNvContentPartPr/>
                <p14:nvPr/>
              </p14:nvContentPartPr>
              <p14:xfrm>
                <a:off x="5268570" y="2999766"/>
                <a:ext cx="19332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E2C5D2-8CA7-48E9-AAFC-5F3C40C429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64250" y="2995446"/>
                  <a:ext cx="20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E5C002-4628-4A3C-9519-B47DC1A8364B}"/>
                    </a:ext>
                  </a:extLst>
                </p14:cNvPr>
                <p14:cNvContentPartPr/>
                <p14:nvPr/>
              </p14:nvContentPartPr>
              <p14:xfrm>
                <a:off x="5472690" y="2985726"/>
                <a:ext cx="170640" cy="105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E5C002-4628-4A3C-9519-B47DC1A836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68370" y="2981406"/>
                  <a:ext cx="17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DF14A2-951A-4675-9174-ED5263FF0896}"/>
                    </a:ext>
                  </a:extLst>
                </p14:cNvPr>
                <p14:cNvContentPartPr/>
                <p14:nvPr/>
              </p14:nvContentPartPr>
              <p14:xfrm>
                <a:off x="5858250" y="2991486"/>
                <a:ext cx="117720" cy="10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DF14A2-951A-4675-9174-ED5263FF089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53930" y="2987166"/>
                  <a:ext cx="126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E0D2AB-1A87-4197-8BCC-A3E82E9841B7}"/>
                    </a:ext>
                  </a:extLst>
                </p14:cNvPr>
                <p14:cNvContentPartPr/>
                <p14:nvPr/>
              </p14:nvContentPartPr>
              <p14:xfrm>
                <a:off x="6014130" y="2897166"/>
                <a:ext cx="94680" cy="21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E0D2AB-1A87-4197-8BCC-A3E82E9841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09810" y="2892846"/>
                  <a:ext cx="10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2097BA-C1C2-4A49-8351-13B2996A0E77}"/>
                    </a:ext>
                  </a:extLst>
                </p14:cNvPr>
                <p14:cNvContentPartPr/>
                <p14:nvPr/>
              </p14:nvContentPartPr>
              <p14:xfrm>
                <a:off x="5810370" y="3165006"/>
                <a:ext cx="40968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2097BA-C1C2-4A49-8351-13B2996A0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06050" y="3160686"/>
                  <a:ext cx="4183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08D22D-0DB7-437F-83A0-2B6F9A36DF73}"/>
              </a:ext>
            </a:extLst>
          </p:cNvPr>
          <p:cNvGrpSpPr/>
          <p:nvPr/>
        </p:nvGrpSpPr>
        <p:grpSpPr>
          <a:xfrm>
            <a:off x="6536130" y="2746326"/>
            <a:ext cx="1186560" cy="447840"/>
            <a:chOff x="6536130" y="2746326"/>
            <a:chExt cx="11865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C47FF7-F320-48D2-9A67-45E29B47A049}"/>
                    </a:ext>
                  </a:extLst>
                </p14:cNvPr>
                <p14:cNvContentPartPr/>
                <p14:nvPr/>
              </p14:nvContentPartPr>
              <p14:xfrm>
                <a:off x="6536130" y="2906526"/>
                <a:ext cx="41400" cy="19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C47FF7-F320-48D2-9A67-45E29B47A0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31810" y="2902206"/>
                  <a:ext cx="50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BE9193-A455-465C-8C8A-27383BD05A9A}"/>
                    </a:ext>
                  </a:extLst>
                </p14:cNvPr>
                <p14:cNvContentPartPr/>
                <p14:nvPr/>
              </p14:nvContentPartPr>
              <p14:xfrm>
                <a:off x="6699570" y="2897526"/>
                <a:ext cx="113760" cy="12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BE9193-A455-465C-8C8A-27383BD05A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5250" y="2893206"/>
                  <a:ext cx="12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AA42E2-72FA-49DC-9E4B-23BA921151FF}"/>
                    </a:ext>
                  </a:extLst>
                </p14:cNvPr>
                <p14:cNvContentPartPr/>
                <p14:nvPr/>
              </p14:nvContentPartPr>
              <p14:xfrm>
                <a:off x="6718650" y="3056646"/>
                <a:ext cx="94680" cy="1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AA42E2-72FA-49DC-9E4B-23BA921151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14330" y="3052326"/>
                  <a:ext cx="103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427964-E1B1-437D-AE76-45EE7146BC7E}"/>
                    </a:ext>
                  </a:extLst>
                </p14:cNvPr>
                <p14:cNvContentPartPr/>
                <p14:nvPr/>
              </p14:nvContentPartPr>
              <p14:xfrm>
                <a:off x="6909090" y="2963046"/>
                <a:ext cx="120240" cy="108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427964-E1B1-437D-AE76-45EE7146BC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04770" y="2958726"/>
                  <a:ext cx="12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C0F42C-E908-4911-8356-7D8021D34FF6}"/>
                    </a:ext>
                  </a:extLst>
                </p14:cNvPr>
                <p14:cNvContentPartPr/>
                <p14:nvPr/>
              </p14:nvContentPartPr>
              <p14:xfrm>
                <a:off x="7120770" y="2917326"/>
                <a:ext cx="96840" cy="10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C0F42C-E908-4911-8356-7D8021D34F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6450" y="2913006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BC61B9-0DB7-4179-BB58-FFC2CD3AEB18}"/>
                    </a:ext>
                  </a:extLst>
                </p14:cNvPr>
                <p14:cNvContentPartPr/>
                <p14:nvPr/>
              </p14:nvContentPartPr>
              <p14:xfrm>
                <a:off x="7120410" y="2889966"/>
                <a:ext cx="290520" cy="22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BC61B9-0DB7-4179-BB58-FFC2CD3AEB1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16090" y="2885646"/>
                  <a:ext cx="299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FB8E16-E31A-4F04-B390-D6583AFCD1FC}"/>
                    </a:ext>
                  </a:extLst>
                </p14:cNvPr>
                <p14:cNvContentPartPr/>
                <p14:nvPr/>
              </p14:nvContentPartPr>
              <p14:xfrm>
                <a:off x="7402290" y="2976726"/>
                <a:ext cx="119520" cy="11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FB8E16-E31A-4F04-B390-D6583AFCD1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97970" y="2972406"/>
                  <a:ext cx="128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875A31-86A6-47DB-9A70-C3E907FB82F7}"/>
                    </a:ext>
                  </a:extLst>
                </p14:cNvPr>
                <p14:cNvContentPartPr/>
                <p14:nvPr/>
              </p14:nvContentPartPr>
              <p14:xfrm>
                <a:off x="7585530" y="2746326"/>
                <a:ext cx="137160" cy="447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875A31-86A6-47DB-9A70-C3E907FB82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81210" y="2742006"/>
                  <a:ext cx="14580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23D581-4425-4875-BBA1-707EEE7D8623}"/>
              </a:ext>
            </a:extLst>
          </p:cNvPr>
          <p:cNvGrpSpPr/>
          <p:nvPr/>
        </p:nvGrpSpPr>
        <p:grpSpPr>
          <a:xfrm>
            <a:off x="8121570" y="2852886"/>
            <a:ext cx="139320" cy="194760"/>
            <a:chOff x="8121570" y="2852886"/>
            <a:chExt cx="13932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1C9C5D-6D51-4D72-A911-699E4B20045A}"/>
                    </a:ext>
                  </a:extLst>
                </p14:cNvPr>
                <p14:cNvContentPartPr/>
                <p14:nvPr/>
              </p14:nvContentPartPr>
              <p14:xfrm>
                <a:off x="8121570" y="2852886"/>
                <a:ext cx="118080" cy="129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1C9C5D-6D51-4D72-A911-699E4B2004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17250" y="2848566"/>
                  <a:ext cx="126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F0C3D3-2107-4880-ACF4-C7DDD1F4DF03}"/>
                    </a:ext>
                  </a:extLst>
                </p14:cNvPr>
                <p14:cNvContentPartPr/>
                <p14:nvPr/>
              </p14:nvContentPartPr>
              <p14:xfrm>
                <a:off x="8159010" y="3023166"/>
                <a:ext cx="101880" cy="2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F0C3D3-2107-4880-ACF4-C7DDD1F4DF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54690" y="3018846"/>
                  <a:ext cx="110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B18132-71DD-4DDA-ABC1-FE6C42833E27}"/>
                  </a:ext>
                </a:extLst>
              </p14:cNvPr>
              <p14:cNvContentPartPr/>
              <p14:nvPr/>
            </p14:nvContentPartPr>
            <p14:xfrm>
              <a:off x="8562930" y="2720046"/>
              <a:ext cx="116280" cy="64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B18132-71DD-4DDA-ABC1-FE6C42833E2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8610" y="2715726"/>
                <a:ext cx="124920" cy="64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878E87D-1781-4E66-9BCB-AD7FC43FB2AD}"/>
              </a:ext>
            </a:extLst>
          </p:cNvPr>
          <p:cNvGrpSpPr/>
          <p:nvPr/>
        </p:nvGrpSpPr>
        <p:grpSpPr>
          <a:xfrm>
            <a:off x="8741130" y="2611326"/>
            <a:ext cx="768960" cy="739080"/>
            <a:chOff x="8741130" y="2611326"/>
            <a:chExt cx="76896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A27727-EE21-49CB-A42D-AED2D48037D5}"/>
                    </a:ext>
                  </a:extLst>
                </p14:cNvPr>
                <p14:cNvContentPartPr/>
                <p14:nvPr/>
              </p14:nvContentPartPr>
              <p14:xfrm>
                <a:off x="8898810" y="2766126"/>
                <a:ext cx="38520" cy="195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A27727-EE21-49CB-A42D-AED2D48037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94490" y="2761806"/>
                  <a:ext cx="47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FA2E6D-B9D1-488E-AA40-042645950B74}"/>
                    </a:ext>
                  </a:extLst>
                </p14:cNvPr>
                <p14:cNvContentPartPr/>
                <p14:nvPr/>
              </p14:nvContentPartPr>
              <p14:xfrm>
                <a:off x="8741130" y="2972766"/>
                <a:ext cx="432000" cy="1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FA2E6D-B9D1-488E-AA40-042645950B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36810" y="2968446"/>
                  <a:ext cx="440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137763-F777-4526-B289-75A8EBF455D2}"/>
                    </a:ext>
                  </a:extLst>
                </p14:cNvPr>
                <p14:cNvContentPartPr/>
                <p14:nvPr/>
              </p14:nvContentPartPr>
              <p14:xfrm>
                <a:off x="8828970" y="3100566"/>
                <a:ext cx="145800" cy="164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137763-F777-4526-B289-75A8EBF455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24650" y="3096246"/>
                  <a:ext cx="154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ACF0D5-8792-43B6-A784-0D754C42BBD3}"/>
                    </a:ext>
                  </a:extLst>
                </p14:cNvPr>
                <p14:cNvContentPartPr/>
                <p14:nvPr/>
              </p14:nvContentPartPr>
              <p14:xfrm>
                <a:off x="9053250" y="3067446"/>
                <a:ext cx="118080" cy="19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ACF0D5-8792-43B6-A784-0D754C42BBD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48930" y="3063126"/>
                  <a:ext cx="126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411DCE-DD37-480F-844A-AC47617EC1F9}"/>
                    </a:ext>
                  </a:extLst>
                </p14:cNvPr>
                <p14:cNvContentPartPr/>
                <p14:nvPr/>
              </p14:nvContentPartPr>
              <p14:xfrm>
                <a:off x="9219210" y="2713926"/>
                <a:ext cx="134280" cy="636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411DCE-DD37-480F-844A-AC47617EC1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14890" y="2709606"/>
                  <a:ext cx="1429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DDF9C4-7BFD-457B-BDD6-8301A1B8B70E}"/>
                    </a:ext>
                  </a:extLst>
                </p14:cNvPr>
                <p14:cNvContentPartPr/>
                <p14:nvPr/>
              </p14:nvContentPartPr>
              <p14:xfrm>
                <a:off x="9395610" y="2611326"/>
                <a:ext cx="28800" cy="179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DDF9C4-7BFD-457B-BDD6-8301A1B8B7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91290" y="2607006"/>
                  <a:ext cx="3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26667E-813E-4C7D-9AC5-9D2C6DF30D4D}"/>
                    </a:ext>
                  </a:extLst>
                </p14:cNvPr>
                <p14:cNvContentPartPr/>
                <p14:nvPr/>
              </p14:nvContentPartPr>
              <p14:xfrm>
                <a:off x="9397410" y="2655966"/>
                <a:ext cx="11268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26667E-813E-4C7D-9AC5-9D2C6DF30D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93090" y="2651646"/>
                  <a:ext cx="1213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0C51C55-665B-457F-920B-79485800C702}"/>
              </a:ext>
            </a:extLst>
          </p:cNvPr>
          <p:cNvGrpSpPr/>
          <p:nvPr/>
        </p:nvGrpSpPr>
        <p:grpSpPr>
          <a:xfrm>
            <a:off x="10118130" y="2784846"/>
            <a:ext cx="1247760" cy="623520"/>
            <a:chOff x="10118130" y="2784846"/>
            <a:chExt cx="124776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64621F-3792-4E55-AD01-D4029BE5A727}"/>
                    </a:ext>
                  </a:extLst>
                </p14:cNvPr>
                <p14:cNvContentPartPr/>
                <p14:nvPr/>
              </p14:nvContentPartPr>
              <p14:xfrm>
                <a:off x="10118130" y="2950446"/>
                <a:ext cx="29160" cy="10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64621F-3792-4E55-AD01-D4029BE5A72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13810" y="2946126"/>
                  <a:ext cx="37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F0431C-7D16-4614-B263-8C41E92CD61E}"/>
                    </a:ext>
                  </a:extLst>
                </p14:cNvPr>
                <p14:cNvContentPartPr/>
                <p14:nvPr/>
              </p14:nvContentPartPr>
              <p14:xfrm>
                <a:off x="10118850" y="2877726"/>
                <a:ext cx="3600" cy="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F0431C-7D16-4614-B263-8C41E92CD61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14530" y="2873406"/>
                  <a:ext cx="12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8C41B4-07FF-4726-8EE0-09146D128E67}"/>
                    </a:ext>
                  </a:extLst>
                </p14:cNvPr>
                <p14:cNvContentPartPr/>
                <p14:nvPr/>
              </p14:nvContentPartPr>
              <p14:xfrm>
                <a:off x="10214970" y="2942886"/>
                <a:ext cx="85680" cy="9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8C41B4-07FF-4726-8EE0-09146D128E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0650" y="2938566"/>
                  <a:ext cx="94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868E32-48AB-4DE6-8F21-E13083C2BFB3}"/>
                    </a:ext>
                  </a:extLst>
                </p14:cNvPr>
                <p14:cNvContentPartPr/>
                <p14:nvPr/>
              </p14:nvContentPartPr>
              <p14:xfrm>
                <a:off x="10360410" y="2852166"/>
                <a:ext cx="267840" cy="171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868E32-48AB-4DE6-8F21-E13083C2BF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6090" y="2847846"/>
                  <a:ext cx="276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45EF9A-2793-44E9-93AD-FB2DDD36854D}"/>
                    </a:ext>
                  </a:extLst>
                </p14:cNvPr>
                <p14:cNvContentPartPr/>
                <p14:nvPr/>
              </p14:nvContentPartPr>
              <p14:xfrm>
                <a:off x="10650930" y="2931366"/>
                <a:ext cx="25920" cy="20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45EF9A-2793-44E9-93AD-FB2DDD3685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46610" y="2927046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7C762F-440A-4BB7-8AEC-62544D9D416B}"/>
                    </a:ext>
                  </a:extLst>
                </p14:cNvPr>
                <p14:cNvContentPartPr/>
                <p14:nvPr/>
              </p14:nvContentPartPr>
              <p14:xfrm>
                <a:off x="10631130" y="2915886"/>
                <a:ext cx="87480" cy="79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7C762F-440A-4BB7-8AEC-62544D9D41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26810" y="2911566"/>
                  <a:ext cx="96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BFE522-49CE-4FC8-BCDB-72FC885C222E}"/>
                    </a:ext>
                  </a:extLst>
                </p14:cNvPr>
                <p14:cNvContentPartPr/>
                <p14:nvPr/>
              </p14:nvContentPartPr>
              <p14:xfrm>
                <a:off x="10746330" y="2818686"/>
                <a:ext cx="493560" cy="173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BFE522-49CE-4FC8-BCDB-72FC885C22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42010" y="2814366"/>
                  <a:ext cx="502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634548-E723-4572-91F1-97FC8519D5DC}"/>
                    </a:ext>
                  </a:extLst>
                </p14:cNvPr>
                <p14:cNvContentPartPr/>
                <p14:nvPr/>
              </p14:nvContentPartPr>
              <p14:xfrm>
                <a:off x="11263650" y="2784846"/>
                <a:ext cx="102240" cy="258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634548-E723-4572-91F1-97FC8519D5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59330" y="2780526"/>
                  <a:ext cx="110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D6FF1B-5D40-4BEE-AC0B-59AD1AA02B4F}"/>
                    </a:ext>
                  </a:extLst>
                </p14:cNvPr>
                <p14:cNvContentPartPr/>
                <p14:nvPr/>
              </p14:nvContentPartPr>
              <p14:xfrm>
                <a:off x="10301370" y="3224406"/>
                <a:ext cx="272880" cy="183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D6FF1B-5D40-4BEE-AC0B-59AD1AA02B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97050" y="3220086"/>
                  <a:ext cx="281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9DDCB6-117C-4025-B229-B7F7D78922AE}"/>
                    </a:ext>
                  </a:extLst>
                </p14:cNvPr>
                <p14:cNvContentPartPr/>
                <p14:nvPr/>
              </p14:nvContentPartPr>
              <p14:xfrm>
                <a:off x="10620690" y="3258606"/>
                <a:ext cx="70560" cy="9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9DDCB6-117C-4025-B229-B7F7D78922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16370" y="3254286"/>
                  <a:ext cx="79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481A67-12C8-4170-9305-8909112DAE67}"/>
                    </a:ext>
                  </a:extLst>
                </p14:cNvPr>
                <p14:cNvContentPartPr/>
                <p14:nvPr/>
              </p14:nvContentPartPr>
              <p14:xfrm>
                <a:off x="10709970" y="3218646"/>
                <a:ext cx="102600" cy="170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481A67-12C8-4170-9305-8909112DAE6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05650" y="3214326"/>
                  <a:ext cx="1112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F451A4-FC83-491A-93B0-64BE2DBE8C16}"/>
              </a:ext>
            </a:extLst>
          </p:cNvPr>
          <p:cNvGrpSpPr/>
          <p:nvPr/>
        </p:nvGrpSpPr>
        <p:grpSpPr>
          <a:xfrm>
            <a:off x="10274370" y="3541206"/>
            <a:ext cx="1089720" cy="315720"/>
            <a:chOff x="10274370" y="3541206"/>
            <a:chExt cx="10897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B305C4-CF88-48C6-ACEF-CF62FADD074D}"/>
                    </a:ext>
                  </a:extLst>
                </p14:cNvPr>
                <p14:cNvContentPartPr/>
                <p14:nvPr/>
              </p14:nvContentPartPr>
              <p14:xfrm>
                <a:off x="10274370" y="3541206"/>
                <a:ext cx="210240" cy="315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B305C4-CF88-48C6-ACEF-CF62FADD07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70050" y="3536886"/>
                  <a:ext cx="218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ACDB22-40A2-49F0-820A-D148474D07EC}"/>
                    </a:ext>
                  </a:extLst>
                </p14:cNvPr>
                <p14:cNvContentPartPr/>
                <p14:nvPr/>
              </p14:nvContentPartPr>
              <p14:xfrm>
                <a:off x="10464810" y="3696006"/>
                <a:ext cx="74880" cy="66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ACDB22-40A2-49F0-820A-D148474D07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60490" y="3691686"/>
                  <a:ext cx="83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F5C8C8-056B-47A2-8092-85D13EEA7203}"/>
                    </a:ext>
                  </a:extLst>
                </p14:cNvPr>
                <p14:cNvContentPartPr/>
                <p14:nvPr/>
              </p14:nvContentPartPr>
              <p14:xfrm>
                <a:off x="10594410" y="3653886"/>
                <a:ext cx="196920" cy="9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F5C8C8-056B-47A2-8092-85D13EEA72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90090" y="3649566"/>
                  <a:ext cx="205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B9BFC4-FEDA-41E1-A688-4A88AE2C975D}"/>
                    </a:ext>
                  </a:extLst>
                </p14:cNvPr>
                <p14:cNvContentPartPr/>
                <p14:nvPr/>
              </p14:nvContentPartPr>
              <p14:xfrm>
                <a:off x="10766490" y="3608166"/>
                <a:ext cx="70920" cy="165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B9BFC4-FEDA-41E1-A688-4A88AE2C97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62170" y="3603846"/>
                  <a:ext cx="79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FD8EEB-37B8-4F02-A5E0-14DC183ACA01}"/>
                    </a:ext>
                  </a:extLst>
                </p14:cNvPr>
                <p14:cNvContentPartPr/>
                <p14:nvPr/>
              </p14:nvContentPartPr>
              <p14:xfrm>
                <a:off x="10886730" y="3577206"/>
                <a:ext cx="20880" cy="147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FD8EEB-37B8-4F02-A5E0-14DC183ACA0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82410" y="3572886"/>
                  <a:ext cx="2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4D73D6-DF6B-4899-92B7-CC1E6AC3A7FD}"/>
                    </a:ext>
                  </a:extLst>
                </p14:cNvPr>
                <p14:cNvContentPartPr/>
                <p14:nvPr/>
              </p14:nvContentPartPr>
              <p14:xfrm>
                <a:off x="10985010" y="3625086"/>
                <a:ext cx="174960" cy="10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4D73D6-DF6B-4899-92B7-CC1E6AC3A7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80690" y="3620766"/>
                  <a:ext cx="183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FCAB73-16FC-44E0-AC47-541D64531442}"/>
                    </a:ext>
                  </a:extLst>
                </p14:cNvPr>
                <p14:cNvContentPartPr/>
                <p14:nvPr/>
              </p14:nvContentPartPr>
              <p14:xfrm>
                <a:off x="11191290" y="3644886"/>
                <a:ext cx="172800" cy="11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FCAB73-16FC-44E0-AC47-541D645314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86970" y="3640566"/>
                  <a:ext cx="1814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7896263-3FE6-4663-884E-BB1E3AA8BAB1}"/>
              </a:ext>
            </a:extLst>
          </p:cNvPr>
          <p:cNvGrpSpPr/>
          <p:nvPr/>
        </p:nvGrpSpPr>
        <p:grpSpPr>
          <a:xfrm>
            <a:off x="487410" y="2760366"/>
            <a:ext cx="1087200" cy="386640"/>
            <a:chOff x="487410" y="2760366"/>
            <a:chExt cx="108720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51A32B-33D1-4CA7-B8DA-72F33AD26DB5}"/>
                    </a:ext>
                  </a:extLst>
                </p14:cNvPr>
                <p14:cNvContentPartPr/>
                <p14:nvPr/>
              </p14:nvContentPartPr>
              <p14:xfrm>
                <a:off x="487410" y="2804646"/>
                <a:ext cx="58680" cy="28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51A32B-33D1-4CA7-B8DA-72F33AD26D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090" y="2800326"/>
                  <a:ext cx="67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33BBAB-C422-4C5E-B279-84F68511ACC7}"/>
                    </a:ext>
                  </a:extLst>
                </p14:cNvPr>
                <p14:cNvContentPartPr/>
                <p14:nvPr/>
              </p14:nvContentPartPr>
              <p14:xfrm>
                <a:off x="514410" y="2810046"/>
                <a:ext cx="111240" cy="118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33BBAB-C422-4C5E-B279-84F68511AC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0090" y="2805726"/>
                  <a:ext cx="119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E7FEF1-96C7-4D30-AC91-36A759103F61}"/>
                    </a:ext>
                  </a:extLst>
                </p14:cNvPr>
                <p14:cNvContentPartPr/>
                <p14:nvPr/>
              </p14:nvContentPartPr>
              <p14:xfrm>
                <a:off x="667050" y="2920206"/>
                <a:ext cx="100080" cy="95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E7FEF1-96C7-4D30-AC91-36A759103F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2730" y="2915886"/>
                  <a:ext cx="108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F63FFF-7618-47E6-ADA0-2444977F6EA1}"/>
                    </a:ext>
                  </a:extLst>
                </p14:cNvPr>
                <p14:cNvContentPartPr/>
                <p14:nvPr/>
              </p14:nvContentPartPr>
              <p14:xfrm>
                <a:off x="853530" y="2760366"/>
                <a:ext cx="112320" cy="386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F63FFF-7618-47E6-ADA0-2444977F6EA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9210" y="2756046"/>
                  <a:ext cx="1209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3DD635F-D102-4DAE-99ED-68532B51A2C4}"/>
                    </a:ext>
                  </a:extLst>
                </p14:cNvPr>
                <p14:cNvContentPartPr/>
                <p14:nvPr/>
              </p14:nvContentPartPr>
              <p14:xfrm>
                <a:off x="1025970" y="2895366"/>
                <a:ext cx="148680" cy="127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3DD635F-D102-4DAE-99ED-68532B51A2C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1650" y="2891046"/>
                  <a:ext cx="157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74DDCC-80B1-4FF0-879B-B1CB5D024389}"/>
                    </a:ext>
                  </a:extLst>
                </p14:cNvPr>
                <p14:cNvContentPartPr/>
                <p14:nvPr/>
              </p14:nvContentPartPr>
              <p14:xfrm>
                <a:off x="1082130" y="2873766"/>
                <a:ext cx="223560" cy="165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74DDCC-80B1-4FF0-879B-B1CB5D0243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7810" y="2869446"/>
                  <a:ext cx="23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A85D99-9E62-47D1-9B2A-7C4D4A2CA56F}"/>
                    </a:ext>
                  </a:extLst>
                </p14:cNvPr>
                <p14:cNvContentPartPr/>
                <p14:nvPr/>
              </p14:nvContentPartPr>
              <p14:xfrm>
                <a:off x="1243770" y="2895726"/>
                <a:ext cx="330840" cy="13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A85D99-9E62-47D1-9B2A-7C4D4A2CA5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39450" y="2891406"/>
                  <a:ext cx="33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AB549D3-74F4-46BA-900A-6614D94E5FA0}"/>
                    </a:ext>
                  </a:extLst>
                </p14:cNvPr>
                <p14:cNvContentPartPr/>
                <p14:nvPr/>
              </p14:nvContentPartPr>
              <p14:xfrm>
                <a:off x="1499730" y="2847846"/>
                <a:ext cx="38160" cy="2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AB549D3-74F4-46BA-900A-6614D94E5F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95410" y="2843526"/>
                  <a:ext cx="46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492DCB-25D2-4D6F-82FB-2A8C2769C6F4}"/>
              </a:ext>
            </a:extLst>
          </p:cNvPr>
          <p:cNvGrpSpPr/>
          <p:nvPr/>
        </p:nvGrpSpPr>
        <p:grpSpPr>
          <a:xfrm>
            <a:off x="1727250" y="2685486"/>
            <a:ext cx="815760" cy="441000"/>
            <a:chOff x="1727250" y="2685486"/>
            <a:chExt cx="81576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444C79-8F58-48CA-88EC-27E9B22FCDF2}"/>
                    </a:ext>
                  </a:extLst>
                </p14:cNvPr>
                <p14:cNvContentPartPr/>
                <p14:nvPr/>
              </p14:nvContentPartPr>
              <p14:xfrm>
                <a:off x="2325930" y="2963766"/>
                <a:ext cx="12168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444C79-8F58-48CA-88EC-27E9B22FCDF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21610" y="2959446"/>
                  <a:ext cx="130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A9AE9C-EEF0-4714-AA89-64B70F4736D8}"/>
                    </a:ext>
                  </a:extLst>
                </p14:cNvPr>
                <p14:cNvContentPartPr/>
                <p14:nvPr/>
              </p14:nvContentPartPr>
              <p14:xfrm>
                <a:off x="2347530" y="3037206"/>
                <a:ext cx="99360" cy="1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A9AE9C-EEF0-4714-AA89-64B70F4736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43210" y="3032886"/>
                  <a:ext cx="10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ADEB1C-A739-4E28-B3F7-EC2D1782679E}"/>
                    </a:ext>
                  </a:extLst>
                </p14:cNvPr>
                <p14:cNvContentPartPr/>
                <p14:nvPr/>
              </p14:nvContentPartPr>
              <p14:xfrm>
                <a:off x="1727250" y="2898246"/>
                <a:ext cx="106200" cy="11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ADEB1C-A739-4E28-B3F7-EC2D178267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22930" y="2893926"/>
                  <a:ext cx="11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8B2344-6B7E-4ABE-A6B5-6961761EB88B}"/>
                    </a:ext>
                  </a:extLst>
                </p14:cNvPr>
                <p14:cNvContentPartPr/>
                <p14:nvPr/>
              </p14:nvContentPartPr>
              <p14:xfrm>
                <a:off x="1872690" y="2908686"/>
                <a:ext cx="158760" cy="217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8B2344-6B7E-4ABE-A6B5-6961761EB8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68370" y="2904366"/>
                  <a:ext cx="167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39D93F-A6A9-4526-B6E6-E5FA83A16431}"/>
                    </a:ext>
                  </a:extLst>
                </p14:cNvPr>
                <p14:cNvContentPartPr/>
                <p14:nvPr/>
              </p14:nvContentPartPr>
              <p14:xfrm>
                <a:off x="1973490" y="2909406"/>
                <a:ext cx="65520" cy="7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39D93F-A6A9-4526-B6E6-E5FA83A164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69170" y="2905086"/>
                  <a:ext cx="7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A9BF8B-4E74-4A8C-97D6-A73AA511DA5C}"/>
                    </a:ext>
                  </a:extLst>
                </p14:cNvPr>
                <p14:cNvContentPartPr/>
                <p14:nvPr/>
              </p14:nvContentPartPr>
              <p14:xfrm>
                <a:off x="2048370" y="2824446"/>
                <a:ext cx="270000" cy="184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A9BF8B-4E74-4A8C-97D6-A73AA511DA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44050" y="2820126"/>
                  <a:ext cx="278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9869670-CB64-44C8-843D-17FA5E58F466}"/>
                    </a:ext>
                  </a:extLst>
                </p14:cNvPr>
                <p14:cNvContentPartPr/>
                <p14:nvPr/>
              </p14:nvContentPartPr>
              <p14:xfrm>
                <a:off x="2306850" y="2892126"/>
                <a:ext cx="54360" cy="77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9869670-CB64-44C8-843D-17FA5E58F46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02530" y="2887806"/>
                  <a:ext cx="63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D83435-4E5D-49DB-99D1-E848909FDB0C}"/>
                    </a:ext>
                  </a:extLst>
                </p14:cNvPr>
                <p14:cNvContentPartPr/>
                <p14:nvPr/>
              </p14:nvContentPartPr>
              <p14:xfrm>
                <a:off x="2388930" y="2819406"/>
                <a:ext cx="65880" cy="11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D83435-4E5D-49DB-99D1-E848909FDB0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84610" y="2815086"/>
                  <a:ext cx="7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7F62DE-7123-4FDA-BFC3-DC2BC47C0E21}"/>
                    </a:ext>
                  </a:extLst>
                </p14:cNvPr>
                <p14:cNvContentPartPr/>
                <p14:nvPr/>
              </p14:nvContentPartPr>
              <p14:xfrm>
                <a:off x="2424930" y="2685486"/>
                <a:ext cx="118080" cy="37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7F62DE-7123-4FDA-BFC3-DC2BC47C0E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20610" y="2681166"/>
                  <a:ext cx="12672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BB75F70-F4FE-43DA-A34C-426E43A7BA51}"/>
              </a:ext>
            </a:extLst>
          </p:cNvPr>
          <p:cNvGrpSpPr/>
          <p:nvPr/>
        </p:nvGrpSpPr>
        <p:grpSpPr>
          <a:xfrm>
            <a:off x="2180130" y="3669006"/>
            <a:ext cx="440640" cy="268920"/>
            <a:chOff x="2180130" y="3669006"/>
            <a:chExt cx="4406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6E7FDF6-CC25-4581-A31F-CB414BF0F96D}"/>
                    </a:ext>
                  </a:extLst>
                </p14:cNvPr>
                <p14:cNvContentPartPr/>
                <p14:nvPr/>
              </p14:nvContentPartPr>
              <p14:xfrm>
                <a:off x="2180130" y="3749646"/>
                <a:ext cx="131760" cy="18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6E7FDF6-CC25-4581-A31F-CB414BF0F9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75810" y="3745326"/>
                  <a:ext cx="14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1A4ACC-E545-4F65-BD7C-0B0FF1944296}"/>
                    </a:ext>
                  </a:extLst>
                </p14:cNvPr>
                <p14:cNvContentPartPr/>
                <p14:nvPr/>
              </p14:nvContentPartPr>
              <p14:xfrm>
                <a:off x="2342130" y="3792846"/>
                <a:ext cx="115920" cy="12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1A4ACC-E545-4F65-BD7C-0B0FF194429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37810" y="3788526"/>
                  <a:ext cx="12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07186B-D978-4C33-800C-6C0D4C07B0A5}"/>
                    </a:ext>
                  </a:extLst>
                </p14:cNvPr>
                <p14:cNvContentPartPr/>
                <p14:nvPr/>
              </p14:nvContentPartPr>
              <p14:xfrm>
                <a:off x="2467050" y="3669006"/>
                <a:ext cx="153720" cy="251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07186B-D978-4C33-800C-6C0D4C07B0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62730" y="3664686"/>
                  <a:ext cx="16236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18BC0F6-5424-4C6F-9494-AC6F8A189190}"/>
                  </a:ext>
                </a:extLst>
              </p14:cNvPr>
              <p14:cNvContentPartPr/>
              <p14:nvPr/>
            </p14:nvContentPartPr>
            <p14:xfrm>
              <a:off x="3020730" y="3669366"/>
              <a:ext cx="159480" cy="253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18BC0F6-5424-4C6F-9494-AC6F8A18919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016410" y="3665046"/>
                <a:ext cx="168120" cy="26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F891DD8-42DB-4FF0-B22A-D79F4C54D39C}"/>
              </a:ext>
            </a:extLst>
          </p:cNvPr>
          <p:cNvGrpSpPr/>
          <p:nvPr/>
        </p:nvGrpSpPr>
        <p:grpSpPr>
          <a:xfrm>
            <a:off x="3291810" y="3560646"/>
            <a:ext cx="680040" cy="461520"/>
            <a:chOff x="3291810" y="3560646"/>
            <a:chExt cx="68004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DD431F-AABC-4025-A497-BA1C87C35211}"/>
                    </a:ext>
                  </a:extLst>
                </p14:cNvPr>
                <p14:cNvContentPartPr/>
                <p14:nvPr/>
              </p14:nvContentPartPr>
              <p14:xfrm>
                <a:off x="3306570" y="3792486"/>
                <a:ext cx="9792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DD431F-AABC-4025-A497-BA1C87C3521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02250" y="3788166"/>
                  <a:ext cx="106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DB0396C-CD3E-4322-87A1-788E4966E082}"/>
                    </a:ext>
                  </a:extLst>
                </p14:cNvPr>
                <p14:cNvContentPartPr/>
                <p14:nvPr/>
              </p14:nvContentPartPr>
              <p14:xfrm>
                <a:off x="3291810" y="3854766"/>
                <a:ext cx="115920" cy="1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DB0396C-CD3E-4322-87A1-788E4966E0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87490" y="3850446"/>
                  <a:ext cx="124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B0DF8A5-6BED-4C4A-8592-4B977CEBC197}"/>
                    </a:ext>
                  </a:extLst>
                </p14:cNvPr>
                <p14:cNvContentPartPr/>
                <p14:nvPr/>
              </p14:nvContentPartPr>
              <p14:xfrm>
                <a:off x="3678450" y="3560646"/>
                <a:ext cx="150120" cy="14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B0DF8A5-6BED-4C4A-8592-4B977CEBC1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74130" y="3556326"/>
                  <a:ext cx="158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B6AD58-FF3E-420A-BCC5-16C9A97F19DE}"/>
                    </a:ext>
                  </a:extLst>
                </p14:cNvPr>
                <p14:cNvContentPartPr/>
                <p14:nvPr/>
              </p14:nvContentPartPr>
              <p14:xfrm>
                <a:off x="3554970" y="3806886"/>
                <a:ext cx="416880" cy="36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B6AD58-FF3E-420A-BCC5-16C9A97F19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50650" y="3802566"/>
                  <a:ext cx="425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1639F4E-7DE5-4775-A1E9-C0612275CDB4}"/>
                    </a:ext>
                  </a:extLst>
                </p14:cNvPr>
                <p14:cNvContentPartPr/>
                <p14:nvPr/>
              </p14:nvContentPartPr>
              <p14:xfrm>
                <a:off x="3777810" y="3891846"/>
                <a:ext cx="124920" cy="130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1639F4E-7DE5-4775-A1E9-C0612275CDB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73490" y="3887166"/>
                  <a:ext cx="133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C286864-7275-49ED-8F92-AFD69AC86A73}"/>
              </a:ext>
            </a:extLst>
          </p:cNvPr>
          <p:cNvGrpSpPr/>
          <p:nvPr/>
        </p:nvGrpSpPr>
        <p:grpSpPr>
          <a:xfrm>
            <a:off x="4679970" y="3663246"/>
            <a:ext cx="300600" cy="232200"/>
            <a:chOff x="4679970" y="3663246"/>
            <a:chExt cx="3006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43E4B3-25AF-4BE3-820F-37C636AE094A}"/>
                    </a:ext>
                  </a:extLst>
                </p14:cNvPr>
                <p14:cNvContentPartPr/>
                <p14:nvPr/>
              </p14:nvContentPartPr>
              <p14:xfrm>
                <a:off x="4679970" y="3743526"/>
                <a:ext cx="20916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43E4B3-25AF-4BE3-820F-37C636AE09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75650" y="3739206"/>
                  <a:ext cx="217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08B522-C153-45EA-8A90-BDB2C7F4E061}"/>
                    </a:ext>
                  </a:extLst>
                </p14:cNvPr>
                <p14:cNvContentPartPr/>
                <p14:nvPr/>
              </p14:nvContentPartPr>
              <p14:xfrm>
                <a:off x="4717410" y="3810486"/>
                <a:ext cx="204480" cy="2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08B522-C153-45EA-8A90-BDB2C7F4E0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13090" y="3806166"/>
                  <a:ext cx="21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796BDD3-4931-44CD-BA8B-AA2DFBE4B4BE}"/>
                    </a:ext>
                  </a:extLst>
                </p14:cNvPr>
                <p14:cNvContentPartPr/>
                <p14:nvPr/>
              </p14:nvContentPartPr>
              <p14:xfrm>
                <a:off x="4766370" y="3663246"/>
                <a:ext cx="214200" cy="232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796BDD3-4931-44CD-BA8B-AA2DFBE4B4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62050" y="3658926"/>
                  <a:ext cx="22284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8E57C9D-27A8-4497-9865-1FA36183679A}"/>
              </a:ext>
            </a:extLst>
          </p:cNvPr>
          <p:cNvGrpSpPr/>
          <p:nvPr/>
        </p:nvGrpSpPr>
        <p:grpSpPr>
          <a:xfrm>
            <a:off x="5415090" y="3514206"/>
            <a:ext cx="833760" cy="487440"/>
            <a:chOff x="5415090" y="3514206"/>
            <a:chExt cx="8337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13D627-1E0F-47B6-A299-8CC3ECB6369B}"/>
                    </a:ext>
                  </a:extLst>
                </p14:cNvPr>
                <p14:cNvContentPartPr/>
                <p14:nvPr/>
              </p14:nvContentPartPr>
              <p14:xfrm>
                <a:off x="5612010" y="3514206"/>
                <a:ext cx="39240" cy="225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13D627-1E0F-47B6-A299-8CC3ECB636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07690" y="3509886"/>
                  <a:ext cx="47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1994D8-8038-4CF3-BDB5-B89431069D99}"/>
                    </a:ext>
                  </a:extLst>
                </p14:cNvPr>
                <p14:cNvContentPartPr/>
                <p14:nvPr/>
              </p14:nvContentPartPr>
              <p14:xfrm>
                <a:off x="5415090" y="3727326"/>
                <a:ext cx="516600" cy="29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1994D8-8038-4CF3-BDB5-B89431069D9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10770" y="3723006"/>
                  <a:ext cx="525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55BADC-3296-46CC-951F-7DAD319ED7A6}"/>
                    </a:ext>
                  </a:extLst>
                </p14:cNvPr>
                <p14:cNvContentPartPr/>
                <p14:nvPr/>
              </p14:nvContentPartPr>
              <p14:xfrm>
                <a:off x="5548650" y="3815166"/>
                <a:ext cx="137880" cy="186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55BADC-3296-46CC-951F-7DAD319ED7A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44330" y="3810846"/>
                  <a:ext cx="14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F84309-3025-45D5-956A-3550312A15CD}"/>
                    </a:ext>
                  </a:extLst>
                </p14:cNvPr>
                <p14:cNvContentPartPr/>
                <p14:nvPr/>
              </p14:nvContentPartPr>
              <p14:xfrm>
                <a:off x="5735130" y="3811566"/>
                <a:ext cx="124560" cy="18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F84309-3025-45D5-956A-3550312A15C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30810" y="3807246"/>
                  <a:ext cx="133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8A954D4-E2A5-466C-B750-CE8A2756BAB4}"/>
                    </a:ext>
                  </a:extLst>
                </p14:cNvPr>
                <p14:cNvContentPartPr/>
                <p14:nvPr/>
              </p14:nvContentPartPr>
              <p14:xfrm>
                <a:off x="6106290" y="3689886"/>
                <a:ext cx="123120" cy="1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8A954D4-E2A5-466C-B750-CE8A2756BA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01970" y="3685566"/>
                  <a:ext cx="131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7281C1-6558-4AED-855E-4B6B7C7EBF95}"/>
                    </a:ext>
                  </a:extLst>
                </p14:cNvPr>
                <p14:cNvContentPartPr/>
                <p14:nvPr/>
              </p14:nvContentPartPr>
              <p14:xfrm>
                <a:off x="6145530" y="3764046"/>
                <a:ext cx="10332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7281C1-6558-4AED-855E-4B6B7C7EBF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41210" y="3759726"/>
                  <a:ext cx="11196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92167F-01EB-4822-B67E-2E6DD81B9004}"/>
              </a:ext>
            </a:extLst>
          </p:cNvPr>
          <p:cNvGrpSpPr/>
          <p:nvPr/>
        </p:nvGrpSpPr>
        <p:grpSpPr>
          <a:xfrm>
            <a:off x="6441090" y="3558126"/>
            <a:ext cx="378720" cy="408600"/>
            <a:chOff x="6441090" y="3558126"/>
            <a:chExt cx="3787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58ECC13-4707-4B81-B9DC-E18BBE4A21F4}"/>
                    </a:ext>
                  </a:extLst>
                </p14:cNvPr>
                <p14:cNvContentPartPr/>
                <p14:nvPr/>
              </p14:nvContentPartPr>
              <p14:xfrm>
                <a:off x="6541890" y="3558126"/>
                <a:ext cx="46080" cy="18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58ECC13-4707-4B81-B9DC-E18BBE4A21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37570" y="3553806"/>
                  <a:ext cx="54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D5379B-27E6-441A-A67C-BE1982D683EE}"/>
                    </a:ext>
                  </a:extLst>
                </p14:cNvPr>
                <p14:cNvContentPartPr/>
                <p14:nvPr/>
              </p14:nvContentPartPr>
              <p14:xfrm>
                <a:off x="6441090" y="3729846"/>
                <a:ext cx="359640" cy="30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D5379B-27E6-441A-A67C-BE1982D683E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36770" y="3725526"/>
                  <a:ext cx="368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CF1D11D-BA35-4418-9EEC-C3FE1801A64C}"/>
                    </a:ext>
                  </a:extLst>
                </p14:cNvPr>
                <p14:cNvContentPartPr/>
                <p14:nvPr/>
              </p14:nvContentPartPr>
              <p14:xfrm>
                <a:off x="6616050" y="3817326"/>
                <a:ext cx="203760" cy="149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CF1D11D-BA35-4418-9EEC-C3FE1801A6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11730" y="3813006"/>
                  <a:ext cx="2124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3AC4F0F-7EBD-4060-ABED-D9C99D115B00}"/>
              </a:ext>
            </a:extLst>
          </p:cNvPr>
          <p:cNvGrpSpPr/>
          <p:nvPr/>
        </p:nvGrpSpPr>
        <p:grpSpPr>
          <a:xfrm>
            <a:off x="2310450" y="4428966"/>
            <a:ext cx="451440" cy="262800"/>
            <a:chOff x="2310450" y="4428966"/>
            <a:chExt cx="45144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C86948-DFEC-4E22-92CE-928BB80632AF}"/>
                    </a:ext>
                  </a:extLst>
                </p14:cNvPr>
                <p14:cNvContentPartPr/>
                <p14:nvPr/>
              </p14:nvContentPartPr>
              <p14:xfrm>
                <a:off x="2310450" y="4480446"/>
                <a:ext cx="150480" cy="19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C86948-DFEC-4E22-92CE-928BB80632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06130" y="4476126"/>
                  <a:ext cx="159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90C3F3-4351-437B-BB1E-66D8BF5713B6}"/>
                    </a:ext>
                  </a:extLst>
                </p14:cNvPr>
                <p14:cNvContentPartPr/>
                <p14:nvPr/>
              </p14:nvContentPartPr>
              <p14:xfrm>
                <a:off x="2500170" y="4526886"/>
                <a:ext cx="96120" cy="138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90C3F3-4351-437B-BB1E-66D8BF5713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95850" y="4522566"/>
                  <a:ext cx="104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6224066-D84E-4804-8F86-7EA117C7D8CC}"/>
                    </a:ext>
                  </a:extLst>
                </p14:cNvPr>
                <p14:cNvContentPartPr/>
                <p14:nvPr/>
              </p14:nvContentPartPr>
              <p14:xfrm>
                <a:off x="2600970" y="4428966"/>
                <a:ext cx="160920" cy="26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6224066-D84E-4804-8F86-7EA117C7D8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96650" y="4424646"/>
                  <a:ext cx="16956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3F62265-B598-468E-BC15-D5538ACB9312}"/>
              </a:ext>
            </a:extLst>
          </p:cNvPr>
          <p:cNvGrpSpPr/>
          <p:nvPr/>
        </p:nvGrpSpPr>
        <p:grpSpPr>
          <a:xfrm>
            <a:off x="3280650" y="4438686"/>
            <a:ext cx="364680" cy="268920"/>
            <a:chOff x="3280650" y="4438686"/>
            <a:chExt cx="3646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A17731-4121-4E01-8252-162A47505F8A}"/>
                    </a:ext>
                  </a:extLst>
                </p14:cNvPr>
                <p14:cNvContentPartPr/>
                <p14:nvPr/>
              </p14:nvContentPartPr>
              <p14:xfrm>
                <a:off x="3280650" y="4438686"/>
                <a:ext cx="59400" cy="268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A17731-4121-4E01-8252-162A47505F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76330" y="4434366"/>
                  <a:ext cx="68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67C6E4-2529-441D-A356-7DB73FF3DE82}"/>
                    </a:ext>
                  </a:extLst>
                </p14:cNvPr>
                <p14:cNvContentPartPr/>
                <p14:nvPr/>
              </p14:nvContentPartPr>
              <p14:xfrm>
                <a:off x="3287490" y="4514646"/>
                <a:ext cx="297000" cy="15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67C6E4-2529-441D-A356-7DB73FF3DE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83170" y="4510326"/>
                  <a:ext cx="305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A90EEC-E821-42E0-AB83-F52E4D40C6C7}"/>
                    </a:ext>
                  </a:extLst>
                </p14:cNvPr>
                <p14:cNvContentPartPr/>
                <p14:nvPr/>
              </p14:nvContentPartPr>
              <p14:xfrm>
                <a:off x="3539490" y="4578726"/>
                <a:ext cx="105840" cy="38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A90EEC-E821-42E0-AB83-F52E4D40C6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35170" y="4574406"/>
                  <a:ext cx="1144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BA5F98F-07A6-4F3B-82F2-5BA7AEB44F66}"/>
              </a:ext>
            </a:extLst>
          </p:cNvPr>
          <p:cNvGrpSpPr/>
          <p:nvPr/>
        </p:nvGrpSpPr>
        <p:grpSpPr>
          <a:xfrm>
            <a:off x="3832170" y="4344006"/>
            <a:ext cx="900360" cy="407880"/>
            <a:chOff x="3832170" y="4344006"/>
            <a:chExt cx="9003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3938BF-0702-4155-B8BB-34EC50F840E9}"/>
                    </a:ext>
                  </a:extLst>
                </p14:cNvPr>
                <p14:cNvContentPartPr/>
                <p14:nvPr/>
              </p14:nvContentPartPr>
              <p14:xfrm>
                <a:off x="3832170" y="4400166"/>
                <a:ext cx="175320" cy="253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3938BF-0702-4155-B8BB-34EC50F840E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27850" y="4395846"/>
                  <a:ext cx="183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52D381-9C2B-4FBF-8552-E27F2B42D253}"/>
                    </a:ext>
                  </a:extLst>
                </p14:cNvPr>
                <p14:cNvContentPartPr/>
                <p14:nvPr/>
              </p14:nvContentPartPr>
              <p14:xfrm>
                <a:off x="4019370" y="4559646"/>
                <a:ext cx="110160" cy="87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52D381-9C2B-4FBF-8552-E27F2B42D25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15050" y="4555326"/>
                  <a:ext cx="118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0308B8-916B-48F1-A8BC-EB00A3369C7B}"/>
                    </a:ext>
                  </a:extLst>
                </p14:cNvPr>
                <p14:cNvContentPartPr/>
                <p14:nvPr/>
              </p14:nvContentPartPr>
              <p14:xfrm>
                <a:off x="4226010" y="4373886"/>
                <a:ext cx="91440" cy="296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0308B8-916B-48F1-A8BC-EB00A3369C7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21690" y="4369566"/>
                  <a:ext cx="100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3F9C4D-2FCC-42B1-90DB-6789E9E7677D}"/>
                    </a:ext>
                  </a:extLst>
                </p14:cNvPr>
                <p14:cNvContentPartPr/>
                <p14:nvPr/>
              </p14:nvContentPartPr>
              <p14:xfrm>
                <a:off x="4346250" y="4344006"/>
                <a:ext cx="223560" cy="177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3F9C4D-2FCC-42B1-90DB-6789E9E7677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41930" y="4339686"/>
                  <a:ext cx="23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DDFB48-38A4-4CFE-A464-37E42CB41EF0}"/>
                    </a:ext>
                  </a:extLst>
                </p14:cNvPr>
                <p14:cNvContentPartPr/>
                <p14:nvPr/>
              </p14:nvContentPartPr>
              <p14:xfrm>
                <a:off x="4430850" y="4525086"/>
                <a:ext cx="142200" cy="226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DDFB48-38A4-4CFE-A464-37E42CB41E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26530" y="4520766"/>
                  <a:ext cx="150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48E7729-8EF4-490D-8D1C-02AC7B176FC4}"/>
                    </a:ext>
                  </a:extLst>
                </p14:cNvPr>
                <p14:cNvContentPartPr/>
                <p14:nvPr/>
              </p14:nvContentPartPr>
              <p14:xfrm>
                <a:off x="4616970" y="4378566"/>
                <a:ext cx="115560" cy="34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48E7729-8EF4-490D-8D1C-02AC7B176F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12650" y="4374246"/>
                  <a:ext cx="12420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E119414-0526-4D47-9B24-2F0CAEA3B515}"/>
              </a:ext>
            </a:extLst>
          </p:cNvPr>
          <p:cNvGrpSpPr/>
          <p:nvPr/>
        </p:nvGrpSpPr>
        <p:grpSpPr>
          <a:xfrm>
            <a:off x="5062650" y="4463526"/>
            <a:ext cx="299880" cy="255600"/>
            <a:chOff x="5062650" y="4463526"/>
            <a:chExt cx="2998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48335DB-FA03-4B11-8073-F1F27F843CB3}"/>
                    </a:ext>
                  </a:extLst>
                </p14:cNvPr>
                <p14:cNvContentPartPr/>
                <p14:nvPr/>
              </p14:nvContentPartPr>
              <p14:xfrm>
                <a:off x="5062650" y="4578726"/>
                <a:ext cx="222480" cy="1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48335DB-FA03-4B11-8073-F1F27F843C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58330" y="4574406"/>
                  <a:ext cx="231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6BD05E4-0CEA-4DE4-B909-436A970EFBBD}"/>
                    </a:ext>
                  </a:extLst>
                </p14:cNvPr>
                <p14:cNvContentPartPr/>
                <p14:nvPr/>
              </p14:nvContentPartPr>
              <p14:xfrm>
                <a:off x="5131770" y="4636326"/>
                <a:ext cx="18972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6BD05E4-0CEA-4DE4-B909-436A970EFB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27450" y="4632006"/>
                  <a:ext cx="198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05428F-D431-48BF-8F22-8489B6043AB0}"/>
                    </a:ext>
                  </a:extLst>
                </p14:cNvPr>
                <p14:cNvContentPartPr/>
                <p14:nvPr/>
              </p14:nvContentPartPr>
              <p14:xfrm>
                <a:off x="5174250" y="4463526"/>
                <a:ext cx="188280" cy="255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05428F-D431-48BF-8F22-8489B6043AB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69930" y="4459206"/>
                  <a:ext cx="19692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28BB630-E581-40D4-ADB9-FDDFAC116B0A}"/>
              </a:ext>
            </a:extLst>
          </p:cNvPr>
          <p:cNvGrpSpPr/>
          <p:nvPr/>
        </p:nvGrpSpPr>
        <p:grpSpPr>
          <a:xfrm>
            <a:off x="5775810" y="4206846"/>
            <a:ext cx="1149840" cy="766800"/>
            <a:chOff x="5775810" y="4206846"/>
            <a:chExt cx="1149840" cy="7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03E87C-F443-4FDC-B86C-62BA2F902312}"/>
                    </a:ext>
                  </a:extLst>
                </p14:cNvPr>
                <p14:cNvContentPartPr/>
                <p14:nvPr/>
              </p14:nvContentPartPr>
              <p14:xfrm>
                <a:off x="5775810" y="4400886"/>
                <a:ext cx="145800" cy="57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03E87C-F443-4FDC-B86C-62BA2F90231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71490" y="4396566"/>
                  <a:ext cx="1544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E8F981-EC5D-470A-B2A9-41C6DA6CDAED}"/>
                    </a:ext>
                  </a:extLst>
                </p14:cNvPr>
                <p14:cNvContentPartPr/>
                <p14:nvPr/>
              </p14:nvContentPartPr>
              <p14:xfrm>
                <a:off x="6118890" y="4372446"/>
                <a:ext cx="33840" cy="20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E8F981-EC5D-470A-B2A9-41C6DA6CDAE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14570" y="4368126"/>
                  <a:ext cx="42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10D012-23F0-47B2-852B-5648381B3CAC}"/>
                    </a:ext>
                  </a:extLst>
                </p14:cNvPr>
                <p14:cNvContentPartPr/>
                <p14:nvPr/>
              </p14:nvContentPartPr>
              <p14:xfrm>
                <a:off x="5956170" y="4585566"/>
                <a:ext cx="412200" cy="2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10D012-23F0-47B2-852B-5648381B3C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51850" y="4581246"/>
                  <a:ext cx="420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3FEC98-E727-4D88-91A7-F14DAD6F2734}"/>
                    </a:ext>
                  </a:extLst>
                </p14:cNvPr>
                <p14:cNvContentPartPr/>
                <p14:nvPr/>
              </p14:nvContentPartPr>
              <p14:xfrm>
                <a:off x="6077850" y="4699686"/>
                <a:ext cx="144000" cy="178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3FEC98-E727-4D88-91A7-F14DAD6F273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73530" y="4695366"/>
                  <a:ext cx="152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A44893-F842-4086-AEBB-4F027F7A0F47}"/>
                    </a:ext>
                  </a:extLst>
                </p14:cNvPr>
                <p14:cNvContentPartPr/>
                <p14:nvPr/>
              </p14:nvContentPartPr>
              <p14:xfrm>
                <a:off x="6244530" y="4687086"/>
                <a:ext cx="183240" cy="232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A44893-F842-4086-AEBB-4F027F7A0F4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40210" y="4682766"/>
                  <a:ext cx="19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D9FF000-C096-4D60-99A6-268639CB7E9D}"/>
                    </a:ext>
                  </a:extLst>
                </p14:cNvPr>
                <p14:cNvContentPartPr/>
                <p14:nvPr/>
              </p14:nvContentPartPr>
              <p14:xfrm>
                <a:off x="6385650" y="4302966"/>
                <a:ext cx="127440" cy="63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D9FF000-C096-4D60-99A6-268639CB7E9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81330" y="4298646"/>
                  <a:ext cx="13608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8843C7-DD07-4DA4-A07C-C7695030B16D}"/>
                    </a:ext>
                  </a:extLst>
                </p14:cNvPr>
                <p14:cNvContentPartPr/>
                <p14:nvPr/>
              </p14:nvContentPartPr>
              <p14:xfrm>
                <a:off x="6528930" y="4206846"/>
                <a:ext cx="150480" cy="21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8843C7-DD07-4DA4-A07C-C7695030B16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24610" y="4202526"/>
                  <a:ext cx="159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A0FAEC7-192F-4F78-9DFC-5759890DA238}"/>
                    </a:ext>
                  </a:extLst>
                </p14:cNvPr>
                <p14:cNvContentPartPr/>
                <p14:nvPr/>
              </p14:nvContentPartPr>
              <p14:xfrm>
                <a:off x="6769410" y="4619046"/>
                <a:ext cx="135360" cy="12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A0FAEC7-192F-4F78-9DFC-5759890DA23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65090" y="4614726"/>
                  <a:ext cx="144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2DB667-FDB7-46B0-8666-A07F06C641CD}"/>
                    </a:ext>
                  </a:extLst>
                </p14:cNvPr>
                <p14:cNvContentPartPr/>
                <p14:nvPr/>
              </p14:nvContentPartPr>
              <p14:xfrm>
                <a:off x="6813330" y="4678446"/>
                <a:ext cx="112320" cy="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2DB667-FDB7-46B0-8666-A07F06C641C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09010" y="4674126"/>
                  <a:ext cx="12096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E9CA5A2-52CF-4391-AC64-06D0DF5A5AD7}"/>
              </a:ext>
            </a:extLst>
          </p:cNvPr>
          <p:cNvGrpSpPr/>
          <p:nvPr/>
        </p:nvGrpSpPr>
        <p:grpSpPr>
          <a:xfrm>
            <a:off x="7114650" y="4060326"/>
            <a:ext cx="1137240" cy="813240"/>
            <a:chOff x="7114650" y="4060326"/>
            <a:chExt cx="113724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CC60594-5B1C-41DD-9163-23738B18CAA8}"/>
                    </a:ext>
                  </a:extLst>
                </p14:cNvPr>
                <p14:cNvContentPartPr/>
                <p14:nvPr/>
              </p14:nvContentPartPr>
              <p14:xfrm>
                <a:off x="7114650" y="4386846"/>
                <a:ext cx="144360" cy="486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CC60594-5B1C-41DD-9163-23738B18CA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0330" y="4382526"/>
                  <a:ext cx="1530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B3CA82F-5113-48C2-B43F-C681AC51B95C}"/>
                    </a:ext>
                  </a:extLst>
                </p14:cNvPr>
                <p14:cNvContentPartPr/>
                <p14:nvPr/>
              </p14:nvContentPartPr>
              <p14:xfrm>
                <a:off x="7374930" y="4356246"/>
                <a:ext cx="71280" cy="217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B3CA82F-5113-48C2-B43F-C681AC51B9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70610" y="4351926"/>
                  <a:ext cx="79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3BFBE07-DFA2-440C-ABF7-E04C157755A2}"/>
                    </a:ext>
                  </a:extLst>
                </p14:cNvPr>
                <p14:cNvContentPartPr/>
                <p14:nvPr/>
              </p14:nvContentPartPr>
              <p14:xfrm>
                <a:off x="7289970" y="4575126"/>
                <a:ext cx="294480" cy="264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3BFBE07-DFA2-440C-ABF7-E04C157755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85650" y="4570806"/>
                  <a:ext cx="303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DDADB40-644C-4748-8B24-7AD4BA0308FF}"/>
                    </a:ext>
                  </a:extLst>
                </p14:cNvPr>
                <p14:cNvContentPartPr/>
                <p14:nvPr/>
              </p14:nvContentPartPr>
              <p14:xfrm>
                <a:off x="7588050" y="4377486"/>
                <a:ext cx="150840" cy="477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DDADB40-644C-4748-8B24-7AD4BA0308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83730" y="4373166"/>
                  <a:ext cx="1594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8F2259-DE1B-4D8B-ABD9-2A16A8E78C61}"/>
                    </a:ext>
                  </a:extLst>
                </p14:cNvPr>
                <p14:cNvContentPartPr/>
                <p14:nvPr/>
              </p14:nvContentPartPr>
              <p14:xfrm>
                <a:off x="7764810" y="4143126"/>
                <a:ext cx="110880" cy="21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8F2259-DE1B-4D8B-ABD9-2A16A8E78C6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60490" y="4138806"/>
                  <a:ext cx="11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00293F-33F7-45F8-9915-C5E75A8BD1ED}"/>
                    </a:ext>
                  </a:extLst>
                </p14:cNvPr>
                <p14:cNvContentPartPr/>
                <p14:nvPr/>
              </p14:nvContentPartPr>
              <p14:xfrm>
                <a:off x="7919610" y="4263726"/>
                <a:ext cx="83520" cy="85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00293F-33F7-45F8-9915-C5E75A8BD1E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15290" y="4259406"/>
                  <a:ext cx="9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AD6464B-DFDB-4ECB-B80A-1E17D9E7E89C}"/>
                    </a:ext>
                  </a:extLst>
                </p14:cNvPr>
                <p14:cNvContentPartPr/>
                <p14:nvPr/>
              </p14:nvContentPartPr>
              <p14:xfrm>
                <a:off x="8146050" y="4060326"/>
                <a:ext cx="25200" cy="127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AD6464B-DFDB-4ECB-B80A-1E17D9E7E89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41730" y="4056006"/>
                  <a:ext cx="3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87CF304-0A90-4928-8187-5C33FD421F3B}"/>
                    </a:ext>
                  </a:extLst>
                </p14:cNvPr>
                <p14:cNvContentPartPr/>
                <p14:nvPr/>
              </p14:nvContentPartPr>
              <p14:xfrm>
                <a:off x="8066490" y="4200006"/>
                <a:ext cx="182880" cy="1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87CF304-0A90-4928-8187-5C33FD421F3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62170" y="4195686"/>
                  <a:ext cx="191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EB576D-99A8-407A-A577-E2800A41B85E}"/>
                    </a:ext>
                  </a:extLst>
                </p14:cNvPr>
                <p14:cNvContentPartPr/>
                <p14:nvPr/>
              </p14:nvContentPartPr>
              <p14:xfrm>
                <a:off x="8122290" y="4221966"/>
                <a:ext cx="129600" cy="208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EB576D-99A8-407A-A577-E2800A41B8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17970" y="4217646"/>
                  <a:ext cx="1382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28F2BF8-D4C9-44D0-B7DA-D1FCD584784D}"/>
              </a:ext>
            </a:extLst>
          </p:cNvPr>
          <p:cNvGrpSpPr/>
          <p:nvPr/>
        </p:nvGrpSpPr>
        <p:grpSpPr>
          <a:xfrm>
            <a:off x="8446290" y="4610046"/>
            <a:ext cx="182160" cy="78480"/>
            <a:chOff x="8446290" y="4610046"/>
            <a:chExt cx="18216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18AB4A0-4F14-4D74-8C78-9A10B456D00E}"/>
                    </a:ext>
                  </a:extLst>
                </p14:cNvPr>
                <p14:cNvContentPartPr/>
                <p14:nvPr/>
              </p14:nvContentPartPr>
              <p14:xfrm>
                <a:off x="8446290" y="4610046"/>
                <a:ext cx="155880" cy="10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18AB4A0-4F14-4D74-8C78-9A10B456D0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41970" y="4605726"/>
                  <a:ext cx="164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BC1D7E1-0B76-441C-8B76-A27D7A74ECC0}"/>
                    </a:ext>
                  </a:extLst>
                </p14:cNvPr>
                <p14:cNvContentPartPr/>
                <p14:nvPr/>
              </p14:nvContentPartPr>
              <p14:xfrm>
                <a:off x="8497410" y="4674126"/>
                <a:ext cx="131040" cy="1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BC1D7E1-0B76-441C-8B76-A27D7A74ECC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93090" y="4669806"/>
                  <a:ext cx="1396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0A5412A-6F65-4AE4-A632-CDCC0A943EA4}"/>
                  </a:ext>
                </a:extLst>
              </p14:cNvPr>
              <p14:cNvContentPartPr/>
              <p14:nvPr/>
            </p14:nvContentPartPr>
            <p14:xfrm>
              <a:off x="8871450" y="4463166"/>
              <a:ext cx="162360" cy="340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0A5412A-6F65-4AE4-A632-CDCC0A943EA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867130" y="4458846"/>
                <a:ext cx="1710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1C661E2-323F-45B0-9497-854AA7C13F9E}"/>
                  </a:ext>
                </a:extLst>
              </p14:cNvPr>
              <p14:cNvContentPartPr/>
              <p14:nvPr/>
            </p14:nvContentPartPr>
            <p14:xfrm>
              <a:off x="9282570" y="4811646"/>
              <a:ext cx="6120" cy="10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1C661E2-323F-45B0-9497-854AA7C13F9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278250" y="4807326"/>
                <a:ext cx="1476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35FF085-76DF-4A70-B3D2-2CAF559842E4}"/>
              </a:ext>
            </a:extLst>
          </p:cNvPr>
          <p:cNvGrpSpPr/>
          <p:nvPr/>
        </p:nvGrpSpPr>
        <p:grpSpPr>
          <a:xfrm>
            <a:off x="2514210" y="5401326"/>
            <a:ext cx="325080" cy="271440"/>
            <a:chOff x="2514210" y="5401326"/>
            <a:chExt cx="3250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00302B2-A3B8-48FB-96D2-51A05FE70214}"/>
                    </a:ext>
                  </a:extLst>
                </p14:cNvPr>
                <p14:cNvContentPartPr/>
                <p14:nvPr/>
              </p14:nvContentPartPr>
              <p14:xfrm>
                <a:off x="2514210" y="5401326"/>
                <a:ext cx="178560" cy="271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00302B2-A3B8-48FB-96D2-51A05FE7021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09890" y="5397006"/>
                  <a:ext cx="187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B63CA4-D3E4-45BD-B494-EAE7192E7446}"/>
                    </a:ext>
                  </a:extLst>
                </p14:cNvPr>
                <p14:cNvContentPartPr/>
                <p14:nvPr/>
              </p14:nvContentPartPr>
              <p14:xfrm>
                <a:off x="2733450" y="5497806"/>
                <a:ext cx="87480" cy="1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B63CA4-D3E4-45BD-B494-EAE7192E744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29130" y="5493486"/>
                  <a:ext cx="96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B0FDFD-0796-400C-BA30-50D752598C5E}"/>
                    </a:ext>
                  </a:extLst>
                </p14:cNvPr>
                <p14:cNvContentPartPr/>
                <p14:nvPr/>
              </p14:nvContentPartPr>
              <p14:xfrm>
                <a:off x="2764770" y="5556846"/>
                <a:ext cx="74520" cy="1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B0FDFD-0796-400C-BA30-50D752598C5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60450" y="5552526"/>
                  <a:ext cx="831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65AF3F0-B7BE-42BA-8E20-6D4229738C1B}"/>
              </a:ext>
            </a:extLst>
          </p:cNvPr>
          <p:cNvGrpSpPr/>
          <p:nvPr/>
        </p:nvGrpSpPr>
        <p:grpSpPr>
          <a:xfrm>
            <a:off x="3049530" y="5275326"/>
            <a:ext cx="860760" cy="406080"/>
            <a:chOff x="3049530" y="5275326"/>
            <a:chExt cx="8607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E3380C6-99AE-4772-A5E5-CB37BDDCA977}"/>
                    </a:ext>
                  </a:extLst>
                </p14:cNvPr>
                <p14:cNvContentPartPr/>
                <p14:nvPr/>
              </p14:nvContentPartPr>
              <p14:xfrm>
                <a:off x="3049530" y="5414286"/>
                <a:ext cx="140760" cy="172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E3380C6-99AE-4772-A5E5-CB37BDDCA97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45210" y="5409966"/>
                  <a:ext cx="149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DCB1AE-632B-48EE-82C7-B78CC938C3B3}"/>
                    </a:ext>
                  </a:extLst>
                </p14:cNvPr>
                <p14:cNvContentPartPr/>
                <p14:nvPr/>
              </p14:nvContentPartPr>
              <p14:xfrm>
                <a:off x="3255810" y="5275326"/>
                <a:ext cx="318960" cy="406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DCB1AE-632B-48EE-82C7-B78CC938C3B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51490" y="5271006"/>
                  <a:ext cx="327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EDC84CC-5662-4AA5-9180-7B025EE976C5}"/>
                    </a:ext>
                  </a:extLst>
                </p14:cNvPr>
                <p14:cNvContentPartPr/>
                <p14:nvPr/>
              </p14:nvContentPartPr>
              <p14:xfrm>
                <a:off x="3435810" y="5423286"/>
                <a:ext cx="280440" cy="28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EDC84CC-5662-4AA5-9180-7B025EE976C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31490" y="5418966"/>
                  <a:ext cx="28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C17276-1F10-4404-9CB3-0FFEDBAFB7FB}"/>
                    </a:ext>
                  </a:extLst>
                </p14:cNvPr>
                <p14:cNvContentPartPr/>
                <p14:nvPr/>
              </p14:nvContentPartPr>
              <p14:xfrm>
                <a:off x="3562530" y="5525166"/>
                <a:ext cx="156240" cy="14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C17276-1F10-4404-9CB3-0FFEDBAFB7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58210" y="5520846"/>
                  <a:ext cx="164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5B84FB-07AD-4A45-8DC5-2FA3950CCDCB}"/>
                    </a:ext>
                  </a:extLst>
                </p14:cNvPr>
                <p14:cNvContentPartPr/>
                <p14:nvPr/>
              </p14:nvContentPartPr>
              <p14:xfrm>
                <a:off x="3786450" y="5340486"/>
                <a:ext cx="123840" cy="325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5B84FB-07AD-4A45-8DC5-2FA3950CCDC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82130" y="5336166"/>
                  <a:ext cx="13248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A1E4483-50E9-4A58-B829-5DCCF14E0E90}"/>
              </a:ext>
            </a:extLst>
          </p:cNvPr>
          <p:cNvGrpSpPr/>
          <p:nvPr/>
        </p:nvGrpSpPr>
        <p:grpSpPr>
          <a:xfrm>
            <a:off x="4667730" y="5258406"/>
            <a:ext cx="1570680" cy="411840"/>
            <a:chOff x="4667730" y="5258406"/>
            <a:chExt cx="157068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E2CEB48-979F-47DB-ADE3-D3EF73008512}"/>
                    </a:ext>
                  </a:extLst>
                </p14:cNvPr>
                <p14:cNvContentPartPr/>
                <p14:nvPr/>
              </p14:nvContentPartPr>
              <p14:xfrm>
                <a:off x="4667730" y="5393406"/>
                <a:ext cx="39600" cy="20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E2CEB48-979F-47DB-ADE3-D3EF7300851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63410" y="5389086"/>
                  <a:ext cx="4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19ACEA2-E0FB-48DA-B006-4F83188129F7}"/>
                    </a:ext>
                  </a:extLst>
                </p14:cNvPr>
                <p14:cNvContentPartPr/>
                <p14:nvPr/>
              </p14:nvContentPartPr>
              <p14:xfrm>
                <a:off x="4681410" y="5433726"/>
                <a:ext cx="170640" cy="135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19ACEA2-E0FB-48DA-B006-4F83188129F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77090" y="5429406"/>
                  <a:ext cx="179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4617E24-B37A-4F69-A9A7-7E35AE73C1D8}"/>
                    </a:ext>
                  </a:extLst>
                </p14:cNvPr>
                <p14:cNvContentPartPr/>
                <p14:nvPr/>
              </p14:nvContentPartPr>
              <p14:xfrm>
                <a:off x="4910370" y="5456406"/>
                <a:ext cx="108720" cy="91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4617E24-B37A-4F69-A9A7-7E35AE73C1D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06050" y="5452086"/>
                  <a:ext cx="11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709433-688B-4E47-836B-99C15BF8D918}"/>
                    </a:ext>
                  </a:extLst>
                </p14:cNvPr>
                <p14:cNvContentPartPr/>
                <p14:nvPr/>
              </p14:nvContentPartPr>
              <p14:xfrm>
                <a:off x="5114490" y="5434086"/>
                <a:ext cx="156600" cy="169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709433-688B-4E47-836B-99C15BF8D9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10170" y="5429766"/>
                  <a:ext cx="165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D3D3D79-3352-4CF7-BF5F-40E8FC706F25}"/>
                    </a:ext>
                  </a:extLst>
                </p14:cNvPr>
                <p14:cNvContentPartPr/>
                <p14:nvPr/>
              </p14:nvContentPartPr>
              <p14:xfrm>
                <a:off x="5322210" y="5299086"/>
                <a:ext cx="96480" cy="371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D3D3D79-3352-4CF7-BF5F-40E8FC706F2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17890" y="5294766"/>
                  <a:ext cx="105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D4AD68F-5A47-4426-80FB-9ECC5111BC1E}"/>
                    </a:ext>
                  </a:extLst>
                </p14:cNvPr>
                <p14:cNvContentPartPr/>
                <p14:nvPr/>
              </p14:nvContentPartPr>
              <p14:xfrm>
                <a:off x="5510490" y="5372166"/>
                <a:ext cx="232920" cy="219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D4AD68F-5A47-4426-80FB-9ECC5111BC1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06170" y="5367846"/>
                  <a:ext cx="241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35B18AF-8B71-4574-8876-5AC456D24740}"/>
                    </a:ext>
                  </a:extLst>
                </p14:cNvPr>
                <p14:cNvContentPartPr/>
                <p14:nvPr/>
              </p14:nvContentPartPr>
              <p14:xfrm>
                <a:off x="5889930" y="5258406"/>
                <a:ext cx="37800" cy="178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35B18AF-8B71-4574-8876-5AC456D2474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885610" y="5254086"/>
                  <a:ext cx="46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D0BBA28-718B-4AD0-B342-5532920C6499}"/>
                    </a:ext>
                  </a:extLst>
                </p14:cNvPr>
                <p14:cNvContentPartPr/>
                <p14:nvPr/>
              </p14:nvContentPartPr>
              <p14:xfrm>
                <a:off x="5820090" y="5428686"/>
                <a:ext cx="195840" cy="12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D0BBA28-718B-4AD0-B342-5532920C649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15770" y="5424366"/>
                  <a:ext cx="20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C687A0-3BC2-4658-8052-CDD2DCA8051E}"/>
                    </a:ext>
                  </a:extLst>
                </p14:cNvPr>
                <p14:cNvContentPartPr/>
                <p14:nvPr/>
              </p14:nvContentPartPr>
              <p14:xfrm>
                <a:off x="5920530" y="5455686"/>
                <a:ext cx="99720" cy="200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C687A0-3BC2-4658-8052-CDD2DCA805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16210" y="5451366"/>
                  <a:ext cx="108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0FA176B-93B1-4840-B662-F22B489EDE28}"/>
                    </a:ext>
                  </a:extLst>
                </p14:cNvPr>
                <p14:cNvContentPartPr/>
                <p14:nvPr/>
              </p14:nvContentPartPr>
              <p14:xfrm>
                <a:off x="6148050" y="5342286"/>
                <a:ext cx="90360" cy="29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0FA176B-93B1-4840-B662-F22B489EDE2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43730" y="5337966"/>
                  <a:ext cx="9900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4B6CECE-B2EE-4B51-BF38-5F14778C71F7}"/>
              </a:ext>
            </a:extLst>
          </p:cNvPr>
          <p:cNvGrpSpPr/>
          <p:nvPr/>
        </p:nvGrpSpPr>
        <p:grpSpPr>
          <a:xfrm>
            <a:off x="1159530" y="6031326"/>
            <a:ext cx="425520" cy="303480"/>
            <a:chOff x="1159530" y="6031326"/>
            <a:chExt cx="4255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5E03172-C311-451F-BC8F-60161A905430}"/>
                    </a:ext>
                  </a:extLst>
                </p14:cNvPr>
                <p14:cNvContentPartPr/>
                <p14:nvPr/>
              </p14:nvContentPartPr>
              <p14:xfrm>
                <a:off x="1159530" y="6065166"/>
                <a:ext cx="21600" cy="269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5E03172-C311-451F-BC8F-60161A90543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55210" y="6060846"/>
                  <a:ext cx="30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D9D0B53-0793-45A4-9D01-4CEB9DF06AE3}"/>
                    </a:ext>
                  </a:extLst>
                </p14:cNvPr>
                <p14:cNvContentPartPr/>
                <p14:nvPr/>
              </p14:nvContentPartPr>
              <p14:xfrm>
                <a:off x="1168530" y="6133566"/>
                <a:ext cx="130320" cy="146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D9D0B53-0793-45A4-9D01-4CEB9DF06AE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64210" y="6129246"/>
                  <a:ext cx="138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5FE8489-06EE-4E05-981C-89858AE6B982}"/>
                    </a:ext>
                  </a:extLst>
                </p14:cNvPr>
                <p14:cNvContentPartPr/>
                <p14:nvPr/>
              </p14:nvContentPartPr>
              <p14:xfrm>
                <a:off x="1335930" y="6195846"/>
                <a:ext cx="38520" cy="5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5FE8489-06EE-4E05-981C-89858AE6B98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31610" y="6191526"/>
                  <a:ext cx="47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493CA0-3913-4048-B7D4-C2F11E982675}"/>
                    </a:ext>
                  </a:extLst>
                </p14:cNvPr>
                <p14:cNvContentPartPr/>
                <p14:nvPr/>
              </p14:nvContentPartPr>
              <p14:xfrm>
                <a:off x="1450770" y="6031326"/>
                <a:ext cx="134280" cy="248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493CA0-3913-4048-B7D4-C2F11E98267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46450" y="6027006"/>
                  <a:ext cx="14292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C70223B-D4B2-4CAF-8D6C-791471F1BD9C}"/>
              </a:ext>
            </a:extLst>
          </p:cNvPr>
          <p:cNvGrpSpPr/>
          <p:nvPr/>
        </p:nvGrpSpPr>
        <p:grpSpPr>
          <a:xfrm>
            <a:off x="1860090" y="6063006"/>
            <a:ext cx="1063440" cy="189000"/>
            <a:chOff x="1860090" y="6063006"/>
            <a:chExt cx="10634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76571AF-8490-4AB1-B48B-A58A3A6E78C0}"/>
                    </a:ext>
                  </a:extLst>
                </p14:cNvPr>
                <p14:cNvContentPartPr/>
                <p14:nvPr/>
              </p14:nvContentPartPr>
              <p14:xfrm>
                <a:off x="1860090" y="6111246"/>
                <a:ext cx="85680" cy="110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76571AF-8490-4AB1-B48B-A58A3A6E78C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55770" y="6106926"/>
                  <a:ext cx="94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228E389-6326-4616-8504-CD3063D4C87A}"/>
                    </a:ext>
                  </a:extLst>
                </p14:cNvPr>
                <p14:cNvContentPartPr/>
                <p14:nvPr/>
              </p14:nvContentPartPr>
              <p14:xfrm>
                <a:off x="1972050" y="6123846"/>
                <a:ext cx="68760" cy="86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228E389-6326-4616-8504-CD3063D4C87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67730" y="6119526"/>
                  <a:ext cx="77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DC8034C-19FA-48F2-9323-3AA95EF42916}"/>
                    </a:ext>
                  </a:extLst>
                </p14:cNvPr>
                <p14:cNvContentPartPr/>
                <p14:nvPr/>
              </p14:nvContentPartPr>
              <p14:xfrm>
                <a:off x="2132970" y="6153726"/>
                <a:ext cx="126000" cy="59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DC8034C-19FA-48F2-9323-3AA95EF4291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128650" y="6149406"/>
                  <a:ext cx="134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9574505-75CA-4789-B8EB-41AA62FE9170}"/>
                    </a:ext>
                  </a:extLst>
                </p14:cNvPr>
                <p14:cNvContentPartPr/>
                <p14:nvPr/>
              </p14:nvContentPartPr>
              <p14:xfrm>
                <a:off x="2324490" y="6063006"/>
                <a:ext cx="228960" cy="189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9574505-75CA-4789-B8EB-41AA62FE917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20170" y="6058686"/>
                  <a:ext cx="237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CA89C8-391E-4B8B-ADE9-9652FCB595A6}"/>
                    </a:ext>
                  </a:extLst>
                </p14:cNvPr>
                <p14:cNvContentPartPr/>
                <p14:nvPr/>
              </p14:nvContentPartPr>
              <p14:xfrm>
                <a:off x="2456250" y="6118086"/>
                <a:ext cx="91440" cy="21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CA89C8-391E-4B8B-ADE9-9652FCB595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51930" y="6113766"/>
                  <a:ext cx="10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6FE7D85-AC17-4F47-A7FE-0679DC426ADF}"/>
                    </a:ext>
                  </a:extLst>
                </p14:cNvPr>
                <p14:cNvContentPartPr/>
                <p14:nvPr/>
              </p14:nvContentPartPr>
              <p14:xfrm>
                <a:off x="2623650" y="6127806"/>
                <a:ext cx="162720" cy="8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6FE7D85-AC17-4F47-A7FE-0679DC426AD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19330" y="6123486"/>
                  <a:ext cx="171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6FD817E-588F-4E5D-A79C-5BAFE7E36ADF}"/>
                    </a:ext>
                  </a:extLst>
                </p14:cNvPr>
                <p14:cNvContentPartPr/>
                <p14:nvPr/>
              </p14:nvContentPartPr>
              <p14:xfrm>
                <a:off x="2876010" y="6121326"/>
                <a:ext cx="47520" cy="104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6FD817E-588F-4E5D-A79C-5BAFE7E36AD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71690" y="6117006"/>
                  <a:ext cx="561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4982007-0E7C-45DF-A3E5-DB6629FCBE4C}"/>
              </a:ext>
            </a:extLst>
          </p:cNvPr>
          <p:cNvGrpSpPr/>
          <p:nvPr/>
        </p:nvGrpSpPr>
        <p:grpSpPr>
          <a:xfrm>
            <a:off x="3227010" y="6053286"/>
            <a:ext cx="229320" cy="167040"/>
            <a:chOff x="3227010" y="6053286"/>
            <a:chExt cx="2293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ADD47F0-0BCB-4C12-9C2D-90F9B459395A}"/>
                    </a:ext>
                  </a:extLst>
                </p14:cNvPr>
                <p14:cNvContentPartPr/>
                <p14:nvPr/>
              </p14:nvContentPartPr>
              <p14:xfrm>
                <a:off x="3227010" y="6158766"/>
                <a:ext cx="146880" cy="8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ADD47F0-0BCB-4C12-9C2D-90F9B459395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22690" y="6154446"/>
                  <a:ext cx="155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2DC0B9-FC41-47D8-BF42-B8C8BF78F31B}"/>
                    </a:ext>
                  </a:extLst>
                </p14:cNvPr>
                <p14:cNvContentPartPr/>
                <p14:nvPr/>
              </p14:nvContentPartPr>
              <p14:xfrm>
                <a:off x="3272010" y="6053286"/>
                <a:ext cx="184320" cy="167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2DC0B9-FC41-47D8-BF42-B8C8BF78F31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67690" y="6048966"/>
                  <a:ext cx="192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EA9C875-0585-4E73-83A7-1175FCDB12DC}"/>
              </a:ext>
            </a:extLst>
          </p:cNvPr>
          <p:cNvGrpSpPr/>
          <p:nvPr/>
        </p:nvGrpSpPr>
        <p:grpSpPr>
          <a:xfrm>
            <a:off x="3790770" y="6003606"/>
            <a:ext cx="543960" cy="230760"/>
            <a:chOff x="3790770" y="6003606"/>
            <a:chExt cx="5439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D6D65F0-D803-4BE8-A9F7-1EFD75EA8574}"/>
                    </a:ext>
                  </a:extLst>
                </p14:cNvPr>
                <p14:cNvContentPartPr/>
                <p14:nvPr/>
              </p14:nvContentPartPr>
              <p14:xfrm>
                <a:off x="3821370" y="6062646"/>
                <a:ext cx="48240" cy="171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D6D65F0-D803-4BE8-A9F7-1EFD75EA85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817050" y="6058326"/>
                  <a:ext cx="56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CF3C6B-01FD-4747-921B-BB1C682AA4C5}"/>
                    </a:ext>
                  </a:extLst>
                </p14:cNvPr>
                <p14:cNvContentPartPr/>
                <p14:nvPr/>
              </p14:nvContentPartPr>
              <p14:xfrm>
                <a:off x="3790770" y="6115566"/>
                <a:ext cx="219240" cy="10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CF3C6B-01FD-4747-921B-BB1C682AA4C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86450" y="6111246"/>
                  <a:ext cx="227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2587F1B-90C8-4B1E-B70D-5DE87DF0DD41}"/>
                    </a:ext>
                  </a:extLst>
                </p14:cNvPr>
                <p14:cNvContentPartPr/>
                <p14:nvPr/>
              </p14:nvContentPartPr>
              <p14:xfrm>
                <a:off x="4028730" y="6026646"/>
                <a:ext cx="148680" cy="186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2587F1B-90C8-4B1E-B70D-5DE87DF0DD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024410" y="6022326"/>
                  <a:ext cx="157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898D88E-BF70-4E9B-BA0F-CC4E286FFCA9}"/>
                    </a:ext>
                  </a:extLst>
                </p14:cNvPr>
                <p14:cNvContentPartPr/>
                <p14:nvPr/>
              </p14:nvContentPartPr>
              <p14:xfrm>
                <a:off x="4165890" y="6003606"/>
                <a:ext cx="168840" cy="183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898D88E-BF70-4E9B-BA0F-CC4E286FFCA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161570" y="5999286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E4DE5CC-78B4-468F-9F78-9978D43F773E}"/>
              </a:ext>
            </a:extLst>
          </p:cNvPr>
          <p:cNvGrpSpPr/>
          <p:nvPr/>
        </p:nvGrpSpPr>
        <p:grpSpPr>
          <a:xfrm>
            <a:off x="4630290" y="6029166"/>
            <a:ext cx="597600" cy="263160"/>
            <a:chOff x="4630290" y="6029166"/>
            <a:chExt cx="5976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655ED24-750E-429A-9E3B-762929424E06}"/>
                    </a:ext>
                  </a:extLst>
                </p14:cNvPr>
                <p14:cNvContentPartPr/>
                <p14:nvPr/>
              </p14:nvContentPartPr>
              <p14:xfrm>
                <a:off x="4630290" y="6029166"/>
                <a:ext cx="88560" cy="128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655ED24-750E-429A-9E3B-762929424E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25970" y="6024846"/>
                  <a:ext cx="9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F6DA301-F3A2-43A3-B687-7A51CEE416A1}"/>
                    </a:ext>
                  </a:extLst>
                </p14:cNvPr>
                <p14:cNvContentPartPr/>
                <p14:nvPr/>
              </p14:nvContentPartPr>
              <p14:xfrm>
                <a:off x="4735050" y="6056886"/>
                <a:ext cx="114120" cy="235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F6DA301-F3A2-43A3-B687-7A51CEE416A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730730" y="6052566"/>
                  <a:ext cx="12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936726F-38E6-46F4-96BB-C53BBAD37EAD}"/>
                    </a:ext>
                  </a:extLst>
                </p14:cNvPr>
                <p14:cNvContentPartPr/>
                <p14:nvPr/>
              </p14:nvContentPartPr>
              <p14:xfrm>
                <a:off x="4893450" y="6067686"/>
                <a:ext cx="103680" cy="81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936726F-38E6-46F4-96BB-C53BBAD37EA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89130" y="6063366"/>
                  <a:ext cx="112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786BC84-1E3A-4D4E-B5F7-12F3485F3460}"/>
                    </a:ext>
                  </a:extLst>
                </p14:cNvPr>
                <p14:cNvContentPartPr/>
                <p14:nvPr/>
              </p14:nvContentPartPr>
              <p14:xfrm>
                <a:off x="5057970" y="6055806"/>
                <a:ext cx="169920" cy="110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786BC84-1E3A-4D4E-B5F7-12F3485F34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53650" y="6051486"/>
                  <a:ext cx="1785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4B861AF-299A-4ADF-BD85-432EA364D7B5}"/>
              </a:ext>
            </a:extLst>
          </p:cNvPr>
          <p:cNvGrpSpPr/>
          <p:nvPr/>
        </p:nvGrpSpPr>
        <p:grpSpPr>
          <a:xfrm>
            <a:off x="5722530" y="5818926"/>
            <a:ext cx="1672560" cy="452520"/>
            <a:chOff x="5722530" y="5818926"/>
            <a:chExt cx="167256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1C3BD6-48C5-40D9-8E04-82A93B5E9BBA}"/>
                    </a:ext>
                  </a:extLst>
                </p14:cNvPr>
                <p14:cNvContentPartPr/>
                <p14:nvPr/>
              </p14:nvContentPartPr>
              <p14:xfrm>
                <a:off x="5722530" y="5950326"/>
                <a:ext cx="196560" cy="197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1C3BD6-48C5-40D9-8E04-82A93B5E9BB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18210" y="5946006"/>
                  <a:ext cx="205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B7E5DC-269C-4EEB-ADC6-7CB15AD58535}"/>
                    </a:ext>
                  </a:extLst>
                </p14:cNvPr>
                <p14:cNvContentPartPr/>
                <p14:nvPr/>
              </p14:nvContentPartPr>
              <p14:xfrm>
                <a:off x="6018090" y="5929086"/>
                <a:ext cx="126720" cy="342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B7E5DC-269C-4EEB-ADC6-7CB15AD5853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13770" y="5924766"/>
                  <a:ext cx="135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7EB7F24-EA86-48FA-98B0-0CA5E34EC23F}"/>
                    </a:ext>
                  </a:extLst>
                </p14:cNvPr>
                <p14:cNvContentPartPr/>
                <p14:nvPr/>
              </p14:nvContentPartPr>
              <p14:xfrm>
                <a:off x="6339570" y="5897406"/>
                <a:ext cx="28440" cy="135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7EB7F24-EA86-48FA-98B0-0CA5E34EC23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35250" y="5893086"/>
                  <a:ext cx="37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42EB2DB-15E3-4ABD-9D6C-FD6D360E297E}"/>
                    </a:ext>
                  </a:extLst>
                </p14:cNvPr>
                <p14:cNvContentPartPr/>
                <p14:nvPr/>
              </p14:nvContentPartPr>
              <p14:xfrm>
                <a:off x="6233730" y="6028806"/>
                <a:ext cx="267480" cy="26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42EB2DB-15E3-4ABD-9D6C-FD6D360E297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29410" y="6024486"/>
                  <a:ext cx="27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41375B8-CB43-4F5A-B51B-04A4E0849DD4}"/>
                    </a:ext>
                  </a:extLst>
                </p14:cNvPr>
                <p14:cNvContentPartPr/>
                <p14:nvPr/>
              </p14:nvContentPartPr>
              <p14:xfrm>
                <a:off x="6359010" y="6079206"/>
                <a:ext cx="123480" cy="143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41375B8-CB43-4F5A-B51B-04A4E0849DD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54690" y="6074886"/>
                  <a:ext cx="13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F96E19A-F9AB-4A58-8236-133430B28F04}"/>
                    </a:ext>
                  </a:extLst>
                </p14:cNvPr>
                <p14:cNvContentPartPr/>
                <p14:nvPr/>
              </p14:nvContentPartPr>
              <p14:xfrm>
                <a:off x="6630090" y="5907126"/>
                <a:ext cx="98280" cy="202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F96E19A-F9AB-4A58-8236-133430B28F0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625770" y="5902806"/>
                  <a:ext cx="106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DB0ADE8-6210-4C94-9F77-0C07A66B791B}"/>
                    </a:ext>
                  </a:extLst>
                </p14:cNvPr>
                <p14:cNvContentPartPr/>
                <p14:nvPr/>
              </p14:nvContentPartPr>
              <p14:xfrm>
                <a:off x="6785610" y="6021966"/>
                <a:ext cx="79920" cy="84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DB0ADE8-6210-4C94-9F77-0C07A66B791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81290" y="6017646"/>
                  <a:ext cx="88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2314B1C-651F-41EF-9E84-31F8AC610CA5}"/>
                    </a:ext>
                  </a:extLst>
                </p14:cNvPr>
                <p14:cNvContentPartPr/>
                <p14:nvPr/>
              </p14:nvContentPartPr>
              <p14:xfrm>
                <a:off x="6949770" y="5818926"/>
                <a:ext cx="207360" cy="180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2314B1C-651F-41EF-9E84-31F8AC610CA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45450" y="5814606"/>
                  <a:ext cx="21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542E0D8-488E-4908-9E6E-5E53AC80146D}"/>
                    </a:ext>
                  </a:extLst>
                </p14:cNvPr>
                <p14:cNvContentPartPr/>
                <p14:nvPr/>
              </p14:nvContentPartPr>
              <p14:xfrm>
                <a:off x="7030050" y="6005046"/>
                <a:ext cx="137160" cy="201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542E0D8-488E-4908-9E6E-5E53AC80146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25730" y="6000726"/>
                  <a:ext cx="145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202E95D-B349-4BE9-B1C6-980A5985C5E4}"/>
                    </a:ext>
                  </a:extLst>
                </p14:cNvPr>
                <p14:cNvContentPartPr/>
                <p14:nvPr/>
              </p14:nvContentPartPr>
              <p14:xfrm>
                <a:off x="7261890" y="5903166"/>
                <a:ext cx="133200" cy="337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202E95D-B349-4BE9-B1C6-980A5985C5E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57570" y="5898846"/>
                  <a:ext cx="14184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EECAC4E-47DB-4AE1-9574-87445FE9955F}"/>
              </a:ext>
            </a:extLst>
          </p:cNvPr>
          <p:cNvGrpSpPr/>
          <p:nvPr/>
        </p:nvGrpSpPr>
        <p:grpSpPr>
          <a:xfrm>
            <a:off x="2462370" y="6499686"/>
            <a:ext cx="646200" cy="230040"/>
            <a:chOff x="2462370" y="6499686"/>
            <a:chExt cx="6462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E7C5A01-492F-44AB-868C-D315BE2E126D}"/>
                    </a:ext>
                  </a:extLst>
                </p14:cNvPr>
                <p14:cNvContentPartPr/>
                <p14:nvPr/>
              </p14:nvContentPartPr>
              <p14:xfrm>
                <a:off x="2477130" y="6499686"/>
                <a:ext cx="74520" cy="230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E7C5A01-492F-44AB-868C-D315BE2E126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472810" y="6495366"/>
                  <a:ext cx="83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EEAE26-2068-420A-80B3-F563D51247FB}"/>
                    </a:ext>
                  </a:extLst>
                </p14:cNvPr>
                <p14:cNvContentPartPr/>
                <p14:nvPr/>
              </p14:nvContentPartPr>
              <p14:xfrm>
                <a:off x="2462370" y="6567366"/>
                <a:ext cx="223200" cy="100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EEAE26-2068-420A-80B3-F563D51247F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58050" y="6563046"/>
                  <a:ext cx="23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04DEC72-B1AC-4DF0-A452-F8FAAF34764F}"/>
                    </a:ext>
                  </a:extLst>
                </p14:cNvPr>
                <p14:cNvContentPartPr/>
                <p14:nvPr/>
              </p14:nvContentPartPr>
              <p14:xfrm>
                <a:off x="2642010" y="6523806"/>
                <a:ext cx="14400" cy="7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04DEC72-B1AC-4DF0-A452-F8FAAF34764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37690" y="6519486"/>
                  <a:ext cx="23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86B6476-D252-4B1A-8692-D175167CD549}"/>
                    </a:ext>
                  </a:extLst>
                </p14:cNvPr>
                <p14:cNvContentPartPr/>
                <p14:nvPr/>
              </p14:nvContentPartPr>
              <p14:xfrm>
                <a:off x="2757930" y="6600126"/>
                <a:ext cx="159840" cy="90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86B6476-D252-4B1A-8692-D175167CD54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53610" y="6595806"/>
                  <a:ext cx="168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D1B2AC4-1F9A-4B02-942A-37A5CD100843}"/>
                    </a:ext>
                  </a:extLst>
                </p14:cNvPr>
                <p14:cNvContentPartPr/>
                <p14:nvPr/>
              </p14:nvContentPartPr>
              <p14:xfrm>
                <a:off x="2941890" y="6596886"/>
                <a:ext cx="166680" cy="83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D1B2AC4-1F9A-4B02-942A-37A5CD10084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37570" y="6592566"/>
                  <a:ext cx="1753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A099C1A-1752-432A-BAA8-B0E4FECAA4BF}"/>
              </a:ext>
            </a:extLst>
          </p:cNvPr>
          <p:cNvGrpSpPr/>
          <p:nvPr/>
        </p:nvGrpSpPr>
        <p:grpSpPr>
          <a:xfrm>
            <a:off x="3381810" y="6508686"/>
            <a:ext cx="270720" cy="192960"/>
            <a:chOff x="3381810" y="6508686"/>
            <a:chExt cx="2707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F1DC56C-C153-4BB4-971D-CFBF5B9F4A73}"/>
                    </a:ext>
                  </a:extLst>
                </p14:cNvPr>
                <p14:cNvContentPartPr/>
                <p14:nvPr/>
              </p14:nvContentPartPr>
              <p14:xfrm>
                <a:off x="3381810" y="6578886"/>
                <a:ext cx="177120" cy="35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F1DC56C-C153-4BB4-971D-CFBF5B9F4A7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77490" y="6574566"/>
                  <a:ext cx="18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746077F-A21E-4A23-9A97-202B2512B5CF}"/>
                    </a:ext>
                  </a:extLst>
                </p14:cNvPr>
                <p14:cNvContentPartPr/>
                <p14:nvPr/>
              </p14:nvContentPartPr>
              <p14:xfrm>
                <a:off x="3431490" y="6632526"/>
                <a:ext cx="150120" cy="43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746077F-A21E-4A23-9A97-202B2512B5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427170" y="6628206"/>
                  <a:ext cx="15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6E005E1-C1A4-4D61-95C4-94761D8B9062}"/>
                    </a:ext>
                  </a:extLst>
                </p14:cNvPr>
                <p14:cNvContentPartPr/>
                <p14:nvPr/>
              </p14:nvContentPartPr>
              <p14:xfrm>
                <a:off x="3466410" y="6508686"/>
                <a:ext cx="186120" cy="192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6E005E1-C1A4-4D61-95C4-94761D8B906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462090" y="6504366"/>
                  <a:ext cx="1947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DA8E414-AB1B-4803-9838-48C7ED6E7DE2}"/>
              </a:ext>
            </a:extLst>
          </p:cNvPr>
          <p:cNvGrpSpPr/>
          <p:nvPr/>
        </p:nvGrpSpPr>
        <p:grpSpPr>
          <a:xfrm>
            <a:off x="4083090" y="6424806"/>
            <a:ext cx="556560" cy="253440"/>
            <a:chOff x="4083090" y="6424806"/>
            <a:chExt cx="5565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A0C8F70-CF2D-49EF-BD0D-207BECA4E8C4}"/>
                    </a:ext>
                  </a:extLst>
                </p14:cNvPr>
                <p14:cNvContentPartPr/>
                <p14:nvPr/>
              </p14:nvContentPartPr>
              <p14:xfrm>
                <a:off x="4083090" y="6504006"/>
                <a:ext cx="163440" cy="174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A0C8F70-CF2D-49EF-BD0D-207BECA4E8C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078770" y="6499686"/>
                  <a:ext cx="172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949A6BF-BE9F-456B-AA30-7714D1DF6CC6}"/>
                    </a:ext>
                  </a:extLst>
                </p14:cNvPr>
                <p14:cNvContentPartPr/>
                <p14:nvPr/>
              </p14:nvContentPartPr>
              <p14:xfrm>
                <a:off x="4286490" y="6446766"/>
                <a:ext cx="154080" cy="220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949A6BF-BE9F-456B-AA30-7714D1DF6C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82170" y="6442446"/>
                  <a:ext cx="162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9DB4F33-5EB1-4D96-A1A9-2ECD0BC9C35A}"/>
                    </a:ext>
                  </a:extLst>
                </p14:cNvPr>
                <p14:cNvContentPartPr/>
                <p14:nvPr/>
              </p14:nvContentPartPr>
              <p14:xfrm>
                <a:off x="4407090" y="6532086"/>
                <a:ext cx="131400" cy="97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9DB4F33-5EB1-4D96-A1A9-2ECD0BC9C35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02770" y="6527766"/>
                  <a:ext cx="140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01D7669-40CB-42FE-B8ED-EA2DF5DCBC60}"/>
                    </a:ext>
                  </a:extLst>
                </p14:cNvPr>
                <p14:cNvContentPartPr/>
                <p14:nvPr/>
              </p14:nvContentPartPr>
              <p14:xfrm>
                <a:off x="4578090" y="6424806"/>
                <a:ext cx="61560" cy="229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01D7669-40CB-42FE-B8ED-EA2DF5DCBC6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73770" y="6420486"/>
                  <a:ext cx="702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A094175-44B4-4427-A65C-DA4E88596922}"/>
              </a:ext>
            </a:extLst>
          </p:cNvPr>
          <p:cNvGrpSpPr/>
          <p:nvPr/>
        </p:nvGrpSpPr>
        <p:grpSpPr>
          <a:xfrm>
            <a:off x="4867170" y="6466566"/>
            <a:ext cx="1572120" cy="262080"/>
            <a:chOff x="4867170" y="6466566"/>
            <a:chExt cx="15721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F59D72D-0E42-448E-ADF4-E058F92E7D1C}"/>
                    </a:ext>
                  </a:extLst>
                </p14:cNvPr>
                <p14:cNvContentPartPr/>
                <p14:nvPr/>
              </p14:nvContentPartPr>
              <p14:xfrm>
                <a:off x="4867170" y="6551526"/>
                <a:ext cx="124200" cy="77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F59D72D-0E42-448E-ADF4-E058F92E7D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862850" y="6547206"/>
                  <a:ext cx="132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44CDC23-7D35-4434-BA21-A2CE25256C24}"/>
                    </a:ext>
                  </a:extLst>
                </p14:cNvPr>
                <p14:cNvContentPartPr/>
                <p14:nvPr/>
              </p14:nvContentPartPr>
              <p14:xfrm>
                <a:off x="5010810" y="6553686"/>
                <a:ext cx="164880" cy="74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44CDC23-7D35-4434-BA21-A2CE25256C2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006490" y="6549366"/>
                  <a:ext cx="17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52B2217-5EA1-4C46-88CC-923F9A9214D5}"/>
                    </a:ext>
                  </a:extLst>
                </p14:cNvPr>
                <p14:cNvContentPartPr/>
                <p14:nvPr/>
              </p14:nvContentPartPr>
              <p14:xfrm>
                <a:off x="5235810" y="6466566"/>
                <a:ext cx="121680" cy="154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52B2217-5EA1-4C46-88CC-923F9A9214D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231490" y="6462246"/>
                  <a:ext cx="130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9B5AF5-4285-465A-9D51-E17E3E24A978}"/>
                    </a:ext>
                  </a:extLst>
                </p14:cNvPr>
                <p14:cNvContentPartPr/>
                <p14:nvPr/>
              </p14:nvContentPartPr>
              <p14:xfrm>
                <a:off x="5515530" y="6514446"/>
                <a:ext cx="79560" cy="95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9B5AF5-4285-465A-9D51-E17E3E24A97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511210" y="6510126"/>
                  <a:ext cx="88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E92F7F3-76DB-495B-952A-2DFF9CC1A313}"/>
                    </a:ext>
                  </a:extLst>
                </p14:cNvPr>
                <p14:cNvContentPartPr/>
                <p14:nvPr/>
              </p14:nvContentPartPr>
              <p14:xfrm>
                <a:off x="5633250" y="6501486"/>
                <a:ext cx="65880" cy="227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E92F7F3-76DB-495B-952A-2DFF9CC1A31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628930" y="6497166"/>
                  <a:ext cx="74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8F2A800-0D5F-4BCC-A970-2A407C521CA3}"/>
                    </a:ext>
                  </a:extLst>
                </p14:cNvPr>
                <p14:cNvContentPartPr/>
                <p14:nvPr/>
              </p14:nvContentPartPr>
              <p14:xfrm>
                <a:off x="5632890" y="6530646"/>
                <a:ext cx="246960" cy="77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8F2A800-0D5F-4BCC-A970-2A407C521CA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628570" y="6526326"/>
                  <a:ext cx="255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767588B-25DA-4844-AC08-378450071E68}"/>
                    </a:ext>
                  </a:extLst>
                </p14:cNvPr>
                <p14:cNvContentPartPr/>
                <p14:nvPr/>
              </p14:nvContentPartPr>
              <p14:xfrm>
                <a:off x="5915850" y="6543246"/>
                <a:ext cx="65160" cy="58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767588B-25DA-4844-AC08-378450071E6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911530" y="6538926"/>
                  <a:ext cx="73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A42EB15-6A1E-4A19-9DBD-90362916C3CC}"/>
                    </a:ext>
                  </a:extLst>
                </p14:cNvPr>
                <p14:cNvContentPartPr/>
                <p14:nvPr/>
              </p14:nvContentPartPr>
              <p14:xfrm>
                <a:off x="5988930" y="6481326"/>
                <a:ext cx="135000" cy="143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A42EB15-6A1E-4A19-9DBD-90362916C3C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84610" y="6477006"/>
                  <a:ext cx="143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1754237-CFEE-4425-AEEF-733CC1C743CB}"/>
                    </a:ext>
                  </a:extLst>
                </p14:cNvPr>
                <p14:cNvContentPartPr/>
                <p14:nvPr/>
              </p14:nvContentPartPr>
              <p14:xfrm>
                <a:off x="6139050" y="6498606"/>
                <a:ext cx="175320" cy="127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1754237-CFEE-4425-AEEF-733CC1C743C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134730" y="6494286"/>
                  <a:ext cx="183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5FC0BCF-B339-42A4-9949-D4200A880883}"/>
                    </a:ext>
                  </a:extLst>
                </p14:cNvPr>
                <p14:cNvContentPartPr/>
                <p14:nvPr/>
              </p14:nvContentPartPr>
              <p14:xfrm>
                <a:off x="6380250" y="6524886"/>
                <a:ext cx="59040" cy="10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5FC0BCF-B339-42A4-9949-D4200A8808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75930" y="6520566"/>
                  <a:ext cx="676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24BC07F-DA49-4A04-A19A-22E20B38DA09}"/>
              </a:ext>
            </a:extLst>
          </p:cNvPr>
          <p:cNvGrpSpPr/>
          <p:nvPr/>
        </p:nvGrpSpPr>
        <p:grpSpPr>
          <a:xfrm>
            <a:off x="6691650" y="6576726"/>
            <a:ext cx="118800" cy="66240"/>
            <a:chOff x="6691650" y="6576726"/>
            <a:chExt cx="11880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234F389-33F7-4669-BD6E-08F55EE4ABB7}"/>
                    </a:ext>
                  </a:extLst>
                </p14:cNvPr>
                <p14:cNvContentPartPr/>
                <p14:nvPr/>
              </p14:nvContentPartPr>
              <p14:xfrm>
                <a:off x="6691650" y="6576726"/>
                <a:ext cx="98640" cy="12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234F389-33F7-4669-BD6E-08F55EE4ABB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87330" y="6572406"/>
                  <a:ext cx="10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ED815D3-CC2E-4157-AF51-AF3190AEF97B}"/>
                    </a:ext>
                  </a:extLst>
                </p14:cNvPr>
                <p14:cNvContentPartPr/>
                <p14:nvPr/>
              </p14:nvContentPartPr>
              <p14:xfrm>
                <a:off x="6701010" y="6622086"/>
                <a:ext cx="109440" cy="20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ED815D3-CC2E-4157-AF51-AF3190AEF97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696690" y="6617766"/>
                  <a:ext cx="118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24C433A-D1FC-4FA9-99DA-81DBA9553FB4}"/>
              </a:ext>
            </a:extLst>
          </p:cNvPr>
          <p:cNvGrpSpPr/>
          <p:nvPr/>
        </p:nvGrpSpPr>
        <p:grpSpPr>
          <a:xfrm>
            <a:off x="7040490" y="6380166"/>
            <a:ext cx="1007280" cy="368280"/>
            <a:chOff x="7040490" y="6380166"/>
            <a:chExt cx="100728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9CAAF45-7D0E-4AB9-AA4C-5273D44733D1}"/>
                    </a:ext>
                  </a:extLst>
                </p14:cNvPr>
                <p14:cNvContentPartPr/>
                <p14:nvPr/>
              </p14:nvContentPartPr>
              <p14:xfrm>
                <a:off x="7040490" y="6503286"/>
                <a:ext cx="158760" cy="172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9CAAF45-7D0E-4AB9-AA4C-5273D44733D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36170" y="6498966"/>
                  <a:ext cx="167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F008684-CB94-4213-9079-251B12F3928B}"/>
                    </a:ext>
                  </a:extLst>
                </p14:cNvPr>
                <p14:cNvContentPartPr/>
                <p14:nvPr/>
              </p14:nvContentPartPr>
              <p14:xfrm>
                <a:off x="7310130" y="6443886"/>
                <a:ext cx="59760" cy="281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F008684-CB94-4213-9079-251B12F3928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05810" y="6439566"/>
                  <a:ext cx="68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29EC5F-1240-4D64-926C-6FFE5BECCDDC}"/>
                    </a:ext>
                  </a:extLst>
                </p14:cNvPr>
                <p14:cNvContentPartPr/>
                <p14:nvPr/>
              </p14:nvContentPartPr>
              <p14:xfrm>
                <a:off x="7455570" y="6496806"/>
                <a:ext cx="58680" cy="177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29EC5F-1240-4D64-926C-6FFE5BECCDD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51250" y="6492486"/>
                  <a:ext cx="67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3FE5BBE-D2EA-4AE5-BADA-013E57D3B85D}"/>
                    </a:ext>
                  </a:extLst>
                </p14:cNvPr>
                <p14:cNvContentPartPr/>
                <p14:nvPr/>
              </p14:nvContentPartPr>
              <p14:xfrm>
                <a:off x="7568250" y="6605526"/>
                <a:ext cx="86400" cy="90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3FE5BBE-D2EA-4AE5-BADA-013E57D3B85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63930" y="6601206"/>
                  <a:ext cx="95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78F7AD-287A-4C69-BA80-6494566F6A00}"/>
                    </a:ext>
                  </a:extLst>
                </p14:cNvPr>
                <p14:cNvContentPartPr/>
                <p14:nvPr/>
              </p14:nvContentPartPr>
              <p14:xfrm>
                <a:off x="7715130" y="6380166"/>
                <a:ext cx="176040" cy="161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78F7AD-287A-4C69-BA80-6494566F6A0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710810" y="6375846"/>
                  <a:ext cx="184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642BCAA-AAFD-45EA-91C6-AA01D61C4AB0}"/>
                    </a:ext>
                  </a:extLst>
                </p14:cNvPr>
                <p14:cNvContentPartPr/>
                <p14:nvPr/>
              </p14:nvContentPartPr>
              <p14:xfrm>
                <a:off x="7766250" y="6473046"/>
                <a:ext cx="281520" cy="275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642BCAA-AAFD-45EA-91C6-AA01D61C4AB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761930" y="6468726"/>
                  <a:ext cx="29016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BBD60B4-6294-4336-A375-4730BA183FA6}"/>
              </a:ext>
            </a:extLst>
          </p:cNvPr>
          <p:cNvGrpSpPr/>
          <p:nvPr/>
        </p:nvGrpSpPr>
        <p:grpSpPr>
          <a:xfrm>
            <a:off x="7571850" y="6020886"/>
            <a:ext cx="152280" cy="159120"/>
            <a:chOff x="7571850" y="6020886"/>
            <a:chExt cx="15228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B4AFB16-651E-4F9E-956D-4AF1D77574A1}"/>
                    </a:ext>
                  </a:extLst>
                </p14:cNvPr>
                <p14:cNvContentPartPr/>
                <p14:nvPr/>
              </p14:nvContentPartPr>
              <p14:xfrm>
                <a:off x="7571850" y="6070926"/>
                <a:ext cx="152280" cy="14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B4AFB16-651E-4F9E-956D-4AF1D77574A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67530" y="6066606"/>
                  <a:ext cx="160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B1EEDD3-C3C1-4B40-B215-E6B1045FDD86}"/>
                    </a:ext>
                  </a:extLst>
                </p14:cNvPr>
                <p14:cNvContentPartPr/>
                <p14:nvPr/>
              </p14:nvContentPartPr>
              <p14:xfrm>
                <a:off x="7628010" y="6020886"/>
                <a:ext cx="41400" cy="159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B1EEDD3-C3C1-4B40-B215-E6B1045FDD8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623690" y="6016566"/>
                  <a:ext cx="500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14C8D3C-F463-4ACA-B47B-1BA4E182321A}"/>
              </a:ext>
            </a:extLst>
          </p:cNvPr>
          <p:cNvGrpSpPr/>
          <p:nvPr/>
        </p:nvGrpSpPr>
        <p:grpSpPr>
          <a:xfrm>
            <a:off x="7893330" y="5870766"/>
            <a:ext cx="666720" cy="351720"/>
            <a:chOff x="7893330" y="5870766"/>
            <a:chExt cx="6667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CC41E6F-0F04-49E6-A8D0-724357547419}"/>
                    </a:ext>
                  </a:extLst>
                </p14:cNvPr>
                <p14:cNvContentPartPr/>
                <p14:nvPr/>
              </p14:nvContentPartPr>
              <p14:xfrm>
                <a:off x="7893330" y="5982366"/>
                <a:ext cx="157320" cy="181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CC41E6F-0F04-49E6-A8D0-72435754741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89010" y="5978046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29419BB-6051-42D7-950C-DD5170C3523E}"/>
                    </a:ext>
                  </a:extLst>
                </p14:cNvPr>
                <p14:cNvContentPartPr/>
                <p14:nvPr/>
              </p14:nvContentPartPr>
              <p14:xfrm>
                <a:off x="8142090" y="5870766"/>
                <a:ext cx="90000" cy="347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29419BB-6051-42D7-950C-DD5170C3523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37770" y="5866446"/>
                  <a:ext cx="986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488741E-AFAB-4195-B765-E2A28D2DC3B4}"/>
                    </a:ext>
                  </a:extLst>
                </p14:cNvPr>
                <p14:cNvContentPartPr/>
                <p14:nvPr/>
              </p14:nvContentPartPr>
              <p14:xfrm>
                <a:off x="8296170" y="5979126"/>
                <a:ext cx="48600" cy="179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488741E-AFAB-4195-B765-E2A28D2DC3B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291850" y="5974806"/>
                  <a:ext cx="57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1E61F9F-07CA-47CC-A083-2B1AC6A88991}"/>
                    </a:ext>
                  </a:extLst>
                </p14:cNvPr>
                <p14:cNvContentPartPr/>
                <p14:nvPr/>
              </p14:nvContentPartPr>
              <p14:xfrm>
                <a:off x="8331450" y="6027366"/>
                <a:ext cx="106560" cy="115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1E61F9F-07CA-47CC-A083-2B1AC6A8899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327130" y="6023046"/>
                  <a:ext cx="11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C6C9E3B-1F13-4141-A3DC-6AB635A98E05}"/>
                    </a:ext>
                  </a:extLst>
                </p14:cNvPr>
                <p14:cNvContentPartPr/>
                <p14:nvPr/>
              </p14:nvContentPartPr>
              <p14:xfrm>
                <a:off x="8458530" y="5915046"/>
                <a:ext cx="101520" cy="307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C6C9E3B-1F13-4141-A3DC-6AB635A98E0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54210" y="5910726"/>
                  <a:ext cx="11016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7FB98B1-F4BA-4F40-814F-86540B018FDD}"/>
              </a:ext>
            </a:extLst>
          </p:cNvPr>
          <p:cNvGrpSpPr/>
          <p:nvPr/>
        </p:nvGrpSpPr>
        <p:grpSpPr>
          <a:xfrm>
            <a:off x="8734650" y="6047886"/>
            <a:ext cx="114840" cy="99720"/>
            <a:chOff x="8734650" y="6047886"/>
            <a:chExt cx="11484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73E4BB9-F385-41FF-818D-82149E605318}"/>
                    </a:ext>
                  </a:extLst>
                </p14:cNvPr>
                <p14:cNvContentPartPr/>
                <p14:nvPr/>
              </p14:nvContentPartPr>
              <p14:xfrm>
                <a:off x="8734650" y="6047886"/>
                <a:ext cx="106200" cy="13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73E4BB9-F385-41FF-818D-82149E60531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30330" y="6043566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756DB8F-3B1A-4B0D-BC61-7D347BF73739}"/>
                    </a:ext>
                  </a:extLst>
                </p14:cNvPr>
                <p14:cNvContentPartPr/>
                <p14:nvPr/>
              </p14:nvContentPartPr>
              <p14:xfrm>
                <a:off x="8772450" y="6121686"/>
                <a:ext cx="77040" cy="25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756DB8F-3B1A-4B0D-BC61-7D347BF737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68130" y="6117366"/>
                  <a:ext cx="856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FB3CB41-6EA3-433F-8071-0E77913C4DAA}"/>
              </a:ext>
            </a:extLst>
          </p:cNvPr>
          <p:cNvGrpSpPr/>
          <p:nvPr/>
        </p:nvGrpSpPr>
        <p:grpSpPr>
          <a:xfrm>
            <a:off x="9034530" y="5867166"/>
            <a:ext cx="1331640" cy="398880"/>
            <a:chOff x="9034530" y="5867166"/>
            <a:chExt cx="13316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CA921DA-B918-459B-A090-3FDFDC7E8439}"/>
                    </a:ext>
                  </a:extLst>
                </p14:cNvPr>
                <p14:cNvContentPartPr/>
                <p14:nvPr/>
              </p14:nvContentPartPr>
              <p14:xfrm>
                <a:off x="9034530" y="6019806"/>
                <a:ext cx="163440" cy="165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CA921DA-B918-459B-A090-3FDFDC7E843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30210" y="6015486"/>
                  <a:ext cx="172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5DF7C52-9E7A-4C38-A8FA-7C64B6719322}"/>
                    </a:ext>
                  </a:extLst>
                </p14:cNvPr>
                <p14:cNvContentPartPr/>
                <p14:nvPr/>
              </p14:nvContentPartPr>
              <p14:xfrm>
                <a:off x="9284730" y="5884086"/>
                <a:ext cx="99720" cy="381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5DF7C52-9E7A-4C38-A8FA-7C64B671932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280410" y="5879766"/>
                  <a:ext cx="108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0ACFA80-8042-4015-99CC-9A4293029A09}"/>
                    </a:ext>
                  </a:extLst>
                </p14:cNvPr>
                <p14:cNvContentPartPr/>
                <p14:nvPr/>
              </p14:nvContentPartPr>
              <p14:xfrm>
                <a:off x="9528810" y="5887686"/>
                <a:ext cx="43560" cy="131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0ACFA80-8042-4015-99CC-9A4293029A0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524490" y="5883366"/>
                  <a:ext cx="52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EDEB72B-9A87-4C82-8C48-33BF2DBCC1BC}"/>
                    </a:ext>
                  </a:extLst>
                </p14:cNvPr>
                <p14:cNvContentPartPr/>
                <p14:nvPr/>
              </p14:nvContentPartPr>
              <p14:xfrm>
                <a:off x="9450690" y="6034566"/>
                <a:ext cx="184320" cy="1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EDEB72B-9A87-4C82-8C48-33BF2DBCC1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446370" y="6030246"/>
                  <a:ext cx="192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102E0DA-8B62-4478-A3A4-CAC03BB218C7}"/>
                    </a:ext>
                  </a:extLst>
                </p14:cNvPr>
                <p14:cNvContentPartPr/>
                <p14:nvPr/>
              </p14:nvContentPartPr>
              <p14:xfrm>
                <a:off x="9502170" y="6090006"/>
                <a:ext cx="132480" cy="124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102E0DA-8B62-4478-A3A4-CAC03BB218C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497850" y="6085686"/>
                  <a:ext cx="141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C980FFA-A332-4FF2-A263-DDDEC6A4E073}"/>
                    </a:ext>
                  </a:extLst>
                </p14:cNvPr>
                <p14:cNvContentPartPr/>
                <p14:nvPr/>
              </p14:nvContentPartPr>
              <p14:xfrm>
                <a:off x="9714570" y="5941686"/>
                <a:ext cx="231840" cy="177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C980FFA-A332-4FF2-A263-DDDEC6A4E07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710250" y="5937366"/>
                  <a:ext cx="240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B52EBDC-4742-41ED-9C7A-7DC9BDCFE604}"/>
                    </a:ext>
                  </a:extLst>
                </p14:cNvPr>
                <p14:cNvContentPartPr/>
                <p14:nvPr/>
              </p14:nvContentPartPr>
              <p14:xfrm>
                <a:off x="10091130" y="5868246"/>
                <a:ext cx="16200" cy="147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B52EBDC-4742-41ED-9C7A-7DC9BDCFE60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086810" y="5863926"/>
                  <a:ext cx="24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9D10D7C-FC80-4073-A4B4-E3D8B694ABFB}"/>
                    </a:ext>
                  </a:extLst>
                </p14:cNvPr>
                <p14:cNvContentPartPr/>
                <p14:nvPr/>
              </p14:nvContentPartPr>
              <p14:xfrm>
                <a:off x="10027770" y="6006486"/>
                <a:ext cx="140760" cy="12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9D10D7C-FC80-4073-A4B4-E3D8B694ABF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023450" y="6002166"/>
                  <a:ext cx="149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16ADCF0-55C7-4DBD-B355-41879C36638C}"/>
                    </a:ext>
                  </a:extLst>
                </p14:cNvPr>
                <p14:cNvContentPartPr/>
                <p14:nvPr/>
              </p14:nvContentPartPr>
              <p14:xfrm>
                <a:off x="10077810" y="6018006"/>
                <a:ext cx="83160" cy="215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16ADCF0-55C7-4DBD-B355-41879C36638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73490" y="6013686"/>
                  <a:ext cx="91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FB21849-D0A3-4403-84C2-BFFB574778C2}"/>
                    </a:ext>
                  </a:extLst>
                </p14:cNvPr>
                <p14:cNvContentPartPr/>
                <p14:nvPr/>
              </p14:nvContentPartPr>
              <p14:xfrm>
                <a:off x="10281210" y="5867166"/>
                <a:ext cx="84960" cy="347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FB21849-D0A3-4403-84C2-BFFB574778C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76890" y="5862846"/>
                  <a:ext cx="9360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02F3641-00B7-477B-8BF7-314982010883}"/>
              </a:ext>
            </a:extLst>
          </p:cNvPr>
          <p:cNvGrpSpPr/>
          <p:nvPr/>
        </p:nvGrpSpPr>
        <p:grpSpPr>
          <a:xfrm>
            <a:off x="6376650" y="383646"/>
            <a:ext cx="861480" cy="206280"/>
            <a:chOff x="6376650" y="383646"/>
            <a:chExt cx="8614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549A33B-18C2-438B-8EE8-9B7D7C0DFC3D}"/>
                    </a:ext>
                  </a:extLst>
                </p14:cNvPr>
                <p14:cNvContentPartPr/>
                <p14:nvPr/>
              </p14:nvContentPartPr>
              <p14:xfrm>
                <a:off x="6376650" y="425406"/>
                <a:ext cx="139680" cy="164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549A33B-18C2-438B-8EE8-9B7D7C0DFC3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72330" y="421086"/>
                  <a:ext cx="14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936D253-8ED9-41F9-97D3-EEEA21C21744}"/>
                    </a:ext>
                  </a:extLst>
                </p14:cNvPr>
                <p14:cNvContentPartPr/>
                <p14:nvPr/>
              </p14:nvContentPartPr>
              <p14:xfrm>
                <a:off x="6598410" y="470406"/>
                <a:ext cx="105840" cy="12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936D253-8ED9-41F9-97D3-EEEA21C2174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594090" y="466086"/>
                  <a:ext cx="11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E421688-F243-40B9-9233-0C0E96FCADB6}"/>
                    </a:ext>
                  </a:extLst>
                </p14:cNvPr>
                <p14:cNvContentPartPr/>
                <p14:nvPr/>
              </p14:nvContentPartPr>
              <p14:xfrm>
                <a:off x="6623250" y="528726"/>
                <a:ext cx="98640" cy="1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E421688-F243-40B9-9233-0C0E96FCADB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618930" y="524406"/>
                  <a:ext cx="107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0CFDE65-E939-47DB-BB66-DAFE309A323F}"/>
                    </a:ext>
                  </a:extLst>
                </p14:cNvPr>
                <p14:cNvContentPartPr/>
                <p14:nvPr/>
              </p14:nvContentPartPr>
              <p14:xfrm>
                <a:off x="6804330" y="429366"/>
                <a:ext cx="191880" cy="100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0CFDE65-E939-47DB-BB66-DAFE309A323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00010" y="425046"/>
                  <a:ext cx="20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DF6AD46-2717-4702-AC79-8597A1DE5AD1}"/>
                    </a:ext>
                  </a:extLst>
                </p14:cNvPr>
                <p14:cNvContentPartPr/>
                <p14:nvPr/>
              </p14:nvContentPartPr>
              <p14:xfrm>
                <a:off x="7040130" y="383646"/>
                <a:ext cx="198000" cy="128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DF6AD46-2717-4702-AC79-8597A1DE5AD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035810" y="379326"/>
                  <a:ext cx="2066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A02C3C90-1299-4F99-A1EF-71471F8C913F}"/>
              </a:ext>
            </a:extLst>
          </p:cNvPr>
          <p:cNvGrpSpPr/>
          <p:nvPr/>
        </p:nvGrpSpPr>
        <p:grpSpPr>
          <a:xfrm>
            <a:off x="7811970" y="302286"/>
            <a:ext cx="818640" cy="184680"/>
            <a:chOff x="7811970" y="302286"/>
            <a:chExt cx="81864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381C675-B0F7-445D-BDA1-57440E1FB2D2}"/>
                    </a:ext>
                  </a:extLst>
                </p14:cNvPr>
                <p14:cNvContentPartPr/>
                <p14:nvPr/>
              </p14:nvContentPartPr>
              <p14:xfrm>
                <a:off x="7811970" y="302286"/>
                <a:ext cx="91800" cy="184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381C675-B0F7-445D-BDA1-57440E1FB2D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807650" y="297966"/>
                  <a:ext cx="100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0611897-242E-4C79-8259-B1A218888433}"/>
                    </a:ext>
                  </a:extLst>
                </p14:cNvPr>
                <p14:cNvContentPartPr/>
                <p14:nvPr/>
              </p14:nvContentPartPr>
              <p14:xfrm>
                <a:off x="7964250" y="367086"/>
                <a:ext cx="74160" cy="20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0611897-242E-4C79-8259-B1A21888843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59930" y="362766"/>
                  <a:ext cx="8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EF191EA-C3F7-4054-B89C-1440E26364CD}"/>
                    </a:ext>
                  </a:extLst>
                </p14:cNvPr>
                <p14:cNvContentPartPr/>
                <p14:nvPr/>
              </p14:nvContentPartPr>
              <p14:xfrm>
                <a:off x="8000610" y="368526"/>
                <a:ext cx="245880" cy="96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EF191EA-C3F7-4054-B89C-1440E26364C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996290" y="364206"/>
                  <a:ext cx="254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EDE3695-F9F2-4A5E-8C97-23944A2A2F55}"/>
                    </a:ext>
                  </a:extLst>
                </p14:cNvPr>
                <p14:cNvContentPartPr/>
                <p14:nvPr/>
              </p14:nvContentPartPr>
              <p14:xfrm>
                <a:off x="8321730" y="371766"/>
                <a:ext cx="199080" cy="96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EDE3695-F9F2-4A5E-8C97-23944A2A2F5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317410" y="367446"/>
                  <a:ext cx="207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0E9AC2A-03F7-41E9-8BDC-4D76E30032AA}"/>
                    </a:ext>
                  </a:extLst>
                </p14:cNvPr>
                <p14:cNvContentPartPr/>
                <p14:nvPr/>
              </p14:nvContentPartPr>
              <p14:xfrm>
                <a:off x="8610450" y="332166"/>
                <a:ext cx="20160" cy="152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0E9AC2A-03F7-41E9-8BDC-4D76E30032A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606130" y="327846"/>
                  <a:ext cx="288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462D8702-3460-49FD-93FF-617024D9497B}"/>
              </a:ext>
            </a:extLst>
          </p:cNvPr>
          <p:cNvGrpSpPr/>
          <p:nvPr/>
        </p:nvGrpSpPr>
        <p:grpSpPr>
          <a:xfrm>
            <a:off x="6590490" y="706926"/>
            <a:ext cx="1501200" cy="362880"/>
            <a:chOff x="6590490" y="706926"/>
            <a:chExt cx="15012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70B5239-7726-4A80-A3F9-6CD922847F73}"/>
                    </a:ext>
                  </a:extLst>
                </p14:cNvPr>
                <p14:cNvContentPartPr/>
                <p14:nvPr/>
              </p14:nvContentPartPr>
              <p14:xfrm>
                <a:off x="6590490" y="789726"/>
                <a:ext cx="164160" cy="280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70B5239-7726-4A80-A3F9-6CD922847F7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586170" y="785406"/>
                  <a:ext cx="172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9179D25-F357-4014-AB9B-E5FB942E63FB}"/>
                    </a:ext>
                  </a:extLst>
                </p14:cNvPr>
                <p14:cNvContentPartPr/>
                <p14:nvPr/>
              </p14:nvContentPartPr>
              <p14:xfrm>
                <a:off x="6853290" y="854166"/>
                <a:ext cx="113400" cy="5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9179D25-F357-4014-AB9B-E5FB942E63F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848970" y="849846"/>
                  <a:ext cx="12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0A7CFBD-3432-4030-A2D1-AF27FC4DA01C}"/>
                    </a:ext>
                  </a:extLst>
                </p14:cNvPr>
                <p14:cNvContentPartPr/>
                <p14:nvPr/>
              </p14:nvContentPartPr>
              <p14:xfrm>
                <a:off x="6913050" y="876126"/>
                <a:ext cx="82440" cy="23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0A7CFBD-3432-4030-A2D1-AF27FC4DA01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908730" y="871806"/>
                  <a:ext cx="91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58CD3F5-0E2A-4BD4-ACD8-439B5FE6FD9A}"/>
                    </a:ext>
                  </a:extLst>
                </p14:cNvPr>
                <p14:cNvContentPartPr/>
                <p14:nvPr/>
              </p14:nvContentPartPr>
              <p14:xfrm>
                <a:off x="7109610" y="798726"/>
                <a:ext cx="267840" cy="104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58CD3F5-0E2A-4BD4-ACD8-439B5FE6FD9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105290" y="794406"/>
                  <a:ext cx="27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86351CE-9E3A-43BF-B379-944FB2DD8F35}"/>
                    </a:ext>
                  </a:extLst>
                </p14:cNvPr>
                <p14:cNvContentPartPr/>
                <p14:nvPr/>
              </p14:nvContentPartPr>
              <p14:xfrm>
                <a:off x="7472850" y="771366"/>
                <a:ext cx="90000" cy="113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86351CE-9E3A-43BF-B379-944FB2DD8F3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68530" y="767046"/>
                  <a:ext cx="98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975A20F-9DEC-4CDB-9D95-17317F2E68E3}"/>
                    </a:ext>
                  </a:extLst>
                </p14:cNvPr>
                <p14:cNvContentPartPr/>
                <p14:nvPr/>
              </p14:nvContentPartPr>
              <p14:xfrm>
                <a:off x="7652490" y="779646"/>
                <a:ext cx="129240" cy="109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975A20F-9DEC-4CDB-9D95-17317F2E68E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648170" y="775326"/>
                  <a:ext cx="13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BEE5C6C-C7D4-41BC-9713-EA93045A9ADC}"/>
                    </a:ext>
                  </a:extLst>
                </p14:cNvPr>
                <p14:cNvContentPartPr/>
                <p14:nvPr/>
              </p14:nvContentPartPr>
              <p14:xfrm>
                <a:off x="7851210" y="706926"/>
                <a:ext cx="154800" cy="185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BEE5C6C-C7D4-41BC-9713-EA93045A9AD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46890" y="702606"/>
                  <a:ext cx="163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5C31B1F-5652-4561-BA3B-9E187CC2E2A1}"/>
                    </a:ext>
                  </a:extLst>
                </p14:cNvPr>
                <p14:cNvContentPartPr/>
                <p14:nvPr/>
              </p14:nvContentPartPr>
              <p14:xfrm>
                <a:off x="7972530" y="794046"/>
                <a:ext cx="119160" cy="97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5C31B1F-5652-4561-BA3B-9E187CC2E2A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68210" y="789726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B831DC21-5AAE-4DFA-8DC7-EEB1C0A7105E}"/>
              </a:ext>
            </a:extLst>
          </p:cNvPr>
          <p:cNvGrpSpPr/>
          <p:nvPr/>
        </p:nvGrpSpPr>
        <p:grpSpPr>
          <a:xfrm>
            <a:off x="6560970" y="1134606"/>
            <a:ext cx="664560" cy="249840"/>
            <a:chOff x="6560970" y="1134606"/>
            <a:chExt cx="6645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3B2B803-CC02-48C0-8ACC-CE2E0A1EE2C0}"/>
                    </a:ext>
                  </a:extLst>
                </p14:cNvPr>
                <p14:cNvContentPartPr/>
                <p14:nvPr/>
              </p14:nvContentPartPr>
              <p14:xfrm>
                <a:off x="6560970" y="1134606"/>
                <a:ext cx="111960" cy="165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3B2B803-CC02-48C0-8ACC-CE2E0A1EE2C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556650" y="1130286"/>
                  <a:ext cx="120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15A986E-DF41-4FDE-BB3D-B589C046169C}"/>
                    </a:ext>
                  </a:extLst>
                </p14:cNvPr>
                <p14:cNvContentPartPr/>
                <p14:nvPr/>
              </p14:nvContentPartPr>
              <p14:xfrm>
                <a:off x="6666450" y="1164126"/>
                <a:ext cx="178560" cy="112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15A986E-DF41-4FDE-BB3D-B589C046169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662130" y="1159806"/>
                  <a:ext cx="187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B906808-3DD0-46A3-AF3B-EF6A8B3803CD}"/>
                    </a:ext>
                  </a:extLst>
                </p14:cNvPr>
                <p14:cNvContentPartPr/>
                <p14:nvPr/>
              </p14:nvContentPartPr>
              <p14:xfrm>
                <a:off x="6843930" y="1167726"/>
                <a:ext cx="78480" cy="216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B906808-3DD0-46A3-AF3B-EF6A8B3803C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39610" y="1163406"/>
                  <a:ext cx="87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299584D-9D9B-45E8-9AFC-7472F8D9C24A}"/>
                    </a:ext>
                  </a:extLst>
                </p14:cNvPr>
                <p14:cNvContentPartPr/>
                <p14:nvPr/>
              </p14:nvContentPartPr>
              <p14:xfrm>
                <a:off x="6936090" y="1172046"/>
                <a:ext cx="176400" cy="104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299584D-9D9B-45E8-9AFC-7472F8D9C24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931770" y="1167726"/>
                  <a:ext cx="185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65B0360-99C0-4D9D-8CFF-198DAA993C0B}"/>
                    </a:ext>
                  </a:extLst>
                </p14:cNvPr>
                <p14:cNvContentPartPr/>
                <p14:nvPr/>
              </p14:nvContentPartPr>
              <p14:xfrm>
                <a:off x="7113210" y="1147566"/>
                <a:ext cx="112320" cy="135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65B0360-99C0-4D9D-8CFF-198DAA993C0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108890" y="1143246"/>
                  <a:ext cx="1209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7B283A73-3D82-4F1A-83FA-70466E91FEFB}"/>
              </a:ext>
            </a:extLst>
          </p:cNvPr>
          <p:cNvGrpSpPr/>
          <p:nvPr/>
        </p:nvGrpSpPr>
        <p:grpSpPr>
          <a:xfrm>
            <a:off x="7398330" y="1098966"/>
            <a:ext cx="333360" cy="179640"/>
            <a:chOff x="7398330" y="1098966"/>
            <a:chExt cx="3333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AE3ECE9-8831-4A43-A9EF-EC0CC0069925}"/>
                    </a:ext>
                  </a:extLst>
                </p14:cNvPr>
                <p14:cNvContentPartPr/>
                <p14:nvPr/>
              </p14:nvContentPartPr>
              <p14:xfrm>
                <a:off x="7398330" y="1173486"/>
                <a:ext cx="181440" cy="99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AE3ECE9-8831-4A43-A9EF-EC0CC006992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394010" y="1169166"/>
                  <a:ext cx="190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3EB2C8B-E6D3-454D-B21B-EF111CC1C8A9}"/>
                    </a:ext>
                  </a:extLst>
                </p14:cNvPr>
                <p14:cNvContentPartPr/>
                <p14:nvPr/>
              </p14:nvContentPartPr>
              <p14:xfrm>
                <a:off x="7617930" y="1098966"/>
                <a:ext cx="113760" cy="179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3EB2C8B-E6D3-454D-B21B-EF111CC1C8A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613610" y="1094646"/>
                  <a:ext cx="1224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ECA3DEDB-EDEE-4FF8-A926-63EC7DE922C8}"/>
              </a:ext>
            </a:extLst>
          </p:cNvPr>
          <p:cNvGrpSpPr/>
          <p:nvPr/>
        </p:nvGrpSpPr>
        <p:grpSpPr>
          <a:xfrm>
            <a:off x="7911690" y="997806"/>
            <a:ext cx="1836720" cy="272880"/>
            <a:chOff x="7911690" y="997806"/>
            <a:chExt cx="183672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05D5E9B-2B61-423A-8DE1-63C94D183325}"/>
                    </a:ext>
                  </a:extLst>
                </p14:cNvPr>
                <p14:cNvContentPartPr/>
                <p14:nvPr/>
              </p14:nvContentPartPr>
              <p14:xfrm>
                <a:off x="7911690" y="1115526"/>
                <a:ext cx="126000" cy="9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05D5E9B-2B61-423A-8DE1-63C94D18332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907370" y="1111206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C40A063-4658-4425-A41C-78187F08BE13}"/>
                    </a:ext>
                  </a:extLst>
                </p14:cNvPr>
                <p14:cNvContentPartPr/>
                <p14:nvPr/>
              </p14:nvContentPartPr>
              <p14:xfrm>
                <a:off x="7966410" y="1141086"/>
                <a:ext cx="137160" cy="110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C40A063-4658-4425-A41C-78187F08BE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962090" y="1136766"/>
                  <a:ext cx="14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CEDA5F-6734-428C-BC88-30E801B8B544}"/>
                    </a:ext>
                  </a:extLst>
                </p14:cNvPr>
                <p14:cNvContentPartPr/>
                <p14:nvPr/>
              </p14:nvContentPartPr>
              <p14:xfrm>
                <a:off x="8126250" y="1120566"/>
                <a:ext cx="144720" cy="150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CEDA5F-6734-428C-BC88-30E801B8B54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121930" y="1116246"/>
                  <a:ext cx="153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48D7BBB-8CA0-4BA3-BC5C-EF4BC5F7D988}"/>
                    </a:ext>
                  </a:extLst>
                </p14:cNvPr>
                <p14:cNvContentPartPr/>
                <p14:nvPr/>
              </p14:nvContentPartPr>
              <p14:xfrm>
                <a:off x="8432970" y="1156926"/>
                <a:ext cx="189720" cy="61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48D7BBB-8CA0-4BA3-BC5C-EF4BC5F7D98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428650" y="1152606"/>
                  <a:ext cx="198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859DDC7-10B3-42B3-AE0F-BCFC71820B2E}"/>
                    </a:ext>
                  </a:extLst>
                </p14:cNvPr>
                <p14:cNvContentPartPr/>
                <p14:nvPr/>
              </p14:nvContentPartPr>
              <p14:xfrm>
                <a:off x="8623050" y="1076286"/>
                <a:ext cx="182880" cy="146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859DDC7-10B3-42B3-AE0F-BCFC71820B2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618730" y="1071966"/>
                  <a:ext cx="191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8031356-A880-427C-9472-C41FAFC08391}"/>
                    </a:ext>
                  </a:extLst>
                </p14:cNvPr>
                <p14:cNvContentPartPr/>
                <p14:nvPr/>
              </p14:nvContentPartPr>
              <p14:xfrm>
                <a:off x="8723130" y="1117326"/>
                <a:ext cx="97560" cy="93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8031356-A880-427C-9472-C41FAFC0839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718810" y="1113006"/>
                  <a:ext cx="106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741911E-DC85-4C77-A905-3A01678275B6}"/>
                    </a:ext>
                  </a:extLst>
                </p14:cNvPr>
                <p14:cNvContentPartPr/>
                <p14:nvPr/>
              </p14:nvContentPartPr>
              <p14:xfrm>
                <a:off x="8857770" y="1041366"/>
                <a:ext cx="92520" cy="155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741911E-DC85-4C77-A905-3A01678275B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53450" y="1037046"/>
                  <a:ext cx="10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6A15485-A485-4451-99AB-B491BF76ECD5}"/>
                    </a:ext>
                  </a:extLst>
                </p14:cNvPr>
                <p14:cNvContentPartPr/>
                <p14:nvPr/>
              </p14:nvContentPartPr>
              <p14:xfrm>
                <a:off x="9096450" y="1039566"/>
                <a:ext cx="159840" cy="152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6A15485-A485-4451-99AB-B491BF76ECD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92130" y="1035246"/>
                  <a:ext cx="16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CC356CF-A135-4E0B-92F3-F21159257FB3}"/>
                    </a:ext>
                  </a:extLst>
                </p14:cNvPr>
                <p14:cNvContentPartPr/>
                <p14:nvPr/>
              </p14:nvContentPartPr>
              <p14:xfrm>
                <a:off x="9319650" y="1043886"/>
                <a:ext cx="126000" cy="138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CC356CF-A135-4E0B-92F3-F21159257FB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315330" y="1039566"/>
                  <a:ext cx="134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BDA777B-C751-4EA2-B9E8-B22DACB6538E}"/>
                    </a:ext>
                  </a:extLst>
                </p14:cNvPr>
                <p14:cNvContentPartPr/>
                <p14:nvPr/>
              </p14:nvContentPartPr>
              <p14:xfrm>
                <a:off x="9484170" y="997806"/>
                <a:ext cx="157320" cy="199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BDA777B-C751-4EA2-B9E8-B22DACB6538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479850" y="993486"/>
                  <a:ext cx="165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9211E64-9EA8-4B51-93F9-C0498104E24E}"/>
                    </a:ext>
                  </a:extLst>
                </p14:cNvPr>
                <p14:cNvContentPartPr/>
                <p14:nvPr/>
              </p14:nvContentPartPr>
              <p14:xfrm>
                <a:off x="9674610" y="1119486"/>
                <a:ext cx="73800" cy="58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9211E64-9EA8-4B51-93F9-C0498104E24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670290" y="1115166"/>
                  <a:ext cx="82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7C62C3C-39BE-4434-9064-87ABAB7A1524}"/>
              </a:ext>
            </a:extLst>
          </p:cNvPr>
          <p:cNvGrpSpPr/>
          <p:nvPr/>
        </p:nvGrpSpPr>
        <p:grpSpPr>
          <a:xfrm>
            <a:off x="9963690" y="974406"/>
            <a:ext cx="200520" cy="269640"/>
            <a:chOff x="9963690" y="974406"/>
            <a:chExt cx="20052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37A8623-E71C-4084-B077-E21C7045C0C9}"/>
                    </a:ext>
                  </a:extLst>
                </p14:cNvPr>
                <p14:cNvContentPartPr/>
                <p14:nvPr/>
              </p14:nvContentPartPr>
              <p14:xfrm>
                <a:off x="9963690" y="1068006"/>
                <a:ext cx="86040" cy="75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37A8623-E71C-4084-B077-E21C7045C0C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959370" y="1063686"/>
                  <a:ext cx="94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721F5F2-5E74-43F9-9A58-7248512A43C2}"/>
                    </a:ext>
                  </a:extLst>
                </p14:cNvPr>
                <p14:cNvContentPartPr/>
                <p14:nvPr/>
              </p14:nvContentPartPr>
              <p14:xfrm>
                <a:off x="10064850" y="974406"/>
                <a:ext cx="99360" cy="269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721F5F2-5E74-43F9-9A58-7248512A43C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060530" y="970086"/>
                  <a:ext cx="10800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B02809F-9616-47D9-B236-25C4A6A44665}"/>
              </a:ext>
            </a:extLst>
          </p:cNvPr>
          <p:cNvGrpSpPr/>
          <p:nvPr/>
        </p:nvGrpSpPr>
        <p:grpSpPr>
          <a:xfrm>
            <a:off x="10362930" y="971526"/>
            <a:ext cx="496800" cy="185760"/>
            <a:chOff x="10362930" y="971526"/>
            <a:chExt cx="4968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237E4B8-BBB5-4650-8CEA-6E771AA1239C}"/>
                    </a:ext>
                  </a:extLst>
                </p14:cNvPr>
                <p14:cNvContentPartPr/>
                <p14:nvPr/>
              </p14:nvContentPartPr>
              <p14:xfrm>
                <a:off x="10419450" y="971526"/>
                <a:ext cx="41040" cy="165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237E4B8-BBB5-4650-8CEA-6E771AA1239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415130" y="967206"/>
                  <a:ext cx="49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D59AFC2-3E08-4396-90CE-8F7FCB6EAB4B}"/>
                    </a:ext>
                  </a:extLst>
                </p14:cNvPr>
                <p14:cNvContentPartPr/>
                <p14:nvPr/>
              </p14:nvContentPartPr>
              <p14:xfrm>
                <a:off x="10362930" y="1028046"/>
                <a:ext cx="216360" cy="107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D59AFC2-3E08-4396-90CE-8F7FCB6EAB4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358610" y="1023726"/>
                  <a:ext cx="225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1EA468D-12BA-4749-97B5-36D565452F4E}"/>
                    </a:ext>
                  </a:extLst>
                </p14:cNvPr>
                <p14:cNvContentPartPr/>
                <p14:nvPr/>
              </p14:nvContentPartPr>
              <p14:xfrm>
                <a:off x="10591890" y="974766"/>
                <a:ext cx="233640" cy="182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1EA468D-12BA-4749-97B5-36D565452F4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587570" y="970446"/>
                  <a:ext cx="242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3F53043-82FF-4165-A856-BC86141D3C0D}"/>
                    </a:ext>
                  </a:extLst>
                </p14:cNvPr>
                <p14:cNvContentPartPr/>
                <p14:nvPr/>
              </p14:nvContentPartPr>
              <p14:xfrm>
                <a:off x="10847850" y="977646"/>
                <a:ext cx="11880" cy="143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3F53043-82FF-4165-A856-BC86141D3C0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843530" y="973326"/>
                  <a:ext cx="205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1DF47B9-E289-49C3-82BA-41E53F4CC1BE}"/>
              </a:ext>
            </a:extLst>
          </p:cNvPr>
          <p:cNvGrpSpPr/>
          <p:nvPr/>
        </p:nvGrpSpPr>
        <p:grpSpPr>
          <a:xfrm>
            <a:off x="11119290" y="948126"/>
            <a:ext cx="699480" cy="246960"/>
            <a:chOff x="11119290" y="948126"/>
            <a:chExt cx="6994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16B8C5B-BD96-4FD5-9008-7656E3DC5085}"/>
                    </a:ext>
                  </a:extLst>
                </p14:cNvPr>
                <p14:cNvContentPartPr/>
                <p14:nvPr/>
              </p14:nvContentPartPr>
              <p14:xfrm>
                <a:off x="11119290" y="950286"/>
                <a:ext cx="247320" cy="203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16B8C5B-BD96-4FD5-9008-7656E3DC508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114970" y="945966"/>
                  <a:ext cx="255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30A7085-F5D4-40F2-BFE4-0F9C243949C3}"/>
                    </a:ext>
                  </a:extLst>
                </p14:cNvPr>
                <p14:cNvContentPartPr/>
                <p14:nvPr/>
              </p14:nvContentPartPr>
              <p14:xfrm>
                <a:off x="11379210" y="1041006"/>
                <a:ext cx="66600" cy="62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30A7085-F5D4-40F2-BFE4-0F9C243949C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374890" y="1036686"/>
                  <a:ext cx="75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C77331E-E536-4C29-971B-2C50BF0DA454}"/>
                    </a:ext>
                  </a:extLst>
                </p14:cNvPr>
                <p14:cNvContentPartPr/>
                <p14:nvPr/>
              </p14:nvContentPartPr>
              <p14:xfrm>
                <a:off x="11465250" y="948126"/>
                <a:ext cx="353520" cy="2469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C77331E-E536-4C29-971B-2C50BF0DA45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460930" y="943806"/>
                  <a:ext cx="36216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D25DC801-7412-4FFB-BA47-F8568A08B8B1}"/>
              </a:ext>
            </a:extLst>
          </p:cNvPr>
          <p:cNvGrpSpPr/>
          <p:nvPr/>
        </p:nvGrpSpPr>
        <p:grpSpPr>
          <a:xfrm>
            <a:off x="6589410" y="1429806"/>
            <a:ext cx="332640" cy="233280"/>
            <a:chOff x="6589410" y="1429806"/>
            <a:chExt cx="3326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4A442F4-F927-4F67-85A0-9D6BA56858B1}"/>
                    </a:ext>
                  </a:extLst>
                </p14:cNvPr>
                <p14:cNvContentPartPr/>
                <p14:nvPr/>
              </p14:nvContentPartPr>
              <p14:xfrm>
                <a:off x="6654210" y="1429806"/>
                <a:ext cx="70560" cy="233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4A442F4-F927-4F67-85A0-9D6BA56858B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649890" y="1425486"/>
                  <a:ext cx="79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785F040-2E85-40C2-90C6-4B10D5E39DC6}"/>
                    </a:ext>
                  </a:extLst>
                </p14:cNvPr>
                <p14:cNvContentPartPr/>
                <p14:nvPr/>
              </p14:nvContentPartPr>
              <p14:xfrm>
                <a:off x="6589410" y="1503966"/>
                <a:ext cx="332640" cy="111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785F040-2E85-40C2-90C6-4B10D5E39DC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585090" y="1499646"/>
                  <a:ext cx="3412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A10E65D7-284A-4DE7-9A3E-4D7C8FE71D94}"/>
              </a:ext>
            </a:extLst>
          </p:cNvPr>
          <p:cNvGrpSpPr/>
          <p:nvPr/>
        </p:nvGrpSpPr>
        <p:grpSpPr>
          <a:xfrm>
            <a:off x="7103490" y="1425126"/>
            <a:ext cx="273600" cy="149040"/>
            <a:chOff x="7103490" y="1425126"/>
            <a:chExt cx="27360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E19D244-34EB-4176-9A58-46C5AE20AAAC}"/>
                    </a:ext>
                  </a:extLst>
                </p14:cNvPr>
                <p14:cNvContentPartPr/>
                <p14:nvPr/>
              </p14:nvContentPartPr>
              <p14:xfrm>
                <a:off x="7103490" y="1508646"/>
                <a:ext cx="142200" cy="65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E19D244-34EB-4176-9A58-46C5AE20AAA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099170" y="1504326"/>
                  <a:ext cx="15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CF92345-59EE-4C06-9658-8CD4D9D937DA}"/>
                    </a:ext>
                  </a:extLst>
                </p14:cNvPr>
                <p14:cNvContentPartPr/>
                <p14:nvPr/>
              </p14:nvContentPartPr>
              <p14:xfrm>
                <a:off x="7289970" y="1428366"/>
                <a:ext cx="22320" cy="1382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CF92345-59EE-4C06-9658-8CD4D9D937D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85650" y="1424046"/>
                  <a:ext cx="30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3B9D660-9CF3-48A9-971D-3766FBE932E5}"/>
                    </a:ext>
                  </a:extLst>
                </p14:cNvPr>
                <p14:cNvContentPartPr/>
                <p14:nvPr/>
              </p14:nvContentPartPr>
              <p14:xfrm>
                <a:off x="7338930" y="1425126"/>
                <a:ext cx="38160" cy="1364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3B9D660-9CF3-48A9-971D-3766FBE932E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34610" y="1420806"/>
                  <a:ext cx="468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E0F4674E-1C2E-4B35-BE1C-A03241A77B47}"/>
              </a:ext>
            </a:extLst>
          </p:cNvPr>
          <p:cNvGrpSpPr/>
          <p:nvPr/>
        </p:nvGrpSpPr>
        <p:grpSpPr>
          <a:xfrm>
            <a:off x="7585530" y="1431246"/>
            <a:ext cx="327240" cy="140760"/>
            <a:chOff x="7585530" y="1431246"/>
            <a:chExt cx="327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2DC1101-615B-4B15-8134-F4054A229A50}"/>
                    </a:ext>
                  </a:extLst>
                </p14:cNvPr>
                <p14:cNvContentPartPr/>
                <p14:nvPr/>
              </p14:nvContentPartPr>
              <p14:xfrm>
                <a:off x="7585530" y="1436646"/>
                <a:ext cx="133200" cy="1353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2DC1101-615B-4B15-8134-F4054A229A5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581210" y="1432326"/>
                  <a:ext cx="141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ADA3E71-6055-4401-9991-2DC54C2D0521}"/>
                    </a:ext>
                  </a:extLst>
                </p14:cNvPr>
                <p14:cNvContentPartPr/>
                <p14:nvPr/>
              </p14:nvContentPartPr>
              <p14:xfrm>
                <a:off x="7777050" y="1431246"/>
                <a:ext cx="135720" cy="136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ADA3E71-6055-4401-9991-2DC54C2D052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772730" y="1426926"/>
                  <a:ext cx="1443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E60980B3-041E-42C4-AA22-4C643EEF2F36}"/>
              </a:ext>
            </a:extLst>
          </p:cNvPr>
          <p:cNvGrpSpPr/>
          <p:nvPr/>
        </p:nvGrpSpPr>
        <p:grpSpPr>
          <a:xfrm>
            <a:off x="8129850" y="1358886"/>
            <a:ext cx="491400" cy="165600"/>
            <a:chOff x="8129850" y="1358886"/>
            <a:chExt cx="4914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B38F1B2-BBE8-4B57-A75A-61DA37A85C58}"/>
                    </a:ext>
                  </a:extLst>
                </p14:cNvPr>
                <p14:cNvContentPartPr/>
                <p14:nvPr/>
              </p14:nvContentPartPr>
              <p14:xfrm>
                <a:off x="8129850" y="1464726"/>
                <a:ext cx="164520" cy="597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B38F1B2-BBE8-4B57-A75A-61DA37A85C5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125530" y="1460406"/>
                  <a:ext cx="173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B1699F1-421B-4261-B1D7-58F884D48D10}"/>
                    </a:ext>
                  </a:extLst>
                </p14:cNvPr>
                <p14:cNvContentPartPr/>
                <p14:nvPr/>
              </p14:nvContentPartPr>
              <p14:xfrm>
                <a:off x="8323170" y="1384086"/>
                <a:ext cx="54000" cy="106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B1699F1-421B-4261-B1D7-58F884D48D1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318850" y="1379766"/>
                  <a:ext cx="62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6F54B3C-7329-4E4A-A7AA-5D23B598189A}"/>
                    </a:ext>
                  </a:extLst>
                </p14:cNvPr>
                <p14:cNvContentPartPr/>
                <p14:nvPr/>
              </p14:nvContentPartPr>
              <p14:xfrm>
                <a:off x="8404530" y="1363206"/>
                <a:ext cx="102240" cy="137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6F54B3C-7329-4E4A-A7AA-5D23B598189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400210" y="1358886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BA71070-75F3-4DAF-81A9-437EC70196C0}"/>
                    </a:ext>
                  </a:extLst>
                </p14:cNvPr>
                <p14:cNvContentPartPr/>
                <p14:nvPr/>
              </p14:nvContentPartPr>
              <p14:xfrm>
                <a:off x="8549970" y="1358886"/>
                <a:ext cx="71280" cy="136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BA71070-75F3-4DAF-81A9-437EC70196C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545650" y="1354566"/>
                  <a:ext cx="799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7879676-35B3-4294-A756-E5DD4A56CBEC}"/>
              </a:ext>
            </a:extLst>
          </p:cNvPr>
          <p:cNvGrpSpPr/>
          <p:nvPr/>
        </p:nvGrpSpPr>
        <p:grpSpPr>
          <a:xfrm>
            <a:off x="8876490" y="1347726"/>
            <a:ext cx="1361880" cy="246960"/>
            <a:chOff x="8876490" y="1347726"/>
            <a:chExt cx="1361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BDB4937-B0DC-45B1-B851-35162E18600F}"/>
                    </a:ext>
                  </a:extLst>
                </p14:cNvPr>
                <p14:cNvContentPartPr/>
                <p14:nvPr/>
              </p14:nvContentPartPr>
              <p14:xfrm>
                <a:off x="8893050" y="1389126"/>
                <a:ext cx="42120" cy="113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BDB4937-B0DC-45B1-B851-35162E18600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888730" y="1384806"/>
                  <a:ext cx="50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AAF464F-3B5C-4493-8B23-A7826DB83B03}"/>
                    </a:ext>
                  </a:extLst>
                </p14:cNvPr>
                <p14:cNvContentPartPr/>
                <p14:nvPr/>
              </p14:nvContentPartPr>
              <p14:xfrm>
                <a:off x="8876490" y="1421526"/>
                <a:ext cx="177840" cy="71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AAF464F-3B5C-4493-8B23-A7826DB83B0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872170" y="1417206"/>
                  <a:ext cx="18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623ADC1-63AB-4554-A092-F32C30CF1C7B}"/>
                    </a:ext>
                  </a:extLst>
                </p14:cNvPr>
                <p14:cNvContentPartPr/>
                <p14:nvPr/>
              </p14:nvContentPartPr>
              <p14:xfrm>
                <a:off x="9102570" y="1366806"/>
                <a:ext cx="114840" cy="1422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623ADC1-63AB-4554-A092-F32C30CF1C7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098250" y="1362486"/>
                  <a:ext cx="123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9C05ABF-303B-457D-BD3D-ED3AFD004378}"/>
                    </a:ext>
                  </a:extLst>
                </p14:cNvPr>
                <p14:cNvContentPartPr/>
                <p14:nvPr/>
              </p14:nvContentPartPr>
              <p14:xfrm>
                <a:off x="9212370" y="1353126"/>
                <a:ext cx="164520" cy="151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9C05ABF-303B-457D-BD3D-ED3AFD00437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208050" y="1348806"/>
                  <a:ext cx="173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1B71009-872B-482B-9EC2-C258B5EA0385}"/>
                    </a:ext>
                  </a:extLst>
                </p14:cNvPr>
                <p14:cNvContentPartPr/>
                <p14:nvPr/>
              </p14:nvContentPartPr>
              <p14:xfrm>
                <a:off x="9581010" y="1365006"/>
                <a:ext cx="56520" cy="158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1B71009-872B-482B-9EC2-C258B5EA038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576690" y="1360686"/>
                  <a:ext cx="65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B2366D7-5B84-4F65-89EE-DA0BE02278B7}"/>
                    </a:ext>
                  </a:extLst>
                </p14:cNvPr>
                <p14:cNvContentPartPr/>
                <p14:nvPr/>
              </p14:nvContentPartPr>
              <p14:xfrm>
                <a:off x="9524130" y="1400646"/>
                <a:ext cx="214920" cy="939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B2366D7-5B84-4F65-89EE-DA0BE02278B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519810" y="1396326"/>
                  <a:ext cx="223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011DB30-8C7C-4079-A092-D0EDAB3517DE}"/>
                    </a:ext>
                  </a:extLst>
                </p14:cNvPr>
                <p14:cNvContentPartPr/>
                <p14:nvPr/>
              </p14:nvContentPartPr>
              <p14:xfrm>
                <a:off x="9759210" y="1422246"/>
                <a:ext cx="108360" cy="86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011DB30-8C7C-4079-A092-D0EDAB3517D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754890" y="1417926"/>
                  <a:ext cx="11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D837719-0A32-4F6A-B610-A6D3DE863E89}"/>
                    </a:ext>
                  </a:extLst>
                </p14:cNvPr>
                <p14:cNvContentPartPr/>
                <p14:nvPr/>
              </p14:nvContentPartPr>
              <p14:xfrm>
                <a:off x="9874410" y="1347726"/>
                <a:ext cx="172800" cy="246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D837719-0A32-4F6A-B610-A6D3DE863E8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870090" y="1343406"/>
                  <a:ext cx="181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B2F7380-E735-4578-B28D-5BBF79DE03C6}"/>
                    </a:ext>
                  </a:extLst>
                </p14:cNvPr>
                <p14:cNvContentPartPr/>
                <p14:nvPr/>
              </p14:nvContentPartPr>
              <p14:xfrm>
                <a:off x="9987090" y="1424766"/>
                <a:ext cx="251280" cy="1044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B2F7380-E735-4578-B28D-5BBF79DE03C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982770" y="1420446"/>
                  <a:ext cx="2599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16B69D6-36C1-4918-837D-593A76F9CF0D}"/>
              </a:ext>
            </a:extLst>
          </p:cNvPr>
          <p:cNvGrpSpPr/>
          <p:nvPr/>
        </p:nvGrpSpPr>
        <p:grpSpPr>
          <a:xfrm>
            <a:off x="10467690" y="1364646"/>
            <a:ext cx="571320" cy="190080"/>
            <a:chOff x="10467690" y="1364646"/>
            <a:chExt cx="57132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5FFA07C-B383-406A-97E2-3CB8F5ECC02E}"/>
                    </a:ext>
                  </a:extLst>
                </p14:cNvPr>
                <p14:cNvContentPartPr/>
                <p14:nvPr/>
              </p14:nvContentPartPr>
              <p14:xfrm>
                <a:off x="10467690" y="1376886"/>
                <a:ext cx="102960" cy="122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5FFA07C-B383-406A-97E2-3CB8F5ECC02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463370" y="1372566"/>
                  <a:ext cx="111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91354D9-DC1D-4740-8E6E-52F01D59AA56}"/>
                    </a:ext>
                  </a:extLst>
                </p14:cNvPr>
                <p14:cNvContentPartPr/>
                <p14:nvPr/>
              </p14:nvContentPartPr>
              <p14:xfrm>
                <a:off x="10490370" y="1405326"/>
                <a:ext cx="240480" cy="145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91354D9-DC1D-4740-8E6E-52F01D59AA5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486050" y="1401006"/>
                  <a:ext cx="249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334ACAE-3E78-49FB-93EB-9570C7CD879F}"/>
                    </a:ext>
                  </a:extLst>
                </p14:cNvPr>
                <p14:cNvContentPartPr/>
                <p14:nvPr/>
              </p14:nvContentPartPr>
              <p14:xfrm>
                <a:off x="10837770" y="1364646"/>
                <a:ext cx="135000" cy="190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334ACAE-3E78-49FB-93EB-9570C7CD879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833450" y="1360326"/>
                  <a:ext cx="143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B89165F-B46C-4D0C-A84F-63DB48C07BC0}"/>
                    </a:ext>
                  </a:extLst>
                </p14:cNvPr>
                <p14:cNvContentPartPr/>
                <p14:nvPr/>
              </p14:nvContentPartPr>
              <p14:xfrm>
                <a:off x="10961970" y="1475166"/>
                <a:ext cx="77040" cy="716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B89165F-B46C-4D0C-A84F-63DB48C07BC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957650" y="1470846"/>
                  <a:ext cx="856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9BBD9AE4-DBA4-460F-9519-1CFFF0EDDB93}"/>
              </a:ext>
            </a:extLst>
          </p:cNvPr>
          <p:cNvGrpSpPr/>
          <p:nvPr/>
        </p:nvGrpSpPr>
        <p:grpSpPr>
          <a:xfrm>
            <a:off x="10060890" y="1708086"/>
            <a:ext cx="651960" cy="221400"/>
            <a:chOff x="10060890" y="1708086"/>
            <a:chExt cx="6519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5B3CD0A-7D78-49D2-B2E9-A5B8D9EE0BAF}"/>
                    </a:ext>
                  </a:extLst>
                </p14:cNvPr>
                <p14:cNvContentPartPr/>
                <p14:nvPr/>
              </p14:nvContentPartPr>
              <p14:xfrm>
                <a:off x="10060890" y="1708086"/>
                <a:ext cx="112320" cy="129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5B3CD0A-7D78-49D2-B2E9-A5B8D9EE0BA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056570" y="1703766"/>
                  <a:ext cx="120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0C31E91-288D-4833-BCA6-281AEEDC698E}"/>
                    </a:ext>
                  </a:extLst>
                </p14:cNvPr>
                <p14:cNvContentPartPr/>
                <p14:nvPr/>
              </p14:nvContentPartPr>
              <p14:xfrm>
                <a:off x="10201290" y="1751286"/>
                <a:ext cx="210960" cy="178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0C31E91-288D-4833-BCA6-281AEEDC698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196970" y="1746966"/>
                  <a:ext cx="219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BA4AF4D-5634-4F4F-BCE3-CBA5FAD1F755}"/>
                    </a:ext>
                  </a:extLst>
                </p14:cNvPr>
                <p14:cNvContentPartPr/>
                <p14:nvPr/>
              </p14:nvContentPartPr>
              <p14:xfrm>
                <a:off x="10445730" y="1753446"/>
                <a:ext cx="123120" cy="77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BA4AF4D-5634-4F4F-BCE3-CBA5FAD1F75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441410" y="1749126"/>
                  <a:ext cx="131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2AC7144-D536-48E3-8483-866EE96D65A8}"/>
                    </a:ext>
                  </a:extLst>
                </p14:cNvPr>
                <p14:cNvContentPartPr/>
                <p14:nvPr/>
              </p14:nvContentPartPr>
              <p14:xfrm>
                <a:off x="10596930" y="1717086"/>
                <a:ext cx="115920" cy="130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2AC7144-D536-48E3-8483-866EE96D65A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592610" y="1712766"/>
                  <a:ext cx="124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4FAC8DA6-F011-4CE3-AE5A-A1430B4A5D99}"/>
              </a:ext>
            </a:extLst>
          </p:cNvPr>
          <p:cNvGrpSpPr/>
          <p:nvPr/>
        </p:nvGrpSpPr>
        <p:grpSpPr>
          <a:xfrm>
            <a:off x="10884210" y="1698366"/>
            <a:ext cx="1065240" cy="478080"/>
            <a:chOff x="10884210" y="1698366"/>
            <a:chExt cx="10652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068B35D-7F1F-48DE-A8D0-D02117DD7B19}"/>
                    </a:ext>
                  </a:extLst>
                </p14:cNvPr>
                <p14:cNvContentPartPr/>
                <p14:nvPr/>
              </p14:nvContentPartPr>
              <p14:xfrm>
                <a:off x="10884210" y="1761006"/>
                <a:ext cx="122400" cy="651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068B35D-7F1F-48DE-A8D0-D02117DD7B1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879890" y="1756686"/>
                  <a:ext cx="13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C7BCECE-8164-4241-93B0-2109B30A1779}"/>
                    </a:ext>
                  </a:extLst>
                </p14:cNvPr>
                <p14:cNvContentPartPr/>
                <p14:nvPr/>
              </p14:nvContentPartPr>
              <p14:xfrm>
                <a:off x="11033250" y="1715646"/>
                <a:ext cx="33480" cy="1058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C7BCECE-8164-4241-93B0-2109B30A177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028930" y="1711326"/>
                  <a:ext cx="4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408499A-0B21-44A6-94FB-419647149CC3}"/>
                    </a:ext>
                  </a:extLst>
                </p14:cNvPr>
                <p14:cNvContentPartPr/>
                <p14:nvPr/>
              </p14:nvContentPartPr>
              <p14:xfrm>
                <a:off x="11091210" y="1707006"/>
                <a:ext cx="89280" cy="130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408499A-0B21-44A6-94FB-419647149CC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086890" y="1702686"/>
                  <a:ext cx="97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27B30AC-76DC-4DE4-900C-2C97162C0AB2}"/>
                    </a:ext>
                  </a:extLst>
                </p14:cNvPr>
                <p14:cNvContentPartPr/>
                <p14:nvPr/>
              </p14:nvContentPartPr>
              <p14:xfrm>
                <a:off x="11235930" y="1717086"/>
                <a:ext cx="84960" cy="1324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27B30AC-76DC-4DE4-900C-2C97162C0AB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231610" y="1712766"/>
                  <a:ext cx="93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1AE7D65-C639-4CBE-A8E4-7F930CCA2E62}"/>
                    </a:ext>
                  </a:extLst>
                </p14:cNvPr>
                <p14:cNvContentPartPr/>
                <p14:nvPr/>
              </p14:nvContentPartPr>
              <p14:xfrm>
                <a:off x="11469930" y="1726086"/>
                <a:ext cx="14760" cy="253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1AE7D65-C639-4CBE-A8E4-7F930CCA2E6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465610" y="1721766"/>
                  <a:ext cx="23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7D18890-EA82-40B3-9723-926B1ED8CA96}"/>
                    </a:ext>
                  </a:extLst>
                </p14:cNvPr>
                <p14:cNvContentPartPr/>
                <p14:nvPr/>
              </p14:nvContentPartPr>
              <p14:xfrm>
                <a:off x="11473890" y="1757046"/>
                <a:ext cx="126720" cy="759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7D18890-EA82-40B3-9723-926B1ED8CA9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469570" y="1752726"/>
                  <a:ext cx="135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CFAEC90-EDDA-4F70-A47D-6B64E02F9462}"/>
                    </a:ext>
                  </a:extLst>
                </p14:cNvPr>
                <p14:cNvContentPartPr/>
                <p14:nvPr/>
              </p14:nvContentPartPr>
              <p14:xfrm>
                <a:off x="11608890" y="1752726"/>
                <a:ext cx="157680" cy="752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CFAEC90-EDDA-4F70-A47D-6B64E02F946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604570" y="1748406"/>
                  <a:ext cx="166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13AD18A-873F-4394-ABA8-9575AB0005C6}"/>
                    </a:ext>
                  </a:extLst>
                </p14:cNvPr>
                <p14:cNvContentPartPr/>
                <p14:nvPr/>
              </p14:nvContentPartPr>
              <p14:xfrm>
                <a:off x="11791770" y="1698366"/>
                <a:ext cx="79920" cy="134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13AD18A-873F-4394-ABA8-9575AB0005C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787450" y="1694046"/>
                  <a:ext cx="88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8BDDF6F-76D8-41CF-8744-FE5FE6843335}"/>
                    </a:ext>
                  </a:extLst>
                </p14:cNvPr>
                <p14:cNvContentPartPr/>
                <p14:nvPr/>
              </p14:nvContentPartPr>
              <p14:xfrm>
                <a:off x="11444730" y="2014806"/>
                <a:ext cx="110520" cy="93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8BDDF6F-76D8-41CF-8744-FE5FE684333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440410" y="2010486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8C12E50-8B95-4603-BC00-4D949CE10CE2}"/>
                    </a:ext>
                  </a:extLst>
                </p14:cNvPr>
                <p14:cNvContentPartPr/>
                <p14:nvPr/>
              </p14:nvContentPartPr>
              <p14:xfrm>
                <a:off x="11447970" y="2144406"/>
                <a:ext cx="92160" cy="90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8C12E50-8B95-4603-BC00-4D949CE10CE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443650" y="2140086"/>
                  <a:ext cx="100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FD0E505-43B1-4CFC-8D8B-611942EF7BA3}"/>
                    </a:ext>
                  </a:extLst>
                </p14:cNvPr>
                <p14:cNvContentPartPr/>
                <p14:nvPr/>
              </p14:nvContentPartPr>
              <p14:xfrm>
                <a:off x="11588730" y="2079246"/>
                <a:ext cx="92880" cy="921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FD0E505-43B1-4CFC-8D8B-611942EF7BA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584410" y="2074926"/>
                  <a:ext cx="101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1E09F56-BBE9-4FF8-8CD7-8C937B0AFE4E}"/>
                    </a:ext>
                  </a:extLst>
                </p14:cNvPr>
                <p14:cNvContentPartPr/>
                <p14:nvPr/>
              </p14:nvContentPartPr>
              <p14:xfrm>
                <a:off x="11706450" y="2131806"/>
                <a:ext cx="3600" cy="21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1E09F56-BBE9-4FF8-8CD7-8C937B0AFE4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702130" y="2127486"/>
                  <a:ext cx="12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A23E927-7B79-42A1-90CB-485F7E029B39}"/>
                    </a:ext>
                  </a:extLst>
                </p14:cNvPr>
                <p14:cNvContentPartPr/>
                <p14:nvPr/>
              </p14:nvContentPartPr>
              <p14:xfrm>
                <a:off x="11768370" y="2066646"/>
                <a:ext cx="114840" cy="1098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A23E927-7B79-42A1-90CB-485F7E029B3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764050" y="2062326"/>
                  <a:ext cx="12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AF92378-0649-4A38-BE3E-CD2F256E0795}"/>
                    </a:ext>
                  </a:extLst>
                </p14:cNvPr>
                <p14:cNvContentPartPr/>
                <p14:nvPr/>
              </p14:nvContentPartPr>
              <p14:xfrm>
                <a:off x="11926050" y="2063406"/>
                <a:ext cx="23400" cy="1033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AF92378-0649-4A38-BE3E-CD2F256E079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921730" y="2059086"/>
                  <a:ext cx="32040" cy="11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530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297258" cy="411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would like to design a sublinear space algorithm with the following guarantees:</a:t>
                </a:r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All heavy hitters are reported.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𝐶𝑜𝑢𝑛𝑡</m:t>
                    </m:r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, then ID </a:t>
                </a:r>
                <a:r>
                  <a:rPr lang="en-CA" sz="2000" dirty="0" err="1"/>
                  <a:t>i</a:t>
                </a:r>
                <a:r>
                  <a:rPr lang="en-CA" sz="2000" dirty="0"/>
                  <a:t> is reported with probability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r>
                  <a:rPr lang="en-CA" sz="2000" dirty="0"/>
                  <a:t>To achieve these guarantees, the space requirement is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the time for each search operation is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this is constant space and constant time when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dirty="0"/>
                  <a:t> are small constants.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297258" cy="4119333"/>
              </a:xfrm>
              <a:prstGeom prst="rect">
                <a:avLst/>
              </a:prstGeom>
              <a:blipFill>
                <a:blip r:embed="rId2"/>
                <a:stretch>
                  <a:fillRect l="-651" t="-888" b="-1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0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Universal Hash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32783" cy="555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 (strongly 2-universal)  Let M={0,1,…,m-1} and N={0,1,…,n-1} where m&gt;=n.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A family H of hash functions from M to N is said to be strongly 2-universal,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if for any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and a uniformly random function h from H,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lim>
                      </m:limLow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)∩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In other words, the hash values h(0), h(1), …, h(m-1) are 2-wise independent.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 (2-universal) A family H of hash functions from M to N is said to be 2-universal,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if for any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and a uniformly random function h from H,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lim>
                      </m:limLow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32783" cy="5557675"/>
              </a:xfrm>
              <a:prstGeom prst="rect">
                <a:avLst/>
              </a:prstGeom>
              <a:blipFill>
                <a:blip r:embed="rId2"/>
                <a:stretch>
                  <a:fillRect l="-548" t="-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D9910B-069B-42EA-82BA-EE719F34E67E}"/>
                  </a:ext>
                </a:extLst>
              </p14:cNvPr>
              <p14:cNvContentPartPr/>
              <p14:nvPr/>
            </p14:nvContentPartPr>
            <p14:xfrm>
              <a:off x="4651200" y="1473480"/>
              <a:ext cx="5897520" cy="46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D9910B-069B-42EA-82BA-EE719F34E6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840" y="1464120"/>
                <a:ext cx="5916240" cy="46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39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Hashing Using 2-Universal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435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Example</a:t>
                </a:r>
                <a:r>
                  <a:rPr lang="en-CA" sz="20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u="sng" dirty="0"/>
              </a:p>
              <a:p>
                <a:r>
                  <a:rPr lang="en-CA" sz="2000" dirty="0"/>
                  <a:t>We only need to store a and b in order to store the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Space requirement</a:t>
                </a:r>
                <a:r>
                  <a:rPr lang="en-CA" sz="2000" dirty="0"/>
                  <a:t>: 2 cells, or O(log m) bits.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Time requirement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Expected search time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Worst case search time</a:t>
                </a:r>
                <a:r>
                  <a:rPr lang="en-CA" sz="2000" dirty="0"/>
                  <a:t>: ?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4359783"/>
              </a:xfrm>
              <a:prstGeom prst="rect">
                <a:avLst/>
              </a:prstGeom>
              <a:blipFill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09660F-BD2A-4B00-8EE2-0229E82D664D}"/>
                  </a:ext>
                </a:extLst>
              </p14:cNvPr>
              <p14:cNvContentPartPr/>
              <p14:nvPr/>
            </p14:nvContentPartPr>
            <p14:xfrm>
              <a:off x="7054560" y="1744200"/>
              <a:ext cx="1788120" cy="461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09660F-BD2A-4B00-8EE2-0229E82D66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5200" y="1734840"/>
                <a:ext cx="1806840" cy="46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07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31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cannot guarantee that the maximum load is O(log(n)/loglog(n)) anymore.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say a pair of elements </a:t>
            </a:r>
            <a:r>
              <a:rPr lang="en-CA" sz="2000" dirty="0" err="1"/>
              <a:t>i,j</a:t>
            </a:r>
            <a:r>
              <a:rPr lang="en-CA" sz="2000" dirty="0"/>
              <a:t> is a </a:t>
            </a:r>
            <a:r>
              <a:rPr lang="en-CA" sz="2000" u="sng" dirty="0"/>
              <a:t>collision pair </a:t>
            </a:r>
            <a:r>
              <a:rPr lang="en-CA" sz="2000" dirty="0"/>
              <a:t>if </a:t>
            </a:r>
            <a:r>
              <a:rPr lang="en-CA" sz="2000" dirty="0" err="1"/>
              <a:t>i≠j</a:t>
            </a:r>
            <a:r>
              <a:rPr lang="en-CA" sz="2000" dirty="0"/>
              <a:t> but h(</a:t>
            </a:r>
            <a:r>
              <a:rPr lang="en-CA" sz="2000" dirty="0" err="1"/>
              <a:t>i</a:t>
            </a:r>
            <a:r>
              <a:rPr lang="en-CA" sz="2000" dirty="0"/>
              <a:t>)=h(j).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1B71E7-3A34-4A66-A1AA-CE38B95B29CA}"/>
                  </a:ext>
                </a:extLst>
              </p14:cNvPr>
              <p14:cNvContentPartPr/>
              <p14:nvPr/>
            </p14:nvContentPartPr>
            <p14:xfrm>
              <a:off x="2161440" y="2151720"/>
              <a:ext cx="9671400" cy="442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1B71E7-3A34-4A66-A1AA-CE38B95B29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2080" y="2142360"/>
                <a:ext cx="9690120" cy="44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314775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cannot guarantee that the maximum load is O(log(n)/loglog(n)) anymore.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To guarantee that the maximum load is O(log(n)/loglog(n)), we say use a O(log(n)/loglog(n))-universal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hash family (why?).  But this is not a good </a:t>
            </a:r>
            <a:r>
              <a:rPr lang="en-CA" sz="2000" dirty="0" err="1"/>
              <a:t>tradeoff</a:t>
            </a:r>
            <a:r>
              <a:rPr lang="en-CA" sz="20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461B55-934C-441E-937E-B4EDDFBA7CDB}"/>
                  </a:ext>
                </a:extLst>
              </p14:cNvPr>
              <p14:cNvContentPartPr/>
              <p14:nvPr/>
            </p14:nvContentPartPr>
            <p14:xfrm>
              <a:off x="1790640" y="447840"/>
              <a:ext cx="8436240" cy="608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461B55-934C-441E-937E-B4EDDFBA7C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1280" y="438480"/>
                <a:ext cx="8454960" cy="61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CA0234-9122-428B-A236-F109BD33EA8A}"/>
                  </a:ext>
                </a:extLst>
              </p14:cNvPr>
              <p14:cNvContentPartPr/>
              <p14:nvPr/>
            </p14:nvContentPartPr>
            <p14:xfrm>
              <a:off x="9264570" y="2833446"/>
              <a:ext cx="89640" cy="43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CA0234-9122-428B-A236-F109BD33EA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0250" y="2829126"/>
                <a:ext cx="982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15B8F4-C7B8-495C-9E68-FFE64508317F}"/>
                  </a:ext>
                </a:extLst>
              </p14:cNvPr>
              <p14:cNvContentPartPr/>
              <p14:nvPr/>
            </p14:nvContentPartPr>
            <p14:xfrm>
              <a:off x="9475170" y="2858646"/>
              <a:ext cx="50040" cy="8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15B8F4-C7B8-495C-9E68-FFE6450831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70850" y="2854326"/>
                <a:ext cx="58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C058CE-5361-44C2-B7B3-5D2C6D9B2844}"/>
                  </a:ext>
                </a:extLst>
              </p14:cNvPr>
              <p14:cNvContentPartPr/>
              <p14:nvPr/>
            </p14:nvContentPartPr>
            <p14:xfrm>
              <a:off x="9517290" y="2865486"/>
              <a:ext cx="76320" cy="18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C058CE-5361-44C2-B7B3-5D2C6D9B28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12970" y="2861166"/>
                <a:ext cx="849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DE5542-2428-45DD-8DB6-9E536191F901}"/>
                  </a:ext>
                </a:extLst>
              </p14:cNvPr>
              <p14:cNvContentPartPr/>
              <p14:nvPr/>
            </p14:nvContentPartPr>
            <p14:xfrm>
              <a:off x="9509010" y="3120006"/>
              <a:ext cx="7560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DE5542-2428-45DD-8DB6-9E536191F9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4690" y="3115686"/>
                <a:ext cx="842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C71CD3-E7A0-4A3F-93A3-405F9CCB6B72}"/>
                  </a:ext>
                </a:extLst>
              </p14:cNvPr>
              <p14:cNvContentPartPr/>
              <p14:nvPr/>
            </p14:nvContentPartPr>
            <p14:xfrm>
              <a:off x="9671730" y="2855406"/>
              <a:ext cx="73080" cy="38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C71CD3-E7A0-4A3F-93A3-405F9CCB6B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7410" y="2851086"/>
                <a:ext cx="817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59B578-291E-47EF-9820-74BDB75FC9FC}"/>
                  </a:ext>
                </a:extLst>
              </p14:cNvPr>
              <p14:cNvContentPartPr/>
              <p14:nvPr/>
            </p14:nvContentPartPr>
            <p14:xfrm>
              <a:off x="9834810" y="2956206"/>
              <a:ext cx="93960" cy="113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59B578-291E-47EF-9820-74BDB75FC9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30490" y="2951886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71127B-508E-41F6-9FF7-385A896A072F}"/>
                  </a:ext>
                </a:extLst>
              </p14:cNvPr>
              <p14:cNvContentPartPr/>
              <p14:nvPr/>
            </p14:nvContentPartPr>
            <p14:xfrm>
              <a:off x="10112010" y="2862246"/>
              <a:ext cx="151560" cy="9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71127B-508E-41F6-9FF7-385A896A07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07690" y="2857926"/>
                <a:ext cx="160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EDCEBD-3D1D-4F15-851B-5250C3C9F2C6}"/>
                  </a:ext>
                </a:extLst>
              </p14:cNvPr>
              <p14:cNvContentPartPr/>
              <p14:nvPr/>
            </p14:nvContentPartPr>
            <p14:xfrm>
              <a:off x="10295610" y="2713206"/>
              <a:ext cx="87480" cy="7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EDCEBD-3D1D-4F15-851B-5250C3C9F2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91290" y="2708886"/>
                <a:ext cx="96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D08EDA-F876-43E7-AEDA-64C1B3069856}"/>
                  </a:ext>
                </a:extLst>
              </p14:cNvPr>
              <p14:cNvContentPartPr/>
              <p14:nvPr/>
            </p14:nvContentPartPr>
            <p14:xfrm>
              <a:off x="10040370" y="3037566"/>
              <a:ext cx="366120" cy="2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D08EDA-F876-43E7-AEDA-64C1B30698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36050" y="3033246"/>
                <a:ext cx="374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0221C89-2906-456D-8BDA-5E6387319782}"/>
                  </a:ext>
                </a:extLst>
              </p14:cNvPr>
              <p14:cNvContentPartPr/>
              <p14:nvPr/>
            </p14:nvContentPartPr>
            <p14:xfrm>
              <a:off x="10189050" y="3123966"/>
              <a:ext cx="113400" cy="10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0221C89-2906-456D-8BDA-5E63873197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84730" y="3119646"/>
                <a:ext cx="1220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035DD06-F13E-4D49-AC47-5CE137C4D0F8}"/>
              </a:ext>
            </a:extLst>
          </p:cNvPr>
          <p:cNvGrpSpPr/>
          <p:nvPr/>
        </p:nvGrpSpPr>
        <p:grpSpPr>
          <a:xfrm>
            <a:off x="8386890" y="2713926"/>
            <a:ext cx="744840" cy="445680"/>
            <a:chOff x="8386890" y="2713926"/>
            <a:chExt cx="74484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1D519A-EED4-4018-BF8F-71F6479343EF}"/>
                    </a:ext>
                  </a:extLst>
                </p14:cNvPr>
                <p14:cNvContentPartPr/>
                <p14:nvPr/>
              </p14:nvContentPartPr>
              <p14:xfrm>
                <a:off x="9019410" y="2915886"/>
                <a:ext cx="85680" cy="12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1D519A-EED4-4018-BF8F-71F6479343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15090" y="2911566"/>
                  <a:ext cx="94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E67C9D-3E0F-4D30-89BC-D374B7764BD1}"/>
                    </a:ext>
                  </a:extLst>
                </p14:cNvPr>
                <p14:cNvContentPartPr/>
                <p14:nvPr/>
              </p14:nvContentPartPr>
              <p14:xfrm>
                <a:off x="9013650" y="3080766"/>
                <a:ext cx="118080" cy="1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E67C9D-3E0F-4D30-89BC-D374B7764B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09330" y="3076446"/>
                  <a:ext cx="126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BC0187-61C6-42A0-867E-448BCA600D6C}"/>
                    </a:ext>
                  </a:extLst>
                </p14:cNvPr>
                <p14:cNvContentPartPr/>
                <p14:nvPr/>
              </p14:nvContentPartPr>
              <p14:xfrm>
                <a:off x="8477970" y="2873406"/>
                <a:ext cx="66600" cy="7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BC0187-61C6-42A0-867E-448BCA600D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73650" y="2869086"/>
                  <a:ext cx="75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CB9945-5791-40D5-90BC-4D8C5A889D16}"/>
                    </a:ext>
                  </a:extLst>
                </p14:cNvPr>
                <p14:cNvContentPartPr/>
                <p14:nvPr/>
              </p14:nvContentPartPr>
              <p14:xfrm>
                <a:off x="8544570" y="2877006"/>
                <a:ext cx="65520" cy="16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CB9945-5791-40D5-90BC-4D8C5A889D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40250" y="2872686"/>
                  <a:ext cx="74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5A55ED-2CBC-4FB7-B75B-B14487746E6C}"/>
                    </a:ext>
                  </a:extLst>
                </p14:cNvPr>
                <p14:cNvContentPartPr/>
                <p14:nvPr/>
              </p14:nvContentPartPr>
              <p14:xfrm>
                <a:off x="8608650" y="2970606"/>
                <a:ext cx="68040" cy="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5A55ED-2CBC-4FB7-B75B-B14487746E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04330" y="2966286"/>
                  <a:ext cx="76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8200C4-8AF8-4B8E-ACEF-0AA8256DDD44}"/>
                    </a:ext>
                  </a:extLst>
                </p14:cNvPr>
                <p14:cNvContentPartPr/>
                <p14:nvPr/>
              </p14:nvContentPartPr>
              <p14:xfrm>
                <a:off x="8396250" y="2824446"/>
                <a:ext cx="331200" cy="24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8200C4-8AF8-4B8E-ACEF-0AA8256DDD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91930" y="2820126"/>
                  <a:ext cx="339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837A5D-D9EC-45F9-B187-8A0C67664F42}"/>
                    </a:ext>
                  </a:extLst>
                </p14:cNvPr>
                <p14:cNvContentPartPr/>
                <p14:nvPr/>
              </p14:nvContentPartPr>
              <p14:xfrm>
                <a:off x="8745090" y="2830566"/>
                <a:ext cx="79560" cy="23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837A5D-D9EC-45F9-B187-8A0C67664F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40770" y="2826246"/>
                  <a:ext cx="88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93E766-1CA2-44A7-AD67-A6A3D4810EE3}"/>
                    </a:ext>
                  </a:extLst>
                </p14:cNvPr>
                <p14:cNvContentPartPr/>
                <p14:nvPr/>
              </p14:nvContentPartPr>
              <p14:xfrm>
                <a:off x="8832210" y="2713926"/>
                <a:ext cx="88920" cy="100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93E766-1CA2-44A7-AD67-A6A3D4810E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27890" y="2709606"/>
                  <a:ext cx="97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954AAA-0D53-4A9E-BF73-1CDCF381533A}"/>
                    </a:ext>
                  </a:extLst>
                </p14:cNvPr>
                <p14:cNvContentPartPr/>
                <p14:nvPr/>
              </p14:nvContentPartPr>
              <p14:xfrm>
                <a:off x="8386890" y="3143406"/>
                <a:ext cx="594000" cy="1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954AAA-0D53-4A9E-BF73-1CDCF38153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82570" y="3139086"/>
                  <a:ext cx="6026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8D8AD17-E30A-488D-B9F1-EF6895590D84}"/>
                  </a:ext>
                </a:extLst>
              </p14:cNvPr>
              <p14:cNvContentPartPr/>
              <p14:nvPr/>
            </p14:nvContentPartPr>
            <p14:xfrm>
              <a:off x="8688210" y="3261126"/>
              <a:ext cx="145440" cy="93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8D8AD17-E30A-488D-B9F1-EF6895590D8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83890" y="3256806"/>
                <a:ext cx="15408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2058D56-3F1A-41DA-93A7-FE26B5212D4F}"/>
              </a:ext>
            </a:extLst>
          </p:cNvPr>
          <p:cNvGrpSpPr/>
          <p:nvPr/>
        </p:nvGrpSpPr>
        <p:grpSpPr>
          <a:xfrm>
            <a:off x="8870010" y="3545886"/>
            <a:ext cx="203760" cy="190440"/>
            <a:chOff x="8870010" y="3545886"/>
            <a:chExt cx="20376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1EC62D-B64D-48A8-AB1D-C6BB9555DFB0}"/>
                    </a:ext>
                  </a:extLst>
                </p14:cNvPr>
                <p14:cNvContentPartPr/>
                <p14:nvPr/>
              </p14:nvContentPartPr>
              <p14:xfrm>
                <a:off x="8870010" y="3642366"/>
                <a:ext cx="11772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1EC62D-B64D-48A8-AB1D-C6BB9555DF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65690" y="3638046"/>
                  <a:ext cx="126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71C0F9-6A47-45DE-9B33-466078721C08}"/>
                    </a:ext>
                  </a:extLst>
                </p14:cNvPr>
                <p14:cNvContentPartPr/>
                <p14:nvPr/>
              </p14:nvContentPartPr>
              <p14:xfrm>
                <a:off x="8910690" y="3672606"/>
                <a:ext cx="105120" cy="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71C0F9-6A47-45DE-9B33-466078721C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06370" y="3668286"/>
                  <a:ext cx="113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5994AD-017B-4E80-AB6C-7DB838A2392F}"/>
                    </a:ext>
                  </a:extLst>
                </p14:cNvPr>
                <p14:cNvContentPartPr/>
                <p14:nvPr/>
              </p14:nvContentPartPr>
              <p14:xfrm>
                <a:off x="8995290" y="3545886"/>
                <a:ext cx="78480" cy="19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5994AD-017B-4E80-AB6C-7DB838A239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0970" y="3541566"/>
                  <a:ext cx="871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0E47D9-9A2E-45BA-BF39-47AFC49FBD4B}"/>
              </a:ext>
            </a:extLst>
          </p:cNvPr>
          <p:cNvGrpSpPr/>
          <p:nvPr/>
        </p:nvGrpSpPr>
        <p:grpSpPr>
          <a:xfrm>
            <a:off x="9403170" y="3570726"/>
            <a:ext cx="470880" cy="172080"/>
            <a:chOff x="9403170" y="3570726"/>
            <a:chExt cx="47088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6209BF-D4A9-47F6-917F-FC4915B22C7C}"/>
                    </a:ext>
                  </a:extLst>
                </p14:cNvPr>
                <p14:cNvContentPartPr/>
                <p14:nvPr/>
              </p14:nvContentPartPr>
              <p14:xfrm>
                <a:off x="9403170" y="3577206"/>
                <a:ext cx="31320" cy="7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6209BF-D4A9-47F6-917F-FC4915B22C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98850" y="3572886"/>
                  <a:ext cx="39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4BFEB7-96C6-41C4-8129-1F915BFCF27C}"/>
                    </a:ext>
                  </a:extLst>
                </p14:cNvPr>
                <p14:cNvContentPartPr/>
                <p14:nvPr/>
              </p14:nvContentPartPr>
              <p14:xfrm>
                <a:off x="9435210" y="3581526"/>
                <a:ext cx="73800" cy="16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4BFEB7-96C6-41C4-8129-1F915BFCF2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30890" y="3577206"/>
                  <a:ext cx="82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D57732-559F-4703-81DF-41D9E5960634}"/>
                    </a:ext>
                  </a:extLst>
                </p14:cNvPr>
                <p14:cNvContentPartPr/>
                <p14:nvPr/>
              </p14:nvContentPartPr>
              <p14:xfrm>
                <a:off x="9505050" y="3570726"/>
                <a:ext cx="149760" cy="160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D57732-559F-4703-81DF-41D9E59606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00730" y="3566406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BAA650-2E11-4F28-B194-B364F0C9DA58}"/>
                    </a:ext>
                  </a:extLst>
                </p14:cNvPr>
                <p14:cNvContentPartPr/>
                <p14:nvPr/>
              </p14:nvContentPartPr>
              <p14:xfrm>
                <a:off x="9796650" y="3633726"/>
                <a:ext cx="77400" cy="9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BAA650-2E11-4F28-B194-B364F0C9DA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92330" y="3629406"/>
                  <a:ext cx="860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7F3FC9-C072-43FB-A2F1-FD8A33FFB973}"/>
              </a:ext>
            </a:extLst>
          </p:cNvPr>
          <p:cNvGrpSpPr/>
          <p:nvPr/>
        </p:nvGrpSpPr>
        <p:grpSpPr>
          <a:xfrm>
            <a:off x="10066650" y="3442566"/>
            <a:ext cx="459000" cy="453240"/>
            <a:chOff x="10066650" y="3442566"/>
            <a:chExt cx="45900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9372BE-78B0-41DF-AFAB-FB8E28E2D8D6}"/>
                    </a:ext>
                  </a:extLst>
                </p14:cNvPr>
                <p14:cNvContentPartPr/>
                <p14:nvPr/>
              </p14:nvContentPartPr>
              <p14:xfrm>
                <a:off x="10066650" y="3756486"/>
                <a:ext cx="3204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9372BE-78B0-41DF-AFAB-FB8E28E2D8D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62330" y="3752166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5A3FF0-9291-451A-8528-FB282EFCA53E}"/>
                    </a:ext>
                  </a:extLst>
                </p14:cNvPr>
                <p14:cNvContentPartPr/>
                <p14:nvPr/>
              </p14:nvContentPartPr>
              <p14:xfrm>
                <a:off x="10103370" y="3594846"/>
                <a:ext cx="141480" cy="10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5A3FF0-9291-451A-8528-FB282EFCA5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99050" y="3590526"/>
                  <a:ext cx="15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818DC7-6223-4A84-964A-EA5E645F2B38}"/>
                    </a:ext>
                  </a:extLst>
                </p14:cNvPr>
                <p14:cNvContentPartPr/>
                <p14:nvPr/>
              </p14:nvContentPartPr>
              <p14:xfrm>
                <a:off x="10257810" y="3442566"/>
                <a:ext cx="232200" cy="447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818DC7-6223-4A84-964A-EA5E645F2B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53490" y="3438246"/>
                  <a:ext cx="240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82D4A3-6969-4F6A-AB14-AF3853A1B144}"/>
                    </a:ext>
                  </a:extLst>
                </p14:cNvPr>
                <p14:cNvContentPartPr/>
                <p14:nvPr/>
              </p14:nvContentPartPr>
              <p14:xfrm>
                <a:off x="10372650" y="3599886"/>
                <a:ext cx="119160" cy="84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82D4A3-6969-4F6A-AB14-AF3853A1B1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68330" y="3595566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8536820-3340-4B02-9789-D56559800DDC}"/>
                    </a:ext>
                  </a:extLst>
                </p14:cNvPr>
                <p14:cNvContentPartPr/>
                <p14:nvPr/>
              </p14:nvContentPartPr>
              <p14:xfrm>
                <a:off x="10354290" y="3774846"/>
                <a:ext cx="171360" cy="1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8536820-3340-4B02-9789-D56559800D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49970" y="3770526"/>
                  <a:ext cx="180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340917-F404-4B76-B132-44F056B4070D}"/>
                    </a:ext>
                  </a:extLst>
                </p14:cNvPr>
                <p14:cNvContentPartPr/>
                <p14:nvPr/>
              </p14:nvContentPartPr>
              <p14:xfrm>
                <a:off x="10430970" y="3825966"/>
                <a:ext cx="83520" cy="69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340917-F404-4B76-B132-44F056B407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26650" y="3821646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111284-F681-45BA-80DB-4799F7AACAF3}"/>
              </a:ext>
            </a:extLst>
          </p:cNvPr>
          <p:cNvGrpSpPr/>
          <p:nvPr/>
        </p:nvGrpSpPr>
        <p:grpSpPr>
          <a:xfrm>
            <a:off x="9650850" y="4131966"/>
            <a:ext cx="1539720" cy="413280"/>
            <a:chOff x="9650850" y="4131966"/>
            <a:chExt cx="15397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8B5409-375B-4F78-9A39-146C299BFADE}"/>
                    </a:ext>
                  </a:extLst>
                </p14:cNvPr>
                <p14:cNvContentPartPr/>
                <p14:nvPr/>
              </p14:nvContentPartPr>
              <p14:xfrm>
                <a:off x="9650850" y="4259766"/>
                <a:ext cx="117360" cy="1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8B5409-375B-4F78-9A39-146C299BFA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46530" y="4255446"/>
                  <a:ext cx="12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586449-1C78-45A1-BDE9-91C2F5B02D12}"/>
                    </a:ext>
                  </a:extLst>
                </p14:cNvPr>
                <p14:cNvContentPartPr/>
                <p14:nvPr/>
              </p14:nvContentPartPr>
              <p14:xfrm>
                <a:off x="9681090" y="4304766"/>
                <a:ext cx="81000" cy="1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586449-1C78-45A1-BDE9-91C2F5B02D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6770" y="4300446"/>
                  <a:ext cx="89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231967-2F71-4F13-A30A-99E615AE80B6}"/>
                    </a:ext>
                  </a:extLst>
                </p14:cNvPr>
                <p14:cNvContentPartPr/>
                <p14:nvPr/>
              </p14:nvContentPartPr>
              <p14:xfrm>
                <a:off x="9731130" y="4161846"/>
                <a:ext cx="336240" cy="18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231967-2F71-4F13-A30A-99E615AE80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26810" y="4157526"/>
                  <a:ext cx="344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1D10F0-EEEF-4C63-B449-4A595AEC755E}"/>
                    </a:ext>
                  </a:extLst>
                </p14:cNvPr>
                <p14:cNvContentPartPr/>
                <p14:nvPr/>
              </p14:nvContentPartPr>
              <p14:xfrm>
                <a:off x="10074570" y="4239246"/>
                <a:ext cx="71640" cy="155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1D10F0-EEEF-4C63-B449-4A595AEC75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70250" y="4234926"/>
                  <a:ext cx="80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0F7956-72C7-4061-B739-8CE7F117858C}"/>
                    </a:ext>
                  </a:extLst>
                </p14:cNvPr>
                <p14:cNvContentPartPr/>
                <p14:nvPr/>
              </p14:nvContentPartPr>
              <p14:xfrm>
                <a:off x="10280490" y="4296486"/>
                <a:ext cx="63000" cy="10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0F7956-72C7-4061-B739-8CE7F11785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76170" y="4292166"/>
                  <a:ext cx="71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AF1AE9-B3BC-4124-B8CF-0002EB82A16C}"/>
                    </a:ext>
                  </a:extLst>
                </p14:cNvPr>
                <p14:cNvContentPartPr/>
                <p14:nvPr/>
              </p14:nvContentPartPr>
              <p14:xfrm>
                <a:off x="10470210" y="4318806"/>
                <a:ext cx="133920" cy="9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AF1AE9-B3BC-4124-B8CF-0002EB82A1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65890" y="4314486"/>
                  <a:ext cx="142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9D1E4D-97A4-46CF-979D-72C5D9405D3D}"/>
                    </a:ext>
                  </a:extLst>
                </p14:cNvPr>
                <p14:cNvContentPartPr/>
                <p14:nvPr/>
              </p14:nvContentPartPr>
              <p14:xfrm>
                <a:off x="10665330" y="4131966"/>
                <a:ext cx="278640" cy="41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9D1E4D-97A4-46CF-979D-72C5D9405D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61010" y="4127646"/>
                  <a:ext cx="287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AEBFFD-7D30-4692-B5F1-76CF3C6512C4}"/>
                    </a:ext>
                  </a:extLst>
                </p14:cNvPr>
                <p14:cNvContentPartPr/>
                <p14:nvPr/>
              </p14:nvContentPartPr>
              <p14:xfrm>
                <a:off x="10798530" y="4210806"/>
                <a:ext cx="124200" cy="9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AEBFFD-7D30-4692-B5F1-76CF3C6512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4210" y="4206486"/>
                  <a:ext cx="132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E95D169-E0ED-43CB-85A4-5E9544942FD0}"/>
                    </a:ext>
                  </a:extLst>
                </p14:cNvPr>
                <p14:cNvContentPartPr/>
                <p14:nvPr/>
              </p14:nvContentPartPr>
              <p14:xfrm>
                <a:off x="10769730" y="4373526"/>
                <a:ext cx="196200" cy="9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E95D169-E0ED-43CB-85A4-5E9544942F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65410" y="4369206"/>
                  <a:ext cx="20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8E8B36-5887-42D4-A0FD-6362EF1601C9}"/>
                    </a:ext>
                  </a:extLst>
                </p14:cNvPr>
                <p14:cNvContentPartPr/>
                <p14:nvPr/>
              </p14:nvContentPartPr>
              <p14:xfrm>
                <a:off x="10862250" y="4408806"/>
                <a:ext cx="96480" cy="81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8E8B36-5887-42D4-A0FD-6362EF1601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57930" y="4404486"/>
                  <a:ext cx="105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EE3E40-1DED-482B-B36A-ED52C27BF0B3}"/>
                    </a:ext>
                  </a:extLst>
                </p14:cNvPr>
                <p14:cNvContentPartPr/>
                <p14:nvPr/>
              </p14:nvContentPartPr>
              <p14:xfrm>
                <a:off x="11004810" y="4360926"/>
                <a:ext cx="110160" cy="2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EE3E40-1DED-482B-B36A-ED52C27BF0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00490" y="4356606"/>
                  <a:ext cx="11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9E874EB-156D-4AC8-91AD-4897FC11381A}"/>
                    </a:ext>
                  </a:extLst>
                </p14:cNvPr>
                <p14:cNvContentPartPr/>
                <p14:nvPr/>
              </p14:nvContentPartPr>
              <p14:xfrm>
                <a:off x="11073930" y="4302966"/>
                <a:ext cx="116640" cy="159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9E874EB-156D-4AC8-91AD-4897FC1138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69610" y="4298646"/>
                  <a:ext cx="125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D65013B-E632-4A9F-A7CF-E203673233D2}"/>
              </a:ext>
            </a:extLst>
          </p:cNvPr>
          <p:cNvGrpSpPr/>
          <p:nvPr/>
        </p:nvGrpSpPr>
        <p:grpSpPr>
          <a:xfrm>
            <a:off x="9722130" y="4695726"/>
            <a:ext cx="169920" cy="159840"/>
            <a:chOff x="9722130" y="4695726"/>
            <a:chExt cx="16992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7719E2-B42E-4B0C-A583-0090B8D67D40}"/>
                    </a:ext>
                  </a:extLst>
                </p14:cNvPr>
                <p14:cNvContentPartPr/>
                <p14:nvPr/>
              </p14:nvContentPartPr>
              <p14:xfrm>
                <a:off x="9722130" y="4723086"/>
                <a:ext cx="9936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7719E2-B42E-4B0C-A583-0090B8D67D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17810" y="4718766"/>
                  <a:ext cx="10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0437053-FD87-4097-B81E-A2984B488B41}"/>
                    </a:ext>
                  </a:extLst>
                </p14:cNvPr>
                <p14:cNvContentPartPr/>
                <p14:nvPr/>
              </p14:nvContentPartPr>
              <p14:xfrm>
                <a:off x="9727890" y="4777806"/>
                <a:ext cx="111600" cy="28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0437053-FD87-4097-B81E-A2984B488B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23570" y="4773486"/>
                  <a:ext cx="120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D2BF3D-A84E-4308-8C13-1BF5E39976C6}"/>
                    </a:ext>
                  </a:extLst>
                </p14:cNvPr>
                <p14:cNvContentPartPr/>
                <p14:nvPr/>
              </p14:nvContentPartPr>
              <p14:xfrm>
                <a:off x="9784410" y="4695726"/>
                <a:ext cx="107640" cy="15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D2BF3D-A84E-4308-8C13-1BF5E39976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80090" y="4691406"/>
                  <a:ext cx="116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F9F135B-43AE-4053-A044-5B9A31C83B0F}"/>
              </a:ext>
            </a:extLst>
          </p:cNvPr>
          <p:cNvGrpSpPr/>
          <p:nvPr/>
        </p:nvGrpSpPr>
        <p:grpSpPr>
          <a:xfrm>
            <a:off x="10130370" y="4608606"/>
            <a:ext cx="1011240" cy="371880"/>
            <a:chOff x="10130370" y="4608606"/>
            <a:chExt cx="10112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76F227-DAB5-4B1C-BCE3-3F05B0B79BE7}"/>
                    </a:ext>
                  </a:extLst>
                </p14:cNvPr>
                <p14:cNvContentPartPr/>
                <p14:nvPr/>
              </p14:nvContentPartPr>
              <p14:xfrm>
                <a:off x="10130370" y="4686006"/>
                <a:ext cx="147240" cy="20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76F227-DAB5-4B1C-BCE3-3F05B0B79B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26050" y="4681686"/>
                  <a:ext cx="15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4CC6F1-7DB9-40D2-A811-0549E15CB1F6}"/>
                    </a:ext>
                  </a:extLst>
                </p14:cNvPr>
                <p14:cNvContentPartPr/>
                <p14:nvPr/>
              </p14:nvContentPartPr>
              <p14:xfrm>
                <a:off x="10415850" y="4718766"/>
                <a:ext cx="97920" cy="8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4CC6F1-7DB9-40D2-A811-0549E15CB1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11530" y="4714446"/>
                  <a:ext cx="10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EC8031-9A7B-4C77-99CD-ADD1D91101E0}"/>
                    </a:ext>
                  </a:extLst>
                </p14:cNvPr>
                <p14:cNvContentPartPr/>
                <p14:nvPr/>
              </p14:nvContentPartPr>
              <p14:xfrm>
                <a:off x="10434570" y="4835046"/>
                <a:ext cx="95760" cy="28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EC8031-9A7B-4C77-99CD-ADD1D91101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30250" y="4830726"/>
                  <a:ext cx="104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79AD15-2F66-41DA-A341-D7B46E4AE32B}"/>
                    </a:ext>
                  </a:extLst>
                </p14:cNvPr>
                <p14:cNvContentPartPr/>
                <p14:nvPr/>
              </p14:nvContentPartPr>
              <p14:xfrm>
                <a:off x="10650570" y="4797246"/>
                <a:ext cx="165960" cy="82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79AD15-2F66-41DA-A341-D7B46E4AE3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46250" y="4792926"/>
                  <a:ext cx="174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762611-28DA-454B-9BE0-F8E3A3EEA751}"/>
                    </a:ext>
                  </a:extLst>
                </p14:cNvPr>
                <p14:cNvContentPartPr/>
                <p14:nvPr/>
              </p14:nvContentPartPr>
              <p14:xfrm>
                <a:off x="10844970" y="4608606"/>
                <a:ext cx="283320" cy="37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762611-28DA-454B-9BE0-F8E3A3EEA7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0650" y="4604286"/>
                  <a:ext cx="291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7813BA-AAFA-4AEC-B69F-F75A1B21F2B8}"/>
                    </a:ext>
                  </a:extLst>
                </p14:cNvPr>
                <p14:cNvContentPartPr/>
                <p14:nvPr/>
              </p14:nvContentPartPr>
              <p14:xfrm>
                <a:off x="10958730" y="4698966"/>
                <a:ext cx="164520" cy="15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7813BA-AAFA-4AEC-B69F-F75A1B21F2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54410" y="4694646"/>
                  <a:ext cx="17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A487A6-5C31-410F-86C1-AF203AE7479E}"/>
                    </a:ext>
                  </a:extLst>
                </p14:cNvPr>
                <p14:cNvContentPartPr/>
                <p14:nvPr/>
              </p14:nvContentPartPr>
              <p14:xfrm>
                <a:off x="11035770" y="4894806"/>
                <a:ext cx="105840" cy="7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A487A6-5C31-410F-86C1-AF203AE747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31450" y="4890486"/>
                  <a:ext cx="11448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1B1DD60-5691-4705-9049-9F75E105331F}"/>
                  </a:ext>
                </a:extLst>
              </p14:cNvPr>
              <p14:cNvContentPartPr/>
              <p14:nvPr/>
            </p14:nvContentPartPr>
            <p14:xfrm>
              <a:off x="10841730" y="5975166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1B1DD60-5691-4705-9049-9F75E105331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837410" y="5970846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80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517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Hashing using (strongly) 2-universal family:</a:t>
                </a:r>
              </a:p>
              <a:p>
                <a:endParaRPr lang="en-CA" sz="2000" u="sng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 (2-universal) A family H of hash functions from M to N is said to be 2-universal,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if for any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and a uniformly random function h from H,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lim>
                      </m:limLow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u="sng" dirty="0"/>
              </a:p>
              <a:p>
                <a:endParaRPr lang="en-CA" sz="2000" u="sng" dirty="0"/>
              </a:p>
              <a:p>
                <a:r>
                  <a:rPr lang="en-CA" sz="2000" u="sng" dirty="0"/>
                  <a:t>Space requirement</a:t>
                </a:r>
                <a:r>
                  <a:rPr lang="en-CA" sz="2000" dirty="0"/>
                  <a:t>: O(1) words, where each word is big enough for an element in the universe.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Time requirement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Expected search time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Worst case search time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CA" sz="2000" dirty="0"/>
                  <a:t> word operations with constant probability.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will use these (strongly) 2-universal families as a </a:t>
                </a:r>
                <a:r>
                  <a:rPr lang="en-CA" sz="2000" u="sng" dirty="0"/>
                  <a:t>black box </a:t>
                </a:r>
                <a:r>
                  <a:rPr lang="en-CA" sz="2000" dirty="0"/>
                  <a:t>in applications.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5172955"/>
              </a:xfrm>
              <a:prstGeom prst="rect">
                <a:avLst/>
              </a:prstGeom>
              <a:blipFill>
                <a:blip r:embed="rId2"/>
                <a:stretch>
                  <a:fillRect l="-539" t="-708" b="-11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91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Perfect Hashing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9701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Given a </a:t>
            </a:r>
            <a:r>
              <a:rPr lang="en-CA" sz="2000" u="sng" dirty="0"/>
              <a:t>fixed </a:t>
            </a:r>
            <a:r>
              <a:rPr lang="en-CA" sz="2000" dirty="0"/>
              <a:t>set S of m keys, we would like to build a data structure for searching with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excellent worst case guarantee (e.g. think of building a static dictionary, Wikipedia, </a:t>
            </a:r>
            <a:r>
              <a:rPr lang="en-CA" sz="2000" dirty="0" err="1"/>
              <a:t>etc</a:t>
            </a:r>
            <a:r>
              <a:rPr lang="en-CA" sz="2000" dirty="0"/>
              <a:t>).</a:t>
            </a:r>
          </a:p>
          <a:p>
            <a:endParaRPr lang="en-CA" sz="2000" dirty="0"/>
          </a:p>
          <a:p>
            <a:r>
              <a:rPr lang="en-CA" sz="2000" dirty="0"/>
              <a:t>Convince yourself that it is not an easy problem.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A hash function is perfect if it takes O(1) word operations to find an item or determine that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it does not exist (again assuming each key can be stored in a word).</a:t>
            </a:r>
          </a:p>
          <a:p>
            <a:endParaRPr lang="en-CA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7C52F7-1B4B-45DE-B478-51DFF0D43317}"/>
              </a:ext>
            </a:extLst>
          </p:cNvPr>
          <p:cNvGrpSpPr/>
          <p:nvPr/>
        </p:nvGrpSpPr>
        <p:grpSpPr>
          <a:xfrm>
            <a:off x="1633290" y="1203726"/>
            <a:ext cx="651600" cy="311040"/>
            <a:chOff x="1633290" y="1203726"/>
            <a:chExt cx="6516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B1F948-845B-45EF-8933-9C7B58BB7CEA}"/>
                    </a:ext>
                  </a:extLst>
                </p14:cNvPr>
                <p14:cNvContentPartPr/>
                <p14:nvPr/>
              </p14:nvContentPartPr>
              <p14:xfrm>
                <a:off x="1664970" y="1227126"/>
                <a:ext cx="28440" cy="28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B1F948-845B-45EF-8933-9C7B58BB7C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60650" y="1222806"/>
                  <a:ext cx="37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08D397-121A-45C1-B9BD-E9F288D93859}"/>
                    </a:ext>
                  </a:extLst>
                </p14:cNvPr>
                <p14:cNvContentPartPr/>
                <p14:nvPr/>
              </p14:nvContentPartPr>
              <p14:xfrm>
                <a:off x="1633290" y="1203726"/>
                <a:ext cx="651600" cy="31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08D397-121A-45C1-B9BD-E9F288D938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8970" y="1199406"/>
                  <a:ext cx="6602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C4C563-2BB1-4997-8574-68792CFDE449}"/>
              </a:ext>
            </a:extLst>
          </p:cNvPr>
          <p:cNvGrpSpPr/>
          <p:nvPr/>
        </p:nvGrpSpPr>
        <p:grpSpPr>
          <a:xfrm>
            <a:off x="3404850" y="5051046"/>
            <a:ext cx="650520" cy="803880"/>
            <a:chOff x="3404850" y="5051046"/>
            <a:chExt cx="650520" cy="80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FCC387-971D-4077-B8CB-F52FF60314D8}"/>
                    </a:ext>
                  </a:extLst>
                </p14:cNvPr>
                <p14:cNvContentPartPr/>
                <p14:nvPr/>
              </p14:nvContentPartPr>
              <p14:xfrm>
                <a:off x="3708690" y="5051046"/>
                <a:ext cx="346680" cy="80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FCC387-971D-4077-B8CB-F52FF60314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4370" y="5046726"/>
                  <a:ext cx="35532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A40BCD-9D34-427B-8785-58D9D4E8AEC3}"/>
                    </a:ext>
                  </a:extLst>
                </p14:cNvPr>
                <p14:cNvContentPartPr/>
                <p14:nvPr/>
              </p14:nvContentPartPr>
              <p14:xfrm>
                <a:off x="3404850" y="5331846"/>
                <a:ext cx="131760" cy="20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A40BCD-9D34-427B-8785-58D9D4E8AE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00530" y="5327526"/>
                  <a:ext cx="1404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5818873-377B-4E49-BED8-E2B30CD4416F}"/>
                  </a:ext>
                </a:extLst>
              </p14:cNvPr>
              <p14:cNvContentPartPr/>
              <p14:nvPr/>
            </p14:nvContentPartPr>
            <p14:xfrm>
              <a:off x="3842250" y="4807686"/>
              <a:ext cx="173160" cy="10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5818873-377B-4E49-BED8-E2B30CD441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7930" y="4803366"/>
                <a:ext cx="18180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7471EB5-D1E7-443B-9052-E47F482C1762}"/>
              </a:ext>
            </a:extLst>
          </p:cNvPr>
          <p:cNvGrpSpPr/>
          <p:nvPr/>
        </p:nvGrpSpPr>
        <p:grpSpPr>
          <a:xfrm>
            <a:off x="4011810" y="4448766"/>
            <a:ext cx="2161800" cy="1507680"/>
            <a:chOff x="4011810" y="4448766"/>
            <a:chExt cx="2161800" cy="15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E2914B-6E98-429A-87EA-91A72BF01268}"/>
                    </a:ext>
                  </a:extLst>
                </p14:cNvPr>
                <p14:cNvContentPartPr/>
                <p14:nvPr/>
              </p14:nvContentPartPr>
              <p14:xfrm>
                <a:off x="5523450" y="4968246"/>
                <a:ext cx="23760" cy="957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E2914B-6E98-429A-87EA-91A72BF012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19130" y="4963926"/>
                  <a:ext cx="3240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E0FC4C-56CC-49FF-A944-C869398CC578}"/>
                    </a:ext>
                  </a:extLst>
                </p14:cNvPr>
                <p14:cNvContentPartPr/>
                <p14:nvPr/>
              </p14:nvContentPartPr>
              <p14:xfrm>
                <a:off x="5512650" y="4955646"/>
                <a:ext cx="332280" cy="98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E0FC4C-56CC-49FF-A944-C869398CC5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08330" y="4951326"/>
                  <a:ext cx="340920" cy="9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16C65D-2F17-4A0C-9EE6-FF460E0EC81D}"/>
                    </a:ext>
                  </a:extLst>
                </p14:cNvPr>
                <p14:cNvContentPartPr/>
                <p14:nvPr/>
              </p14:nvContentPartPr>
              <p14:xfrm>
                <a:off x="5555490" y="5942406"/>
                <a:ext cx="264960" cy="1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16C65D-2F17-4A0C-9EE6-FF460E0EC8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51170" y="5938086"/>
                  <a:ext cx="273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5B9F8E-3402-401A-954B-0474DB0CC962}"/>
                    </a:ext>
                  </a:extLst>
                </p14:cNvPr>
                <p14:cNvContentPartPr/>
                <p14:nvPr/>
              </p14:nvContentPartPr>
              <p14:xfrm>
                <a:off x="5988210" y="4736406"/>
                <a:ext cx="185400" cy="10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5B9F8E-3402-401A-954B-0474DB0CC9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83890" y="4732086"/>
                  <a:ext cx="194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7EE60E-0968-4070-AFE4-E86FC95FECD2}"/>
                    </a:ext>
                  </a:extLst>
                </p14:cNvPr>
                <p14:cNvContentPartPr/>
                <p14:nvPr/>
              </p14:nvContentPartPr>
              <p14:xfrm>
                <a:off x="4530930" y="4488006"/>
                <a:ext cx="162360" cy="9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7EE60E-0968-4070-AFE4-E86FC95FEC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6610" y="4483686"/>
                  <a:ext cx="171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CFDBB8-67E5-48E6-A063-528762308A61}"/>
                    </a:ext>
                  </a:extLst>
                </p14:cNvPr>
                <p14:cNvContentPartPr/>
                <p14:nvPr/>
              </p14:nvContentPartPr>
              <p14:xfrm>
                <a:off x="4735050" y="4507806"/>
                <a:ext cx="77400" cy="5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CFDBB8-67E5-48E6-A063-528762308A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30730" y="4503486"/>
                  <a:ext cx="86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8FA1A3-4237-4E20-BD05-B0DC05C0DF16}"/>
                    </a:ext>
                  </a:extLst>
                </p14:cNvPr>
                <p14:cNvContentPartPr/>
                <p14:nvPr/>
              </p14:nvContentPartPr>
              <p14:xfrm>
                <a:off x="4850610" y="4494486"/>
                <a:ext cx="57600" cy="18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8FA1A3-4237-4E20-BD05-B0DC05C0DF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46290" y="4490166"/>
                  <a:ext cx="66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E46BA5-7300-49EE-85E0-75C26EB2B16D}"/>
                    </a:ext>
                  </a:extLst>
                </p14:cNvPr>
                <p14:cNvContentPartPr/>
                <p14:nvPr/>
              </p14:nvContentPartPr>
              <p14:xfrm>
                <a:off x="4927650" y="4448766"/>
                <a:ext cx="36360" cy="12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E46BA5-7300-49EE-85E0-75C26EB2B1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23330" y="4444446"/>
                  <a:ext cx="45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2B5A4D-243B-4D38-A6BB-0A5EC8CEF99B}"/>
                    </a:ext>
                  </a:extLst>
                </p14:cNvPr>
                <p14:cNvContentPartPr/>
                <p14:nvPr/>
              </p14:nvContentPartPr>
              <p14:xfrm>
                <a:off x="4994250" y="4498806"/>
                <a:ext cx="9504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2B5A4D-243B-4D38-A6BB-0A5EC8CEF9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9930" y="4494486"/>
                  <a:ext cx="103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14DC84-AC4C-4651-BBBC-A65D61EAEDDC}"/>
                    </a:ext>
                  </a:extLst>
                </p14:cNvPr>
                <p14:cNvContentPartPr/>
                <p14:nvPr/>
              </p14:nvContentPartPr>
              <p14:xfrm>
                <a:off x="4748010" y="4755486"/>
                <a:ext cx="118800" cy="16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14DC84-AC4C-4651-BBBC-A65D61EAED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43690" y="4751166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6E84A7-46A3-4BDB-A62F-05F84D5FC340}"/>
                    </a:ext>
                  </a:extLst>
                </p14:cNvPr>
                <p14:cNvContentPartPr/>
                <p14:nvPr/>
              </p14:nvContentPartPr>
              <p14:xfrm>
                <a:off x="4015410" y="5106846"/>
                <a:ext cx="1383480" cy="37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6E84A7-46A3-4BDB-A62F-05F84D5FC3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11090" y="5102526"/>
                  <a:ext cx="1392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9ECC67-39DC-4593-BE60-9067B1651B5C}"/>
                    </a:ext>
                  </a:extLst>
                </p14:cNvPr>
                <p14:cNvContentPartPr/>
                <p14:nvPr/>
              </p14:nvContentPartPr>
              <p14:xfrm>
                <a:off x="5345970" y="5362806"/>
                <a:ext cx="99360" cy="19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9ECC67-39DC-4593-BE60-9067B1651B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41650" y="5358486"/>
                  <a:ext cx="10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E41238-6138-44AD-B3DD-3B06083B46C5}"/>
                    </a:ext>
                  </a:extLst>
                </p14:cNvPr>
                <p14:cNvContentPartPr/>
                <p14:nvPr/>
              </p14:nvContentPartPr>
              <p14:xfrm>
                <a:off x="4011810" y="5137806"/>
                <a:ext cx="1394280" cy="33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E41238-6138-44AD-B3DD-3B06083B46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07490" y="5133486"/>
                  <a:ext cx="1402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1532BD-746B-49E9-8F14-91B3A9139501}"/>
                    </a:ext>
                  </a:extLst>
                </p14:cNvPr>
                <p14:cNvContentPartPr/>
                <p14:nvPr/>
              </p14:nvContentPartPr>
              <p14:xfrm>
                <a:off x="5320410" y="5083806"/>
                <a:ext cx="75600" cy="14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1532BD-746B-49E9-8F14-91B3A91395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6090" y="5079486"/>
                  <a:ext cx="8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1A74B7-4691-4A80-B0A4-8FE4E9BE9279}"/>
                    </a:ext>
                  </a:extLst>
                </p14:cNvPr>
                <p14:cNvContentPartPr/>
                <p14:nvPr/>
              </p14:nvContentPartPr>
              <p14:xfrm>
                <a:off x="4041690" y="5557206"/>
                <a:ext cx="1401120" cy="25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1A74B7-4691-4A80-B0A4-8FE4E9BE92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37370" y="5552886"/>
                  <a:ext cx="1409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F39BDD-842B-4A7E-93CC-DF35BA2B6BC0}"/>
                    </a:ext>
                  </a:extLst>
                </p14:cNvPr>
                <p14:cNvContentPartPr/>
                <p14:nvPr/>
              </p14:nvContentPartPr>
              <p14:xfrm>
                <a:off x="5384130" y="5719926"/>
                <a:ext cx="84600" cy="171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F39BDD-842B-4A7E-93CC-DF35BA2B6B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9810" y="5715606"/>
                  <a:ext cx="93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A52F08-4ACB-4995-89F7-35F9CAB4733D}"/>
                    </a:ext>
                  </a:extLst>
                </p14:cNvPr>
                <p14:cNvContentPartPr/>
                <p14:nvPr/>
              </p14:nvContentPartPr>
              <p14:xfrm>
                <a:off x="4016490" y="5601846"/>
                <a:ext cx="1411920" cy="20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A52F08-4ACB-4995-89F7-35F9CAB473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12170" y="5597526"/>
                  <a:ext cx="1420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5DE015-D1E7-4F22-BE67-4BCC18A7A7C2}"/>
                    </a:ext>
                  </a:extLst>
                </p14:cNvPr>
                <p14:cNvContentPartPr/>
                <p14:nvPr/>
              </p14:nvContentPartPr>
              <p14:xfrm>
                <a:off x="5372970" y="5589606"/>
                <a:ext cx="68760" cy="120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5DE015-D1E7-4F22-BE67-4BCC18A7A7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68650" y="5585286"/>
                  <a:ext cx="77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58D570-A258-478B-9112-DB765BCFA11E}"/>
                    </a:ext>
                  </a:extLst>
                </p14:cNvPr>
                <p14:cNvContentPartPr/>
                <p14:nvPr/>
              </p14:nvContentPartPr>
              <p14:xfrm>
                <a:off x="4059330" y="5323566"/>
                <a:ext cx="1362600" cy="22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58D570-A258-478B-9112-DB765BCFA1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5010" y="5319246"/>
                  <a:ext cx="1371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840731-B5BD-4CBB-A638-27FED1934211}"/>
                    </a:ext>
                  </a:extLst>
                </p14:cNvPr>
                <p14:cNvContentPartPr/>
                <p14:nvPr/>
              </p14:nvContentPartPr>
              <p14:xfrm>
                <a:off x="5399970" y="5278206"/>
                <a:ext cx="82440" cy="10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840731-B5BD-4CBB-A638-27FED19342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95650" y="5273886"/>
                  <a:ext cx="91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5B9EFF-F1CE-4963-BF3A-02DE10BF0CCC}"/>
                    </a:ext>
                  </a:extLst>
                </p14:cNvPr>
                <p14:cNvContentPartPr/>
                <p14:nvPr/>
              </p14:nvContentPartPr>
              <p14:xfrm>
                <a:off x="5565570" y="5124846"/>
                <a:ext cx="201960" cy="2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5B9EFF-F1CE-4963-BF3A-02DE10BF0C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61250" y="5120526"/>
                  <a:ext cx="21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0ED707-334C-4806-9AC0-D32892B6B83B}"/>
                    </a:ext>
                  </a:extLst>
                </p14:cNvPr>
                <p14:cNvContentPartPr/>
                <p14:nvPr/>
              </p14:nvContentPartPr>
              <p14:xfrm>
                <a:off x="5568810" y="5320686"/>
                <a:ext cx="198360" cy="29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0ED707-334C-4806-9AC0-D32892B6B8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64490" y="5316366"/>
                  <a:ext cx="20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AA38B4-A092-4A2F-87E6-4B81647944D9}"/>
                    </a:ext>
                  </a:extLst>
                </p14:cNvPr>
                <p14:cNvContentPartPr/>
                <p14:nvPr/>
              </p14:nvContentPartPr>
              <p14:xfrm>
                <a:off x="5560530" y="5527686"/>
                <a:ext cx="207000" cy="3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AA38B4-A092-4A2F-87E6-4B81647944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56210" y="5523366"/>
                  <a:ext cx="21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CFB37C-4AC0-4901-8A9C-790C691C3801}"/>
                    </a:ext>
                  </a:extLst>
                </p14:cNvPr>
                <p14:cNvContentPartPr/>
                <p14:nvPr/>
              </p14:nvContentPartPr>
              <p14:xfrm>
                <a:off x="5576010" y="5737926"/>
                <a:ext cx="225360" cy="2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CFB37C-4AC0-4901-8A9C-790C691C38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1690" y="5733606"/>
                  <a:ext cx="23400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48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9701755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first observation is that perfect hashing is easy if we use more space.</a:t>
            </a:r>
          </a:p>
          <a:p>
            <a:endParaRPr lang="en-CA" sz="2000" dirty="0"/>
          </a:p>
          <a:p>
            <a:r>
              <a:rPr lang="en-CA" sz="2000" b="1" u="sng" dirty="0"/>
              <a:t>Lemma</a:t>
            </a:r>
            <a:r>
              <a:rPr lang="en-CA" sz="2000" dirty="0"/>
              <a:t>.  If we choose a random hash function h from a 2-universal family mapping the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	universe into a table of size n, then, for any set S of size m with n ≥ m</a:t>
            </a:r>
            <a:r>
              <a:rPr lang="en-CA" sz="2000" baseline="30000" dirty="0"/>
              <a:t>2</a:t>
            </a:r>
            <a:r>
              <a:rPr lang="en-CA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 probability that h is perfect for S is at least 1/2.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We expect to find such an h by trying a constant number of hash functions from the family.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E39747-0AB4-4672-B58E-C9E3834D006B}"/>
                  </a:ext>
                </a:extLst>
              </p14:cNvPr>
              <p14:cNvContentPartPr/>
              <p14:nvPr/>
            </p14:nvContentPartPr>
            <p14:xfrm>
              <a:off x="10537530" y="1743006"/>
              <a:ext cx="89640" cy="154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E39747-0AB4-4672-B58E-C9E3834D00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3210" y="1738686"/>
                <a:ext cx="98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6BEB9B-D720-40D0-8132-089EDCF8525C}"/>
                  </a:ext>
                </a:extLst>
              </p14:cNvPr>
              <p14:cNvContentPartPr/>
              <p14:nvPr/>
            </p14:nvContentPartPr>
            <p14:xfrm>
              <a:off x="11161770" y="1723206"/>
              <a:ext cx="95040" cy="10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6BEB9B-D720-40D0-8132-089EDCF852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7450" y="1718886"/>
                <a:ext cx="1036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40F9E8-E394-4358-A063-AF3AA1ECDB03}"/>
                  </a:ext>
                </a:extLst>
              </p14:cNvPr>
              <p14:cNvContentPartPr/>
              <p14:nvPr/>
            </p14:nvContentPartPr>
            <p14:xfrm>
              <a:off x="11311170" y="1703766"/>
              <a:ext cx="108000" cy="10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40F9E8-E394-4358-A063-AF3AA1ECDB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06850" y="1699446"/>
                <a:ext cx="116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8889AA-5180-4F59-A535-0487192FCF77}"/>
                  </a:ext>
                </a:extLst>
              </p14:cNvPr>
              <p14:cNvContentPartPr/>
              <p14:nvPr/>
            </p14:nvContentPartPr>
            <p14:xfrm>
              <a:off x="11377410" y="1782246"/>
              <a:ext cx="78480" cy="36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8889AA-5180-4F59-A535-0487192FCF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73090" y="1777926"/>
                <a:ext cx="87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EACD6CA-4714-4003-80F9-503D075436FD}"/>
                  </a:ext>
                </a:extLst>
              </p14:cNvPr>
              <p14:cNvContentPartPr/>
              <p14:nvPr/>
            </p14:nvContentPartPr>
            <p14:xfrm>
              <a:off x="11530410" y="1730046"/>
              <a:ext cx="162360" cy="11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EACD6CA-4714-4003-80F9-503D075436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26090" y="1725726"/>
                <a:ext cx="171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356CB3-5C0A-49B9-AA71-D17C98E1831A}"/>
                  </a:ext>
                </a:extLst>
              </p14:cNvPr>
              <p14:cNvContentPartPr/>
              <p14:nvPr/>
            </p14:nvContentPartPr>
            <p14:xfrm>
              <a:off x="11728770" y="1569846"/>
              <a:ext cx="113760" cy="90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356CB3-5C0A-49B9-AA71-D17C98E183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24450" y="1565526"/>
                <a:ext cx="12240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7AC68D8-8630-4103-97FD-21F15B2163C6}"/>
              </a:ext>
            </a:extLst>
          </p:cNvPr>
          <p:cNvGrpSpPr/>
          <p:nvPr/>
        </p:nvGrpSpPr>
        <p:grpSpPr>
          <a:xfrm>
            <a:off x="10120290" y="2009046"/>
            <a:ext cx="1193760" cy="1304280"/>
            <a:chOff x="10120290" y="2009046"/>
            <a:chExt cx="1193760" cy="13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D9B919-5904-42E8-9C7C-A2FC30A0D1B3}"/>
                    </a:ext>
                  </a:extLst>
                </p14:cNvPr>
                <p14:cNvContentPartPr/>
                <p14:nvPr/>
              </p14:nvContentPartPr>
              <p14:xfrm>
                <a:off x="10158810" y="2508366"/>
                <a:ext cx="43200" cy="40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D9B919-5904-42E8-9C7C-A2FC30A0D1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54490" y="2504046"/>
                  <a:ext cx="51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5E7BA9-A66A-4C9E-9A16-34908E5F2F2B}"/>
                    </a:ext>
                  </a:extLst>
                </p14:cNvPr>
                <p14:cNvContentPartPr/>
                <p14:nvPr/>
              </p14:nvContentPartPr>
              <p14:xfrm>
                <a:off x="10142610" y="2471646"/>
                <a:ext cx="268200" cy="46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5E7BA9-A66A-4C9E-9A16-34908E5F2F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38290" y="2467326"/>
                  <a:ext cx="2768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B1B5B5-9F75-4D66-865C-D2FC1BF4569C}"/>
                    </a:ext>
                  </a:extLst>
                </p14:cNvPr>
                <p14:cNvContentPartPr/>
                <p14:nvPr/>
              </p14:nvContentPartPr>
              <p14:xfrm>
                <a:off x="10229370" y="2902566"/>
                <a:ext cx="166320" cy="1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B1B5B5-9F75-4D66-865C-D2FC1BF456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25050" y="2898246"/>
                  <a:ext cx="174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D67311-BED8-4E55-9326-8039B45E6E08}"/>
                    </a:ext>
                  </a:extLst>
                </p14:cNvPr>
                <p14:cNvContentPartPr/>
                <p14:nvPr/>
              </p14:nvContentPartPr>
              <p14:xfrm>
                <a:off x="10120290" y="2264646"/>
                <a:ext cx="172080" cy="8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D67311-BED8-4E55-9326-8039B45E6E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15970" y="2260326"/>
                  <a:ext cx="180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6EB705-CBB5-4104-BBDC-857BB7B85AF6}"/>
                    </a:ext>
                  </a:extLst>
                </p14:cNvPr>
                <p14:cNvContentPartPr/>
                <p14:nvPr/>
              </p14:nvContentPartPr>
              <p14:xfrm>
                <a:off x="10962690" y="2108046"/>
                <a:ext cx="85680" cy="1161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6EB705-CBB5-4104-BBDC-857BB7B85A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58370" y="2103726"/>
                  <a:ext cx="94320" cy="11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3D9C9B-EC84-4EAE-BEA9-2A09E6636558}"/>
                    </a:ext>
                  </a:extLst>
                </p14:cNvPr>
                <p14:cNvContentPartPr/>
                <p14:nvPr/>
              </p14:nvContentPartPr>
              <p14:xfrm>
                <a:off x="10943250" y="2009046"/>
                <a:ext cx="370800" cy="130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3D9C9B-EC84-4EAE-BEA9-2A09E66365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38930" y="2004726"/>
                  <a:ext cx="379440" cy="13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89E6FD-7905-46E2-A376-537DA0AADDD7}"/>
                    </a:ext>
                  </a:extLst>
                </p14:cNvPr>
                <p14:cNvContentPartPr/>
                <p14:nvPr/>
              </p14:nvContentPartPr>
              <p14:xfrm>
                <a:off x="11114610" y="3280926"/>
                <a:ext cx="17604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89E6FD-7905-46E2-A376-537DA0AADD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10290" y="3276606"/>
                  <a:ext cx="184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56BFB4-42F0-477B-9E0E-C49F6459F9A5}"/>
                    </a:ext>
                  </a:extLst>
                </p14:cNvPr>
                <p14:cNvContentPartPr/>
                <p14:nvPr/>
              </p14:nvContentPartPr>
              <p14:xfrm>
                <a:off x="10322250" y="2115606"/>
                <a:ext cx="649800" cy="46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56BFB4-42F0-477B-9E0E-C49F6459F9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17930" y="2111286"/>
                  <a:ext cx="658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CAF3A6-EE6A-4C23-ADF4-8DB1299E3605}"/>
                    </a:ext>
                  </a:extLst>
                </p14:cNvPr>
                <p14:cNvContentPartPr/>
                <p14:nvPr/>
              </p14:nvContentPartPr>
              <p14:xfrm>
                <a:off x="10833450" y="2095446"/>
                <a:ext cx="141840" cy="14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CAF3A6-EE6A-4C23-ADF4-8DB1299E36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29130" y="2091126"/>
                  <a:ext cx="150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10E2FC-FF10-4114-BB2B-C51C8C676516}"/>
                    </a:ext>
                  </a:extLst>
                </p14:cNvPr>
                <p14:cNvContentPartPr/>
                <p14:nvPr/>
              </p14:nvContentPartPr>
              <p14:xfrm>
                <a:off x="10358610" y="2643726"/>
                <a:ext cx="574200" cy="14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10E2FC-FF10-4114-BB2B-C51C8C6765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54290" y="2639406"/>
                  <a:ext cx="582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AEC254-FF61-482E-8CE6-1F79B499980E}"/>
                    </a:ext>
                  </a:extLst>
                </p14:cNvPr>
                <p14:cNvContentPartPr/>
                <p14:nvPr/>
              </p14:nvContentPartPr>
              <p14:xfrm>
                <a:off x="10919850" y="2714646"/>
                <a:ext cx="7092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AEC254-FF61-482E-8CE6-1F79B49998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15530" y="2710326"/>
                  <a:ext cx="79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9DE493-AEB6-4421-846A-2C0F441E9519}"/>
                    </a:ext>
                  </a:extLst>
                </p14:cNvPr>
                <p14:cNvContentPartPr/>
                <p14:nvPr/>
              </p14:nvContentPartPr>
              <p14:xfrm>
                <a:off x="10415490" y="2450406"/>
                <a:ext cx="597240" cy="36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9DE493-AEB6-4421-846A-2C0F441E95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11170" y="2446086"/>
                  <a:ext cx="605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D76AB7-2B99-4A69-8B90-6D59FB609CE2}"/>
                    </a:ext>
                  </a:extLst>
                </p14:cNvPr>
                <p14:cNvContentPartPr/>
                <p14:nvPr/>
              </p14:nvContentPartPr>
              <p14:xfrm>
                <a:off x="10885290" y="2399646"/>
                <a:ext cx="101520" cy="154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D76AB7-2B99-4A69-8B90-6D59FB609C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80970" y="2395326"/>
                  <a:ext cx="110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B0C723-6D99-4814-A5C4-C91775BADE41}"/>
                    </a:ext>
                  </a:extLst>
                </p14:cNvPr>
                <p14:cNvContentPartPr/>
                <p14:nvPr/>
              </p14:nvContentPartPr>
              <p14:xfrm>
                <a:off x="10442490" y="2875206"/>
                <a:ext cx="539640" cy="21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B0C723-6D99-4814-A5C4-C91775BADE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38170" y="2870886"/>
                  <a:ext cx="548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C08D47-9095-411B-8AB1-3826F09C1281}"/>
                    </a:ext>
                  </a:extLst>
                </p14:cNvPr>
                <p14:cNvContentPartPr/>
                <p14:nvPr/>
              </p14:nvContentPartPr>
              <p14:xfrm>
                <a:off x="10937130" y="2995086"/>
                <a:ext cx="103320" cy="142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C08D47-9095-411B-8AB1-3826F09C12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32810" y="2990766"/>
                  <a:ext cx="1119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0FD694-9742-4FDD-99D1-6B6D18FC9E38}"/>
              </a:ext>
            </a:extLst>
          </p:cNvPr>
          <p:cNvGrpSpPr/>
          <p:nvPr/>
        </p:nvGrpSpPr>
        <p:grpSpPr>
          <a:xfrm>
            <a:off x="928410" y="3408006"/>
            <a:ext cx="742680" cy="424080"/>
            <a:chOff x="928410" y="3408006"/>
            <a:chExt cx="74268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934845-5CA9-4476-9C87-893E162CD03B}"/>
                    </a:ext>
                  </a:extLst>
                </p14:cNvPr>
                <p14:cNvContentPartPr/>
                <p14:nvPr/>
              </p14:nvContentPartPr>
              <p14:xfrm>
                <a:off x="1007970" y="3521046"/>
                <a:ext cx="46080" cy="27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934845-5CA9-4476-9C87-893E162CD0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3650" y="3516726"/>
                  <a:ext cx="54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A1D988-ED7C-411F-80D2-24F2B84D87FB}"/>
                    </a:ext>
                  </a:extLst>
                </p14:cNvPr>
                <p14:cNvContentPartPr/>
                <p14:nvPr/>
              </p14:nvContentPartPr>
              <p14:xfrm>
                <a:off x="993930" y="3525366"/>
                <a:ext cx="133920" cy="11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A1D988-ED7C-411F-80D2-24F2B84D87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9610" y="3521046"/>
                  <a:ext cx="142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5415C2-4CA3-4004-97E7-06B7FE762595}"/>
                    </a:ext>
                  </a:extLst>
                </p14:cNvPr>
                <p14:cNvContentPartPr/>
                <p14:nvPr/>
              </p14:nvContentPartPr>
              <p14:xfrm>
                <a:off x="1140090" y="3538686"/>
                <a:ext cx="84240" cy="11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5415C2-4CA3-4004-97E7-06B7FE7625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5770" y="3534366"/>
                  <a:ext cx="92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EDD019-A812-4C18-BBBB-B78EF289C825}"/>
                    </a:ext>
                  </a:extLst>
                </p14:cNvPr>
                <p14:cNvContentPartPr/>
                <p14:nvPr/>
              </p14:nvContentPartPr>
              <p14:xfrm>
                <a:off x="1254930" y="3526446"/>
                <a:ext cx="170280" cy="10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EDD019-A812-4C18-BBBB-B78EF289C8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50610" y="3522126"/>
                  <a:ext cx="178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7216B8-5C21-403A-B8FF-C3966926A1ED}"/>
                    </a:ext>
                  </a:extLst>
                </p14:cNvPr>
                <p14:cNvContentPartPr/>
                <p14:nvPr/>
              </p14:nvContentPartPr>
              <p14:xfrm>
                <a:off x="1467690" y="3408006"/>
                <a:ext cx="60120" cy="35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7216B8-5C21-403A-B8FF-C3966926A1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63370" y="3403686"/>
                  <a:ext cx="68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76D0D0-B313-44AF-93E2-5148C1AB6712}"/>
                    </a:ext>
                  </a:extLst>
                </p14:cNvPr>
                <p14:cNvContentPartPr/>
                <p14:nvPr/>
              </p14:nvContentPartPr>
              <p14:xfrm>
                <a:off x="1457970" y="3567486"/>
                <a:ext cx="134640" cy="1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76D0D0-B313-44AF-93E2-5148C1AB67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53650" y="3563166"/>
                  <a:ext cx="143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53985E-6964-4E7F-917B-D91CA5A09189}"/>
                    </a:ext>
                  </a:extLst>
                </p14:cNvPr>
                <p14:cNvContentPartPr/>
                <p14:nvPr/>
              </p14:nvContentPartPr>
              <p14:xfrm>
                <a:off x="928410" y="3807246"/>
                <a:ext cx="74268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53985E-6964-4E7F-917B-D91CA5A091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4090" y="3802926"/>
                  <a:ext cx="751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319347-FE1B-441C-8B31-D9AAD01B3125}"/>
              </a:ext>
            </a:extLst>
          </p:cNvPr>
          <p:cNvGrpSpPr/>
          <p:nvPr/>
        </p:nvGrpSpPr>
        <p:grpSpPr>
          <a:xfrm>
            <a:off x="2527530" y="3502326"/>
            <a:ext cx="487080" cy="186120"/>
            <a:chOff x="2527530" y="3502326"/>
            <a:chExt cx="4870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9F97FD-F631-4448-BB15-6A64E50A768A}"/>
                    </a:ext>
                  </a:extLst>
                </p14:cNvPr>
                <p14:cNvContentPartPr/>
                <p14:nvPr/>
              </p14:nvContentPartPr>
              <p14:xfrm>
                <a:off x="2527530" y="3573246"/>
                <a:ext cx="162720" cy="11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9F97FD-F631-4448-BB15-6A64E50A76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23210" y="3568926"/>
                  <a:ext cx="171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61F130-7D56-41F0-9C06-6E5A8940B88C}"/>
                    </a:ext>
                  </a:extLst>
                </p14:cNvPr>
                <p14:cNvContentPartPr/>
                <p14:nvPr/>
              </p14:nvContentPartPr>
              <p14:xfrm>
                <a:off x="2720490" y="3609966"/>
                <a:ext cx="32400" cy="66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61F130-7D56-41F0-9C06-6E5A8940B8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16170" y="3605646"/>
                  <a:ext cx="41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20E9E9-FD74-4381-808E-C0DE8F42D54A}"/>
                    </a:ext>
                  </a:extLst>
                </p14:cNvPr>
                <p14:cNvContentPartPr/>
                <p14:nvPr/>
              </p14:nvContentPartPr>
              <p14:xfrm>
                <a:off x="2689890" y="3512406"/>
                <a:ext cx="18468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20E9E9-FD74-4381-808E-C0DE8F42D5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85570" y="3508086"/>
                  <a:ext cx="19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45FAE8-1EE7-45EC-A1C4-E788B5EB9127}"/>
                    </a:ext>
                  </a:extLst>
                </p14:cNvPr>
                <p14:cNvContentPartPr/>
                <p14:nvPr/>
              </p14:nvContentPartPr>
              <p14:xfrm>
                <a:off x="2780970" y="3595926"/>
                <a:ext cx="96120" cy="5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45FAE8-1EE7-45EC-A1C4-E788B5EB91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76650" y="3591606"/>
                  <a:ext cx="104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A124FD-4898-40F1-88A0-31576CC7090F}"/>
                    </a:ext>
                  </a:extLst>
                </p14:cNvPr>
                <p14:cNvContentPartPr/>
                <p14:nvPr/>
              </p14:nvContentPartPr>
              <p14:xfrm>
                <a:off x="2898330" y="3502326"/>
                <a:ext cx="116280" cy="170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A124FD-4898-40F1-88A0-31576CC709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94010" y="3498006"/>
                  <a:ext cx="1249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3BB021-ADED-4A2D-BDEB-3E099B94CE30}"/>
              </a:ext>
            </a:extLst>
          </p:cNvPr>
          <p:cNvGrpSpPr/>
          <p:nvPr/>
        </p:nvGrpSpPr>
        <p:grpSpPr>
          <a:xfrm>
            <a:off x="3423570" y="3427086"/>
            <a:ext cx="1266120" cy="360360"/>
            <a:chOff x="3423570" y="3427086"/>
            <a:chExt cx="12661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5CF5B3-9B31-4156-9E57-EE7D793D8559}"/>
                    </a:ext>
                  </a:extLst>
                </p14:cNvPr>
                <p14:cNvContentPartPr/>
                <p14:nvPr/>
              </p14:nvContentPartPr>
              <p14:xfrm>
                <a:off x="3423570" y="3536526"/>
                <a:ext cx="66600" cy="25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5CF5B3-9B31-4156-9E57-EE7D793D85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19250" y="3532206"/>
                  <a:ext cx="7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3A46B0-630C-437C-BB90-02605AFAE6C9}"/>
                    </a:ext>
                  </a:extLst>
                </p14:cNvPr>
                <p14:cNvContentPartPr/>
                <p14:nvPr/>
              </p14:nvContentPartPr>
              <p14:xfrm>
                <a:off x="3427170" y="3555966"/>
                <a:ext cx="124560" cy="121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3A46B0-630C-437C-BB90-02605AFAE6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2850" y="3551646"/>
                  <a:ext cx="133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0AA9A9-71A4-45F4-9756-39CDE443378A}"/>
                    </a:ext>
                  </a:extLst>
                </p14:cNvPr>
                <p14:cNvContentPartPr/>
                <p14:nvPr/>
              </p14:nvContentPartPr>
              <p14:xfrm>
                <a:off x="3578010" y="3562086"/>
                <a:ext cx="76680" cy="99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0AA9A9-71A4-45F4-9756-39CDE44337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73690" y="3557766"/>
                  <a:ext cx="85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D1A8D1-41E8-48A9-90F6-8F981269C528}"/>
                    </a:ext>
                  </a:extLst>
                </p14:cNvPr>
                <p14:cNvContentPartPr/>
                <p14:nvPr/>
              </p14:nvContentPartPr>
              <p14:xfrm>
                <a:off x="3681690" y="3578286"/>
                <a:ext cx="93240" cy="81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D1A8D1-41E8-48A9-90F6-8F981269C5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77370" y="3573966"/>
                  <a:ext cx="101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0B50DF-F25C-4CFF-AC53-F9160D551D00}"/>
                    </a:ext>
                  </a:extLst>
                </p14:cNvPr>
                <p14:cNvContentPartPr/>
                <p14:nvPr/>
              </p14:nvContentPartPr>
              <p14:xfrm>
                <a:off x="3804090" y="3453366"/>
                <a:ext cx="105840" cy="20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0B50DF-F25C-4CFF-AC53-F9160D551D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99770" y="3449046"/>
                  <a:ext cx="114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4007DD-D002-4A50-A207-39CD881A6AEA}"/>
                    </a:ext>
                  </a:extLst>
                </p14:cNvPr>
                <p14:cNvContentPartPr/>
                <p14:nvPr/>
              </p14:nvContentPartPr>
              <p14:xfrm>
                <a:off x="4044570" y="3513126"/>
                <a:ext cx="93600" cy="142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4007DD-D002-4A50-A207-39CD881A6A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40250" y="3508806"/>
                  <a:ext cx="10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E5947A-E299-4CCD-A12E-B7F8E1612989}"/>
                    </a:ext>
                  </a:extLst>
                </p14:cNvPr>
                <p14:cNvContentPartPr/>
                <p14:nvPr/>
              </p14:nvContentPartPr>
              <p14:xfrm>
                <a:off x="4265250" y="3427086"/>
                <a:ext cx="182520" cy="13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E5947A-E299-4CCD-A12E-B7F8E16129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60930" y="3422766"/>
                  <a:ext cx="191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3A118C-0D0B-441F-AF40-4EB68395C9B0}"/>
                    </a:ext>
                  </a:extLst>
                </p14:cNvPr>
                <p14:cNvContentPartPr/>
                <p14:nvPr/>
              </p14:nvContentPartPr>
              <p14:xfrm>
                <a:off x="4343370" y="3635886"/>
                <a:ext cx="346320" cy="10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3A118C-0D0B-441F-AF40-4EB68395C9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9050" y="3631566"/>
                  <a:ext cx="3549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7CF4F2-09CF-4D68-B87E-3414D1F6FDBB}"/>
              </a:ext>
            </a:extLst>
          </p:cNvPr>
          <p:cNvGrpSpPr/>
          <p:nvPr/>
        </p:nvGrpSpPr>
        <p:grpSpPr>
          <a:xfrm>
            <a:off x="5171010" y="3458046"/>
            <a:ext cx="204840" cy="217080"/>
            <a:chOff x="5171010" y="3458046"/>
            <a:chExt cx="2048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1D44BC-3BD5-4F29-A60F-0A41F17E6ED1}"/>
                    </a:ext>
                  </a:extLst>
                </p14:cNvPr>
                <p14:cNvContentPartPr/>
                <p14:nvPr/>
              </p14:nvContentPartPr>
              <p14:xfrm>
                <a:off x="5171010" y="3523566"/>
                <a:ext cx="181080" cy="10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1D44BC-3BD5-4F29-A60F-0A41F17E6E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66690" y="3519246"/>
                  <a:ext cx="189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B2983E7-E2D5-4979-AA35-6870147AF431}"/>
                    </a:ext>
                  </a:extLst>
                </p14:cNvPr>
                <p14:cNvContentPartPr/>
                <p14:nvPr/>
              </p14:nvContentPartPr>
              <p14:xfrm>
                <a:off x="5216010" y="3458046"/>
                <a:ext cx="159840" cy="19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B2983E7-E2D5-4979-AA35-6870147AF4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1690" y="3453726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6C0902-A9B1-4202-8270-917B2C1DDA6E}"/>
                    </a:ext>
                  </a:extLst>
                </p14:cNvPr>
                <p14:cNvContentPartPr/>
                <p14:nvPr/>
              </p14:nvContentPartPr>
              <p14:xfrm>
                <a:off x="5309970" y="3489366"/>
                <a:ext cx="46800" cy="185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6C0902-A9B1-4202-8270-917B2C1DDA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05650" y="3485046"/>
                  <a:ext cx="554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23E40D8-297C-470F-A87E-FB8132A38477}"/>
                  </a:ext>
                </a:extLst>
              </p14:cNvPr>
              <p14:cNvContentPartPr/>
              <p14:nvPr/>
            </p14:nvContentPartPr>
            <p14:xfrm>
              <a:off x="5591130" y="3422046"/>
              <a:ext cx="302040" cy="292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23E40D8-297C-470F-A87E-FB8132A3847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86810" y="3417726"/>
                <a:ext cx="31068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C552AF3-138D-4643-AD51-90BF174BF04B}"/>
              </a:ext>
            </a:extLst>
          </p:cNvPr>
          <p:cNvGrpSpPr/>
          <p:nvPr/>
        </p:nvGrpSpPr>
        <p:grpSpPr>
          <a:xfrm>
            <a:off x="6081090" y="3442926"/>
            <a:ext cx="834120" cy="192960"/>
            <a:chOff x="6081090" y="3442926"/>
            <a:chExt cx="834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98EFAA-C05B-4FD4-A1BC-AAA9A3D47435}"/>
                    </a:ext>
                  </a:extLst>
                </p14:cNvPr>
                <p14:cNvContentPartPr/>
                <p14:nvPr/>
              </p14:nvContentPartPr>
              <p14:xfrm>
                <a:off x="6081090" y="3537966"/>
                <a:ext cx="177840" cy="93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98EFAA-C05B-4FD4-A1BC-AAA9A3D474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76770" y="3533646"/>
                  <a:ext cx="18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40B706-2536-465B-9B18-A81850945C6E}"/>
                    </a:ext>
                  </a:extLst>
                </p14:cNvPr>
                <p14:cNvContentPartPr/>
                <p14:nvPr/>
              </p14:nvContentPartPr>
              <p14:xfrm>
                <a:off x="6318690" y="3442926"/>
                <a:ext cx="77400" cy="19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40B706-2536-465B-9B18-A81850945C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14370" y="3438606"/>
                  <a:ext cx="8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3ABB43-482E-4B9B-85BB-A6162D337F24}"/>
                    </a:ext>
                  </a:extLst>
                </p14:cNvPr>
                <p14:cNvContentPartPr/>
                <p14:nvPr/>
              </p14:nvContentPartPr>
              <p14:xfrm>
                <a:off x="6442530" y="3473526"/>
                <a:ext cx="33480" cy="13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3ABB43-482E-4B9B-85BB-A6162D337F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38210" y="3469206"/>
                  <a:ext cx="4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0E55CC-4481-4F6E-BE2D-56DB0DBBBD78}"/>
                    </a:ext>
                  </a:extLst>
                </p14:cNvPr>
                <p14:cNvContentPartPr/>
                <p14:nvPr/>
              </p14:nvContentPartPr>
              <p14:xfrm>
                <a:off x="6529650" y="3485766"/>
                <a:ext cx="130320" cy="133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0E55CC-4481-4F6E-BE2D-56DB0DBBBD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25330" y="3481446"/>
                  <a:ext cx="13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CD06F3-11DD-48D1-9034-4D1010BC01DF}"/>
                    </a:ext>
                  </a:extLst>
                </p14:cNvPr>
                <p14:cNvContentPartPr/>
                <p14:nvPr/>
              </p14:nvContentPartPr>
              <p14:xfrm>
                <a:off x="6714690" y="3517446"/>
                <a:ext cx="200520" cy="90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CD06F3-11DD-48D1-9034-4D1010BC01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0370" y="3513126"/>
                  <a:ext cx="2091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5D05FF-DE64-4F28-93F9-34879C0CACD2}"/>
              </a:ext>
            </a:extLst>
          </p:cNvPr>
          <p:cNvGrpSpPr/>
          <p:nvPr/>
        </p:nvGrpSpPr>
        <p:grpSpPr>
          <a:xfrm>
            <a:off x="7168650" y="3461646"/>
            <a:ext cx="585720" cy="239760"/>
            <a:chOff x="7168650" y="3461646"/>
            <a:chExt cx="58572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A4DCFD-6194-49FF-905B-C7F61997229E}"/>
                    </a:ext>
                  </a:extLst>
                </p14:cNvPr>
                <p14:cNvContentPartPr/>
                <p14:nvPr/>
              </p14:nvContentPartPr>
              <p14:xfrm>
                <a:off x="7183050" y="3500526"/>
                <a:ext cx="61920" cy="20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A4DCFD-6194-49FF-905B-C7F6199722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78730" y="3496206"/>
                  <a:ext cx="70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C69393-F462-4C92-8826-45C22784B0CB}"/>
                    </a:ext>
                  </a:extLst>
                </p14:cNvPr>
                <p14:cNvContentPartPr/>
                <p14:nvPr/>
              </p14:nvContentPartPr>
              <p14:xfrm>
                <a:off x="7168650" y="3516726"/>
                <a:ext cx="104760" cy="88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C69393-F462-4C92-8826-45C22784B0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64330" y="3512406"/>
                  <a:ext cx="113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869C79-D150-4FC8-B960-8E36F1ED87F4}"/>
                    </a:ext>
                  </a:extLst>
                </p14:cNvPr>
                <p14:cNvContentPartPr/>
                <p14:nvPr/>
              </p14:nvContentPartPr>
              <p14:xfrm>
                <a:off x="7320570" y="3532206"/>
                <a:ext cx="185400" cy="77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869C79-D150-4FC8-B960-8E36F1ED87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6250" y="3527886"/>
                  <a:ext cx="19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8FFC09-566C-49F3-B831-0D8195060720}"/>
                    </a:ext>
                  </a:extLst>
                </p14:cNvPr>
                <p14:cNvContentPartPr/>
                <p14:nvPr/>
              </p14:nvContentPartPr>
              <p14:xfrm>
                <a:off x="7485090" y="3461646"/>
                <a:ext cx="140400" cy="154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8FFC09-566C-49F3-B831-0D819506072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80770" y="3457326"/>
                  <a:ext cx="149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BFB333-2996-46A0-8911-DBBFEE58F9BD}"/>
                    </a:ext>
                  </a:extLst>
                </p14:cNvPr>
                <p14:cNvContentPartPr/>
                <p14:nvPr/>
              </p14:nvContentPartPr>
              <p14:xfrm>
                <a:off x="7695690" y="3525726"/>
                <a:ext cx="58680" cy="9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BFB333-2996-46A0-8911-DBBFEE58F9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91370" y="3521406"/>
                  <a:ext cx="6732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170A0F6-0805-4946-83B7-2ED376A8095B}"/>
                  </a:ext>
                </a:extLst>
              </p14:cNvPr>
              <p14:cNvContentPartPr/>
              <p14:nvPr/>
            </p14:nvContentPartPr>
            <p14:xfrm>
              <a:off x="8029410" y="3469566"/>
              <a:ext cx="130680" cy="141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170A0F6-0805-4946-83B7-2ED376A8095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025090" y="3465246"/>
                <a:ext cx="13932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E019412-DC5F-4571-92F4-84E413803DAA}"/>
              </a:ext>
            </a:extLst>
          </p:cNvPr>
          <p:cNvGrpSpPr/>
          <p:nvPr/>
        </p:nvGrpSpPr>
        <p:grpSpPr>
          <a:xfrm>
            <a:off x="8340090" y="3214686"/>
            <a:ext cx="448920" cy="612720"/>
            <a:chOff x="8340090" y="3214686"/>
            <a:chExt cx="44892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B95E76-6E4C-4EED-865C-6DDB40717C03}"/>
                    </a:ext>
                  </a:extLst>
                </p14:cNvPr>
                <p14:cNvContentPartPr/>
                <p14:nvPr/>
              </p14:nvContentPartPr>
              <p14:xfrm>
                <a:off x="8437290" y="3374526"/>
                <a:ext cx="148680" cy="12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B95E76-6E4C-4EED-865C-6DDB40717C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32970" y="3370206"/>
                  <a:ext cx="157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589FB5-7AC8-48A7-B29A-216B584337B8}"/>
                    </a:ext>
                  </a:extLst>
                </p14:cNvPr>
                <p14:cNvContentPartPr/>
                <p14:nvPr/>
              </p14:nvContentPartPr>
              <p14:xfrm>
                <a:off x="8575530" y="3214686"/>
                <a:ext cx="115200" cy="9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589FB5-7AC8-48A7-B29A-216B584337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71210" y="3210366"/>
                  <a:ext cx="12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97F251-7820-460E-8A08-DB845837665A}"/>
                    </a:ext>
                  </a:extLst>
                </p14:cNvPr>
                <p14:cNvContentPartPr/>
                <p14:nvPr/>
              </p14:nvContentPartPr>
              <p14:xfrm>
                <a:off x="8340090" y="3607086"/>
                <a:ext cx="448920" cy="2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97F251-7820-460E-8A08-DB84583766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35770" y="3602766"/>
                  <a:ext cx="45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EC5805B-1289-47D3-8298-29B74C35463B}"/>
                    </a:ext>
                  </a:extLst>
                </p14:cNvPr>
                <p14:cNvContentPartPr/>
                <p14:nvPr/>
              </p14:nvContentPartPr>
              <p14:xfrm>
                <a:off x="8554290" y="3710046"/>
                <a:ext cx="151560" cy="11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EC5805B-1289-47D3-8298-29B74C3546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49970" y="3705726"/>
                  <a:ext cx="1602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6DF2442-780B-4F01-8BAB-13E7B739993E}"/>
              </a:ext>
            </a:extLst>
          </p:cNvPr>
          <p:cNvGrpSpPr/>
          <p:nvPr/>
        </p:nvGrpSpPr>
        <p:grpSpPr>
          <a:xfrm>
            <a:off x="9054690" y="3484326"/>
            <a:ext cx="118440" cy="175680"/>
            <a:chOff x="9054690" y="3484326"/>
            <a:chExt cx="11844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91910D-9D9F-4225-A2DE-DAD65E2E7814}"/>
                    </a:ext>
                  </a:extLst>
                </p14:cNvPr>
                <p14:cNvContentPartPr/>
                <p14:nvPr/>
              </p14:nvContentPartPr>
              <p14:xfrm>
                <a:off x="9054690" y="3484326"/>
                <a:ext cx="114480" cy="116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91910D-9D9F-4225-A2DE-DAD65E2E78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50370" y="3480006"/>
                  <a:ext cx="123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F5C07B-DE94-465F-B7BD-7AFAD7266817}"/>
                    </a:ext>
                  </a:extLst>
                </p14:cNvPr>
                <p14:cNvContentPartPr/>
                <p14:nvPr/>
              </p14:nvContentPartPr>
              <p14:xfrm>
                <a:off x="9077370" y="3647766"/>
                <a:ext cx="95760" cy="12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F5C07B-DE94-465F-B7BD-7AFAD72668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73050" y="3643446"/>
                  <a:ext cx="1044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AD37CD-B373-4EAC-B692-057AF1C0972F}"/>
              </a:ext>
            </a:extLst>
          </p:cNvPr>
          <p:cNvGrpSpPr/>
          <p:nvPr/>
        </p:nvGrpSpPr>
        <p:grpSpPr>
          <a:xfrm>
            <a:off x="9375810" y="3461286"/>
            <a:ext cx="156960" cy="227160"/>
            <a:chOff x="9375810" y="3461286"/>
            <a:chExt cx="1569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7B347E-AFB2-4F2F-BC7E-B789F0254FE1}"/>
                    </a:ext>
                  </a:extLst>
                </p14:cNvPr>
                <p14:cNvContentPartPr/>
                <p14:nvPr/>
              </p14:nvContentPartPr>
              <p14:xfrm>
                <a:off x="9375810" y="3461286"/>
                <a:ext cx="93240" cy="211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7B347E-AFB2-4F2F-BC7E-B789F0254F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71490" y="3456966"/>
                  <a:ext cx="101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37D0FF-C384-4FE1-A6E0-6553290D143E}"/>
                    </a:ext>
                  </a:extLst>
                </p14:cNvPr>
                <p14:cNvContentPartPr/>
                <p14:nvPr/>
              </p14:nvContentPartPr>
              <p14:xfrm>
                <a:off x="9402090" y="3671166"/>
                <a:ext cx="130680" cy="1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37D0FF-C384-4FE1-A6E0-6553290D143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97770" y="3666846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BB8F113-6E23-446C-8F86-DB083A8E8A38}"/>
              </a:ext>
            </a:extLst>
          </p:cNvPr>
          <p:cNvGrpSpPr/>
          <p:nvPr/>
        </p:nvGrpSpPr>
        <p:grpSpPr>
          <a:xfrm>
            <a:off x="4898130" y="4133406"/>
            <a:ext cx="276480" cy="277920"/>
            <a:chOff x="4898130" y="4133406"/>
            <a:chExt cx="27648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7BF2E2-6C96-402D-856F-C691422C807D}"/>
                    </a:ext>
                  </a:extLst>
                </p14:cNvPr>
                <p14:cNvContentPartPr/>
                <p14:nvPr/>
              </p14:nvContentPartPr>
              <p14:xfrm>
                <a:off x="4898130" y="4195326"/>
                <a:ext cx="168120" cy="7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7BF2E2-6C96-402D-856F-C691422C80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93810" y="4191006"/>
                  <a:ext cx="17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220CD91-D0E8-42D9-8807-DFF563FEC044}"/>
                    </a:ext>
                  </a:extLst>
                </p14:cNvPr>
                <p14:cNvContentPartPr/>
                <p14:nvPr/>
              </p14:nvContentPartPr>
              <p14:xfrm>
                <a:off x="4913610" y="4325646"/>
                <a:ext cx="189000" cy="2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220CD91-D0E8-42D9-8807-DFF563FEC0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09290" y="4321326"/>
                  <a:ext cx="19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F3226D-C659-4F69-8576-5066F81C9767}"/>
                    </a:ext>
                  </a:extLst>
                </p14:cNvPr>
                <p14:cNvContentPartPr/>
                <p14:nvPr/>
              </p14:nvContentPartPr>
              <p14:xfrm>
                <a:off x="4951770" y="4133406"/>
                <a:ext cx="222840" cy="27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F3226D-C659-4F69-8576-5066F81C97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47450" y="4129086"/>
                  <a:ext cx="23148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1983E8B-F7FC-42B5-9945-E24A5CC50C1E}"/>
              </a:ext>
            </a:extLst>
          </p:cNvPr>
          <p:cNvGrpSpPr/>
          <p:nvPr/>
        </p:nvGrpSpPr>
        <p:grpSpPr>
          <a:xfrm>
            <a:off x="5537130" y="4188126"/>
            <a:ext cx="223920" cy="243720"/>
            <a:chOff x="5537130" y="4188126"/>
            <a:chExt cx="2239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6F92E8-ED5B-4C86-B3EA-DF9B5334D012}"/>
                    </a:ext>
                  </a:extLst>
                </p14:cNvPr>
                <p14:cNvContentPartPr/>
                <p14:nvPr/>
              </p14:nvContentPartPr>
              <p14:xfrm>
                <a:off x="5537130" y="4258326"/>
                <a:ext cx="176400" cy="42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6F92E8-ED5B-4C86-B3EA-DF9B5334D0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2810" y="4254006"/>
                  <a:ext cx="185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F5B057-0DBA-4687-B09A-C9F23B91983D}"/>
                    </a:ext>
                  </a:extLst>
                </p14:cNvPr>
                <p14:cNvContentPartPr/>
                <p14:nvPr/>
              </p14:nvContentPartPr>
              <p14:xfrm>
                <a:off x="5539650" y="4362726"/>
                <a:ext cx="180360" cy="1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F5B057-0DBA-4687-B09A-C9F23B9198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35330" y="4358406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EC395BA-14DA-4A95-B383-6023F3D16F4D}"/>
                    </a:ext>
                  </a:extLst>
                </p14:cNvPr>
                <p14:cNvContentPartPr/>
                <p14:nvPr/>
              </p14:nvContentPartPr>
              <p14:xfrm>
                <a:off x="5636490" y="4188126"/>
                <a:ext cx="124560" cy="243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EC395BA-14DA-4A95-B383-6023F3D16F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32170" y="4183806"/>
                  <a:ext cx="1332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70C83D9-F4B9-4602-B015-95F14B170C9D}"/>
              </a:ext>
            </a:extLst>
          </p:cNvPr>
          <p:cNvGrpSpPr/>
          <p:nvPr/>
        </p:nvGrpSpPr>
        <p:grpSpPr>
          <a:xfrm>
            <a:off x="6113130" y="4173726"/>
            <a:ext cx="251640" cy="273960"/>
            <a:chOff x="6113130" y="4173726"/>
            <a:chExt cx="25164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845240-5AA7-4AAC-9A9C-D44C37FAD024}"/>
                    </a:ext>
                  </a:extLst>
                </p14:cNvPr>
                <p14:cNvContentPartPr/>
                <p14:nvPr/>
              </p14:nvContentPartPr>
              <p14:xfrm>
                <a:off x="6113130" y="4286766"/>
                <a:ext cx="96120" cy="93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845240-5AA7-4AAC-9A9C-D44C37FAD0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08810" y="4282446"/>
                  <a:ext cx="104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BB9EFC-2B35-43E1-B175-FBB04E467166}"/>
                    </a:ext>
                  </a:extLst>
                </p14:cNvPr>
                <p14:cNvContentPartPr/>
                <p14:nvPr/>
              </p14:nvContentPartPr>
              <p14:xfrm>
                <a:off x="6270450" y="4173726"/>
                <a:ext cx="57960" cy="27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BB9EFC-2B35-43E1-B175-FBB04E4671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66130" y="4169406"/>
                  <a:ext cx="66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962DA2-A119-4467-B17D-A4ED38F96994}"/>
                    </a:ext>
                  </a:extLst>
                </p14:cNvPr>
                <p14:cNvContentPartPr/>
                <p14:nvPr/>
              </p14:nvContentPartPr>
              <p14:xfrm>
                <a:off x="6243810" y="4311606"/>
                <a:ext cx="120960" cy="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962DA2-A119-4467-B17D-A4ED38F969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39490" y="4307286"/>
                  <a:ext cx="12960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44EF2F2-E7A5-4B5C-8979-6C225109E024}"/>
              </a:ext>
            </a:extLst>
          </p:cNvPr>
          <p:cNvGrpSpPr/>
          <p:nvPr/>
        </p:nvGrpSpPr>
        <p:grpSpPr>
          <a:xfrm>
            <a:off x="6628650" y="4191006"/>
            <a:ext cx="857520" cy="198000"/>
            <a:chOff x="6628650" y="4191006"/>
            <a:chExt cx="85752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9F66A4-0CB2-4612-A922-8F8ED86836E1}"/>
                    </a:ext>
                  </a:extLst>
                </p14:cNvPr>
                <p14:cNvContentPartPr/>
                <p14:nvPr/>
              </p14:nvContentPartPr>
              <p14:xfrm>
                <a:off x="6628650" y="4294326"/>
                <a:ext cx="187920" cy="9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9F66A4-0CB2-4612-A922-8F8ED86836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24330" y="4290006"/>
                  <a:ext cx="19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5ED6FD4-184C-4F0D-A1B4-3B87206F14B1}"/>
                    </a:ext>
                  </a:extLst>
                </p14:cNvPr>
                <p14:cNvContentPartPr/>
                <p14:nvPr/>
              </p14:nvContentPartPr>
              <p14:xfrm>
                <a:off x="6832050" y="4191006"/>
                <a:ext cx="109080" cy="18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5ED6FD4-184C-4F0D-A1B4-3B87206F14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27730" y="4186686"/>
                  <a:ext cx="11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5FACA59-D43D-4EB4-AAAA-7C8AC837FF88}"/>
                    </a:ext>
                  </a:extLst>
                </p14:cNvPr>
                <p14:cNvContentPartPr/>
                <p14:nvPr/>
              </p14:nvContentPartPr>
              <p14:xfrm>
                <a:off x="6972090" y="4240686"/>
                <a:ext cx="50760" cy="11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5FACA59-D43D-4EB4-AAAA-7C8AC837FF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67770" y="4236366"/>
                  <a:ext cx="59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D77732-2AFA-4010-AEA6-AD8A1E541DBB}"/>
                    </a:ext>
                  </a:extLst>
                </p14:cNvPr>
                <p14:cNvContentPartPr/>
                <p14:nvPr/>
              </p14:nvContentPartPr>
              <p14:xfrm>
                <a:off x="7097730" y="4233846"/>
                <a:ext cx="148680" cy="149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D77732-2AFA-4010-AEA6-AD8A1E541D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93410" y="4229526"/>
                  <a:ext cx="15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173D61-1AC4-45B8-BB7C-DBDBEA6BAB33}"/>
                    </a:ext>
                  </a:extLst>
                </p14:cNvPr>
                <p14:cNvContentPartPr/>
                <p14:nvPr/>
              </p14:nvContentPartPr>
              <p14:xfrm>
                <a:off x="7289250" y="4266606"/>
                <a:ext cx="196920" cy="81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173D61-1AC4-45B8-BB7C-DBDBEA6BAB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84930" y="4262286"/>
                  <a:ext cx="2055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7C13F80-50AF-4203-8F87-97605FBC3A09}"/>
              </a:ext>
            </a:extLst>
          </p:cNvPr>
          <p:cNvGrpSpPr/>
          <p:nvPr/>
        </p:nvGrpSpPr>
        <p:grpSpPr>
          <a:xfrm>
            <a:off x="7804770" y="4194606"/>
            <a:ext cx="620640" cy="271440"/>
            <a:chOff x="7804770" y="4194606"/>
            <a:chExt cx="6206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3AAB91-8BAF-4B4F-90A9-0AF88D134F41}"/>
                    </a:ext>
                  </a:extLst>
                </p14:cNvPr>
                <p14:cNvContentPartPr/>
                <p14:nvPr/>
              </p14:nvContentPartPr>
              <p14:xfrm>
                <a:off x="7804770" y="4221246"/>
                <a:ext cx="60120" cy="244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3AAB91-8BAF-4B4F-90A9-0AF88D134F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00450" y="4216926"/>
                  <a:ext cx="68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653A0E2-7286-4BE8-B465-69EF5F203113}"/>
                    </a:ext>
                  </a:extLst>
                </p14:cNvPr>
                <p14:cNvContentPartPr/>
                <p14:nvPr/>
              </p14:nvContentPartPr>
              <p14:xfrm>
                <a:off x="7814490" y="4231686"/>
                <a:ext cx="111960" cy="10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653A0E2-7286-4BE8-B465-69EF5F2031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0170" y="4227366"/>
                  <a:ext cx="120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580ECF-C380-47E2-AD31-1B3A0CF4655F}"/>
                    </a:ext>
                  </a:extLst>
                </p14:cNvPr>
                <p14:cNvContentPartPr/>
                <p14:nvPr/>
              </p14:nvContentPartPr>
              <p14:xfrm>
                <a:off x="8002050" y="4249686"/>
                <a:ext cx="172800" cy="87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580ECF-C380-47E2-AD31-1B3A0CF4655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97730" y="4245366"/>
                  <a:ext cx="181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5B954B5-2705-494B-BCDC-44EF7093799F}"/>
                    </a:ext>
                  </a:extLst>
                </p14:cNvPr>
                <p14:cNvContentPartPr/>
                <p14:nvPr/>
              </p14:nvContentPartPr>
              <p14:xfrm>
                <a:off x="8085930" y="4194606"/>
                <a:ext cx="14760" cy="20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5B954B5-2705-494B-BCDC-44EF709379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81610" y="4190286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893129-C100-4D29-A8E1-F2D723C7A6D2}"/>
                    </a:ext>
                  </a:extLst>
                </p14:cNvPr>
                <p14:cNvContentPartPr/>
                <p14:nvPr/>
              </p14:nvContentPartPr>
              <p14:xfrm>
                <a:off x="8213010" y="4227366"/>
                <a:ext cx="212400" cy="13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893129-C100-4D29-A8E1-F2D723C7A6D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08690" y="4223046"/>
                  <a:ext cx="2210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FE558A-ADCD-4300-AC12-275314F729A6}"/>
              </a:ext>
            </a:extLst>
          </p:cNvPr>
          <p:cNvGrpSpPr/>
          <p:nvPr/>
        </p:nvGrpSpPr>
        <p:grpSpPr>
          <a:xfrm>
            <a:off x="8643930" y="4220526"/>
            <a:ext cx="538560" cy="152280"/>
            <a:chOff x="8643930" y="4220526"/>
            <a:chExt cx="53856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8CEFABB-4806-4176-864C-0E54EC1AB571}"/>
                    </a:ext>
                  </a:extLst>
                </p14:cNvPr>
                <p14:cNvContentPartPr/>
                <p14:nvPr/>
              </p14:nvContentPartPr>
              <p14:xfrm>
                <a:off x="8643930" y="4263366"/>
                <a:ext cx="116640" cy="21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8CEFABB-4806-4176-864C-0E54EC1AB5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39610" y="4259046"/>
                  <a:ext cx="12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BBBD45-95B1-430B-86FB-4397C4F82342}"/>
                    </a:ext>
                  </a:extLst>
                </p14:cNvPr>
                <p14:cNvContentPartPr/>
                <p14:nvPr/>
              </p14:nvContentPartPr>
              <p14:xfrm>
                <a:off x="8667330" y="4331766"/>
                <a:ext cx="114840" cy="1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BBBD45-95B1-430B-86FB-4397C4F823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63010" y="4327446"/>
                  <a:ext cx="123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6C9C61-45E4-439A-98F5-BE2BDE491985}"/>
                    </a:ext>
                  </a:extLst>
                </p14:cNvPr>
                <p14:cNvContentPartPr/>
                <p14:nvPr/>
              </p14:nvContentPartPr>
              <p14:xfrm>
                <a:off x="8892330" y="4220526"/>
                <a:ext cx="290160" cy="152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6C9C61-45E4-439A-98F5-BE2BDE4919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88010" y="4216206"/>
                  <a:ext cx="2988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654ADA-983A-4C7E-B5B3-0C1A54819313}"/>
              </a:ext>
            </a:extLst>
          </p:cNvPr>
          <p:cNvGrpSpPr/>
          <p:nvPr/>
        </p:nvGrpSpPr>
        <p:grpSpPr>
          <a:xfrm>
            <a:off x="9427290" y="4483326"/>
            <a:ext cx="182520" cy="210240"/>
            <a:chOff x="9427290" y="4483326"/>
            <a:chExt cx="1825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C056880-3543-4A46-B7E2-8593E109E1DA}"/>
                    </a:ext>
                  </a:extLst>
                </p14:cNvPr>
                <p14:cNvContentPartPr/>
                <p14:nvPr/>
              </p14:nvContentPartPr>
              <p14:xfrm>
                <a:off x="9427290" y="4510326"/>
                <a:ext cx="24840" cy="179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C056880-3543-4A46-B7E2-8593E109E1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22970" y="4506006"/>
                  <a:ext cx="3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62180D-3DC9-4C26-9154-D2BFE2A0E348}"/>
                    </a:ext>
                  </a:extLst>
                </p14:cNvPr>
                <p14:cNvContentPartPr/>
                <p14:nvPr/>
              </p14:nvContentPartPr>
              <p14:xfrm>
                <a:off x="9427650" y="4483326"/>
                <a:ext cx="182160" cy="205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62180D-3DC9-4C26-9154-D2BFE2A0E3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23330" y="4479006"/>
                  <a:ext cx="190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05147E-A46C-478E-95E7-03F356AE950F}"/>
                    </a:ext>
                  </a:extLst>
                </p14:cNvPr>
                <p14:cNvContentPartPr/>
                <p14:nvPr/>
              </p14:nvContentPartPr>
              <p14:xfrm>
                <a:off x="9462570" y="4672686"/>
                <a:ext cx="142560" cy="2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05147E-A46C-478E-95E7-03F356AE95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58250" y="4668366"/>
                  <a:ext cx="15120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1590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Universal Hash Functions</vt:lpstr>
      <vt:lpstr>Hashing Using 2-Universal Family</vt:lpstr>
      <vt:lpstr>Maximum Load</vt:lpstr>
      <vt:lpstr>Maximum Load</vt:lpstr>
      <vt:lpstr>Summary</vt:lpstr>
      <vt:lpstr>Perfect Hashing</vt:lpstr>
      <vt:lpstr>Observation</vt:lpstr>
      <vt:lpstr>Two Level Hashing</vt:lpstr>
      <vt:lpstr>Analysis</vt:lpstr>
      <vt:lpstr>Analysis</vt:lpstr>
      <vt:lpstr>Complexity</vt:lpstr>
      <vt:lpstr>Further References</vt:lpstr>
      <vt:lpstr>Sublinear Algorithms</vt:lpstr>
      <vt:lpstr>Heavy Hitters</vt:lpstr>
      <vt:lpstr>Objective</vt:lpstr>
      <vt:lpstr>Hash Tables</vt:lpstr>
      <vt:lpstr>Algorithm</vt:lpstr>
      <vt:lpstr>Analysis</vt:lpstr>
      <vt:lpstr>Analysis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224</cp:revision>
  <dcterms:created xsi:type="dcterms:W3CDTF">2020-05-12T11:50:13Z</dcterms:created>
  <dcterms:modified xsi:type="dcterms:W3CDTF">2020-05-28T18:29:06Z</dcterms:modified>
</cp:coreProperties>
</file>