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7" r:id="rId3"/>
    <p:sldId id="367" r:id="rId4"/>
    <p:sldId id="368" r:id="rId5"/>
    <p:sldId id="369" r:id="rId6"/>
    <p:sldId id="370" r:id="rId7"/>
    <p:sldId id="372" r:id="rId8"/>
    <p:sldId id="371" r:id="rId9"/>
    <p:sldId id="373" r:id="rId10"/>
    <p:sldId id="375" r:id="rId11"/>
    <p:sldId id="376" r:id="rId12"/>
    <p:sldId id="377" r:id="rId13"/>
    <p:sldId id="378" r:id="rId14"/>
    <p:sldId id="395" r:id="rId15"/>
    <p:sldId id="379" r:id="rId16"/>
    <p:sldId id="396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9" r:id="rId32"/>
    <p:sldId id="398" r:id="rId33"/>
    <p:sldId id="394" r:id="rId34"/>
    <p:sldId id="3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90" d="100"/>
          <a:sy n="90" d="100"/>
        </p:scale>
        <p:origin x="403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4:31:15.4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1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4:32:12.174"/>
    </inkml:context>
  </inkml:definitions>
  <inkml:trace contextRef="#ctx0" brushRef="#br0">26227 3041 547 0,'0'0'311'15,"0"0"-144"-15,0 0-91 16,0-2 47-16,0 1-31 0,0 1-4 16,0 0-4-16,0 0 0 15,0 0-4-15,6 18-3 16,14 33-4-16,-10-26 1 16,2 5-5-16,-1 1-3 15,4-2-8-15,0 1-4 16,3-5-7-16,-1-2-2 15,0-5 1-15,-2-3-1 0,1-6 1 16,1-3-2-16,-1-7-1 16,3-5-2-16,5-12-1 15,2-4-6-15,5-13-7 16,4-7-4-16,4-7-14 16,5-1-15-16,-1-2-21 15,0 4-11-15,-8 4-39 16,-5 6-38-16,-8 13 80 15,-9 10-60-15,-16 11-29 16</inkml:trace>
  <inkml:trace contextRef="#ctx0" brushRef="#br0" timeOffset="1261.78">25823 2270 723 0,'-1'-1'375'15,"0"0"-170"-15,1 1-102 16,0 0 30-16,5 10 1 15,3 12-8-15,10 29-13 0,-14-30-26 16,1-3-15-16,-1-4-14 16,-2 0-2-16,-2-8-5 15,0-4-4-15,-2-4-8 16,2 1-5-16,-1 0-8 16,1 0-3-16,0-18-11 15,5-30-7-15,3 24-5 16,0-3-3-16,5 1 0 15,1 3-1-15,4 4 1 16,-1 3 0-16,1 8 1 16,0 8 1-16,0 8 2 15,-2 9 2-15,-2 7 3 16,-3 3 2-16,-4 4 2 16,1 0 1-16,-3-1 0 15,-2-3-1-15,-1-7-14 0,0-3-43 16,0-9-99-16,3-3 121 15,4-7-83-15,-2-8-64 16</inkml:trace>
  <inkml:trace contextRef="#ctx0" brushRef="#br0" timeOffset="1592.36">26169 2261 966 0,'69'-23'513'0,"-65"49"-287"15,-3 2-149-15,-1-3 96 16,3 1-105-16,4-3-39 16,3 0-4-16,4-9-10 15,2-2-1-15,3-12-9 16,-4-4-5-16,2-11-2 16,-4-7 0-16,0-3 2 15,-8-6 2-15,-1-1 1 16,-6 3 2-16,-3 4 19 15,-3 6 7-15,-7 9 3 16,-1 9 0-16,-9 7-1 16,5 5-3-16,-3 7-4 15,2 3-6-15,4 2-66 16,5-1-31-16,10-2-72 16,2-2-112-16,7-4 191 0,2 1-139 15,3-7-83-15</inkml:trace>
  <inkml:trace contextRef="#ctx0" brushRef="#br0" timeOffset="1814.09">26577 2046 1115 0,'1'8'482'0,"-1"11"-304"16,-1 8-112-16,1 10 32 15,1 5-28-15,2 3-17 16,2 1-9-16,2-2-9 16,2-3-5-16,3-10-46 15,-1-6-51-15,2-8 56 16,-3-3-36-16,-2-8-30 16</inkml:trace>
  <inkml:trace contextRef="#ctx0" brushRef="#br0" timeOffset="1980.08">26486 2199 1259 0,'-10'3'583'0,"7"1"-340"0,5-1-150 16,15-4 41-16,6 1-33 16,6-1-50-16,3 0-65 15,3 1 30-15,-2-5-31 16,-6-1-43-16</inkml:trace>
  <inkml:trace contextRef="#ctx0" brushRef="#br0" timeOffset="2587.17">27225 2304 670 0,'12'-73'387'16,"-5"73"-152"-16,-1 0-112 15,0 6 56-15,1 3-27 16,-1 6-19-16,0 1-18 16,0 3-33-16,-2-1-19 15,-2 0-51-15,1-3-41 16,-3-6-87-16,-3-4-53 16,-1-9 124-16,-4-2-99 15,-3-13-69-15</inkml:trace>
  <inkml:trace contextRef="#ctx0" brushRef="#br0" timeOffset="2714.7">27188 2061 695 0,'7'-3'332'0,"4"3"-194"16,-1 3-121-16,-4 2 70 15,-1-1-39-15</inkml:trace>
  <inkml:trace contextRef="#ctx0" brushRef="#br0" timeOffset="3108.74">27466 2164 1341 0,'26'87'539'0,"-31"-67"-385"15,2-2-118-15,1-2 17 16,3-3-28-16,-1 2-12 0,1-1-5 16,-1-7-4-1,0-2-1-15,2-9-12 0,1-4-6 16,4-5-1-16,-1-3 0 16,3-6 0-16,-1-3 1 15,7-1 8-15,-1-1 7 16,3 4 29-16,1 5 16 15,-1 3 19-15,-1 7 5 16,-1 8 10-16,-2 3 2 16,-3 11-3-16,-1 0-4 0,-3 5-18 15,-1 1-10-15,-3 1-15 16,0-1-22-16,-1 0-104 16,-1-4 5-16,0-2 66 15,-1 0-67-15,1-12-51 16</inkml:trace>
  <inkml:trace contextRef="#ctx0" brushRef="#br0" timeOffset="3601.86">27923 2165 764 0,'-1'-1'437'0,"0"-1"-186"15,0 2-126-15,1-1 81 16,0 0-67-16,0 0-30 16,0 0-6-16,0 0-17 15,0 0-15-15,-1 0-30 16,0 0-10-16,0 1-8 15,0 0-1-15,-9 4-2 16,3 17-2-16,-23 29-7 16,28-25-3-16,3-1-4 15,5 1-3-15,2-7-13 16,5-4-36-16,7-5-141 16,4-6 157-16,4-8-97 15,1-6-76-15</inkml:trace>
  <inkml:trace contextRef="#ctx0" brushRef="#br0" timeOffset="3865.32">28119 2005 757 0,'0'-10'499'16,"0"1"-210"-16,0 7-164 15,2 2 117-15,-1 7-135 16,-1-7-6-16,-1 0-20 16,-1 19-6-16,-2 37-23 15,2-26-10-15,1 2-16 16,0 1-4-16,1 2-6 16,2-3-10-16,3-3-61 15,2-3-41-15,2-8 76 16,1-4-54-16,-1-8-41 15</inkml:trace>
  <inkml:trace contextRef="#ctx0" brushRef="#br0" timeOffset="4218.89">28209 2204 1091 0,'51'-38'559'0,"-49"55"-308"15,-2 3-163-15,-1 1 79 16,0 2-101-16,1 2-12 16,4-5-22-16,1-1-6 15,6-7-16-15,0-5-16 0,6-10-17 16,-1-6-2-16,3-10 3 16,-2-3 2-16,0-1 3 15,-4-2 3-15,-2 3 14 16,-1 1 19-16,-5 6 27 15,-2 5 8-15,-1 8 7 16,-2 4 1-16,-3 9-2 16,2 3-2-16,0 5-16 15,0 2-10-15,2 2-76 16,2 0-47-16,6-2-90 16,3-3 138-16,7-2-116 15,2-3-78-15</inkml:trace>
  <inkml:trace contextRef="#ctx0" brushRef="#br0" timeOffset="4673.05">28661 2193 1191 0,'3'-2'535'16,"-3"0"-335"-16,-7-1-134 15,6 2 37-15,0 0-29 16,-3 0-21-16,-11 2-7 15,0 3-5-15,-28 15-7 16,30-4-6-16,3 2-1 0,4 2-4 16,1 0-3-16,6-1-12 15,2-2-5-15,5-4-5 16,2-1-3-16,6-7-3 16,1-8-7-16,3-10-11 15,-1-5-3-15,1-9 0 16,0-6 0-16,-2-6 3 15,-2-4 0-15,-3 2 7 16,-3 3 5-16,-3 6 23 16,0 6 11-16,-5 10 9 15,-2 8 5-15,-5 15 7 16,-1 7 5-16,-2 12 3 16,-1 5 1-16,1 8-10 15,-2 0-7-15,5 3-7 16,1-2-6-16,6-5-25 15,1-3-38-15,6-8-99 0,-1-5 116 16,2-13-79-16,2-7-61 16</inkml:trace>
  <inkml:trace contextRef="#ctx0" brushRef="#br0" timeOffset="4852.49">28918 2204 1473 0,'1'21'632'0,"-1"1"-417"16,5-1-153-16,-4-2 22 16,3 1-36-16,-1-1-54 15,0-3-26-15,-2-4-81 16,4-5-59-16,1-11 120 16,1-7-96-16,-1-14-53 15</inkml:trace>
  <inkml:trace contextRef="#ctx0" brushRef="#br0" timeOffset="4954.5">28928 2047 1235 0,'0'3'458'16,"6"1"-279"-16,8 4-74 16</inkml:trace>
  <inkml:trace contextRef="#ctx0" brushRef="#br0" timeOffset="5333.34">29030 2101 1539 0,'21'118'598'0,"-25"-97"-442"15,4-2-124-15,2-6 5 16,-1 0-14-16,1-4-18 15,-1-3-7-15,2-5-28 16,-1-1-23-16,-2-1-20 16,0 0-1-16,0-1 3 15,3-12 1-15,1 1 6 16,13-29 12-16,-11 29 50 16,1 2 33-16,0 4 36 15,0 3 5-15,1 4 9 16,0 1 4-16,0 9 6 15,1 2-5-15,-1 4-15 16,1 3-8-16,-2 0-13 16,2 0-5-16,1 2-11 15,0-3-7-15,1-11-27 16,1 0-45-16,2-7-284 0,-1-8 279 16,-3-8-165-16,-4-3-139 15</inkml:trace>
  <inkml:trace contextRef="#ctx0" brushRef="#br0" timeOffset="5836.14">29259 2321 482 0,'30'31'376'0,"-15"-34"-106"16,1-1-134-16,1-3 74 15,3-1-19-15,-1-4-26 16,1-2-12-16,-2-6-29 16,-3-2-14-16,-4-2-14 15,-3-1-4-15,-6 0-10 16,-2-1-6-16,-2 3-21 16,-5 3-9-16,-2 6-19 15,1 5-6-15,-5 9-11 16,6 7-5-16,0 16-3 15,1 7 0-15,0 15 4 16,2 7 2-16,-1 11 6 0,3 3 3 16,7 2 3-1,-2 0 0-15,2-6 1 0,4-4-2 16,-4-15-4-16,0-4 0 16,-5-13 0-16,-3-8 1 15,-10-13 5-15,-5-6 2 16,-3-10 4-16,-2-7-3 0,7-6-5 15,3-3-4-15,9-4-8 16,6 2-6-16,10 2-32 16,7 0-41-16,10 5 106 15,6 2-46-15,4 8 1 16,1 3 16-16</inkml:trace>
  <inkml:trace contextRef="#ctx0" brushRef="#br0" timeOffset="6428.09">28047 2955 698 0,'-4'-11'454'16,"-1"-1"-185"-16,3-2-140 15,3 0 111-15,-1-1-123 16,-1 2-4-16,-5 3-20 15,-2 3-7-15,-6 3-23 16,1 4-13-16,-4 7-16 16,2 5-5-16,1 9-4 15,-2 6-1-15,9 12 2 16,0 5 2-16,5 10-1 16,0 2 0-16,4 4-4 0,-1-1-2 15,2-3-3-15,4-4-1 16,-4-10-3-16,0-6-2 15,-3-10-6-15,0-6-29 16,-6-9-110-16,-2-5-93 16,-10-11 178-16,-8-4-121 15,-5-11-93-15</inkml:trace>
  <inkml:trace contextRef="#ctx0" brushRef="#br0" timeOffset="6579.12">27659 3159 1239 0,'24'-2'579'16,"7"-1"-356"-16,10-5-159 16,3-1 51-16,7 2-61 15,2 3-16-15,-4 4-64 16,-3 0-51-16,-7 6 64 16,-6 1-41-16,-10 1-33 15</inkml:trace>
  <inkml:trace contextRef="#ctx0" brushRef="#br0" timeOffset="6786.7">28132 3123 1430 0,'32'6'624'0,"-26"11"-392"15,-3 1-157-15,0 2 32 16,0 2-43-16,-2 1-8 15,-2-5-41-15,-2 2-22 0,2-9-78 16,0-5-43 0,-1-13 95-16,0-8-76 0,0-13-51 15</inkml:trace>
  <inkml:trace contextRef="#ctx0" brushRef="#br0" timeOffset="6995.33">28178 2995 832 0,'14'-8'353'16,"-1"1"-236"-16,0 3-66 16,0 2 34-16,-1 4-12 15,0 2 12-15,-4 5 9 16,0 1 4-16,-4 3-2 16,-2 2 0-16,-1 0-46 15,-1 0-64-15,-2-1 28 16,0-1-34-16,-1-6-46 15</inkml:trace>
  <inkml:trace contextRef="#ctx0" brushRef="#br0" timeOffset="7594.85">28285 3082 758 0,'56'36'487'16,"-49"-26"-190"-16,-3 0-151 15,-3 2 85-15,0 4-57 0,-2 2-23 16,0 2-37-16,-5-1-18 15,4 1-33-15,0-2-13 16,0-5-25-16,0-3-9 16,2-8-14-16,2-3-2 15,2-8-1-15,3-2-1 16,0-7-1-16,1-2 0 0,3-2 2 16,2 0-1-16,1 1 2 15,0 4 0-15,2 3 0 16,0 6 3-16,-1 7 1 15,1 3 2-15,-6 6 5 16,0 8 3-16,-3 4 2 16,-1 1 0-16,-1 1-5 15,-3-1-24-15,-1-1-69 16,-1-6-42-16,4-2 96 16,3-2-77-16,4-6-59 15</inkml:trace>
  <inkml:trace contextRef="#ctx0" brushRef="#br0" timeOffset="7953.92">28734 3185 1111 0,'10'-12'516'0,"-4"1"-326"16,-8-2-139-16,-4 0 52 15,-3 5-60-15,-5 2-5 16,-3 6 0-16,-3 4 2 15,2 9 5-15,1 2 1 16,4 4 3-16,2 0 0 16,6-1-4-16,2 1-11 0,7-6-17 15,1-2-6-15,7-8-4 16,1-2-3-16,5-1-1 16,1-3-1-16,0-4-1 15,-1 1 0-15,-1 1 7 16,1 1 3-16,-7 0 12 15,0 3 4-15,-4 0 3 16,-2-1 0-16,-3 5 0 16,0 1 3-16,-2-4-54 15,-1 0-46-15,1 0-86 16,0 1 121-16,0 10-102 16,0 3-72-16</inkml:trace>
  <inkml:trace contextRef="#ctx0" brushRef="#br0" timeOffset="8161.19">28989 2927 1574 0,'2'1'660'16,"-3"15"-454"-16,2 12-153 15,0 10 28-15,1 5-26 16,-2 4-37-16,0-1-7 15,0-5-6-15,0-1-6 0,6-13-87 16,-2-6-40-16,6-15 100 16,0-6-71-16,2-13-57 15</inkml:trace>
  <inkml:trace contextRef="#ctx0" brushRef="#br0" timeOffset="8745.21">29614 3132 802 0,'27'-13'556'15,"-28"30"-217"-15,1-2-195 16,0 3 110-16,0-3-105 16,3 1-31-16,-1-4-45 15,-1-1-14-15,-1-3-22 16,1-4-12-16,-1-3-11 15,0-3-2-15,0 1 0 16,-1 0 0-16,0-8-1 16,1-11-1-16,1-33-5 15,0 27-2-15,2-2-3 16,2 3-3-16,3 1-5 16,3 4-10-16,8 6-30 0,1 2-31 15,4 7-61-15,1 1-28 16,2 4 112-16,-1 4-95 15,-1 1-49-15</inkml:trace>
  <inkml:trace contextRef="#ctx0" brushRef="#br0" timeOffset="9066.18">29879 3214 930 0,'9'-3'541'15,"5"-5"-285"-15,-5-8-178 16,3-2 115-16,3-6-150 16,-2-2-4-16,-1 1-25 15,-1 1 1-15,0 2 8 16,-3 4 1-16,-8 6 4 16,-5 4 4-16,-9 9 8 15,0 8 4-15,-1 8 8 16,-1 3-1-16,4 6-3 15,-1 4 2-15,12-1 0 16,1 0-3-16,12-4-9 16,2-4-6-16,8-5-34 15,5-4-56-15,2-11 52 0,2-7-36 16,-5-12-33-16</inkml:trace>
  <inkml:trace contextRef="#ctx0" brushRef="#br0" timeOffset="9411.14">30142 3050 1374 0,'28'-46'605'15,"-27"63"-393"-15,-1 11-153 16,3 6 43-16,0 11-56 16,1 4-15-16,3 8-18 15,-1-1-2-15,3-2-6 16,-1-5 0-16,-1-11-2 15,0-6-4-15,-4-14-47 0,-1-6-32 16,-4-17-6-16,-3-7 59 16,-5-13-64-16,-2-9-38 15</inkml:trace>
  <inkml:trace contextRef="#ctx0" brushRef="#br0" timeOffset="9645.82">30117 3076 1058 0,'4'-3'539'15,"8"3"-265"-15,4 0-145 0,13 0 58 16,4 0-32-16,4 0-23 16,0 3-19-16,-1 1-35 15,-4 2-18-15,-9 4-28 16,-6 2-11-16,-17 5-10 16,-6-1 0-16,-16 2 0 15,-6-1-1-15,-7 0-10 16,-3-2-20-16,-1-2-67 15,2-3-44-15,8-6 101 16,4-4-78-16,14-11-58 16</inkml:trace>
  <inkml:trace contextRef="#ctx0" brushRef="#br0" timeOffset="10296.51">30576 3046 1122 0,'-46'30'516'0,"45"-25"-300"15,1 2-128-15,0 2 30 0,0 3-2 16,1 5-32-16,2 0-5 16,2 2-21-16,2-1-10 15,4-4-16-15,1-1-8 16,3-6-9-16,1-4-2 15,3-5-9-15,-3-6-2 16,0-5-1-16,-2-3 1 16,-5-3-1-16,-3-3 3 15,-5 0 1-15,-3 0 1 0,-8 1 0 16,-2 5 0-16,-5 4 6 16,-3 2 6-16,0 7 7 15,2 3-1-15,3 6-1 16,0 3-2-16,9 4-12 15,4 0-29-15,7-1-87 16,5-2-54-16,10-4 119 16,0-4-97-16,7-5-67 15</inkml:trace>
  <inkml:trace contextRef="#ctx0" brushRef="#br0" timeOffset="10563.42">30910 3025 1149 0,'6'13'572'0,"-5"8"-324"0,2 2-160 16,-1 2 46-16,-2 0-23 15,-3 0-48-15,3-4-15 16,-2-4-23-16,-1-4-5 16,-2-10-3-16,2-3 1 15,0-6 0-15,3-7 1 16,1-7-2-16,-1-4 0 15,2-4-6-15,1 1 0 0,5 2-6 16,0 2-4-16,1 5-20 16,-1 6-43-16,2 11-58 15,4 3 95-15,4 5-73 16,-1 0-51-16</inkml:trace>
  <inkml:trace contextRef="#ctx0" brushRef="#br0" timeOffset="10820.45">31220 2832 1291 0,'6'-5'567'0,"-6"15"-368"0,-2 12-137 15,-7 13 37-15,-1 4-29 16,1 12-36-16,0 1-7 16,3 2-7-16,0-1-5 15,7-9-53-15,3-4-50 16,6-13 72-16,-2-7-47 16,0-16-40-16</inkml:trace>
  <inkml:trace contextRef="#ctx0" brushRef="#br0" timeOffset="11014.37">31069 2963 1211 0,'0'-4'543'0,"10"3"-353"15,5 1-136-15,13 4 36 16,3 0-31-16,7 2-78 15,-1-2-55-15,1 0 60 16,-1 1-42-16,0-2-36 16</inkml:trace>
  <inkml:trace contextRef="#ctx1" brushRef="#br0">30623 12514 0,'0'0'16,"0"0"0,0 0-16,0 0 15,0 0-15,-90 49 16,73-43-1,-2-15-15,8 9 16,-3-2-16,1-1 16,4 0-1,1-2-15,0-1 16</inkml:trace>
  <inkml:trace contextRef="#ctx1" brushRef="#br0" timeOffset="1">31693 9580 0,'0'0'0,"0"0"16,-104-104-16</inkml:trace>
  <inkml:trace contextRef="#ctx1" brushRef="#br0" timeOffset="2">26766 9265 0</inkml:trace>
  <inkml:trace contextRef="#ctx0" brushRef="#br0" timeOffset="35279">20810 6704 323 0,'3'-10'215'0,"-1"-3"58"15,-5-27-53-15,1 27 24 16,-4 3-8-16,0 3-23 16,4 3-14-16,1 7-36 15,3 7-16-15,1 14-33 16,1 9-16-16,1 16-29 16,-1 7-11-16,2 1-21 15,1 4-5-15,2-11-10 16,0-3-4-16,-2-10-8 15,0-7-1-15,-6-10-36 0,4-5-56 16,-5-9-179-16,-3-8-134 16,-7-9 235-16</inkml:trace>
  <inkml:trace contextRef="#ctx0" brushRef="#br0" timeOffset="35459.19">20781 6899 1218 0,'11'2'524'0,"2"-2"-257"15,2 0-67-15,10 0-29 16,3-2-36-16,4 2-61 16,3-4-23-16,2 1-33 15,1 3-6-15,-6 1-6 16,-2 2-1-16,-12 0-105 16,-5-3-102-16,-8-1 126 15</inkml:trace>
  <inkml:trace contextRef="#ctx0" brushRef="#br0" timeOffset="35690.3">21109 6677 1105 0,'-4'1'553'15,"4"10"-79"-15,-2 8-335 0,1 7 16 16,1 11-21-16,0 3-25 15,3 4-45-15,4 1-22 16,2-4-31-16,2-3-4 16,0-8-7-16,-1-3-15 15,-1-9-87-15,-2-8-71 16,-2-4-144-16,3-6 182 16</inkml:trace>
  <inkml:trace contextRef="#ctx0" brushRef="#br0" timeOffset="36036.76">21272 6857 1327 0,'6'11'538'0,"-3"3"-311"16,-1 6-75-16,-2 4 12 16,2 8-28-16,1 0-41 15,4-4-26-15,5-3-46 16,4-4-14-16,5-13-13 15,-2-4-12-15,-1-15-78 16,0-8-51-16,-5-13-96 16,-1-9-34-16,-8 0 0 15,-2 1 48-15,-16 10 116 16,-2 8 63-16,-8 12 124 0,-6 3 36 16,4 8 55-1,-1-1 10-15,7 7 4 0,5 0-16 16,5-3-59-16,5 1-31 15,5-5-64-15,3 2-105 16,-3-4 64-16</inkml:trace>
  <inkml:trace contextRef="#ctx0" brushRef="#br0" timeOffset="36432.19">21518 6817 1507 0,'0'10'564'0,"4"1"-415"16,1 5-15-16,-1 9 22 15,-1 5-24-15,2 2-42 16,-2-3-32-16,0 0-38 16,0-5-6-16,-3-8-7 15,0-2-1-15,-2-13-3 16,-1 0-8-16,-2-8-32 15,1-5-20-15,1-8-36 16,3-6-7-16,3-3 21 0,3 1 20 16,4 5 40-16,1 4 13 15,6 8 19-15,0 1 14 16,-2 4 25-16,-2 4 13 16,-1 6 15-16,-2 7-4 15,-2 9-14-15,-1 6-10 16,-3 2-15-16,2-2-9 15,1-3-14-15,0-6-3 16,1-7-93-16,0-3-84 0,0-9-28 16,0 0 83-1</inkml:trace>
  <inkml:trace contextRef="#ctx0" brushRef="#br0" timeOffset="36831.51">21874 6994 1341 0,'18'-4'538'0,"-2"-7"-377"16,-1-2 1-16,-4-9-80 15,0-1-29-15,-6-3-29 16,-4 0-9-16,-5 6-1 16,-3 1-1-16,-9 10 0 15,3 4-3-15,-2 8-2 16,4 9 6-16,1 8 11 0,-1 5 12 15,13 14 25-15,-2 3 6 16,15 10 7-16,3 5 0 16,-2 0-10-16,3 0-7 15,1-4-18-15,-5-3-9 16,2-10-16-16,-4-4-4 16,-3-10-4-16,-3-4-1 15,-7-10 4-15,-5-7 2 0,-8-10 4 16,-5-4 0-16,-1-9-6 15,-2-2-6-15,5-1-4 16,3-2-3-16,8 8-3 16,4-1-4-16,2 4-38 15,5 3-36-15,-1-3-135 16,12 1-66-16,21-1 171 16</inkml:trace>
  <inkml:trace contextRef="#ctx0" brushRef="#br0" timeOffset="38093.87">23552 6922 1044 0,'0'4'438'0,"2"2"-257"15,10-3-68-15,2-3 11 16,9-3-40-16,3-4-17 15,5-16-34-15,5-1-16 0,-3-7-11 16,-1-6-1-16,-12 4 0 16,-4 1 3-16,-16 4 4 15,-10 3 3-15,-11 6-2 16,-3 6 17-16,-2 12 33 16,-1 8 16-16,2 11 38 15,2 7-2-15,9 11-14 16,4 2-13-16,9 2-32 15,3-1-16-15,7-8-27 16,9-3-9-16,7-8-9 16,3-7-9-16,9-9-76 15,-2-8-69-15,3-18-106 16,-4-5 144-16</inkml:trace>
  <inkml:trace contextRef="#ctx0" brushRef="#br0" timeOffset="38298.25">23914 6734 1254 0,'1'13'586'0,"2"4"-264"16,0 4-121-16,-2 2 0 15,8 3-69-15,-1-4-24 16,6-4-49-16,5-4-21 0,-3-9-20 16,3 1-5-16,3-9-6 15,-3-11-4-15,0-5-4 16,-1-8-2-16,-6-5-1 15,-1 3 1-15,-4 1-5 16,2 5-11-16,-3 8-56 16,-2 5-51-16,-2 6-170 15,-2 3 5-15,2 8 164 16</inkml:trace>
  <inkml:trace contextRef="#ctx0" brushRef="#br0" timeOffset="38848.8">24161 6857 730 0,'12'19'397'0,"4"-17"10"16,1 1-238-16,2-12 6 0,-3-7-14 15,0-2-35 1,-4-8-19-16,-4 0-51 0,-3 0-14 16,-6 0-19-16,-4 4-6 15,-3 6 14-15,-2 4 5 16,-3 11 26-16,-4 3 16 15,1 9 2-15,2 9-2 16,3 5-22-16,4 4-9 16,7 2-17-16,3-1-4 15,7-6-10-15,5 0-6 0,1-11-10 16,1-3-9-16,7-10-79 16,4-3-48-16,1-4-118 15,0-3-58-15,-4 3-34 16,-6-7-4-16,-7 2 57 15,2-1 54-15,-2-1 115 16,-3 2 64-16,2 2 157 16,-10-1 57-16,0 7 83 15,3 5 30-15,-3 6-4 16,8 7-13-16,-6 2-28 16,-2 3-24-16,2 1-54 15,1-4-27-15,5 2-53 16,-2-6-21-16,4-9-33 15,-6-9-9-15,-5-11-15 16,0-2-9-16,-6-8-10 0,4 1 0 16,4-1 8-16,2-1 9 15,8 7-15-15,0 5-28 16,0 5-56-16,1 5-61 16,-2 7 64-16,1 3 47 15</inkml:trace>
  <inkml:trace contextRef="#ctx0" brushRef="#br0" timeOffset="39299.56">24645 6714 1478 0,'3'3'643'16,"6"18"-353"-16,8 30-100 16,-14-25-20-16,1 0-51 15,3-3-22-15,5-3-48 16,1-5-20-16,6-6-25 15,2-8-31-15,1-10-80 16,4-4-43-16,-4-13-77 16,2 3 9-16,-10-7 73 15,0 3 46-15,-4 4 84 16,-6 4 23-16,2 14 35 16,-9 3 22-16,4 13 35 15,-3 6 13-15,-1 11 5 16,6 7-10-16,-1 9-27 0,4 3-13 15,5 3-28-15,1 0-12 16,-3-2-10-16,3 2 0 16,-4 0 0-16,-2-8 1 15,4-2-1-15,-10-12-3 16,-6-8 1-16,-2-1 2 16,-20-14 2-16,3-3 2 0,-12-8 0 15,-10-10-1 1,8 0-6-16,1-5-6 0,18-1-20 15,11 0-10-15,14-4-45 16,10-2-31-16,19-3-112 16,7 1-77-16,16 8 179 15</inkml:trace>
  <inkml:trace contextRef="#ctx0" brushRef="#br0" timeOffset="39871.01">24136 6307 1191 0,'7'43'512'0,"-3"-26"-263"15,2-6-32-15,-4 1-25 16,1-6-36-16,-3-2-50 15,0 0-30-15,-2-8-40 16,1 3-4-16,0-1-8 16,-9-17-5-16,-21-34-8 15,10 28-4-15,0-1-23 0,-1 1-35 16,4-2-108-16,5 1-72 16,2 8-111-16,4 1-40 15,7 17 246-15</inkml:trace>
  <inkml:trace contextRef="#ctx0" brushRef="#br0" timeOffset="40188.3">23969 6219 1037 0,'-41'27'427'16,"38"-27"-219"-16,3 0-47 0,-1 0 15 15,1 0-6-15,0-1-28 16,0 0-26-16,0 0-48 15,0 0-19-15,4-6-27 16,13-10-9-16,19-31-7 16,-18 28-1-16,-8-10-2 15,2 2 1-15,0 3-1 16,3 4 0-16,-3 10-3 16,1 8 2-16,-2 3 9 15,-2 5 6-15,5 9 18 16,-1-1 6-16,1 3 12 0,-1-6-1 15,2 2-9-15,0-3-9 16,0-1-20-16,-2 2-19 16,0-7-168-16,0 2-99 15,1-1 157-15</inkml:trace>
  <inkml:trace contextRef="#ctx0" brushRef="#br0" timeOffset="40942.79">26120 6554 1465 0,'-81'38'561'0,"64"-28"-412"16,7-2-20-16,6-4-21 16,7-2-20-16,17-2-29 15,5-5-18-15,15-14-21 16,4-5-10-16,12-10-9 16,4-5 1-16,1-5 1 15,-7 0 0-15,-15-1 3 16,-11 7 1-16,-13 9 0 15,-3 4 1-15,-16 13-2 16,-1 6-7-16,-8 6-25 16,-2 2-25-16,2 6-124 0,2 4-66 15,-5-1 145-15</inkml:trace>
  <inkml:trace contextRef="#ctx0" brushRef="#br0" timeOffset="41241.85">26269 6204 1327 0,'0'-1'492'0,"2"1"-372"15,5 0-35-15,-7-2 14 16,0 1-20-16,24-2-25 16,34-6-30-16,-20 3-24 15,3-2-2-15,6 5 1 16,0 1 0-16,-2 1 1 15,-5 1 1-15,-17 5 3 16,-5 4-2-16,-14 10 15 16,-4 9 22-16,-4 10 38 15,-5 4 21-15,-4 3 11 16,1-3-17-16,2-8-38 16,1-3-22-16,6-15-58 15,2-1-58-15,2-11-173 16,3-1 164-16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3:4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8162,'-7'0'1384,"5"0"-1031,0 1 0,0-1 1,0 0-1,0 0 0,0 0 0,0 0 0,0 0 0,-1-1 0,1 1 0,0-1 0,0 1 0,0-1-353,2 1 32,0 0 0,-1 0-1,1 0 1,0 0 0,0 0 0,0-1 0,0 1-1,0 0 1,0 0 0,0 0 0,0 0 0,0 0 0,0 0-1,0 0 1,-1 0 0,1-1 0,0 1 0,0 0-1,0 0 1,0 0 0,0 0 0,0 0 0,0 0 0,0-1-1,0 1 1,0 0 0,0 0 0,0 0 0,0 0-1,0 0 1,0 0 0,0-1 0,0 1 0,1 0 0,-1 0-1,0 0 1,0 0 0,0 0 0,0 0 0,0 0-1,0-1 1,0 1 0,0 0 0,0 0 0,0 0 0,0 0-1,1 0 1,-1 0 0,0 0 0,0 0 0,0 0-1,0 0 1,0 0 0,0 0 0,1 0-32,10-3 198,14-1-45,1 1-1,17 2-152,-25 0 35,208 3 216,-134 1-202,-1-3 0,44-9-49,-63 1 28,-1 4 0,1 2 0,13 5-28,-79-3 61,0 1 1,0-1 0,6 3-62,-10-3 149,0 1 1,0 0-1,1 0 1,-1 0-1,0 1 1,0-1-1,0 0 1,0 1-1,0-1 1,0 1-1,0 0-149,-2-2 291,0 0-63,0 0-60,0 6-13,0 9-120,-2 0 0,0 6-35,-11 72 98,11-73-38,2 0 0,0 0 1,3 16-61,12 57 82,-2-10-61,2 121-1,-12-132-13,3 31 6,4 82 68,-8 33-81,-5-155 13,-1 38 30,7 65-43,15 2 25,1 31-7,-11 35 4,-5-126-13,-4 3 28,-7 22-37,0 8 19,8-76 13,6 28-32,-1 11 21,-5-100-21,3 372 284,-4-343-229,1 0-1,1 0 1,5 21-55,1-13 21,-1 1 1,-3-1-1,0 38-21,-5-28 40,6 47-40,-4-97 0,2 18 6,-1 0 0,0 0 0,-2 0 0,-1 6-6,2-20 1,-12 107 25,10-86-16,2 0-1,1 0 1,2 8-10,27 281 25,-27-273-20,-1-1 0,-3 13-5,1-42 1,-3 83 17,3-79-15,1 0 0,1 0 0,1-1-1,4 15-2,-4-19-12,0 0 0,-1-1 0,0 1 0,-1 0 0,0 0 0,0 0-1,-1 0 1,-1 0 0,-1 4 12,2-15-54,0 0 0,0 0 0,0 0 1,0 0-1,0 0 0,0 0 0,0 0 0,0 0 0,0-1 0,0 1 1,0 0-1,0 0 0,0 0 0,0 0 0,0 0 0,0 0 0,0 0 1,0 0-1,0 0 0,0 0 0,0 0 0,0 0 0,0 0 0,0 0 0,0 0 1,0 0-1,0 0 0,0-1 0,0 1 0,0 0 0,0 0 0,0 0 1,-1 0-1,1 0 0,0 0 0,0 0 0,0 0 0,0 0 0,0 0 1,0 0-1,0 0 0,0 0 0,0 0 0,0 0 0,0 0 0,0 0 0,0 0 1,0 0-1,-1 0 0,1 0 0,0 0 0,0 0 0,0 0 0,0 0 1,0 1-1,0-1 0,0 0 0,0 0 0,0 0 0,0 0 0,0 0 1,0 0-1,0 0 0,0 0 0,0 0 0,0 0 0,0 0 54,-5-9-3631,1 2 3163,-8-13-436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26 5473,'-70'-22'3997,"67"20"-3079,0 0-94,3 3 5237,2 9-5504,0 0-313,1 0 1,0 0 0,1-1-1,0 2-244,6 10 176,-5-12-100,0 1 1,-1 0 0,0 0 0,0 1 0,-1-1-1,-1 1 1,0 0 0,0 0 0,-1 0-77,1 125 395,-2-103-325,0-32-66,0 0-1,0 0 1,0 0-1,0 0 1,0 0-1,-1 0 0,1 0 1,0 0-1,0 0 1,-1 0-1,1 0 1,0 0-1,-1-1 1,1 1-1,-1 0 0,1 0 1,-1 0-1,0 0-3,1-1-1,0 0 1,0 0-1,0 0 0,0 0 0,-1 0 0,1 0 1,0 0-1,0 0 0,0 0 0,0 0 0,-1 0 0,1 0 1,0 0-1,0 0 0,0 0 0,-1 0 0,1 0 0,0 0 1,0 0-1,0 0 0,0 0 0,-1 0 0,1 0 0,0 0 1,0 0-1,0 0 0,0 0 0,-1-1 0,1 1 1,0 0 0,-6-9-107,5 4 60,-1 0 1,1 0-1,0 0 0,1 0 1,-1 0-1,1-1 0,0 1 1,0 0-1,1 0 1,0-3 46,0 0-26,0 0 1,1 0 0,1 0 0,-1 1 0,1-1-1,1-2 26,0 4-4,1-1-1,-1 1 0,1-1 0,0 1 0,1 1 0,-1-1 0,1 1 0,0 0 0,1 0 0,-1 0 0,1 1 0,0 0 0,0 1 0,0-1 0,0 1 0,1 1 0,-1-1 0,1 1 0,4 0 5,-8 2 8,-1-1 0,0 1 1,0 0-1,0 1 0,0-1 1,0 0-1,0 1 0,0 0 1,0-1-1,0 1 0,0 0 1,-1 1-1,1-1 0,0 0 1,-1 1-1,1 0 0,0-1 1,-1 1-1,0 0 0,1 1-8,-1 0 23,1 0-1,-1-1 0,0 2 0,0-1 0,-1 0 0,1 0 0,-1 1 0,1-1 0,-1 0 0,0 1 0,0-1 1,-1 1-1,1 0 0,-1-1 0,0 1 0,0 2-22,0-2 33,0 0-1,0-1 1,-1 1 0,1 0-1,-1 0 1,0 0 0,-1-1 0,1 1-1,0-1 1,-1 1 0,0-1-1,0 1 1,0-1 0,-3 3-33,2-2 77,-1 0-1,0 0 1,0-1 0,0 1-1,-1-1 1,1 0 0,-1 0-1,0-1 1,0 1 0,-1-1-77,-1 1-53,-1 0 1,0-1-1,0 0 1,0 0-1,0-1 1,0 0-1,0-1 1,0 0-1,0 0 0,0 0 1,0-1-1,0 0 1,0-1-1,-2 0 53,-17-8-3279,26 9 2113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9.4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141 342 9194,'-3'-4'635,"0"1"0,-1 0 0,1 0 0,0 1 0,-1-1-1,0 1 1,1-1 0,-1 1 0,-2 0-635,4 1 154,0 1 0,1-1 0,-1 1 0,0-1 0,0 1 0,1 0 0,-1 0 0,0 0 0,0 0 0,0 0 0,1 0 0,-1 0 0,0 1 0,0-1 0,0 0 0,1 1 1,-1 0-1,0-1 0,1 1 0,-1 0 0,1 0 0,-1 0 0,-1 1-154,-1 2 248,0-1 0,1 1 0,-1 0 0,1 0 0,-1 0 0,1 0 1,1 1-1,-1-1 0,0 2-248,-3 7 540,1 0 1,-3 12-541,6-19 60,0 0 0,1-1 0,0 1 0,0 0 0,0 0 0,1 0 0,0 1 0,0-1 0,0 0 0,1 0 0,0 0 0,0 0 0,0 0 0,1-1 0,0 1 0,0 1-60,0-4 23,-1 1-1,1-1 1,-1 0 0,1 1 0,0-1-1,0 0 1,1 0-23,-2-2 3,0 0 0,-1 0 0,1 0 1,0-1-1,0 1 0,0 0 0,0-1 0,0 1 0,0-1 0,0 1 0,0-1 1,0 1-1,0-1 0,0 0 0,0 0 0,0 1 0,1-1 0,-1 0 0,0 0 1,0 0-1,0 0 0,0 0 0,0 0 0,0 0 0,1-1-3,1 0-8,0 0 0,0 0 1,0-1-1,0 1 0,-1-1 0,1 0 0,0 1 0,-1-1 0,1-1 0,-1 1 0,0 0 1,0 0-1,2-3 8,2-3-87,0 0 0,-1-1 1,3-5 86,3-10-249,0-1 1,-2 0 0,-1 0 0,-1-1 0,0 0 0,-3-1 0,0 1 0,-1-11 248,10-190-764,-13 210 1066,-2 21 428,0 30 226,1 61 564,5 0-1,4 0 1,21 93-1520,-26-168 107,2 0 1,0 0 0,1 0 0,1-1-1,2 3-107,-6-17-36,-1 0-1,1-1 0,0 1 0,0-1 0,1 1 37,-3-4-98,1 1-1,-1-1 0,1 1 0,-1-1 0,1 0 1,-1 0-1,1 0 0,0 0 0,0 0 0,0 0 1,-1 0-1,1-1 0,2 1 99,-3-1-76,0 1 0,0-1 0,0 0 0,0 0-1,-1 0 1,1 0 0,0 0 0,0 0 0,0 0 0,0 0 0,0 0 0,0-1-1,0 1 1,0 0 0,0-1 0,0 1 0,0 0 0,0-1 0,-1 1-1,1-1 1,0 0 0,0 1 0,0-1 76,2-4-218,1 1 1,-1-1-1,1 0 0,-1 0 1,0-3 217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04.0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84 6545,'-3'-3'687,"1"0"0,0 0-1,-1-1 1,1 1 0,1-1-1,-1 1 1,0-1 0,1 0 0,0 0-1,-1-1-686,-8-27 1802,10 31-1718,0 1 0,0-1 1,0 0-1,0 1 0,0-1 0,0 0 1,0 0-1,0 1 0,0-1 1,0 0-1,0 1 0,0-1 0,0 0 1,0 1-1,1-1-84,0 1 1380,0 5 2127,6 169-1799,-6-116-1432,3 1 0,3-1 0,5 13-276,-10-61-401,1 0 1,3 8 400,-6-18-55,0 0 0,0 0-1,0 0 1,0 1 0,0-1 0,0 0 0,0 0 0,0 0 0,0 0 0,0 1 0,0-1 0,1 0 0,-1 0 0,0 0 0,0 0 0,0 1 0,0-1 0,0 0 0,0 0 0,0 0 0,1 0 0,-1 0 0,0 0 0,0 1 0,0-1 0,0 0 0,1 0 0,-1 0 0,0 0-1,0 0 1,0 0 0,0 0 0,1 0 0,-1 0 0,0 0 0,0 0 0,0 0 0,0 0 0,1 0 0,-1 0 0,0 0 0,0 0 0,0 0 0,1 0 0,-1 0 0,0 0 0,0 0 0,0 0 0,0 0 0,1-1 0,-1 1 0,0 0 0,0 0 0,0 0 0,0 0 0,0 0-1,0 0 1,1-1 0,-1 1 0,0 0 0,0 0 0,0 0 0,0 0 55,6-13-1188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04.4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9018,'10'-5'4017,"-1"11"-1697,0 7-279,-4 15-49,-5 10-336,0 15-599,3 1-225,3 0-368,4-5-128,-1-9-136,4-4-64,-1-14-96,-3-2-120,-6-11-928,-3 1-808,-9-14 1095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04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7 332 9594,'-1'9'3714,"1"-8"-3534,0-1 0,0 0 0,0 1-1,0-1 1,0 0 0,0 1 0,0-1 0,0 0 0,-1 1 0,1-1 0,0 0-1,0 0 1,0 1 0,0-1 0,0 0 0,-1 0 0,1 1 0,0-1-1,0 0 1,-1 0 0,1 1 0,0-1 0,0 0 0,-1 0 0,1 0-1,0 0 1,0 0 0,-1 1 0,1-1-180,0-1 1036,0 1-985,0 0-1,0 0 1,0 0 0,0 0-1,0-1 1,0 1 0,0 0-1,0 0 1,0 0 0,0 0-1,0 0 1,0-1-1,0 1 1,0 0 0,0 0-1,0 0 1,0 0 0,0 0-1,0-1 1,0 1 0,0 0-1,0 0 1,1 0-1,-1 0 1,0 0 0,0 0-1,0 0 1,0 0 0,0-1-1,0 1 1,0 0 0,1 0-1,-1 0-50,3-2 54,1 0 0,-1-1 0,0 1 0,0-1 0,0 0-1,0 0 1,-1 0 0,3-3-54,6-8 57,-5 6-38,9-10 24,-1 0 1,-1 0 0,-1-1 0,1-4-44,13-29 72,21-36 8,-44 83-65,1-1 1,0 1-1,-1 0 0,1 0 1,1 1-1,-1-1 1,1 1-1,0 0 1,1 0-16,-4 2 15,0 1 0,1-1 0,-1 1 1,0 0-1,1 0 0,-1 0 0,1 1 1,-1-1-1,1 0 0,0 1 0,-1 0 1,1 0-1,0 0 0,-1 0 0,1 0 0,-1 0 1,1 0-1,0 1 0,-1-1 0,1 1 1,-1 0-1,1 0 0,0 1-15,12 6 149,-1 0 0,0 2 0,3 2-149,10 7 232,-8-6-73,11 7 680,26 23-839,-47-36 106,-1 1 1,0 1-1,0 0 1,-1 0-1,0 0 1,0 1-1,-1 0 1,0 1-107,2 2-244,0 1 1,3 2 243,-9-13-203,-1-1-117,0-1 0,0 0 0,0 1 0,-1-1 0,1 1-1,0-1 1,-1 1 0,0-1 0,1 1 0,-1 0 0,0-1 0,0 1-1,1 0 1,-1-1 0,0 1 0,-1-1 0,1 1 0,0 0 0,0-1 320,-2 7-707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05.1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0 9682,'-2'2'278,"0"0"0,1-1 0,-1 1 0,1 0 0,0 0 0,-1 0 0,1 1 0,0-1 0,0 0 0,1 0 0,-1 0 0,0 1 0,1-1 0,-1 0 0,1 1 0,0-1 0,-1 1 0,1-1 0,1 0 0,-1 1 0,0-1 0,0 1 0,1-1 0,0 0 0,-1 1 0,1-1 0,0 0 0,0 0 0,1 2-278,9 17 3231,12 20-3231,-3-7 1123,8 18 95,11 21-199,-31-60-817,1 0 0,0 0 0,1-1 0,2 2-202,-8-10 42,0-1 1,0 1 0,0-1-1,1 0 1,-1 0 0,1 0-1,-1-1 1,1 0-1,1 1-42,-3-2 11,0 0-1,1 0 1,-1 0-1,0-1 1,1 1-1,-1-1 1,0 0-1,1 0 1,-1 0-1,1 0 1,-1-1-1,0 1 1,1-1-1,0 0-10,4-2 8,-1 0 0,1-1-1,-1 0 1,0 0-1,-1 0 1,1-1 0,3-3-8,7-7 3,-1-1 0,0-1-3,11-15-26,-2-1-1,7-13 27,23-31-788,-43 61-298,1 1 1,1 1-1,11-10 1086,-8 13-1961,-3 8 907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07.4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305 301 6713,'7'-4'4168,"-6"4"-4023,0 0 0,0-1 1,1 1-1,-1-1 0,0 1 0,0-1 1,0 1-1,0-1 0,0 0 0,0 0-145,0 0 178,0-1 0,0 1 0,0-1 0,-1 1 0,1-1-1,0 1 1,-1-1 0,0 1 0,1-1 0,-1 0 0,0 1 0,0-1-1,0 0 1,0 1 0,0-1 0,0 0 0,0 1 0,-1-1 0,1 0-1,0 1 1,-1-2-178,0 0 137,0 0 0,1 0-1,-1 0 1,1 0 0,0 0-1,0 0 1,0 0-137,0 1 57,0 1-1,0 0 1,-1-1 0,1 1-1,0-1 1,-1 1 0,1 0-1,-1-1 1,0 1 0,0-2-57,-4-8 261,-7-23 469,11 32-692,0-1 0,0 1 1,0-1 0,0 0 0,0 1-1,0 0 1,-1-1 0,0 0-39,-12-17 245,-1 1-1,-13-14-244,20 25 38,0 0-1,-1 1 0,0 0 1,0 0-1,0 1 0,-1 0 0,0 0 1,-4-1-38,8 5 14,0 0 1,0 0 0,0 0 0,0 1 0,0 0 0,0 0 0,-4 0-15,6 1 22,0 0 0,1 0-1,-1 1 1,0-1 0,1 1-1,-1 0 1,0 0 0,1 0-1,-1 1 1,1-1 0,0 1-1,-4 1-21,4 0 39,0 0 1,0 0-1,0 0 0,0 0 0,0 0 0,0 1 1,1-1-1,0 1 0,0 0 0,0-1 0,0 1 1,0 0-1,1 0 0,0 0 0,-1 3-39,-1 7 165,0 1 0,1-1 0,0 14-165,1-10 104,1 0 0,1 0-1,0 0 1,2 0 0,0 0-1,0-1 1,4 8-104,-5-17 34,1-1 0,1 1 1,-1 0-1,1-1 0,1 0 0,-1 0 0,1 0 0,0 0 0,1-1 1,-1 0-1,1 0 0,0 0 0,1-1 0,0 0 0,0 0 0,6 3-34,-8-6 4,0 0-1,0 0 0,0 0 0,0 0 1,1-1-1,-1 0 0,1 0 0,-1 0 0,1-1 1,-1 0-1,1 0 0,-1 0 0,1-1 1,-1 0-1,1 0 0,-1 0 0,0 0 0,1-1 1,-1 0-1,0 0 0,0-1 0,0 1 0,-1-1 1,5-3-4,-2 1 3,-1 0-1,0 0 1,0 0 0,-1-1 0,0 0 0,0 0 0,0-1-1,-1 1 1,0-1 0,0 0 0,0 0 0,-1 0-1,0 0 1,-1-1 0,0 1 0,0-1 0,0-1-3,0-2 15,-1 0 0,-1 0 0,1 0 0,-2 0 0,0 1 1,0-1-1,-1 0 0,0 0 0,-1-2-15,1 5 27,1 2 1,1 6-22,0 0 0,0 0 0,0 0 0,0 0 0,0 0 0,0 0 0,0 0 0,0 0 0,0 0-1,0 0 1,0 0 0,0 0 0,0 0 0,0 0 0,-1 0 0,1 0 0,0 0 0,0 0 0,0 0-1,0 0 1,0 0 0,0 0 0,0 0 0,0 0 0,0 0 0,0 0 0,0 0 0,0 0 0,0 0-1,0 0 1,0 0 0,0 0 0,0 0 0,0 0 0,0 0 0,0 0 0,0 0 0,-1 0 0,1 0-1,0 0 1,0 0 0,0 0 0,0 0 0,0 0 0,0 0 0,0 0 0,0 0 0,0 0 0,0 0-1,0 0 1,0 0 0,0 0 0,0 0 0,0 0 0,0 0 0,0 0 0,0 0 0,0 0 0,0 0-1,0 0 1,0 0 0,0 0-6,-1 2 90,1 0 0,0 0 1,0 1-1,-1-1 0,1 0 0,1 0 0,-1 1 0,0-1 0,1 0 0,-1 0 0,1 0 1,-1 0-1,1 1 0,0-1-90,3 10 139,6 25 213,9 17-352,-13-38 107,1-1 0,5 8-107,-9-17-247,0-1 1,0 0 0,1 0-1,0-1 1,0 1 0,0-1 0,0 1-1,6 2 247,-9-6-193,0 0 1,0-1-1,0 1 0,1 0 0,-1-1 1,0 1-1,0-1 0,1 1 0,0-1 193,12-1-1051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07.7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137 1 10922,'5'0'4881,"-2"7"-2536,-3 7-617,-5 7-79,-8 12-593,-4 5-248,-1 11-392,-1 3-128,2 5-120,2 1-40,2-6-64,3-9-48,5-13-376,2-11-352,3-15-968,-1-6-673,-3-12-1368,-1-10 2225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08.3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 9106,'0'-7'4233,"10"7"-1657,2 2-151,7 12-433,2 11-287,4 8-529,2 7-248,-7 5-336,0-3-120,-3 2-208,-3-6-64,1-6-304,-2-4-432,1-13-1312,0-7-681,-4-8 1441</inkml:trace>
  <inkml:trace contextRef="#ctx0" brushRef="#br0" timeOffset="1">423 245 11386,'16'16'4809,"8"11"-2592,-15 0-337,0 5-223,0 9-337,-9-4-544,9 1-232,-9-9-344,8-4-96,-8-16-544,2-4-576,2-12-1328,2-9 1375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08.6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24 239 15099,'-15'0'5785,"8"0"-4192,5-5-273,7 5-256,-5 0-208,0 0-319,29 2-129,51-1-240,-30-5-56,2-1-72,0 1 16,-7 0-464,-16-1-368,-10-1-961,-10 6-863,-9 2 1655</inkml:trace>
  <inkml:trace contextRef="#ctx0" brushRef="#br0" timeOffset="1">114 1 10082,'3'14'4801,"3"2"-1640,3 12-1593,-2 7 33,0 13-465,4 3-232,0 11-400,4 0-152,-3-5-232,-4-11-72,5-23-760,1-8-600,0-21-1593,4-5 1681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09.1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11674,'7'5'1128,"0"-1"-1,-1 2 0,0-1 0,0 1 0,-1 0 1,1 0-1,3 6-1127,-3-2 774,1 1-1,-1 0 1,-1 0 0,4 10-774,1 12 421,0 0-1,-3 1 1,0 6-421,-5-30 240,23 151 129,-24-158-367,-1 0 1,0 0 0,0 0-1,-1-1 1,1 1 0,-1 1-3,1-4-1,0 0 1,0 0-1,0 0 1,0 1-1,0-1 1,0 0-1,0 0 1,0 0-1,0 0 1,0 0-1,0 0 1,0 1-1,0-1 1,0 0-1,0 0 1,0 0-1,0 0 1,0 0-1,0 0 1,0 0-1,-1 0 1,1 0-1,0 1 1,0-1-1,0 0 1,0 0-1,0 0 1,0 0-1,0 0 1,-1 0-1,1 0 1,0 0-1,0 0 1,0 0-1,0 0 1,0 0-1,0 0 1,0 0-1,-1 0 1,1 0-1,0 0 1,-5-9-58,3 4 16,0-1-1,1 1 1,0-1 0,0 0-1,0 1 1,1-1 0,0-4 42,0-4-152,1 1 1,3-11 151,-3 19-28,0-1-1,1 1 1,-1-1 0,2 1-1,-1 0 1,0 0 0,1 0-1,0 0 1,0 0 0,0 1-1,1-1 1,-1 1 0,3-2 28,-3 3 3,0 1-1,0-1 1,0 1 0,1 0 0,-1 0 0,1 0-1,-1 0 1,1 1 0,0 0 0,-1-1 0,1 1 0,0 1-1,0-1 1,0 0 0,0 1 0,0 0 0,-1 0-1,1 0 1,0 0 0,0 1-3,3 0 50,0 1-1,-1 0 1,0 0-1,1 0 1,-1 1 0,0 0-1,0 0 1,-1 1 0,1 0-1,-1 0 1,1 0-1,-1 0 1,0 2-50,-2-3 73,0 0 0,0 0 0,0 0 0,0 1 0,-1-1 0,1 1 0,-1 0 0,0 0 0,0 0 0,-1 0 0,1 0 0,-1 0 1,0 1-1,0-1 0,0 0 0,-1 0 0,1 1 0,-1-1 0,0 1 0,-1 2-73,0-4 62,0 1 0,0 0 0,-1 0 1,1-1-1,-1 1 0,0-1 0,0 1 0,0-1 1,0 0-1,-1 0 0,1 0 0,-1 0 1,0 0-1,0-1 0,0 1 0,0-1 0,-1 0 1,1 0-1,-1 1-62,-5 2 39,0-1 1,0 0-1,-1 0 0,1-1 1,-1 0-1,0-1 0,0 0-39,8-2-8,-43 6-227,41-6 51,1 1 0,-1-1 0,0-1 0,1 1 0,-1 0 0,1-1 0,-1 0 0,0 0 0,1 0 0,-3-1 184,6 2-88,-1 0 1,1-1-1,0 1 0,-1 0 0,1 0 0,0 0 0,0-1 0,-1 1 0,1 0 0,0-1 0,0 1 0,-1 0 0,1-1 1,0 1-1,0 0 0,0-1 0,-1 1 0,1 0 0,0-1 0,0 1 0,0 0 0,0-1 0,0 1 0,0 0 0,0-1 1,0 1-1,0-1 0,0 1 0,0 0 0,0-1 0,0 1 88,0-1-152,1 0-1,-1 0 1,0 0 0,1 1 0,-1-1-1,1 0 1,-1 0 0,1 1 0,-1-1-1,1 0 1,-1 1 0,1-1 0,0 0-1,0 1 153,24-13-1424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63 4193,'2'-1'5531,"1"-1"-3255,-2-9-1630,0-9-85,-1 19-492,0 0 0,0 0 0,0 0 0,-1 0 0,1 0 0,0 0 0,-1 1 0,1-1 0,0 0 0,-1 0 0,1 0 0,-1 1 0,0-1 0,1 0 0,-1 0 0,0 1 0,1-1 0,-1 1 0,0-1 0,0 1 0,1-1-69,-5-1 54,0 0 0,0 0 0,1 1-1,-1 0 1,0 0 0,0 0 0,0 0-1,0 1 1,0 0 0,0 0-1,0 0 1,0 1 0,0 0 0,-4 0-54,8 0 12,-1 0 1,1 0-1,-1 0 1,0 0-1,1 0 1,0 0-1,-1 0 1,1 0-1,0 1 1,-1-1-1,1 1 1,0-1-1,0 1 1,0-1-1,0 1 1,1-1-1,-1 1 1,0 0-1,1-1 1,-1 1 0,1 0-1,-1 0 1,1 0-1,0 0-12,-2 4 41,-1 5 66,0 0 0,0 1 0,2 0 0,-1-1 0,1 1 0,1 0 0,0 0 0,1 6-107,-1-16 18,1 0 1,-1 1-1,1-1 0,-1 0 0,1 0 0,0 0 0,0 0 1,0-1-1,0 1 0,0 0 0,1 1-18,-1-2 3,0-1 0,-1 1 1,1 0-1,0 0 0,0-1 0,0 1 0,0-1 1,0 1-1,0-1 0,0 1 0,0-1 0,0 1 1,0-1-1,0 0 0,0 0 0,1 0 0,-1 0 1,0 0-1,0 0 0,0 0 0,0 0 0,0 0 1,1 0-4,3-1-4,1-1 1,-1 0-1,0 1 1,0-2 0,0 1-1,0-1 1,0 1-1,0-1 1,4-4 3,6-6-28,1 0 1,-1-2 27,-10 10-4,79-86 195,-85 90-165,1 1 1,0 0-1,-1 0 1,1 0-1,-1 0 1,1 0-1,0 0 1,-1 1-1,1-1 1,-1 0-1,1 0 1,0 0-1,-1 0 1,1 0-1,0 1 1,-1-1-1,1 0 1,0 0-1,-1 0 1,1 1-1,0-1 1,-1 0-1,1 1 1,0-1-1,0 0 0,-1 0 1,1 1-1,0-1-26,-5 15 94,1-1 0,0 1 0,1-1 0,0 11-94,3-23 6,-1 0-17,1 1 0,0-1 0,0 0-1,0 1 1,0-1 0,0 0 0,1 1 0,-1-1 0,1 0 0,-1 1 0,1-1 0,0 0 0,0 0 0,0 0-1,0 0 1,1 1 11,1 1-268,0-1-1,0 1 0,0-1 0,1 0 1,-1 0-1,2 1 269,-5-4-47,12 7-1473,4-2 584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09.4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0 11354,'-42'84'4609,"49"-84"-2584,8 0-649,11-2 8,5 1-239,8-2-457,1-5-224,1 3-312,-6-1-264,-12 1-1216,3 3-729,-17 0 1161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25 9314,'-3'0'4289,"4"0"-1496,7-1-465,-8-1-288,6 1-247,24-3-625,42-5-264,-36 4-368,-5 2-152,-2 3-216,-10 0-456,-7 0-1424,-1 0-368,19 2 1039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0.4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9706,'0'0'1420,"1"0"-177,1 3 6727,2 4-7507,0 0 0,-1 0 1,-1 1-1,1 0 0,-1-1 0,0 3-463,9 49 881,-3-15 499,9 27-1380,-10-48 148,1 0-1,2-1 1,0 0 0,1-1 0,7 9-148,-16-26 3,0 0 0,1-1-1,0 1 1,0-1 0,0 0 0,0 0 0,1 0 0,-1 0 0,2 0-3,-4-2-13,1 0 0,0-1 0,0 1 0,-1 0 0,1-1 0,0 1 0,0-1-1,0 1 1,0-1 0,0 0 0,0 0 0,0 0 0,0 0 0,0 0 0,0 0 0,-1-1 0,1 1 0,0-1-1,0 1 1,0-1 0,0 0 0,1 0 13,2-2-131,0 0-1,0 0 1,-1-1-1,1 1 1,-1-1-1,0 0 1,0 0-1,0 0 1,2-5 131,7-9-843,-2 0-1,1-2 844,-2 1-664,-8 17 601,33-57-4291,15-38 4354,-47 89-20,0 0 0,0 1-1,-1-1 1,0-1 0,0 1-1,-1 0 1,0 0 0,-1-1-1,0-7 21,-1 8 310,-2 7 287,3 1-517,-1 1 0,0-1 0,1 1 0,-1 0 0,1-1 0,-1 1 0,1 0 0,-1 0 0,1-1 0,-1 1 0,1 0 0,0 0 0,-1 0 1,1-1-1,0 2-80,-4 9 400,2 1 0,0-1 1,0 1-1,1 0 1,0-1-1,1 1 1,1 10-401,2 14 1233,8 32-1233,16 56 1343,18 40-1343,-42-153 67,4 11 283,1 14-350,-7-30 53,0 0 0,0 0 1,-1 0-1,0 0 0,0 0 1,-1 0-1,1 0 0,-2 3-53,1-6 33,0 0-1,0 0 1,-1 0-1,1 0 1,-1-1-1,1 1 1,-1-1-1,0 1 1,0-1-1,0 1 1,0-1-1,-1 0 1,1 0-1,-1 0 1,1-1-1,-1 1 1,0 0-1,1-1 1,-1 0-1,0 0 1,0 0-1,-2 1-32,-6 1 79,0 0 0,0-1 1,0-1-1,-1 0 0,-5 0-79,10-1-88,0 0-1,-1 0 1,1-1-1,0 0 1,0-1-1,0 1 1,0-1 0,-7-3 88,10 3-209,-1 0 0,1-1 0,0 1 0,0-1 0,0 0 0,0 0 0,0 0 0,1 0 0,0 0 0,-1-1 1,1 0-1,0 0 0,-2-3 209,-12-27-1079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0.8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14795,'14'14'5705,"-6"8"-3648,0 1-961,0 11 64,-7-3-111,-1-1-377,3 1-168,0-8-336,-3-4-88,0-4-208,0-3-448,0-11-1193,1-7-815,13-10 1480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1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10970,'4'6'4417,"1"8"-2720,11-5-1,10-3-488,3-6-103,6-10-481,0-1-184,11-2-272,-1 0-288,0 7-1345,-4 3 1057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2.0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12179,'3'3'1067,"0"-1"1,-1 1-1,1 0 1,-1 0-1,1 1-1067,9 17 2023,-7-9-1123,-1 1 0,3 9-900,1 13 1865,-1 6-1865,-3-14 508,2 0 0,4 12-508,-10-38 5,0-1 0,0 1 0,0-1-1,1 1 1,-1-1 0,0 1 0,0-1 0,1 1 0,-1-1 0,0 1 0,1-1 0,-1 1 0,0-1-1,1 0 1,-1 1 0,0-1 0,1 0-5,-1 0 1,0 0 0,1 1 0,-1-1 0,0 0-1,0 0 1,1 0 0,-1-1 0,0 1 0,0 0 0,0 0 0,1 0-1,-1 0 1,0 0 0,0 0 0,0 0 0,1 0 0,-1 0 0,0 0 0,0 0-1,0-1 1,0 1 0,1 0 0,-1 0 0,0 0 0,0 0 0,0 0-1,0-1 0,8-14-29,0-12-278,5-23 307,-5 18-293,4-11 293,-9 34-23,1-1 0,0 1 0,1 0 0,-1 0-1,2 1 1,3-5 23,-7 10 4,0 1 0,0-1-1,0 1 1,1 0 0,-1 0-1,1 0 1,0 0 0,-1 0 0,1 0-1,0 1 1,0-1 0,0 1-1,1 0 1,-1 0 0,2 0-4,-3 0 12,0 1 0,0 0 1,0 0-1,0 0 1,0 0-1,0 0 1,0 1-1,0-1 0,0 1 1,0-1-1,0 1 1,0 0-1,0-1 0,0 1 1,0 0-1,-1 0 1,1 0-1,0 1 0,-1-1 1,1 0-1,0 1 1,-1-1-1,0 1 0,1-1 1,-1 2-13,3 2 54,-1 1 0,0-1 0,0 1 0,0 0 0,-1 0 1,0 0-1,0 0 0,1 5-54,1 13 617,1 17-617,-1-1 470,-2-28-309,1 12 59,-3-23-208,0 0-1,0 1 1,1-1 0,-1 0-1,1 0 1,-1 1-1,1-1 1,-1 0 0,1 0-1,0 0 1,-1 0 0,1 0-1,0 1-11,0-2 0,-1 0-1,0-1 0,0 1 1,1 0-1,-1 0 1,0 0-1,0 0 0,1 0 1,-1 0-1,0-1 1,0 1-1,0 0 0,1 0 1,-1 0-1,0-1 1,0 1-1,0 0 0,0 0 1,0-1-1,1 1 0,-1 0 1,0 0-1,0-1 1,0 1-1,0 0 0,0 0 1,0-1 0,4-9-74,5-32-419,-5 23 287,0 1-1,1 0 0,1 0 1,0 1-1,6-10 207,-9 21-4,-3 4 23,1 0 0,0 0 0,1-1 0,-1 2-1,0-1 1,0 0 0,1-1-19,-1 3 9,-1 0-1,0 0 0,1-1 0,-1 1 1,0 0-1,1 0 0,-1 0 1,0 0-1,1-1 0,-1 1 1,1 0-1,-1 0 0,0 0 1,1 0-1,-1 0 0,1 0 1,-1 0-1,0 0 0,1 0 0,-1 0 1,1 0-1,-1 0 0,0 1 1,1-1-1,-1 0 0,1 0 1,-1 0-1,0 0 0,1 1 1,-1-1-1,0 0 0,1 0 1,-1 1-1,0-1 0,0 0 0,1 0 1,-1 1-1,0-1 0,0 0 1,1 1-1,-1-1 0,0 1-8,4 5 103,0 1 0,0-1 0,-1 1 0,0 0 0,-1 1 0,1-1 0,-1 0 0,0 1 0,0 6-103,2 7 132,0-6-131,0 0-1,1 0 0,0 0 1,5 8-1,-10-23-64,0 1 1,1-1 0,-1 1 0,0-1-1,0 1 1,0-1 0,1 0 0,-1 1-1,0-1 1,0 1 0,1-1 0,-1 0 0,0 1-1,1-1 1,-1 0 0,1 1 0,-1-1-1,0 0 1,1 1 0,-1-1 0,1 0-1,-1 0 1,1 0 0,-1 1 0,1-1-1,-1 0 1,1 0 0,-1 0 0,1 0 0,-1 0-1,1 0 1,-1 0 0,1 0 0,-1 0-1,1 0 1,-1 0 0,1 0 0,-1-1-1,0 1 1,1 0 0,-1 0 63,15-8-956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2.5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41 11642,'0'8'1005,"0"-1"-1,1 1 1,-1-1-1,1 1 0,1 0 1,-1-1-1,1 0 0,1 1 1,1 3-1005,-1-5 440,0 0 0,0 0-1,1-1 1,0 1 0,0-1 0,0 0 0,3 3-440,-5-7 66,-1 1 0,1-1-1,0 0 1,-1 0 0,1 1 0,0-1 0,-1 0-1,1-1 1,0 1 0,0 0 0,0 0 0,0-1-1,0 1 1,0-1 0,0 0 0,0 0 0,0 1-1,0-1 1,0 0 0,0-1 0,0 1-1,0 0 1,0-1 0,0 1 0,0-1 0,0 1-1,0-1-65,4-2 26,-1 0-1,0 0 0,0-1 0,0 1 1,0-1-1,-1 0 0,0-1 0,1 1 1,1-4-26,-4 5 8,1 0 0,0-1 0,-1 0 0,0 1 1,0-1-1,0 0 0,-1 0 0,1-1 0,-1 1 0,0 0 1,0 0-1,0-1 0,0-3-8,-1 6 7,-1 0-1,1-1 1,0 1 0,-1 0-1,1 0 1,-1-1 0,0 1-1,1 0 1,-1 0 0,0 0 0,0 0-1,-1 0 1,1 0 0,0 0-1,-1 0-6,-1-1 19,1 0 0,-1 0-1,-1 0 1,1 1 0,0 0-1,0-1 1,-1 1 0,-2-1-19,-2 0-4,0-1 1,-1 1-1,0 1 1,1 0-1,-1 0 1,0 0-1,-6 1 4,12 1-74,1 0-1,-1 0 0,1 0 0,-1 0 1,0 1-1,1-1 0,-1 1 75,3-1-92,-1 0-1,0 1 0,1-1 0,-1 0 0,1 0 1,-1 1-1,0-1 0,1 0 0,-1 1 0,1-1 1,-1 0-1,1 1 0,0-1 0,-1 1 0,1-1 1,-1 1-1,1-1 0,0 1 0,-1-1 0,1 1 1,0-1-1,-1 1 0,1-1 0,0 1 0,0 0 1,0-1-1,0 1 0,-1-1 0,1 1 0,0 0 1,0-1-1,0 1 0,0 0 0,1 0 93,0 3-620,0 0 0,0-1 0,1 1 0,0 0-1,0-1 1,0 1 0,0-1 0,1 1 0,1 1 620,17 17-1474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2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106 188 9922,'-2'0'896,"-1"1"0,0-1-1,1 0 1,-1 0 0,1 0-1,-1 0 1,1 0 0,-2-1-896,3 1 156,0 0-1,1 0 1,-1 0 0,0 0 0,0 0 0,0 0 0,0 1-1,0-1 1,0 0 0,1 0 0,-1 1 0,0-1 0,0 0 0,0 1-1,1-1 1,-1 1 0,0-1 0,1 1 0,-1-1 0,0 1-156,-5 3 623,2-1-462,-1 0-1,1 0 1,0 1-1,0 0 1,0-1-1,1 1 1,-1 0-1,1 1 0,0-1 1,0 1-1,0-1 1,1 1-1,0 0 1,0 0-1,0 0 0,0 0 1,1 0-1,0 0 1,0 1-1,0-1 1,1 0-1,-1 2-160,1 6 72,1-1-1,0 1 0,0 0 1,2-1-1,-1 0 1,2 1-1,-1-1 1,2-1-1,0 2-71,-3-7 25,1 0 0,1 0 0,-1 0 0,4 4-25,-5-8 4,-1 0 0,1 0-1,0 0 1,0 0-1,0 0 1,0-1 0,0 1-1,0-1 1,0 1-1,0-1 1,1 0-1,-1 0 1,1 0-4,-2-1-1,-1 0 1,1 1-1,0-1 0,0 0 1,0 0-1,-1 0 0,1 0 0,0 0 1,0 0-1,-1-1 0,1 1 1,0 0-1,0 0 0,-1 0 0,1-1 1,0 1-1,-1 0 0,1-1 1,0 1-1,-1-1 0,1 1 0,-1-1 1,1 1-1,-1-1 0,1 0 1,9-14-61,-7 8-19,0 1-1,-1-1 1,0 0 0,-1 0-1,1 0 1,-1-1 80,3-12-286,1-16-312,-1 0 1,-1 0-1,-2 0 0,-2-8 598,0 1-93,2 1 1,5-25 92,-5 61 66,0 0 1,0 0 0,-1 0-1,0 0 1,0-1 0,0 1-1,-1-3-66,1 9 14,0 0-1,0 0 1,0 0-1,0 1 0,0-1 1,0 0-1,0 0 1,0 0-1,-1 0 0,1 0 1,0 0-1,0 0 0,0 0 1,0 0-1,0 0 1,0 0-1,0 0 0,0 0 1,0 0-1,0 1 1,0-1-1,0 0 0,0 0 1,0 0-1,0 0 0,-1 0 1,1 0-1,0 0 1,0 0-1,0 0 0,0 0 1,0 0-1,0 0 1,0 0-1,0 0 0,0 0 1,0 0-1,0 0 0,0 0 1,-1 0-1,1 0 1,0 0-1,0 0 0,0 0 1,0 0-1,0 0 1,0-1-1,0 1 0,0 0 1,0 0-1,0 0 0,0 0 1,0 0-1,0 0 1,0 0-1,-1 0 0,1 0 1,0 0-1,0 0 1,0 0-1,0 0 0,0 0-13,-3 8 351,1 5-85,1 0 0,0 0 0,1 0 1,1 0-1,0 0 0,1 5-266,1 19 343,-1-10-126,0 26 273,3 0 1,10 39-491,-13-81-156,2 0 0,-1 0 1,6 10 155,-7-15-233,1-1 1,0 0-1,0 0 1,0 0-1,1-1 1,0 1-1,0-1 1,0 0-1,0 0 233,24 14-865</inkml:trace>
  <inkml:trace contextRef="#ctx0" brushRef="#br0" timeOffset="1">600 243 11138,'21'51'5586,"-6"-4"-577,-8 19-4065,1 4-96,0 12-176,-9-2-208,8-12-160,9-9-96,-4-15-144,5-11-176,-9-18-776,2-5-480,-4-17-1489,-2-9 801,4-16 1120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3.4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10658,'11'-3'3909,"0"1"-1,9 0-3908,-14 1 496,0 1 0,0 0 0,0 0 0,0 1 0,0 0 0,0 0 0,0 0 1,0 1-1,2 1-496,6 2 434,0 1 1,0 0-1,0 2 1,-1-1-1,0 2 1,-1 0 0,8 7-435,-18-15 30,-1 1 1,1-1-1,-1 1 1,0-1-1,1 1 1,-1 0-1,0 0 1,0 0-1,0 0 1,0 0-1,-1 0 1,1 0-1,-1 0 1,1 0 0,-1 0-1,0 0 1,1 0-1,-1 0 1,0 0-1,0 0 1,-1 0-1,1 0 1,0 0-1,-1 0 1,1 1-1,-1-1 1,0-1-1,1 1 1,-1 0-1,0 0 1,-1 2-31,-4 4 34,1 0 0,-1 0 0,-1-1 0,1 0 0,-1 0 0,-1 0-34,2-1-279,-1 0 0,0 0 0,-1-1 0,1 1-1,-1-2 1,0 1 0,0-1 0,-1 0 0,1-1-1,-1 0 1,0-1 0,1 1 0,-1-2 0,-9 2 279,-13-2-1227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0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3 9362,'-5'-3'2826,"6"5"-855,4 6-1347,2 8 49,-2-1-1,0 1 1,-1-1-1,2 12-672,-3-10 284,5 19 299,-3-11-147,1 0 0,0 0 0,2 0 0,1-1 0,2-1-436,-8-17 73,0 0-1,1-1 1,-1 1-1,2-1 1,-1 0-1,0 0 1,1-1-1,0 1 1,1 0-73,-5-4 0,0 0 0,1 0 0,-1 0 0,0-1 0,1 1 0,-1 0 0,1 0 1,-1-1-1,1 1 0,0-1 0,-1 1 0,1-1 0,-1 0 0,1 1 0,0-1 0,-1 0 0,1 0 1,0 0-1,-1-1 0,1 1 0,0 0 0,-1-1 0,1 1 0,-1-1 0,1 1 0,0-1 0,-1 1 1,0-1-1,1 0 0,-1 0 0,1 0 0,-1 0 0,0 0 0,0 0 0,1 0 0,-1-1 0,0 1 1,0-1-1,4-4-71,-1-1 0,0 1 0,-1-1 0,1-1 0,-1 1 0,0 0 0,-1-1 0,0 0 71,5-22-474,2-14 474,-3 9-143,-2 10 94,-3 16 47,0 1 1,1-1 0,0 0 0,1 1-1,0-1 1,0 1 0,0 0-1,5-7 2,-7 14 1,-1 1 0,0-1 1,1 0-1,-1 1 0,1-1 0,-1 1 0,1-1 0,-1 1 0,1-1 0,-1 1 0,1 0 1,-1-1-1,1 1 0,0-1 0,-1 1 0,1 0 0,0 0 0,-1-1 0,1 1 0,0 0 1,-1 0-1,1 0 0,0 0 0,0 0-1,0 0 5,0 0 1,0 1 0,-1-1-1,1 0 1,0 1-1,0-1 1,0 1 0,0-1-1,0 1 1,0-1 0,0 1-1,-1 0 1,1-1-1,0 1 1,0 0-6,3 4 70,0 1 0,0-1 0,-1 1 0,3 5-70,-6-10 5,18 37 639,-2 1 0,7 28-644,6 14 427,-28-76-535,1-1-1,0 0 0,0 0 0,0 0 1,0 0-1,1 0 0,0 0 0,-1-1 1,3 2 108,-5-4-72,1-1 1,-1 1 0,0-1 0,1 0 0,-1 1 0,1-1 0,-1 0 0,1 1 0,-1-1-1,0 0 1,1 0 0,-1 1 0,1-1 0,-1 0 0,1 0 0,-1 0 0,1 0 0,0 1 0,-1-1 71,1-1-59,-1 1 1,1-1 0,-1 1 0,0-1 0,1 1 0,-1-1 0,0 1 0,1-1 0,-1 1-1,0-1 1,1 0 0,-1 1 0,0-1 0,0 0 58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3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4329,'31'-30'2206,"-31"30"-2161,1 0 0,-1 0 1,0-1-1,0 1 0,0 0 1,0 0-1,1 0 0,-1-1 1,0 1-1,0 0 0,1 0 0,-1 0 1,0 0-1,0 0 0,1-1 1,-1 1-1,0 0 0,0 0 1,1 0-1,-1 0 0,0 0 1,0 0-1,1 0 0,-1 0 0,0 0 1,1 0-1,-1 0 0,0 0 1,0 0-1,1 0 0,-1 0 1,0 1-1,0-1 0,1 0 1,-1 0-1,0 0 0,0 0 1,1 0-1,-1 1 0,0-1 0,0 0 1,0 0-1,1 0 0,-1 1-45,1 9 1339,-1-9-1074,1 22 1722,-1-14-1378,1 1 0,-1 0 0,2 0 1,-1-1-1,2 5-609,2-1 202,-2 0 0,0 0 0,-1 0 0,0 1 0,0-1 1,-2 1-1,0-1 0,0 1 0,-1-1 0,-1 1 0,0-1 0,-1 1-202,-7 21 41,-1 5 38,-4 23-79,14-53-1,1-9-9,0 0 0,0 0-1,0 1 1,0-1 0,0 0 0,-1 0 0,1 0 0,0 1-1,-1-1 1,1 0 0,-1 0 0,0 0 0,1 0-1,-1 1 11,0-2-8,1 0-1,0 0 1,0 0-1,0 0 0,0 0 1,0 0-1,0 0 1,-1 0-1,1 0 0,0 0 1,0 0-1,0 0 1,0 0-1,0 0 0,0 0 1,-1 0-1,1 0 1,0 0-1,0 0 0,0 0 1,0 0-1,0 0 1,0 0-1,-1 0 0,1 0 1,0 0-1,0 0 1,0 0-1,0 0 1,0-1-1,0 1 0,0 0 1,0 0-1,0 0 1,-1 0-1,1 0 0,0 0 1,0 0-1,0 0 1,0-1-1,0 1 0,0 0 1,0 0-1,0 0 1,0 0-1,0 0 0,0-1 1,0 1-1,0 0 1,0 0-1,0 0 0,0 0 1,0 0 8,-2-11-358,2 10 315,-1-11-53,1-1-1,0 0 1,1 0-1,0 0 1,1 1-1,1-1 1,0 0-1,0 1 1,1 0-1,1 0 1,0 0-1,1 1 1,0-1-1,5-6 97,-9 15 0,0 0-1,1 0 1,-1 1 0,1-1-1,-1 0 1,1 1-1,0 0 1,0 0-1,0 0 1,0 0-1,0 0 1,1 0 0,-1 1-1,0 0 1,1-1-1,2 1 1,-4 0 2,1 1 1,0 0-1,-1 0 0,1 0 0,-1 1 1,1-1-1,-1 0 0,1 1 0,-1 0 0,1-1 1,-1 1-1,0 0 0,1 0 0,-1 1 1,0-1-1,0 0 0,0 1 0,0-1 0,0 1 1,0 0-1,0 0 0,0-1 0,1 3-2,1 2 99,0-1 1,-1 1-1,1 0 0,-1 0 0,0 0 0,-1 0 0,1 1 1,-1-1-1,0 1 0,-1-1 0,0 1 0,0 0 0,0 0 1,-1-1-1,0 1 0,0 0 0,-2 6-99,2-11 21,-1 0 0,0 0 1,0 0-1,0-1 0,0 1 0,0 0 1,0 0-1,0-1 0,0 1 0,-1-1 0,1 1 1,-1-1-1,1 1 0,-1-1 0,0 0 0,1 0 1,-1 0-1,0 0 0,0 0 0,0 0 1,0 0-1,0-1 0,0 1-21,-6 1 8,0 0 0,-1-1 1,1 0-1,-7 0-8,10 0-26,-7 0-187,-52 2-3910,53-3 3166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1.0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 11434,'14'75'5812,"-6"-29"-4417,-5-23-535,-1 0 0,-1 0 0,-1 22-860,-2-27 266,-2-14-189,7-13-142,-1 4-37,-1-1 1,1 1-1,-1-1 0,0-3 102,3-14-322,-2 14 204,4-24-297,2 1-1,2 0 0,10-25 416,-18 53 15,0 1-1,0-1 1,0 0-1,0 1 0,1-1 1,-1 1-1,1 0 0,0 0 1,0-1-15,-2 3 30,1 1 0,-1-1 0,0 0 0,0 0 0,1 1 0,-1-1 0,0 1 0,1-1 0,-1 1 0,0-1 0,1 1 0,-1 0 0,1 0 0,-1 0 0,0 0 0,1 0 0,-1 0 0,1 0 0,-1 0 0,1 0 0,-1 1 0,0-1 0,1 1 0,-1-1 0,0 1 0,1-1 0,-1 1 0,1 0-30,2 2 123,1 0 0,-1 1 0,0 0-1,0-1 1,0 1 0,0 1 0,-1-1 0,0 0 0,0 1 0,0 0-1,0 0 1,-1 0 0,0 0 0,2 5-123,4 13 612,-2 0 1,4 20-613,-9-36 97,19 88 506,-20-95-627,0 0-1,0 0 1,0 1 0,0-1 0,0 0 0,0 0 0,0 1-1,0-1 1,0 0 0,0 0 0,1 0 0,-1 1-1,0-1 1,0 0 0,0 0 0,0 0 0,0 1 0,1-1-1,-1 0 1,0 0 0,0 0 0,0 0 0,1 1 0,-1-1-1,0 0 25,1 0-137,0-1 0,0 1 0,-1 0 0,1 0 0,0-1 0,-1 1 0,1-1 0,0 1 0,-1-1 0,1 1 0,0-1 1,-1 1-1,1-1 0,-1 1 0,1-1 137,52-59-9815</inkml:trace>
  <inkml:trace contextRef="#ctx0" brushRef="#br0" timeOffset="1">370 138 8618,'49'-15'4441,"-35"52"-800,-3 5-2121,0-3-24,-7 2-496,0-7-295,4-15-777,-6-9-617,1-16-1215,-1-11 1160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1.3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 10146,'-1'-2'4329,"2"2"-2096,5 3-609,-6-3-376,0 0-360,0 0-1672,10 6 2345,5 4-1465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1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125 256 10954,'4'-1'835,"0"1"0,0-1 0,0 1 0,0-1 0,-1-1 0,1 1 0,2-1-835,-3 0 190,-1 1 1,1-1-1,-1 1 1,0-1-1,1 0 0,-1 0 1,0 0-1,0 0 1,-1-1-1,1 1 1,0 0-1,-1-1 0,1 1 1,-1-1-1,0 0 1,0 0-191,4-8 195,-1 1 0,-1-1 1,0-1-1,-1 1 0,0 0 1,-1-1-1,0-3-195,0 10 16,-1-1-1,0 0 0,-1 1 1,1-1-1,-1 1 0,0-1 1,-1 1-1,1-1 0,-1 1 1,0 0-1,0 0 0,-1 0 1,1 0-1,-1 0 0,-3-3-15,3 5-1,1 0 0,-1 1 0,0-1 0,0 1 0,0 0-1,-1 0 1,1 0 0,0 0 0,-1 1 0,1-1 0,-1 1 0,0 0 0,1 0-1,-1 0 1,0 0 0,0 1 0,0 0 0,1-1 0,-1 1 0,0 1-1,0-1 1,0 1 0,0-1 0,1 1 0,-1 0 0,-2 1 1,1 0-3,0 0 0,0 0 1,0 0-1,1 1 1,-1-1-1,1 1 0,-1 0 1,1 1-1,0-1 0,0 1 1,1-1-1,-1 1 0,1 0 1,-1 1-1,1-1 0,1 1 1,-1-1-1,-1 6 3,1-6 0,1 1 1,1 0-1,-1 0 0,1 1 1,0-1-1,0 0 0,0 0 1,1 1-1,-1-1 0,1 0 1,1 1-1,0 4 0,-1-9-2,0 0 1,1 1-1,-1-1 1,0 0-1,1 1 0,-1-1 1,1 0-1,0 0 1,-1 0-1,1 0 1,0 1-1,0-1 0,0 0 1,0 0-1,0-1 1,0 1-1,0 0 1,0 0-1,0 0 0,0-1 1,0 1-1,0 0 1,1-1-1,-1 1 1,0-1-1,0 1 0,1-1 1,-1 0-1,2 0 2,3 1-5,0-1 0,0-1 0,1 1 0,-1-1 0,0 0 0,1-1 5,13-1 0,-18 3 1,0-1 0,-1 1 0,1 0 1,0 0-1,0 1 0,-1-1 0,1 0 0,0 0 1,-1 1-1,1-1 0,-1 1 0,1 0 0,0-1 1,-1 1-1,1 0 0,-1 0 0,0 0 0,1 0 1,-1 0-1,0 0 0,0 0 0,1 1 0,-1-1 1,0 0-1,0 1 0,0-1 0,0 0 0,-1 1 0,1 0 1,0 0-2,2 5 15,-1 1 1,0 0 0,0 0 0,0-1 0,-1 1 0,0 3-16,0 12 168,-1-1 0,-2 19-168,1-11 177,-4 112 865,5-117-866,0 0 1,2 0-1,1 0 1,1 0 0,1-1-1,1 0 1,1 0 0,1 0-1,4 7-176,-9-25 21,0 0 0,1 0-1,-1 0 1,1-1 0,0 1-1,0-1 1,1 0 0,2 3-21,-5-7-8,-1 0 0,0 0 0,1 1 0,-1-1 0,1 0 0,0 0 0,-1-1 0,1 1 0,0 0 0,-1-1 0,1 1 0,0-1 0,0 1 0,-1-1 0,1 0 0,0 1 0,0-1 0,0 0 0,0-1 0,0 1 0,-1 0 0,1 0 0,0-1 0,0 1 0,0-1 0,-1 1 0,1-1 0,0 0 0,-1 0 0,1 0 0,-1 0 0,1 0 8,1-1-63,0-1 0,-1 1 0,1-1 1,-1 1-1,0-1 0,0 0 1,0 0-1,0 0 0,0 0 1,-1 0-1,1 0 0,-1 0 0,0 0 1,0-1-1,1-1 63,0-8-362,0-1 0,-1 1 0,1-7 362,-2 14-126,1-9-241,-1 0-1,-1 1 1,0-1-1,-2-7 368,2 15-114,-1-1-1,0 1 1,0 0 0,-1 1-1,0-1 1,0 0-1,-1 1 1,1 0 0,-2 0-1,0-2 115,-4-2 26,0 0 1,-1 0-1,-1 1 0,1 1 0,-1 0 1,-1 0-1,1 1 0,-1 0 1,-1 1-1,1 0 0,-1 1 0,0 1 1,0 0-1,0 1 0,-1 0 0,-6 0-26,15 3 168,1 0 0,0 0 0,0 0-1,0 1 1,0 0 0,0 0 0,-4 1-168,7-2 72,0 1 0,0-1 0,0 1 0,0-1 1,0 1-1,0 0 0,0-1 0,0 1 0,0 0 0,0 0 1,0 0-1,0 0-72,1-1 46,-1 1 1,1 0 0,0-1 0,-1 1-1,1-1 1,0 1 0,0-1 0,0 1-1,0 0 1,0-1 0,-1 1 0,1 0-1,0-1 1,0 1 0,1-1-1,-1 1 1,0 0 0,0-1 0,0 1-1,0 0 1,0-1 0,1 1 0,-1 0-47,1 1 57,0-1 0,0 1 0,1-1 1,-1 1-1,0-1 0,1 1 0,-1-1 1,1 0-1,-1 1 0,1-1 0,0 0 1,-1 0-1,1 0 0,0 0 0,0-1 1,0 1-1,-1 0 0,1-1 0,0 0 1,0 1-1,0-1 0,0 0 1,0 0-58,6 1 36,-1-1 1,1 0 0,0 0-1,-1-1 1,5-1-37,-1 0-93,0-1 0,0 0 0,-1-1 0,0 0-1,0-1 1,0 0 0,0-1 0,-1 0 0,1 0 0,3-4 93,1-3-886,0 1 0,-1-2 0,-1 0 0,0 0 0,9-15 886,10-20-1479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2.3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64 7746,'1'50'8125,"1"-1"-3511,0-15-3178,2 0 1,1 0 0,4 8-1437,-8-37 30,0-1 1,1 0-1,-1-1 1,1 1-1,0 0 1,0 0-1,0-1 1,0 1-1,0-1 1,1 1-1,1 0-30,-3-3-9,1 1 0,-1-1 0,1 0 0,-1 0-1,1 0 1,-1-1 0,1 1 0,0 0-1,-1 0 1,1-1 0,0 1 0,0-1 0,-1 0-1,1 1 1,0-1 0,0 0 0,-1 0-1,1 0 1,0 0 0,0-1 0,0 1 0,-1 0-1,1-1 1,0 1 0,-1-1 0,3 0 9,0-1-166,1-1 0,0 1-1,-1-1 1,1 1 0,-1-1 0,0-1 0,1 1 0,-2-1 0,1 1 0,0-1 0,-1 0 0,0-1 0,0 1 0,1-1 166,3-8-786,0-1 1,-1 0 0,-1 0-1,2-6 786,-3 4-797,0-1 1,1-13 796,-2 14-273,0-1 0,4-9 273,-5 22 136,-1 0-1,0-1 1,0 1-1,0 0 1,-1 0 0,1-4-136,-3 10 1337,-2 5-779,1 1-116,0 1 1,0-1-1,1 0 1,0 1 0,1-1-1,0 6-442,-1 9 1550,2 21-1550,0-38 122,1 1 1,0 0 0,0-1-1,1 1 1,-1-1 0,1 0-1,0 1 1,1-1 0,0 0-1,0 0-122,-1-3 15,-1-1-1,0 0 1,0-1-1,1 1 0,0 0 1,-1 0-1,1-1 1,0 1-1,-1-1 0,1 1 1,0-1-1,0 0 1,0 0-1,1 0 0,-1 0 1,0 0-1,0 0 1,0 0-1,1-1 0,-1 1 1,0-1-1,1 0 1,-1 0-1,0 1 1,1-2-1,-1 1 0,0 0 1,1 0-1,-1-1 1,1 0-15,4-1-15,-1 0 1,0-1 0,0 0-1,0 0 1,0 0 0,0-1 0,-1 0-1,1 0 1,3-5 14,9-8-286,-1-1 0,0-1 286,-11 11-54,0 0-1,0 0 0,-1-1 1,0 0-1,0 0 0,-1-1 1,-1 1-1,1-1 0,-1 0 1,-1 0-1,0 0 0,0 0 1,-1 0-1,0 0 0,-1 0 1,0-1-1,-1 1 0,0 0 0,-1 0 1,-1-6 54,-3 1 173,6 15-162,0-1 0,-1 1 0,1 0-1,0 0 1,0-1 0,0 1 0,-1 0 0,1 0 0,0 0-1,0-1 1,0 1 0,-1 0 0,1 0 0,0 0 0,-1 0 0,1 0-1,0 0 1,0 0 0,-1 0 0,1-1 0,0 1 0,-1 0-11,1 1 16,-1-1 0,1 0 1,-1 0-1,1 0 0,0 1 0,-1-1 1,1 0-1,-1 0 0,1 1 1,0-1-1,-1 0 0,1 1 0,0-1 1,-1 1-1,1-1 0,0 0 1,-1 1-1,1-1 0,0 1-16,-4 6 116,1 0 0,0 0-1,0 1 1,1-1-1,-1 1 1,2 0 0,-1-1-1,1 1-115,-1 12 287,0 1-1,1 13-286,2-20 83,0-1-1,0 0 1,1 0 0,1 1 0,0-1-1,1-1 1,0 1 0,3 4-83,-5-12-9,1-1 1,-1 1 0,1-1-1,0 1 1,0-1 0,1 0-1,-1 0 1,1-1-1,0 1 1,2 1 8,-2-3-68,-1 0 0,0 0 0,0-1 1,1 1-1,-1-1 0,1 0 0,0 1 0,-1-2 0,1 1 0,0 0 0,-1-1 0,1 0 1,0 0-1,0 0 0,2 0 68,0-1-254,0 0 1,0-1-1,0 1 0,0-1 1,-1 0-1,1-1 254,38-20-908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2.9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119 157 9242,'2'-1'893,"0"0"-1,-1 1 1,1-1-1,-1 0 1,1-1-1,-1 1 1,0 0 0,1 0-1,0-2-892,11-21 2337,-7 12-1543,-1 0-1,2-10-793,-6 19 83,-1 1-1,0-1 1,0 0 0,0 1-1,0-1 1,0 1-1,-1-1 1,1 1-1,-1-1 1,1 1 0,-1 0-1,0-1 1,0 1-1,0-1 1,0 1 0,-1 0-1,1 0 1,-1 0-1,1 0 1,-1 0-1,0 0 1,1 0 0,-1 1-1,0-1 1,0 0-1,-2 0-82,2 0 7,0 1 0,-1 0 0,1-1 0,0 1 0,-1 0 0,1 0 0,0 0 0,-1 0 0,1 1 0,-1-1 0,0 1 0,1-1 0,-1 1 0,1 0 0,-1 0 0,0 0 0,1 0 0,-1 1 0,0-1-1,1 1 1,-1-1 0,1 1 0,-1 0 0,1 0 0,0 0 0,-1 0 0,1 1 0,0-1 0,0 1 0,0-1 0,0 1 0,0 0 0,0 0 0,0-1 0,0 1 0,1 1 0,-2 0-7,-2 5 1,0 0 0,1 0 0,0 0 0,0 1 1,1 0-1,-2 7-1,-1 6 17,2 0 0,-1 6-17,3-10 48,0 0 1,1 1-1,1 0-48,0-14 36,0-1 0,1 1 1,-1 0-1,1 0 0,0-1 0,0 1 1,1 0-1,-1-1 0,1 1 0,0-1 1,0 0-1,1 1 0,2 2-36,-5-6 12,1 0 0,0 0 0,0 0 0,0 0 0,0-1 0,0 1 0,0 0 0,0 0 0,0-1 0,0 1 0,1-1 0,-1 1 0,0-1 0,0 1 0,0-1 0,1 0 0,-1 0-1,0 0 1,0 1 0,2-1-12,-1-1 7,0 1-1,0-1 0,0 1 0,1-1 1,-1 1-1,0-1 0,0 0 0,0 0 1,-1 0-1,1 0 0,1-2-6,3-1 0,0-1-1,0-1 1,-1 1-1,0-1 1,0 0 0,1-2 0,13-21 11,-15 21-3,1 0 1,1 0 0,-1 0 0,1 1-1,0 0 1,1 0 0,0 0-9,-6 6 4,-1 1 0,1-1 0,-1 1 0,1 0 0,0-1 1,-1 1-1,1-1 0,-1 1 0,1 0 0,0 0 1,-1-1-1,1 1 0,0 0 0,0 0 0,-1 0 0,1 0 1,0 0-1,-1 0 0,1 0 0,0 0 0,0 0 0,0 0-4,0 1 17,0-1 0,-1 1 0,1-1-1,0 1 1,0 0 0,-1-1-1,1 1 1,0 0 0,-1 0 0,1 0-1,-1 0 1,1-1 0,-1 1 0,1 0-1,-1 0 1,0 0 0,1 0-17,3 13 318,0 0 1,-1 0-1,1 6-318,-1-2-240,1 0-1,1 1 241,-5-17-205,1 0 0,-1 0 0,1 0 0,0-1 0,0 1 0,0 0 0,0 0 0,0-1 0,0 1 0,1 0 0,-1-1 0,0 1 0,1-1 0,0 0 0,-1 1 205,12 3-1225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3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125 506 11234,'-9'16'5041,"8"-3"-2264,-11 2-1337,-1 2-31,-2 2-673,-4 4-608,5-5-1424,-4-14 135,-5-15 457</inkml:trace>
  <inkml:trace contextRef="#ctx0" brushRef="#br0" timeOffset="1">325 1 12971,'6'28'8333,"0"9"-8333,-3-6 841,-1-1-1,-2 8-840,-4 80 1022,0-51-719,3 1 0,4 11-303,-3-70-45,1 0 0,1 1-1,0 0 46,-2-10-9,0 0-1,0 0 1,0 0 0,0 0-1,0 0 1,0 0-1,1 0 1,-1 0-1,0 0 1,0 0 0,0 0-1,0 0 1,0 0-1,0 0 1,0 0-1,0 0 1,0 0 0,0 0-1,0 0 1,0 0-1,0 0 1,0 0-1,0 0 1,0 0 0,0 0-1,0 0 1,1 0-1,-1 0 1,0 0-1,0 0 1,0 0 0,0 0-1,0 0 1,0 0-1,0 0 1,0 0-1,0 0 1,0 0 0,0 0-1,0 0 1,0 0-1,0 0 1,0 0-1,0 0 1,0 1 0,0-1 9,1-8-308,1-8 120,0 0 0,1 0 1,0 0-1,2 0 0,0 0 1,0 1-1,1 0 0,4-6 188,-8 18 9,1-1-1,-1 1 1,1 0 0,-1-1 0,1 1-1,0 0 1,0 1 0,1-1-1,-1 1 1,0-1 0,1 1-1,0 0 1,-1 0 0,1 0-1,0 1 1,0-1 0,0 1-1,0 0 1,0 0 0,0 1-1,0-1 1,3 1-9,0 0 89,-1 0 0,1 1 0,-1-1 0,1 2 0,-1-1 0,1 1 0,-1 0 0,0 0 0,0 0 0,0 1 0,0 0-1,0 0 1,-1 1 0,1 0-89,4 3 285,0 1-1,-1 0 0,0 0 1,-1 1-1,0 0 0,1 3-284,-6-8 112,0 0 0,-1 0-1,1 1 1,-1-1 0,1 1 0,-2 0-1,1 0 1,0-1 0,-1 1 0,0 1-1,0-1 1,0 0 0,-1 0 0,0 0-1,0 4-111,0-7 31,-1 1 0,1 0 0,-1-1 0,0 1 0,0-1 0,0 1 0,0-1 0,0 1 0,0-1 0,-1 0 0,1 1-1,-1-1 1,0 0 0,1 0 0,-2 0-31,0 2 27,-1-1 0,0 0 0,0-1 0,0 1 0,-1-1 0,1 0 0,0 0 0,-3 1-27,-5 1-60,0-1-1,0 0 1,0-1 0,-1-1-1,1 1 1,-2-2 60,-4 1-1130,-1-2-1,1 0 1,0-1 0,-15-4 1130,13 1-1180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3.8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11707,'11'-3'4681,"-1"11"-2793,-1 14-544,-1 18-8,-2 17-231,-6 20-377,-3 2-176,0-2-320,2-13-88,2-23-312,5-11-440,4-23-1369,-8-7-503,-5-18 1376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4.3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36 11739,'10'6'5815,"8"-2"-4829,-9-3-241,6 1-437,1 0-1,-1-1 0,0 0 0,1-2 0,-1 0 0,5-1-307,24-5 55,21-8-55,1 1 110,-60 12-105,1 1 0,-1 0 1,0 1-1,1-1 1,-1 1-1,1 1 1,-1-1-1,1 1 0,2 1-5,-6-1 4,-1 0-1,1 0 0,0 0 0,-1 0 0,0 0 0,1 1 1,-1-1-1,0 1 0,0 0 0,0 0 0,0 0 0,0 0 1,0 0-1,0 0 0,-1 0 0,1 0 0,-1 1 1,1-1-1,-1 1 0,0-1 0,0 1 0,0 2-3,2 8 99,0 0-1,-1 0 1,-1 0-1,0 1 1,-1 7-99,0-7 255,1 1 0,0-1 0,1 0 0,2 8-255,-2-16 143,0 0 1,0 0-1,0-1 1,1 1-1,0 0 1,3 4-144,-5-8 16,0-1 0,-1 0 0,1 0 0,0 0-1,0 0 1,0 0 0,1 0 0,-1 0 0,0 0 0,0 0 0,0 0 0,1-1-1,-1 1 1,0 0 0,1-1 0,-1 0 0,1 1 0,-1-1 0,1 0 0,-1 1-1,0-1 1,1 0 0,-1 0 0,1 0 0,-1 0 0,1 0 0,-1-1 0,1 1-1,-1 0 1,0-1 0,1 0-16,3-1 2,0-1 0,0 1 0,0-1-1,-1-1 1,1 1 0,-1-1 0,0 1 0,0-1 0,-1-1-1,1 1 1,-1 0 0,0-1 0,0 0 0,1 0-2,3-8 2,-1 1-1,0-1 1,-1 0 0,0-1 0,-1 0-2,-2 7 10,0-1 0,-1 0 0,0 0 0,0 0 0,-1 0 0,0 0 0,0 0 0,-1 0 0,0 1 0,-1-6-10,1 10 6,1 0-1,-1 0 1,0 1-1,0-1 1,-1 0-1,1 0 1,-1 1-1,1-1 1,-1 1-1,0 0 0,0-1 1,0 1-1,0 0 1,0 0-1,0 0 1,-1 0-1,1 1 1,0-1-1,-1 0 0,0 1 1,1 0-1,-1 0 1,0 0-1,0 0 1,0 0-1,0 0 1,1 1-1,-1 0 1,-1-1-6,-1 1-142,0 0 0,-1 0-1,1 1 1,0-1 0,0 1 0,0 0 0,0 0 0,-3 2 142,7-3-34,0 0-1,1 1 0,-1-1 0,0 0 0,1 0 1,-1 1-1,0-1 0,1 0 0,-1 1 0,1-1 1,-1 1-1,1-1 0,-1 1 0,1-1 0,-1 1 1,1-1-1,-1 1 0,1 0 0,0-1 1,-1 1-1,1 0 0,0-1 0,-1 1 35,1 1-56,1 0-1,-1 0 1,0 0-1,1 0 0,-1-1 1,1 1-1,-1 0 1,1 0-1,0-1 1,0 1 56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0:00.0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8570,'0'0'94,"0"-1"0,0 1 1,0 0-1,0 0 0,1-1 1,-1 1-1,0 0 0,0 0 0,0-1 1,0 1-1,1 0 0,-1 0 1,0 0-1,0 0 0,1-1 1,-1 1-1,0 0 0,0 0 0,1 0 1,-1 0-1,0 0 0,0 0 1,1 0-1,-1 0 0,0 0 0,1 0 1,-1 0-1,0 0 0,0 0 1,1 0-1,-1 0 0,0 0 0,1 0 1,-1 0-1,0 0 0,0 0 1,1 0-1,-1 0 0,0 0 1,0 1-1,1-1 0,-1 0 0,0 0 1,0 0-1,0 0 0,1 1 1,-1-1-1,0 0 0,0 0 0,0 1 1,0-1-1,1 0 0,-1 0 1,0 1-1,0-1 0,0 0 0,0 0 1,0 1-1,0-1-94,1 2 238,-1 1 0,1-1 0,-1 0 0,0 0 0,0 1 0,0-1 0,0 2-238,-3 35 1289,3 1 0,1-1-1,2 0 1,2 3-1289,4 45 963,-7-40-555,1 5-186,2-1 0,1 1 1,5 3-223,-8-36-629,-1-13-111,-1-6-63,2-10-977,-3-14-566,0-13 1047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0:00.5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83 9298,'29'-1'6013,"-1"3"-3776,-16 0-1550,0-1 0,0-1-1,7 0-686,24-6 333,-1-2 0,0-1 0,32-12-333,-16 4 13,30-4-13,-80 20 6,0-1 1,-1 2-1,1-1 0,0 1 0,0 0 0,0 0 0,7 2-6,-13-1 3,1-1 0,-1 1 0,1 0 0,-1 0 0,0 0 0,1 0 0,-1 0 0,0 1 0,0-1 0,0 1 0,0-1 0,0 1 0,0 0-1,0 0 1,-1 0 0,1 0 0,-1 0 0,1 0 0,-1 0 0,0 0 0,0 1 0,0-1 0,0 0 0,0 1 0,0-1 0,-1 1 0,1-1-3,1 18 117,0-1 0,-1 1 0,-1-1 0,-1 9-117,0 13 214,5 51 154,5 0 0,3 3-368,-8-65 13,-2-22-141,-1 1 76,0 0 1,0-1 0,-1 5 51,0-12-182,0 1-1,0-1 1,0 1-1,-1-1 1,1 1-1,0-1 1,-1 1 0,1-1-1,0 1 1,-1-1-1,0 1 1,1-1 0,-1 0-1,0 1 1,0-1-1,0 0 1,0 0-1,0 0 1,0 0 0,0 0-1,-1 1 183,-8 4-1321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4:57:58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22204 727 13 0</inkml:trace>
  <inkml:trace contextRef="#ctx0" brushRef="#br0" timeOffset="40.39">22142 835 305 0,'-16'5'148'0,"7"-2"-91"15,4-1-28-15</inkml:trace>
  <inkml:trace contextRef="#ctx0" brushRef="#br0" timeOffset="747.44">22203 691 825 0,'14'-32'346'16,"-16"29"-203"-16,2 0-21 15,0 3 5-15,-1 1-9 16,-1 1-4-16,1 3-39 16,1 10-11-16,0 18-6 0,3 38 1 15,-1-27-10-15,1 11-2 16,2 15 3-16,1 5 0 15,2 23 2-15,-1 5-7 16,3 12-17-16,3 10-1 16,2 2 3-16,1-2 5 15,-6 1 5-15,-3-5-1 0,-3-8-6 16,1-1-5-16,3-6-5 16,3-3-5-16,3-6-7 15,-5-7-3-15,4-14-2 16,-6-1-1-16,3 2-1 15,3-4-1-15,-6-5-1 16,11-9 0-16,-11-21-2 16,-2-8 0-16,4-14-73 15,-4-5-87-15,10-15-441 16,12-16 393-16</inkml:trace>
  <inkml:trace contextRef="#ctx0" brushRef="#br0" timeOffset="1481.3">22165 649 678 0,'-11'-14'318'0,"2"1"-87"16,1 1-188-16,5 0-37 16,0 0-5-16,5-1-6 15,3 1-3-15,6-6-1 16,5 3 4-16,6 1 9 15,8-4 4-15,16 13 3 16,7-2-1-16,12 12-2 16,0 4-1-16,-7 5-2 15,-4 7 0-15,-6-3 2 16,-5 6 1-16,-5 0 1 16,-5-2 0-16,-1-1-2 15,1-6-1-15,-6-5-1 0,7-4 0 16,-7-2 3-1,-5-2 9-15,-2-2 23 0,-12 0 13 16,-2 3 21-16,-2 1 4 16,-4 9 2-16,-2-1-3 15,2 6-9-15,0 3-10 16,0 5-17-16,1 3-4 16,-3 1-4-16,-1 8-2 15,3 14-5-15,0 11-5 0,5 21-11 16,-1 8-3-16,1 8-3 15,-2 6 1-15,7 6-2 16,0 0 0-16,-1 1 17 16,5 0 4-16,-4-5 8 15,-3-1 3-15,5-4-14 16,-2-2-5-16,-1-2-6 16,-1-5-1-16,-1-4-4 15,-1-15-1-15,-1-14-2 16,4-4-1-16,-2 1 0 15,4 1-1-15,-1 1-1 16,1-5-16-16,-1-13-50 16,0-4-29-16,-2-15-77 15,-3-5-32-15,-1-9-145 0,0-5 220 16</inkml:trace>
  <inkml:trace contextRef="#ctx0" brushRef="#br0" timeOffset="1771.33">22499 3056 1451 0,'-17'10'530'0,"20"-9"-444"15,11-1-10-15,13 0-27 16,5-1 12-16,14 1 0 16,5 0-4-16,10 0-33 15,7 1-11-15,-8 2-6 16,2-1-2-16,-15 3-1 16,-5-2 0-16,-8-2-27 15,-10 0-48-15,-11-2-145 16,-8-3-315-16,-3-12 346 15</inkml:trace>
  <inkml:trace contextRef="#ctx0" brushRef="#br0" timeOffset="2628.75">25161 1404 923 0,'-10'-42'391'0,"11"37"-208"16,0 3-60-16,2 5-17 15,-3-3-14-15,0 0-16 16,1 14 0-16,1 14 6 16,8 59 5-16,-6-23 19 0,3 10 3 15,0 10-17-15,1 3-11 16,2 2-29-16,-3 0-15 15,-1-7-21 1,1-5-4-16,-3-18-5 0,1-6-2 16,2-13-1-16,-2-8-1 15,1-8-29-15,-2-6-26 16,1-7-67-16,-3-2-56 16,1-6-114-16,3-4 176 15</inkml:trace>
  <inkml:trace contextRef="#ctx0" brushRef="#br0" timeOffset="3132.3">25125 1331 1126 0,'-1'-2'449'16,"2"-2"-295"-16,10-5-81 16,3-2-12-16,9-5-11 15,6-1-5-15,9 2-11 0,7 0-5 16,1 6-7-16,-4 2 2 16,-5 5 5-16,-5 1 1 15,-5 1-2-15,-1 0-3 16,-3 0-4-16,-3 1 0 15,-4 3 1-15,1 2 0 16,-7 2 8-16,0 3 5 16,-3 5 8-16,-2 3 2 15,0 6-4-15,1 2-8 16,2 6-13-16,1 4-8 0,3 12 4 16,0 8 5-16,2 11 9 15,0 7 2-15,-1 4-6 16,-2 4-3-16,-3 7-7 15,-2-4-3-15,-3-7-5 16,1-6-1-16,1-18-4 16,2-5 0-16,3-10-1 15,-3-6-1-15,-1-9-8 16,-2 1-29-16,-4-4-127 16,0-4-90-16,-4 2 147 15</inkml:trace>
  <inkml:trace contextRef="#ctx0" brushRef="#br0" timeOffset="3354.14">25322 2489 1448 0,'0'1'559'0,"7"-1"-395"16,11-1-87-16,4-2 2 15,9 0-7-15,3 2-5 0,11 0-19 16,7 0-16-16,3 0-22 16,-1 1-4-16,-11 0-44 15,-5 2-35-15,-15 2-116 16,-7-1-74-16,-14 2 163 16</inkml:trace>
  <inkml:trace contextRef="#ctx0" brushRef="#br0" timeOffset="4640.3">23308 868 847 0,'-13'0'390'16,"0"-1"-182"-16,2 1-51 15,5-2-1-15,1 2-20 0,2 0-13 16,3-2-44-16,0 1-25 16,0 0-32-16,0-1-8 15,18-5-6-15,32-15-2 16,-17 9-4-16,0-4 0 15,4 4-2-15,-2 0 1 16,-6 7-1-16,1 1 2 16,-4 5 2-16,2 1 2 0,-4 4 4 15,-2 1 2-15,-5 8 1 16,-2 3 0-16,1 3-1 16,-3-1-2-16,3-1-1 15,1-3-2-15,-2 8-2 16,0 0 0-16,2 2-1 15,-1 2 0-15,3-8-1 16,1 3-1-16,-1 0 0 16,2 1-1-16,0 0 1 15,0 0-1-15,-2 0 0 16,7-1 0-16,1 1 0 16,3-1 0-16,9 1 1 15,-4-3-1-15,7-3 2 16,0-1 0-16,6-2 2 15,4-3-1-15,8-1 0 16,-1-1-1-16,0-3-2 0,-1-2 1 16,-8-2 0-16,0 0 0 15,-14-2 0-15,-7 3 0 16,-12-1 1-16,-8-2-2 16,-5 2-44-16,1 1-37 15,-6 0-115-15,0-3-20 16,-1 0 126-16</inkml:trace>
  <inkml:trace contextRef="#ctx0" brushRef="#br0" timeOffset="4929.58">24618 1131 1165 0,'4'1'464'0,"12"3"-295"16,3 2-112-16,5 6-54 16,3 3 10-16,-3 8 15 15,5 1 4-15,-7 1 17 16,-4-2 6-16,-11-1 14 16,-11 4 3-16,-13-3-14 0,-3 4-15 15,-9-1-25 1,2-3-6-16,3-2-36 0,-2-4-56 15,5-10-157-15,1-2 150 16</inkml:trace>
  <inkml:trace contextRef="#ctx0" brushRef="#br0" timeOffset="5406.79">24161 412 1438 0,'5'2'518'16,"-1"14"-430"-16,1 13-51 15,0-1 13-15,-4 16 15 16,-1 4 1-16,0-1-9 16,1 4-22-16,4-14-25 15,0-5-4-15,1-15-2 16,-3-4 0-16,-2-12-2 16,-1-4-2-16,-1-6-6 15,-1-5-2-15,2-5-2 16,2-4 1-16,8-3 4 15,5 1 1-15,6 3 2 16,3 5 1-16,2 9 6 16,3 4 3-16,-5 7 9 15,-5 5 3-15,-1 5 14 0,-9 3 10 16,-6 5 12-16,1 3 4 16,-4 0-13-16,1 2-12 15,1-7-19-15,-2-4-38 16,-2-9-140-16,0-6-79 15,2-8 132-15</inkml:trace>
  <inkml:trace contextRef="#ctx0" brushRef="#br0" timeOffset="5580.12">24537 679 812 0,'-1'9'500'0,"5"6"55"16,1 4-316-16,-3 6-86 15,-2 2-14-15,0 2-54 16,0-6-19-16,3-5-83 16,1-5-85-16,3-6-92 15,4-1 109-15</inkml:trace>
  <inkml:trace contextRef="#ctx0" brushRef="#br0" timeOffset="10879.54">23338 1025 556 0,'-10'-1'285'0,"5"-6"-75"15,-2-1-45-15,1-1-57 16,0-2-14-16,2 2-17 16,1 3 3-16,1 4 14 15,-1 0 1-15,2 2-7 0,0 0-12 16,1 0-34-16,0 0-12 16,0 0-20-16,0 0-4 15,6 4-3-15,11-1 0 16,27 29 6-16,-28-25 5 15,-1-3 12-15,0 0 7 16,-6 1 8-16,9 2-1 0,-14 3-8 16,8 2-4-16,-1 5-9 15,-8 1-3-15,10-1-4 16,-3 0-1-16,3-2-3 16,3 1-2-16,2 2-2 15,-3 3-1-15,0 2-1 16,2-2 0-16,-5 3 0 15,1 1 0-15,-4 3 1 16,-1-1 2-16,-1 0 6 16,3 0 3-16,0-4 2 15,2 2-2-15,-1-3-6 16,2-1-3-16,-2 3-1 16,-2 3-1-16,-2 8 1 15,0 3-1-15,-1 5 2 16,3 3 0-16,4-10 1 0,4 1 1 15,3-5-2-15,5-9-1 16,5 5 0-16,-5-4-2 16,6 1 0-16,-2 7 0 15,-5 0 0-15,5 3 0 16,4-2-1-16,3-3 0 16,6-5-1-16,4-6-1 15,3-3-1-15,4-3 0 16,5-3 1-16,1-3 1 0,-9-2 0 15,-5-5 1 1,-9 0 0-16,-6-1 1 0,-3 1 1 16,-2 0-1-16,-4 2 0 15,-3-2 0-15,-4 0-1 16,-2 0 2-16,-3 2-1 16,-1 1 3-16,-3 2 7 15,1-2 2-15,0 1 1 16,0-2-1-16,3 3-7 15,-2-2-2-15,3-2-3 16,-1 0 1-16,0 1-3 16,-1 0-6-16,-2 0-52 15,-1 0-28-15,2 1-53 16,-1-2-18-16,2-1-1 16,-1 4-15-16,-5-6-312 15,-2 2 334-15</inkml:trace>
  <inkml:trace contextRef="#ctx0" brushRef="#br0" timeOffset="11163.53">24723 2031 1101 0,'7'-2'422'0,"1"2"-302"16,3 0-49-16,11 1-12 15,2 3 13-15,6 5 8 16,-4 2 2-16,-4 1-23 16,-6 3-10-16,-8 2-9 15,4 1-2-15,-10 3-8 16,-2 1-5-16,-6 5-2 16,-7 2 6-16,-2 1 11 15,-1-3 0-15,-1-7-6 16,-3-3-8-16,-1-8-77 15,3-1-91-15,5 0 92 16</inkml:trace>
  <inkml:trace contextRef="#ctx0" brushRef="#br0" timeOffset="11878.08">24097 2491 1091 0,'-32'-18'434'16,"33"18"-262"-16,2 1-26 15,3 8-8-15,0 8-7 16,3 6-28-16,1 5-16 16,-2 7-26-16,-2 1-5 15,0 3-11-15,-3-2-9 16,1-7-11-16,1-3-4 15,-3-8-8-15,1-3-1 16,-3-12-7-16,0-2-3 0,1-3-2 16,-1 0-2-16,0 0 1 15,0 0-1-15,5-20 2 16,10-28 0-16,-4 30 1 16,1 4 0-16,5 2 1 15,1 1 0-15,1 3 1 16,-1 5 0-16,2 6 5 15,2 4 3-15,1 9 13 16,-4 1 4-16,-3 6 3 16,-3 0-2-16,-6 3-9 15,0-2-3-15,-11-5-4 16,2 1-3-16,-4-7-13 16,3-1-32-16,3-4-115 15,1-7-87-15,-1-3 138 16</inkml:trace>
  <inkml:trace contextRef="#ctx0" brushRef="#br0" timeOffset="12177.97">24467 2772 1196 0,'14'5'480'15,"1"-3"-305"-15,-3 0-27 0,-3 3-18 16,-1 4-22-16,3 5-31 15,-2 0-22-15,-3 1-32 16,0 0-3-16,-12-2-1 16,1 3 0-16,-8-1-4 15,-3-2 7-15,3-3 21 16,-1-1 11-16,3-4 19 16,1 1-8-16,12-3-26 15,2-2-14-15,15-1-18 16,8 0-3-16,1-5-1 15,6-2-2-15,-2-1-73 16,-4 1-108-16,-8 6 117 16</inkml:trace>
  <inkml:trace contextRef="#ctx0" brushRef="#br0" timeOffset="13188.83">22685 844 949 0,'0'-1'366'0,"4"-6"-241"16,0-1-38-16,3-6 25 15,-1 4-5-15,-4 1 1 16,2 5 3-16,-5 9-10 16,-6 3-6-16,-7 8-21 15,-4 7-22-15,-2 9-24 16,-1 1-8-16,5 0-7 15,2-4-3-15,4-6-11 0,4-5-41 16,1-10-123-16,1-2-79 16,2-13 137-16</inkml:trace>
  <inkml:trace contextRef="#ctx0" brushRef="#br0" timeOffset="13379.17">22549 823 1101 0,'-6'-2'482'0,"9"0"-232"15,4-2-73-15,2 6 2 16,4 5-20-16,3 7-17 16,3 5-23-16,3 9-47 15,2 2-20-15,-1 3-22 16,-1-1-8-16,-4-9-12 16,-3-6-7-16,-9-10-144 15,-4 2 105-15</inkml:trace>
  <inkml:trace contextRef="#ctx0" brushRef="#br0" timeOffset="14046.64">24737 505 924 0,'-5'-2'463'0,"2"2"-165"16,0 3-126-1,2-3-17-15,0 0-27 0,-2 14-8 16,-3 15-25-16,-6 33-19 16,9-27-42-16,3 0-11 15,4-3-13-15,5-5-4 16,7-4-6-16,0-2-30 0,7-9-123 15,2-4-82 1,4-12 133-16</inkml:trace>
  <inkml:trace contextRef="#ctx0" brushRef="#br0" timeOffset="14235.97">24943 620 1377 0,'-4'6'559'15,"-4"7"-359"-15,0 7-104 16,0 6-6-16,-4 7-40 16,-2 1-10-16,2-1-22 15,3-6-10-15,1-10-51 16,8-10-67-16,-2-7-178 16,1-6 178-16</inkml:trace>
  <inkml:trace contextRef="#ctx0" brushRef="#br0" timeOffset="14403.96">24802 668 1262 0,'8'-2'504'15,"9"2"-326"-15,0 2-5 16,2 7-52-16,2 3-20 16,-8 5-45-16,7 3-18 15,-8-1-19-15,0-2-30 0,1-6-122 16,-7-2-75-16,1-8 115 15</inkml:trace>
  <inkml:trace contextRef="#ctx0" brushRef="#br0" timeOffset="14628.77">25011 555 1027 0,'12'-12'483'15,"8"13"-151"-15,6 7-227 16,0 3 20-16,-6 10 4 16,-5 5 1-16,-7 7-19 15,-5 2-27-15,-8 1-43 16,-7 0-11-16,-6-1-39 16,-5-2-64-16,0-9 15 15,6-2 18-15</inkml:trace>
  <inkml:trace contextRef="#ctx0" brushRef="#br0" timeOffset="15379.53">24824 2603 1205 0,'6'-3'506'15,"-8"3"-290"-15,-4 4-76 16,-8 6-42-16,-3 4-24 15,-2 5-18-15,6 8 1 0,4 1-8 16,5 2-6 0,7-3-13-16,4-2-10 0,8 2-14 15,6-2-2-15,3-2-88 16,4-4-62-16,-4-8-145 16,0-3 160-16</inkml:trace>
  <inkml:trace contextRef="#ctx0" brushRef="#br0" timeOffset="15562.36">25043 2655 1408 0,'-12'13'549'0,"2"4"-376"16,0 5-83-16,-3 9-16 15,-5 4-19-15,1 3-17 16,4-1-8-16,1-12-30 0,7-5-39 15,6-12-99-15,-2-6-55 16,5-8-119-16,-1-7-37 16,-4-12 227-16</inkml:trace>
  <inkml:trace contextRef="#ctx0" brushRef="#br0" timeOffset="15712.56">24917 2665 813 0,'3'-4'464'0,"0"-1"-87"0,2 7-114 16,-5 3-41-16,12 8-81 15,4 3-37-15,2 8-56 16,2-1-11-16,-8-1-16 16,-3 3-1-16,5-3-106 15,-5 0-95-15,1 2 114 16</inkml:trace>
  <inkml:trace contextRef="#ctx0" brushRef="#br0" timeOffset="15936.86">25135 2631 1327 0,'16'15'520'0,"7"1"-347"0,-2 4-50 16,-7 8 15-16,-5 5-4 15,-11 4-6-15,-7 1-23 16,-6 1-52-16,-2-4-17 15,-5-6-26-15,3-5-41 16,1-13-173-16,3-2 155 16,9-9-21-16</inkml:trace>
  <inkml:trace contextRef="#ctx0" brushRef="#br0" timeOffset="16534.56">25315 1609 1257 0,'-1'-1'450'0,"0"0"-372"16,0 0-9-16,0 0 22 15,1 0 3-15,2 0-2 16,23-8-16-16,40-3-38 16,-27 10-11-16,3 0-12 15,5-2-7-15,-6 1-57 16,-4 1-67-16,-15 2-181 15,-6 3 181-15</inkml:trace>
  <inkml:trace contextRef="#ctx0" brushRef="#br0" timeOffset="17118.89">25306 2122 1042 0,'-2'0'448'15,"2"0"-204"-15,0-1-79 16,0 0-28-16,19-4-12 16,35-8-43-16,-19 7-23 15,-1 0-36-15,4 2-11 16,4 3-22-16,-7 1-76 0,-2 6-42 16,-4 1 71-16</inkml:trace>
  <inkml:trace contextRef="#ctx0" brushRef="#br0" timeOffset="17838.43">25797 1355 1086 0,'0'-1'473'16,"0"0"-241"-16,0 0-84 15,0 0-55-15,0 0-28 16,1 1-30-16,22-1-10 0,40 1-16 15,-29-1-3-15,6-5-3 16,1 6-2-16,-11 0-11 16,1 3-33-16,-12 4-129 15,-6-7-80-15,-5-1 145 16</inkml:trace>
  <inkml:trace contextRef="#ctx0" brushRef="#br0" timeOffset="18111.16">26021 1146 1065 0,'-4'-1'423'0,"11"0"-261"16,0 1-77-16,6 3-17 16,3 4-11-16,6 5-13 0,1 2-9 15,4 5-13 1,-1 1-5-16,-5-1-6 0,-1 3-2 15,-8-2 0-15,-8 1 5 16,-7 4 4-16,-9 0 1 16,-7 7-2-16,-1-5-3 15,0 1-6-15,2-5-3 16,4-8-43-16,4 4-64 16,5-12 66-16</inkml:trace>
  <inkml:trace contextRef="#ctx0" brushRef="#br0" timeOffset="18526.71">26331 1227 708 0,'9'-9'370'0,"-4"1"-81"0,3 1-66 16,-3 7-30-16,4 4-23 16,1 12-38-16,-1 6-28 15,3 13-44-15,-8 4-8 0,-1 5-11 16,2 0-6-16,-1-6-18 16,2-2-6-16,-4-12-21 15,1-4-40-15,-1-14-124 16,-2-5-80-16,5-9 145 15</inkml:trace>
  <inkml:trace contextRef="#ctx0" brushRef="#br0" timeOffset="18846.65">26300 1201 995 0,'2'-1'453'0,"1"-6"-215"16,7 2-104-16,8 2-101 15,8-2-20-15,10 2-12 16,6 0-1-16,6-1 0 16,4 0 1-16,-3 2 1 0,-5 2 0 15,-5 5 2-15,-6 3 6 16,-9 5 16-16,-9 4 12 16,-10 10 16-16,-3 4 9 15,-7 5 6-15,0 2-3 16,-1-2-8-16,2-1-14 15,2-1-20-15,2-3-8 16,3-6-10-16,1-3-4 16,0-6-105-16,-1-1-76 0,-3-4 107 15</inkml:trace>
  <inkml:trace contextRef="#ctx0" brushRef="#br0" timeOffset="19000.72">26478 1544 1259 0,'-23'-2'545'0,"14"1"-298"16,8-1-81-16,9-2-47 15,1 0-30-15,14-3-23 16,2-2-15-16,8 1-32 16,2 0-37-16,-2 6-180 15,2 2 143-15</inkml:trace>
  <inkml:trace contextRef="#ctx0" brushRef="#br0" timeOffset="19343.79">26902 1381 1449 0,'-3'-11'557'0,"5"5"-408"15,2 1-39-15,7 0-35 16,2 1-8-16,8 4-12 15,10 0-16-15,3 2-24 16,8 3-7-16,2-1-3 16,0 0-2-16,-3-4-111 15,-6 4-68-15,-14-5-141 16,-4 1 167-16</inkml:trace>
  <inkml:trace contextRef="#ctx0" brushRef="#br0" timeOffset="19618.59">27028 1141 1245 0,'-3'5'471'0,"8"4"-340"16,8 2-90-16,8 5-32 16,2 0-4-16,8 1-2 15,-1 1-1-15,4 2 21 16,-1 0 8-16,-4 0 7 15,-2 3 1-15,-12-1-18 16,-6 1-4-16,-12 7-4 16,-12-2-1-16,-5 4 0 15,-4 1-2-15,4-6-2 16,1-3-1-16,8-6-35 16,1-4-67-16,7-4 63 15</inkml:trace>
  <inkml:trace contextRef="#ctx0" brushRef="#br0" timeOffset="19882.12">27471 1167 1185 0,'-11'5'471'15,"12"4"-311"-15,2 8-56 16,3 8-17-16,-5 9 2 0,0 8 5 16,3 4-12-16,1 5-26 15,3-4-16-15,2-2-18 16,1-6-6-16,0-15-28 16,-2-4-40-16,-2-17-138 15,1-7 125-15</inkml:trace>
  <inkml:trace contextRef="#ctx0" brushRef="#br0" timeOffset="20208.93">27423 1187 1181 0,'13'-2'439'0,"10"-3"-339"16,0 1-65-16,8 1-26 15,0 3-8-15,-1 0 0 0,4 1 0 16,0 0 2-16,0 0-1 16,-1-2 2-16,0 1-2 15,-7 3-1-15,-3 3 5 16,-7 10 22-16,-8 5 15 16,0 14 20-16,-4 4 3 15,-3 5-5-15,-1 2-7 16,6-8-12-16,-8-3-5 15,3-3-15-15,-1-3-5 0,-4-3-6 16,3-2-29-16,-4-5-140 16,5-4-239-16,-14-3 251 15</inkml:trace>
  <inkml:trace contextRef="#ctx0" brushRef="#br0" timeOffset="20388.64">27562 1604 1064 0,'-11'2'542'0,"16"-2"-102"15,6-1-284-15,7-2-99 16,2-2-21-16,6 3-26 16,2-1-3-16,4 1-8 15,0 2-47-15,-1 1-152 16,-4 1 137-16</inkml:trace>
  <inkml:trace contextRef="#ctx0" brushRef="#br0" timeOffset="21264.65">25947 2305 783 0,'-12'0'378'0,"9"-7"-123"15,-3 4-11-15,4-4-45 16,7 3-19-16,0 2-39 0,6-2-24 16,7 2-44-16,2 0-16 15,12 2-33-15,2 1-10 16,-2-1-8-16,-2 6-2 16,-5-5-31-16,-4 0-41 15,-6-1-136-15,-7 0-74 16,-10 5 162-16</inkml:trace>
  <inkml:trace contextRef="#ctx0" brushRef="#br0" timeOffset="21533.5">26049 2103 960 0,'10'0'405'16,"7"4"-243"-16,3 4-75 15,0 4-7-15,2 3-10 16,0 1 2-16,2 0 4 16,0 4-7-16,-8 0-18 15,-3 3-3-15,-10 1-12 16,-6 1-4-16,-8-1-5 16,-6 0-2-16,-3 1-10 15,-2-2-5-15,5-4-50 0,1-4-43 16,7-10-110-16,0-4-73 15,8 1 164-15</inkml:trace>
  <inkml:trace contextRef="#ctx0" brushRef="#br0" timeOffset="22023.7">26385 2156 866 0,'7'-10'331'16,"-2"0"-228"-16,1 1 3 15,-1 9 41-15,-2 4 12 16,4 14 12-16,-3 9-14 16,2 13-39-16,-6 3-14 15,3 5-29-15,-4-4-14 16,0-6-30-16,1-5-10 0,-1-11-13 16,5-6-15-16,1-8-98 15,1-5-74-15,1-7-178 16,-1-5 206-16</inkml:trace>
  <inkml:trace contextRef="#ctx0" brushRef="#br0" timeOffset="22334.88">26379 2164 1287 0,'4'-3'507'15,"4"0"-335"-15,4-2-127 16,5-2-11-16,8-2-26 15,2 0-5-15,9 3-2 16,2 2-1-16,0 4 1 0,1 1 0 16,-4 5 0-1,-3 1-1-15,-6 5 3 0,-1 4 2 16,-9 6 8-16,0 2 3 16,-5 1 20-16,-5 2 11 15,-6-1 16-15,0 2 5 16,-4 5-14-16,0 0-10 15,4 0-22-15,-3-2-7 16,3-9-12-16,5-8-27 16,-5-7-117-16,-4-2-92 0,-1-4 134 15</inkml:trace>
  <inkml:trace contextRef="#ctx0" brushRef="#br0" timeOffset="22519.54">26460 2459 1108 0,'-20'-6'490'0,"19"4"-229"16,10 1-40-16,4 1-43 15,6 1-6-15,11 1-37 16,1-2-29-16,9 0-56 16,-4 0-21-16,0 0-21 15,1 3-42-15,-6 1-136 16,-2 2-81-16,-13 5 136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0:01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2 126 11082,'0'10'4401,"-1"-4"-2704,11-6-465,9-4 104,15-11-15,15-2-241,4-10-472,5 0-192,-2 2-352,-2 7-432,-5 11-1368,-12 5-3322,-28 26 3298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0.0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7058,'0'0'89,"0"0"1,0 0 0,0 0 0,0 0 0,0 0 0,0 0-1,0 0 1,0 0 0,0 0 0,0 0 0,1 0 0,-1-1 0,0 1-1,0 0 1,0 0 0,0 0 0,0 0 0,0 0 0,0 0 0,0 0-1,0 0 1,0 0 0,0 0 0,0 0 0,0 0 0,0 0 0,1 0-1,-1 0 1,0 0 0,0 0 0,0 0 0,0 0 0,0 0 0,0 0-1,0 0 1,0 0 0,0 0 0,0 0 0,0 0 0,1 0 0,-1 0-1,0 0 1,0 0 0,0 0 0,0 0 0,0 0 0,0 0 0,0 0-1,0 0 1,0 0 0,0 0 0,0 0 0,0 1 0,0-1 0,0 0-1,0 0 1,1 0 0,-1 0 0,0 0 0,0 0 0,0 0-1,0 0 1,0 0 0,0 0 0,0 0 0,0 0 0,0 1-90,6-5 2304,-2 8 2330,3 13-4299,-1 0-1,-1 0 1,-1 1-1,0 0 1,-2-1-1,0 1 1,0 5-335,-1 44 1036,-3 23-1036,0-35 291,1 92 162,2-81-351,-2-50-101,1-13-27,-2-4 7,0-4-32,0-10-38,1 0 1,0 0-1,1 0 0,1 0 1,0 1-1,2-8 89,2-1-51,0 0 0,1 1 0,8-18 51,-10 29 3,1 0 0,1 1 0,-1-1 0,2 1 0,-1 1 0,1-1 0,6-5-3,-9 12 14,-1-1-1,1 0 1,1 1-1,-1 0 1,0 0-1,1 0 1,0 1-1,1-1-13,-3 1 17,0 1 0,1 0 0,-1 0-1,0 1 1,0-1 0,0 1 0,1 0-1,-1 0 1,0 0 0,0 0 0,0 0-1,1 1 1,-1-1 0,0 1-17,2 0 31,-1 1-1,0 0 1,0 0 0,0 1 0,0-1-1,0 1 1,0 0 0,0 0 0,-1 0 0,0 0-1,1 1 1,-1-1 0,0 1 0,-1 0-1,1 0 1,0 1-31,6 11 185,-1 1 0,0 0 0,2 9-185,0 6 91,0 1 0,-3 0 0,-1 1 0,1 16-91,-7-50-54,0 0 0,0 0-1,0 0 1,-1 0 0,1 0 0,0 0 0,0 0 0,0 0 0,0 0 0,0 0 0,0 0-1,0 0 1,0 0 0,0 0 0,-1 0 0,1 0 0,0 0 0,0 0 0,0 0 0,0 0-1,0 0 1,0 0 0,0 0 0,0 0 0,0 0 0,-1 0 0,1 0 0,0 0 0,0 0-1,0 1 1,0-1 0,0 0 0,0 0 0,0 0 0,0 0 0,0 0 0,0 0 0,0 0-1,0 0 1,0 0 0,0 0 0,0 0 0,0 1 0,-1-1 0,1 0 0,0 0 0,0 0-1,0 0 1,0 0 0,0 0 0,0 0 0,0 0 0,0 0 0,0 1 0,0-1 0,1 0-1,-1 0 1,0 0 0,0 0 0,0 0 0,0 0 54,-6-6-1322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0.5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163 135 7274,'0'1'3166,"0"-3"-901,3-8 297,-3 6-2161,1 0 1,-1 0-1,1 1 1,-1-1-1,0 0 1,-1-2-402,0-1 363,-1 0 1,-1 0 0,1 0-1,-1 0 1,-1 0 0,-1-2-364,3 5 123,0 0 0,-1 0 1,0 1-1,0-1 1,0 1-1,0 0 1,0 0-1,-1 0 0,1 0 1,-1 0-1,0 0-123,3 3 28,-1-1-1,0 1 0,1-1 1,-1 1-1,1-1 0,-1 1 1,1 0-1,-1 0 0,0 0 1,1 0-1,-1 0 1,0 0-1,1 0 0,-1 0 1,1 1-1,-1-1 0,0 1 1,1-1-1,-1 1 0,1 0 1,0-1-1,-1 1 0,1 0 1,-1 0-1,1 0 1,0 0-1,0 0 0,-1 1-27,-2 3 34,-1-1 0,2 1-1,-1 0 1,0 0-1,1 0 1,0 0 0,0 2-34,-4 7 48,2-1 0,-1 1 0,2 0 0,0 0 1,1 1-1,0-1 0,1 1 0,1-1 0,0 10-48,1-20 11,0-1-1,0 0 1,1 0-1,0 0 1,-1 0-1,1 0 1,0 0 0,0 0-1,0 0 1,1 0-11,-1-2 0,-1 0 0,1 0 0,-1 0 0,1-1 0,0 1 1,-1 0-1,1 0 0,0-1 0,0 1 0,0-1 0,-1 1 1,1-1-1,0 1 0,0-1 0,0 1 0,0-1 0,0 0 0,0 1 1,0-1-1,0 0 0,0 0 0,0 0 0,0 0 0,0 0 1,0 0-1,0 0 0,0 0 0,0 0 0,0-1 0,0 1 1,0 0-1,0 0 0,0-1 0,2 0-6,-1 0 0,1 0 1,-1-1-1,1 1 0,-1-1 1,1 0-1,-1 1 0,0-1 1,0 0-1,1-2 6,18-24-42,-12 15 22,50-71 26,-44 68 29,-15 16-30,1-1-1,-1 1 1,0 0-1,1-1 1,-1 1-1,1 0 1,-1 0-1,1-1 1,-1 1-1,0 0 1,1 0-1,-1 0 1,1-1 0,-1 1-1,1 0 1,0 0-1,-1 0 1,1 0-1,-1 0 1,1 0-1,-1 0 1,1 0-1,-1 0 1,1 0-1,-1 1 1,1-1-1,-1 0 1,1 0 0,-1 0-1,1 1 1,-1-1-1,1 0 1,-1 0-1,0 1 1,1-1-1,-1 0 1,1 1-1,-1-1 1,0 1-1,1-1 1,-1 1-5,2 2 58,0 0-1,-1 1 1,1-1 0,-1 1-1,1-1 1,-1 1 0,-1 0 0,1-1-1,0 4-57,2 38 527,-3-26-315,1-10-181,-2-2-116,2 0 0,-1 0 0,1-1 0,0 1 0,1-1-1,-1 1 1,3 5 85,-3-11-104,-1-1-1,0 1 1,1 0-1,-1-1 0,0 1 1,1 0-1,-1-1 1,1 1-1,-1-1 0,1 1 1,-1 0-1,1-1 1,-1 1-1,2-1 105,11 2-861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1.1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129 0 13187,'-3'15'5569,"-9"2"-3168,-3 4-1305,-1 5-88,-8-1-536,2-2-152,6-4-544,1-9-496,9-10-1417,6 0-663,7-13 1632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1.5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9754,'-1'18'6945,"3"9"-4412,0-6-1866,7 207 2915,-7-154-3029,-3-45-413,2 0 0,1 0 0,1 0 1,4 11-141,-8-43-6,0 0-1,0 0 0,0 0-1,1 0 1,-1-1 0,0-1 7,-1-20-46,0 8 18,1 0-1,1 1 0,0-1 1,2-4 28,-2 17-1,1 0 1,-1 0-1,1 1 0,0-1 1,1 0-1,-1 0 1,0 0-1,1 1 1,0-1-1,0 1 0,0 0 1,1-1-1,-1 1 1,1 0-1,-1 0 1,1 0-1,0 1 0,0-1 1,0 1-1,1-1 1,-1 2 6,0 0 0,0-1 0,0 1 0,0 0 0,0 1 0,0-1 0,0 1 0,1-1 0,-1 1 0,0 0 0,0 0 0,1 0 0,-1 1 0,0-1-1,0 1 1,1-1 0,-1 1 0,0 0 0,0 1 0,0-1 0,0 1-6,6 2 41,0 1-1,0 0 1,0 1-1,-1 0 1,0 0-1,1 2-40,-7-7 23,-1 0-1,1 1 1,-1-1-1,1 1 1,-1 0-1,1-1 1,-1 1-1,0 0 1,0 0-1,0 0 1,0 0-1,0 0 1,0 0-1,-1 0 1,1 0-1,-1 1 1,1-1-1,-1 0 1,0 0-1,0 0 1,0 0-1,0 1 1,0-1-1,0 0 1,-1 0-1,1 0 1,-1 1-1,0-1 1,1 0-1,-1 0 1,0 0-1,0 0 0,0 0 1,0-1-1,-1 1 1,1 0-1,-1 1-22,-5 3-23,1 1-1,-1-1 1,0 0-1,0-1 0,-1 1 1,0-1-1,0-1 0,0 0 1,0 0-1,-1-1 0,1 1 1,-1-2-1,0 1 0,0-1 1,-8 0 23,15-2-207,-1 1-1,1-1 1,-1 0 0,1 0 0,-1-1-1,1 1 1,-1-1 0,1 1 0,-1-1-1,1 0 1,-1 1 0,1-1 0,-1-1 207,2 1-82,0 0-1,0 1 1,0-1 0,1 0 0,-1 0 0,0 0-1,1 0 1,-1 0 0,1 0 0,-1 0 0,1-1 82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1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1 8010,'-3'11'4233,"-9"-2"-521,-4 13-2359,1 6 47,-8 17-176,0 5-160,9 10-271,9 8-137,16-1-216,5 2-56,3-11-128,2-8-88,4-14-120,2-8 8,2-22-816,4-6-736,2-20 951</inkml:trace>
  <inkml:trace contextRef="#ctx0" brushRef="#br0" timeOffset="1">535 100 9762,'-7'25'4929,"-7"6"-608,-5 14-3169,-2 12 81,-12 11-169,3-3-200,4-3-344,4-6-192,7-18-248,6-6-200,9-20-1080,0-11-793,12-16 1153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2.3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 10730,'-5'32'4601,"25"6"-2232,2 2-553,1 6-352,-1 2-55,-4-1-417,2-4-192,-1-5-448,-4-6-160,-1-7-288,-1-6-496,-5-11-1408,-2-4-681,-4-7 1481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2.6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 10090,'81'-12'3922,"-71"11"-3304,-1 1-1,0 0 1,1 0 0,-1 0-1,1 2 1,1 0-618,-3-1 367,-3 0 7,1 0 0,-1 0 1,0 0-1,0 1 0,0 0 0,0 0 0,5 3-374,-9-4 93,1 0 0,0 0 0,-1 1 0,1-1 0,0 1 0,-1-1 0,0 1 0,1-1 0,-1 1 0,0 0 0,0 0 0,0-1 0,0 1 0,0 0 0,0 0 0,-1 0 0,1 0 0,0 0 0,-1 0 0,0 0 0,1 1-93,-1 1 68,0 1 1,0 0-1,0-1 1,-1 1-1,0 0 0,0-1 1,0 1-1,0-1 1,0 1-1,-1-1 1,-2 4-69,0 0 48,0-1 1,-1 0 0,0 0-1,0 0 1,-1-1 0,-3 3-49,-10 8 218,-1-1 0,-1 0 0,-19 10-218,40-26 5,0 0 0,0 0 0,0 0 0,0 0 0,0 0 0,0 0 1,0 0-1,0 0 0,0 0 0,1 0 0,-1 0 0,0 0 0,0 0 0,0 0 0,0 0 0,0 0 0,0 0 1,0 0-1,0 0 0,0 0 0,0 0 0,0 0 0,0 0 0,0 1 0,0-1 0,0 0 0,0 0 0,0 0 1,0 0-1,0 0 0,0 0 0,0 0 0,0 0 0,0 0 0,0 0 0,0 0 0,0 0 0,0 0 0,0 0 1,0 0-1,0 0 0,0 0 0,0 0 0,0 0 0,0 0 0,0 0 0,0 0 0,-1 0 0,1 0 0,0 0 1,0 0-1,0 1-5,8-2 55,12-3-70,30-11-967,-1-2 0,-1-2 0,11-8 982,-25 10-1639,7 3 543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3.1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12739,'29'14'5438,"-20"-10"-4853,0 0-1,1 1 1,5 5-585,-2 0 352,-2 0 1,1 1-1,-1 0 1,-1 1-1,0 0 1,-1 0-1,0 1 1,-1 0-1,0 1 0,-1 0 1,5 13-353,-3-3 195,-2 0 0,0 1 0,-1 0 0,-1 0-1,-2 0 1,1 24-195,-4-32 18,0 0 0,-1 0 0,-1 0 0,0 0 0,-2-1 0,0 1 0,0-1 0,-2 0 0,0 0-1,0-1 1,-2 0 0,0 0 0,-1 0 0,-6 7-18,13-19-210,-1 1 0,1-1 0,-1 0 0,0 0 0,0 0-1,-1 0 1,1-1 0,0 1 0,-1-1 0,0 0 0,-2 2 210,6-4-90,-1 0 1,1 0-1,-1 0 1,1 0-1,-1 0 1,1 0-1,-1 0 1,1 0-1,-1 0 1,1 0-1,0 0 1,-1 0-1,1 0 1,-1 0-1,1 0 1,-1-1-1,1 1 1,-1 0-1,1 0 1,0 0-1,-1-1 1,1 1-1,-1 0 1,1-1-1,-1 1 90,-4-12-1371</inkml:trace>
  <inkml:trace contextRef="#ctx0" brushRef="#br0" timeOffset="1">498 341 12275,'0'1'5185,"-6"2"-2881,10-1-1040,-4-2-39,0 0-281,3 0-152,21 3-344,44 1-192,-34-5-352,5-2-432,-1 3-1488,-7 1-3233,-9 12 3424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3.4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65 12819,'0'8'4833,"3"-5"-3497,7 0-40,12-3-39,7-6-225,9-5-456,3-4-240,-1-2-576,-4 5-576,-10 3 1032,-1 0-440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5:06:01.9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5:06:09.298"/>
    </inkml:context>
  </inkml:definitions>
  <inkml:trace contextRef="#ctx0" brushRef="#br0">19112 8753 1654 0,'-36'27'633'0,"9"-19"-509"15,10-3-14-15,17-7-80 16,8-4-30-16,23-7-9 16,12-6 4-16,25-6 3 15,7-1 2-15,3 8 1 16,1 2 1-16,-15 16-1 16,-11 6 0-16,-17 18 2 0,-14 4 2 15,-22 14 2-15,-11 5 2 16,-21 8 12-16,-7 7 7 15,-4-1 25-15,-2 0 9 16,4-9 8-16,0-5-8 16,3-9-16-16,8-6 9 15,14-13-2-15,7-7 0 0,16-11-10 16,12-2-18 0,19-3-18-16,14 0-2 0,10 2-1 15,4 1 0-15,8 1-1 16,-8-2 0-16,0 3 0 15,-9-1 0-15,-18 3 1 16,-9-1-1-16,-16 0 1 16,-7-2-5-16,-14 0-101 15,-6-6-61-15,-8-5-176 16,-6-7-82-16,4-14 268 16</inkml:trace>
  <inkml:trace contextRef="#ctx0" brushRef="#br0" timeOffset="1241">20055 8225 885 0,'-1'-3'395'0,"-4"-7"-171"16,1 4-51-16,-5 2-47 16,-36-26-21-16,32 32-37 15,-7 4-5-15,3 7-13 16,-3 7-11-16,1 8-19 0,3 5-6 16,5 5-7-1,11 4-2-15,2-1-2 0,3-2-1 16,10-8-1-16,-2-6 0 15,15-7 1-15,5-4 1 16,4-13 0-16,3-5 2 16,-11-14 0-16,0-5 0 15,-12-12 9-15,-5 0 6 16,-13-4 11-16,-10 1 6 16,-11 3 3-16,-7 0-3 0,-3 5-1 15,5 5-4-15,2 12-9 16,5 6-4-16,5 11-12 15,-6 2-3-15,9 9-6 16,-3 0-4-16,7-1-49 16,3 0-49-16,6-6-107 15,11 1-70-15,10-4 172 16</inkml:trace>
  <inkml:trace contextRef="#ctx0" brushRef="#br0" timeOffset="1540.27">20522 7897 747 0,'-20'-5'279'16,"6"9"-202"-16,-1 8-16 15,-1 4 48-15,-2 0 34 16,0 6 42-16,7 3-10 16,-1 14-51-16,5 2-34 0,2 14-50 15,2 2-15-15,6 4-14 16,7 4-4-16,11-11-3 16,-3-4-1-16,5-6 0 15,-1-8-1-15,2-5-1 16,4-1-6-16,0-16-115 15,2-6-88-15,-3-12 125 16</inkml:trace>
  <inkml:trace contextRef="#ctx0" brushRef="#br0" timeOffset="1772.32">20731 8020 1537 0,'0'-15'533'0,"-7"20"-486"0,3 11-30 16,1 13-20-16,0 4 2 16,-2 14 3-16,4 1 1 15,3 6 7-15,4 1 1 16,6-6 1-16,1-5 0 16,1-6-5-16,5-1-3 15,-1-9-19-15,1-3-80 16,-2-13-447-16,0-6 378 0</inkml:trace>
  <inkml:trace contextRef="#ctx0" brushRef="#br0" timeOffset="2086.35">20940 8232 1625 0,'-2'21'561'0,"-4"4"-510"16,6 7-38-16,4 5-10 15,5-6 0-15,1-6 1 16,7-2-1-16,0-6 0 16,0-2-1-16,6-6 0 15,-7-8 0-15,3-9-1 16,-1-6 1-16,-5-11-1 16,-3 1 2-16,-10-6 1 0,-6 1 0 15,-12-3 0 1,0 2 0-16,-5 2-1 0,3 5-2 15,-1 10-1-15,-1 4-5 16,3 10-20-16,2 4-16 16,10 8-51-16,-1 0-51 15,10 3 91-15</inkml:trace>
  <inkml:trace contextRef="#ctx0" brushRef="#br0" timeOffset="2533.92">21240 8436 1501 0,'14'-3'512'0,"14"-7"-482"16,4-3-20-16,1-7-6 16,-4-3 0-16,-12-2 0 15,-5 3 0-15,-13-2 2 16,0 3-1-16,-14-1-6 15,-4 0-2-15,-5 6-3 16,-4 3 1-16,-1 7 6 16,2 6 3-16,4 5 4 15,0 1 0-15,11 11-1 0,4 2-2 16,8 10-3-16,8 6-1 16,12 4 1-16,6 3 1 15,12 3 0-15,1-1 2 16,-1-2 17-16,-10-2 13 15,-17-5 22-15,0-5 9 16,-10 2 1-16,-1 0-6 16,-6-6-6-16,-5-2-6 15,-10-8-12-15,-4-5-6 0,-3-3-14 16,-4-3-19 0,1-10-112-16,6-2-73 0,7-11-169 15,7-4 199-15</inkml:trace>
  <inkml:trace contextRef="#ctx0" brushRef="#br0" timeOffset="3099.36">21638 8259 1344 0,'1'19'473'0,"5"7"-411"16,3-4-41-16,0 2 3 16,-2 2 14-16,-2-13 23 15,-1 5 11-15,-4-4 10 0,-2-4-11 16,-2 1-18-16,-2-6-11 16,2-4-26-16,-2-3-7 15,2-5-9-15,-2-5-3 16,4-5-2-16,2 2-1 0,1-7 3 15,4 2 1 1,4-4 2-16,0-1 0 16,10 4 0-16,3 6 1 0,4 7-1 15,4 9 0-15,-3 10 0 16,-2 4 0-16,-7 10 4 16,-5-2 0-16,-5 3 6 15,-8-3 2-15,3-6 0 16,-5-3 0-16,2-9-5 15,4-4-1-15,-4-4-2 16,0 1-1-16,0 0-2 16,6-23 0-16,9-33 0 15,-7 28 1-15,4 6 4 16,1 7 4-16,-3 8 6 16,6 8 0-16,-4 9-1 15,-2 3-1-15,10 11 0 0,-8-2 0 16,1 0-2-16,-1 2-3 15,-8-8-4-15,-3 0-1 16,0-6-65-16,0-4-67 16,-2-2-98-16,1 1 122 15</inkml:trace>
  <inkml:trace contextRef="#ctx0" brushRef="#br0" timeOffset="3337.05">22160 7945 1714 0,'23'-22'621'0,"9"27"-511"15,8 15-63-15,3 17-40 16,-3 4-3-16,-11 6-1 16,-17 0-1-16,-18 6 3 15,-6 3 9-15,-16 1 11 16,2-1 3-16,-7-8-2 15,-1-4-10-15,4-9-103 16,2-4-63-16,5-13-138 16,2-4 43-16,8-5 143 15</inkml:trace>
  <inkml:trace contextRef="#ctx1" brushRef="#br0">33382 12530 0,'0'0'0,"0"0"16</inkml:trace>
  <inkml:trace contextRef="#ctx0" brushRef="#br0" timeOffset="8682.61">22902 8704 1350 0,'0'0'479'0,"0"0"-398"0,0 0-38 16,2 4 39-16,6 9 9 16,4 15 9-16,1 30-5 15,-13-13-24-15,2 4-5 16,-2 2-11-16,0-3-12 15,0-11-22-15,0-6-8 16,0-11-4-16,2-6-4 16,-1-10 0-16,-1-4-2 15,-1-13-3-15,2-6 0 16,3-17-3-16,4-5 2 0,6-4 0 16,1 0 1-16,-2 11 2 15,4 8 0-15,-1 10 1 16,0 7-1-16,-1 9 1 15,-4 2 0-15,-3 15 0 16,-2 6 2-16,1 9 3 16,-3 1 3-16,0-3 5 15,-1 1 3-15,0-8-1 16,-2-5 0-16,-1-7-7 16,2-7-3-16,-2-4-4 15,1-1-3-15,-1 0-2 16,0 0-1-16,11-29 0 15,14-33 1-15,-9 28 1 16,-1 4 1-16,4 7 2 16,0 11-1-16,-2 9 0 15,-2 4 1-15,-1 17-1 0,-4 5 1 16,-1 6 7-16,1 7 3 16,0-3 4-16,-3-6 0 15,2-6-5-15,-1-7-4 16,-2-7-7-16,1-2-28 15,-1-4-151-15,-2-1-87 16,0-5-237-16,-3 1 288 0</inkml:trace>
  <inkml:trace contextRef="#ctx0" brushRef="#br0" timeOffset="8971.96">23358 9031 517 0,'5'2'371'0,"-3"-1"61"16,7 0-99-16,-3 7-102 15,7-3-27-15,26 20-61 16,-29-31-29-16,5-11-47 15,2-5-23-15,2-7-28 16,-2-2-4-16,-9-5-4 16,-7 5 0-16,-6 6-1 15,0 0 1-15,-7 13-1 16,-2 4 6-16,0 11 11 16,-2 2 2-16,4 10 11 15,1 2-1-15,4 11-4 16,5 5-2-16,1 4-5 15,1 2-3-15,2-6-6 16,6-4-3-16,1-10-6 0,9-5-4 16,6-11 3-16,4-3-60 15,11-11-189-15,-5-4 292 16,0-8-114-16</inkml:trace>
  <inkml:trace contextRef="#ctx0" brushRef="#br0" timeOffset="9441.29">23726 8920 1290 0,'6'2'540'0,"-5"11"-278"16,1 1-110-16,1 6-16 15,-2 0-19-15,0 1-34 16,0-4-20-16,0-6-34 16,-1-3-9-16,1-5-12 15,0-3-3-15,1-6-6 16,-2 5-2-16,0-3 0 15,6-20-1-15,12-33 3 16,-4 30 0-16,1 1 1 16,4 3 2-16,-1 7 1 15,-4 3 1-15,-3 12 1 16,1 3 5-16,-2 10 16 0,1 5 6 16,-3 2 21-16,-8 1 1 15,3 0-10 1,0-2-4-16,-1-4-20 0,2-2-8 15,1-7-7-15,-5-4-4 16,5-7-3-16,4-5-1 16,-4-9 0-16,5-4 1 15,3 2 2-15,-4-1 1 16,3 11 2-16,-1 4 0 16,1 11-1-16,-1 4 1 0,-2 5 0 15,-2 8 0-15,-1 5 1 16,-1 1 0-16,2 0-3 15,-1-8-1-15,5-10-51 16,-1-6-80-16,3-12-192 16,4-6 199-16</inkml:trace>
  <inkml:trace contextRef="#ctx0" brushRef="#br0" timeOffset="9947.92">24217 8575 1195 0,'8'16'546'16,"-3"9"-198"-16,-2 16-225 15,-1 10 18-15,-3 7-11 16,-2 2-5-16,3-3-33 0,3-5-22 16,2-10-37-16,0-9-10 15,-2-15-12-15,0-7-4 16,-3-9-7-16,0-5-1 15,-1-7-3-15,-1-7 0 16,2-10-1-16,4-4 1 16,4-5 1-16,3 5 3 0,6 6 1 15,1 6 1-15,0 12 1 16,5 3 0-16,-4 8 2 16,1-2 1-16,-6 11 1 15,-3 1 4-15,-9 6 7 16,-1 3 2-16,-1 2 1 15,-5 2-2-15,-1-1-7 16,0 0-2-16,-10-11-5 16,2-3-2-16,-1-8-4 15,-4-4-8-15,12-6-20 16,-3-4-7-16,9-2 0 16,4 0 5-16,7 3 18 15,4 2 8-15,9 1 1 16,0 1 2-16,3-3 2 15,5-3 1-15,-5-6 1 16,6-3 2-16,-3-4 1 0,-3 0 1 16</inkml:trace>
  <inkml:trace contextRef="#ctx0" brushRef="#br0" timeOffset="11259.21">24534 9021 759 0,'-16'-3'289'0,"12"1"-169"15,2 0-10-15,2 1 25 16,0 0 28-16,0 1 7 16,0 0-10-16,0 0-25 15,9 0-17-15,14 0-39 16,30-5-16-16,-24-11-30 15,0-2-10-15,-3-10-10 16,-4 0-3-16,-7-1-5 0,-6 1 0 16,-7 3-1-1,-4 1 0-15,-7 9 3 0,-3 1 1 16,-3 11 1-16,-1 3 3 16,-3 1 9-16,0 9 5 15,0 1 11-15,3 2 0 16,8 7 0-16,3 1-2 15,8 6-1-15,1-1 0 16,6 5-3-16,3-4-1 0,0-1-9 16,5 0-4-16,0-10-9 15,0-2-4-15,3-7-3 16,-4-2-1-16,1-3-80 16,-3-2-74-16,-1-3 294 15,-3-2-163-15</inkml:trace>
  <inkml:trace contextRef="#ctx0" brushRef="#br0" timeOffset="11596.93">24905 8827 1024 0,'13'7'475'0,"-6"2"-141"16,-2 7-176-16,5 3-56 0,-7 3 20 15,-1 6-17-15,-2-1-16 16,0 3-45-16,1-4-16 16,-4-5-14-16,6-4-3 15,-4-11-3-15,-2-4-5 16,0-6-4-16,2 2-3 16,0 0-2-16,-3-25 2 15,8-33 3-15,1 24 1 16,4 4 0-16,0 0 0 0,0 8 0 15,8 4 1-15,0 7 0 16,2 7-1-16,2 1-4 16,-3 4-31-16,-3 1-144 15,-1 0 324-15,6 1-158 16</inkml:trace>
  <inkml:trace contextRef="#ctx0" brushRef="#br0" timeOffset="11971.35">25301 8750 1377 0,'-2'-4'500'0,"-8"4"-382"16,-4-1-5-16,-4 5 12 15,1 8 3-15,0 6-18 0,3 4-17 16,5 5-25-16,4 0-12 15,6-1-22-15,5-1-12 16,4-2-12-16,5-2 0 16,6 1 4-16,0-5 3 15,4-2 11-15,0 1 3 16,-6-5 6-16,-4 0 0 0,-7-3-2 16,-4-1-4-16,-4-2 4 15,-1-1-2-15,-15-3-8 16,0-1-3-16,-15-3-35 15,-3-1-53-15,2 1-168 16,1-4 13-16,8 2 106 16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4.4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50 7530,'8'-37'3606,"-7"37"-3511,-1-1 0,0 1 0,0 0 0,0-1 0,0 1 0,0 0 1,0-1-1,0 1 0,0 0 0,1-1 0,-1 1 0,0 0 0,0-1 0,-1 1 1,1 0-1,0-1 0,0 1 0,0 0 0,0-1 0,0 1 0,0 0 0,0-1 0,0 1 1,-1 0-1,1 0 0,0-1 0,0 1 0,0 0 0,-1-1-95,-2 3 1913,-1 14 2170,5 14-3173,0-7-420,0-2-279,1 55 1953,12 70-2164,-13-140 32,1 0-1,-1 0 1,1 0 0,0-1-1,1 1 1,-1-1-1,1 1 1,0-1 0,1 0-32,-4-3-2,1-1 1,0 1 0,1-1 0,-1 0 0,0 1-1,0-1 1,1 0 0,-1 0 0,0 0-1,1 0 1,-1 0 0,1 0 0,0-1-1,-1 1 1,1 0 0,-1-1 0,1 1 0,0-1-1,0 0 1,-1 1 0,1-1 0,0 0-1,-1 0 1,1 0 0,0 0 0,0 0 0,-1-1-1,1 1 1,0-1 0,-1 1 0,1-1-1,0 1 2,1-2-57,1 0 1,-1-1-1,1 1 0,-1-1 0,0 1 0,0-1 0,0 0 0,-1 0 0,1 0 0,-1-1 0,1 1 0,-1 0 0,1-4 57,2 0-148,11-18-352,-1-1-1,-2 0 0,0-2 1,-2 1-1,-1-1 0,-1-1 1,3-18 500,-7 22-45,-2 14 69,-1-1 0,0 0 0,-1 1-1,0-1 1,-1-1-24,-2 5 226,-2 12 109,-4 17 266,2-1-232,1 0 0,1 1 1,1 0-1,1 0 0,0 19-369,3 27 954,3 12-954,13 86 1686,31 134-1686,-45-285 80,0-1 19,-1-1 0,0 1 1,0-1-1,-1 1 0,-1 0 1,0-1-1,-1 5-99,0-15 15,1-1-1,-1 1 1,1 0 0,-1-1 0,0 1 0,1-1-1,-1 1 1,0-1 0,0 1 0,0-1 0,0 0-1,0 0 1,-1 1 0,1-1 0,0 0 0,-1 0-1,1 0 1,0 0 0,-1 0 0,1-1 0,-1 1-1,0 0 1,1-1 0,-1 1 0,1-1-1,-1 1 1,0-1 0,1 0 0,-1 0 0,0 0-1,0 0-14,-5 0 40,-1 0 0,1 0-1,-1-1 1,1 0-1,-1 0 1,-3-2-40,-3-2-50,0 0 0,0 0-1,0-2 1,1 0 0,-1 0 0,2-1-1,-1-1 1,1 0 0,1-1 0,0 0-1,0-1 1,-7-9 50,14 16-304,1-1 0,-1 1 0,1-1 0,1 0 0,-1 0 0,-1-4 304,3 6-276,0 1 0,0-1 0,0 0 0,1 1 0,0-1 0,-1 0 0,1 0 0,0 0 0,0 1 0,0-1 0,1 0 0,-1 0 0,1 1 0,0-3 276,1 1-542,-1 0-1,1 0 1,0 1-1,0-1 0,1 1 1,-1 0-1,3-3 543,28-29-2195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4.8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10554,'31'-2'7876,"-25"1"-7415,1 0 0,-1 1 0,1 0 0,-1 0 0,0 0 0,1 1 0,1 0-461,1 2 350,0-1 1,-1 1 0,0 0 0,1 1 0,-1-1-1,0 2 1,0 0-351,-6-4 35,1 1 1,-1 0-1,1 0 0,-1 0 0,0 0 1,0 0-1,0 0 0,0 1 1,0-1-1,0 1 0,-1-1 0,1 1 1,-1 0-1,1 0 0,-1 0 0,0 0 1,0 0-1,-1 0 0,1 0 0,-1 0 1,1 0-1,-1 0-35,0 2 12,-1 0 0,0 0-1,1 0 1,-2 0 0,1 0 0,0-1 0,-1 1 0,0-1-1,0 1 1,-1 0-12,-6 10 42,0-1 0,-4 4-42,3-4 26,2-2 2,-15 20 33,21-30-39,0 1 0,0-1 0,-1 1 0,1-1 0,-1 0 0,0 0 0,1 0 0,-1 0 0,0 0-22,39-16 546,1 1-546,7-2-1585,3-4 1585,-18 7 869,9-2-609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48.5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32 5817,'3'-16'9722,"-3"16"-9617,1-1 1,-1 0-1,1 1 0,-1-1 0,1 1 0,-1-1 0,1 1 0,-1-1 0,1 1 0,0 0 0,-1-1 0,1 1 1,-1 0-1,1-1 0,0 1 0,-1 0 0,1 0-105,1-1 243,1-1-101,1 1 0,-1 0 0,1 0 0,0 0 0,-1 0-1,1 1 1,-1-1 0,1 1 0,0 0 0,0 0 0,2 1-142,1 0 96,1 0 0,-1 1 1,0 0-1,2 1-96,-4-1 62,-1 0 0,0 0 0,0 0 0,0 1 1,0-1-1,0 1 0,-1 0 0,1 1 0,-1-1 0,0 0 1,0 1-1,0 0 0,1 2-62,1 0 84,8 12 109,0 1 1,-1 0-1,-2 0 1,1 1-1,-2 1 1,5 16-194,-5-8 159,-2 1 0,0-1 0,-2 2 0,0 18-159,-2 5 178,-3 0 0,-2 13-178,-14 106 318,-10 15 48,14-125 50,-18 57-416,2-31 169,26-85-160,0 1-1,0-1 0,0 0 1,0 0-1,-1 0 1,1 0-1,-1 0 1,-3 2-9,4-4-21,0 0 0,0 0 0,0 0 0,0 0 0,-1-1 0,1 1 0,-1-1 0,1 1 0,-1-1 0,1 0 0,-1 0 1,0 0-1,0-1 0,1 1 21,1-1-31,1 0 0,0 0 0,0 0 0,0 0 0,0 0 0,0 0 0,0 0 0,0 0 0,-1 1 0,1-1 0,0 0 0,0 0 0,0 0 0,0 0 0,0 0 0,-1 0 0,1 0 0,0 0 0,0 0 0,0 0 1,0 0-1,0 0 0,0 0 0,-1-1 0,1 1 0,0 0 0,0 0 0,0 0 0,0 0 0,0 0 0,0 0 0,-1 0 0,1 0 0,0 0 0,0 0 0,0 0 0,0-1 0,0 1 0,0 0 0,0 0 0,0 0 0,0 0 0,0 0 0,0 0 0,-1-1 0,1 1 0,0 0 1,0 0-1,0 0 0,0 0 0,0 0 0,0 0 0,0-1 0,0 1 0,0 0 0,0 0 0,0 0 0,0 0 0,1 0 31,4-9-1484,-3 6 1153,5-15 135,-2-3 10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50.2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93 81 9314,'-36'-19'4792,"12"7"-3599,20 10-579,-1 0 1,1 1-1,-1-1 0,-2 1-614,0 0 1858,6 1-350,3 0 544,1 0-2025,16 3 64,1-1 0,0-1 0,1 0 1,-1-2-1,0 0 0,4-2-91,103-17 120,-7 0-95,-116 20-45,2-1-142,0 0 1,-1 1-1,1-1 1,0 1-1,-1 1 1,1-1 161,-5 0-78,-1 0 0,1 1 0,0-1 0,-1 0 0,1 0 1,0 0-1,-1 0 0,1 1 0,-1-1 0,1 0 1,-1 0-1,1 1 0,-1-1 0,1 1 0,-1-1 0,1 0 1,-1 1 77,0-1-44,1 1 0,-1-1 1,0 1-1,0-1 1,-1 1-1,1-1 1,0 1-1,0-1 1,0 1-1,0-1 0,0 1 1,0-1-1,-1 1 1,1-1-1,0 1 1,0-1-1,-1 1 0,1-1 44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50.5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11 7490,'-4'15'3808,"20"-14"-695,6 5-1064,10-5-521,5 2 48,3-1-248,9-4-183,6-4-425,-1-1-216,-9-2-304,-17 3-64,-13 4-152,-11 0-336,-5 1-1176,1-1-753,-2 1 1289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51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61 6465,'8'-52'4588,"-7"43"-627,3 21 453,1 13-3944,0 0 0,-2 1-1,-1-1 1,-1 0 0,-1 9-470,-4 40 599,1-41-463,1 0-1,2 1 1,2-1-1,1 7-135,-2-36-57,5 27 197,-5-30-234,-1 1 0,1 0 0,-1 0-1,1-1 1,0 1 0,-1-1 0,1 1-1,0-1 1,0 1 0,0-1 0,0 1-1,1-1 1,-1 0 0,1 1 94,-2-2-81,0 0-1,0 0 1,1 0-1,-1 0 1,0 0-1,0 0 1,0 0-1,0 0 1,0 0 0,0 0-1,0 0 1,1 0-1,-1 0 1,0-1-1,0 1 1,0 0 0,0 0-1,0 0 1,0 0-1,0 0 1,0 0-1,0 0 1,0 0-1,0 0 1,0-1 0,0 1-1,0 0 1,0 0-1,0 0 1,1 0-1,-1 0 1,0 0 0,0 0-1,0-1 1,0 1-1,0 0 1,-1 0-1,1 0 1,0 0-1,0 0 1,0 0 0,0 0-1,0-1 1,0 1-1,0 0 1,0 0 81,-1-2-1180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52.3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85 8346,'-17'5'4439,"14"-4"1276,12-2-4381,165-3 1548,40-12-2882,173-34 208,-257 33-148,-102 15-72,1 1 1,0 2 0,13 2 11,-38-3-48,0 0-117,0 1 0,0-1-1,0 1 1,0 0 0,0 0 0,0 0 0,0 1 0,2 0 165,-6-2-41,0 0 0,0 0 0,0 0 0,0 0 0,0 0 0,0 1 0,0-1 0,0 0 1,0 0-1,1 0 0,-1 0 0,0 0 0,0 0 0,0 0 0,0 0 0,0 0 0,0 1 0,0-1 1,0 0-1,0 0 0,0 0 0,0 0 0,0 0 0,0 0 0,0 0 0,0 1 0,0-1 1,0 0-1,0 0 0,0 0 0,0 0 0,0 0 0,0 0 0,0 1 0,0-1 0,0 0 0,0 0 1,0 0-1,0 0 0,0 0 0,0 0 0,0 0 0,-1 0 0,1 0 0,0 1 0,0-1 1,0 0-1,0 0 0,0 0 0,0 0 0,0 0 0,0 0 0,-1 0 0,1 0 0,0 0 0,0 0 1,0 0-1,0 0 0,0 0 0,0 0 0,0 0 0,-1 0 41,-9 4-1166,9-4 848,-21 7-1096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52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 6897,'0'-7'2873,"2"6"401,-1 2-2953,0 0 0,0 0 0,0 0-1,0-1 1,0 1 0,-1 0 0,1 0 0,0 0-1,-1 0 1,1 1 0,-1-1-321,7 13 839,-1 0 1,-1 0 0,0 1-1,-1 1-839,13 64 1590,-15-69-1396,35 201 2879,6 169-3073,-39-319-137,-3-52-545,-3-12-616,-3-15-989,-3-12-335,2-13 1167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53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10642,'7'-1'1642,"-1"1"-1,0 0 1,0 0-1,3 1-1641,8 1 2175,15 5-2175,5 0 1017,74 8 453,-105-14-1392,0 0 1,0 1-1,0-1 0,0 1 1,3 1-79,-7-2 26,0 0 0,0 0 0,0 1 1,0-1-1,0 0 0,0 1 0,0-1 1,-1 1-1,1 0 0,0-1 0,-1 1 1,0 0-1,1 0 0,-1 0 1,1 1-27,0 3 36,0 0 0,-1 0 1,1-1-1,-1 1 1,0 0-1,-1 0 1,0 0-1,1 0 1,-2 0-1,1 0 1,-1 0-1,0 0 1,0 0-1,-1 0 1,1 0-37,-4 8 51,0 0-1,-1-1 1,-1 1 0,0-1 0,-4 6-51,4-8 23,0-1 1,-1 0-1,0 0 0,0-1 1,-1 0-1,0 0 0,-1-1 1,0 0-1,0-1 0,-1 0 1,0 0-1,0-1 0,0-1 1,-12 4-24,17-7-26,-2 1-55,1-1 0,-1 0 1,1 0-1,-1-1 0,1 0 0,-1 0 0,0-1 1,-1 0 80,8 0-63,0 0 0,1 0 0,-1 0 1,1 0-1,-1 0 0,1 0 1,-1-1-1,1 1 0,-1 0 0,1 0 1,-1 0-1,1-1 0,-1 1 1,1 0-1,-1-1 0,1 1 0,-1 0 1,1-1-1,-1 1 0,1-1 63,0 1-68,0-1-1,0 1 1,-1-1 0,1 0-1,0 1 1,0-1-1,0 0 1,0 1 0,0-1-1,0 0 1,1 1-1,-1-1 1,0 1 0,0-1-1,0 0 1,0 1 0,1-1-1,-1 1 1,1-1 68,11-21-938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53.6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11707,'33'5'6388,"-1"-4"-4145,-20-1-1793,-1 1 0,1 0 0,0 0 0,8 3-450,-14-2 130,1 0 0,-1 0 0,0 0-1,-1 1 1,1 0 0,0 0 0,-1 0 0,0 1 0,1 0-1,3 4-129,-7-6 16,0 0 0,-1 0 0,1 0 0,-1 1-1,1-1 1,-1 0 0,0 1 0,0-1-1,0 1 1,0 0 0,0-1 0,-1 1-1,1 0 1,-1-1 0,1 1 0,-1 0 0,0-1-1,0 1 1,-1 0 0,1 0 0,0-1-1,-1 1 1,0 0 0,1-1 0,-1 1-1,-1 1-15,-3 7 51,-1 0-1,0 1 0,-1-2 0,-3 6-50,1-4 83,1 1 0,1 0 0,-1 3-83,7-15 12,1 0 0,-1-1 1,1 1-1,0 0 0,-1 0 0,1 0 1,0 0-1,0 0 0,0 0 0,0 0 1,0-1-1,0 1 0,0 0 0,0 0 0,0 0 1,0 0-1,0 0 0,1 0-12,-1 0 8,0-1-1,1 1 1,-1-1 0,1 1-1,-1-1 1,0 1-1,1-1 1,-1 0-1,1 1 1,-1-1 0,1 0-1,0 1 1,-1-1-1,1 0 1,-1 1 0,1-1-1,-1 0 1,1 0-1,0 0 1,-1 0-8,5 1 21,0-1 1,0 0-1,1 0 1,-1 0-1,0-1 1,1 1-22,-2-1 2,35-5-206,-1-2 0,0-2 1,4-2 203,-7-1-1472,-7-2-408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5:13:04.7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5:14:19.187"/>
    </inkml:context>
  </inkml:definitions>
  <inkml:trace contextRef="#ctx0" brushRef="#br0">9688 4353 896 0,'-77'20'326'0,"71"-20"-258"16,2-1 1-16,5-1 8 16,-1 1 4-16,0 0 3 15,6-2 0-15,22-5-8 16,34-3-3-16,-20 11-8 15,8 1-7-15,8 1-11 16,2 0-7-16,-3-1-15 0,-4 0-7 16,-8-1-9-16,-6 0 0 15,-11 1 2-15,-8-1 2 16,-13 1 6-16,-3 1 3 16,-6-1-62-16,-6 0-87 15,-2-1 82-15</inkml:trace>
  <inkml:trace contextRef="#ctx0" brushRef="#br0" timeOffset="467.57">10439 4381 937 0,'-6'4'350'0,"16"-3"-262"16,9 1-36-16,12-1-3 15,8 1 4-15,13 1-3 16,3-2-10-16,13 1-26 15,8-2-7-15,-2 4-1 16,-4 1-1-16,-6 3 1 16,-7 1 0-16,-11-1-72 15,-1 0-87-15,-14-1 97 16</inkml:trace>
  <inkml:trace contextRef="#ctx0" brushRef="#br0" timeOffset="1093.8">12653 4406 1128 0,'-87'4'438'16,"54"-4"-314"-16,15 0-32 16,-1 2 8-16,8 1-8 15,8 0-10-15,13 3-30 16,11 0-23-16,16 0-28 15,15 1-1-15,15-4-1 16,19-2-1-16,3 1 2 16,0-1 2-16,-10 2-3 15,-17 1-34-15,-11 2-90 0,-10 0-77 16,-11-1 115-16</inkml:trace>
  <inkml:trace contextRef="#ctx1" brushRef="#br0">5009 17315 0,'0'0'0,"0"0"16,0 0 0,0 0-16,0 0 15,0 0-15,0 0 16,0 0 0</inkml:trace>
  <inkml:trace contextRef="#ctx1" brushRef="#br0" timeOffset="2605.64">28230 17471 0,'0'0'0,"0"0"16,0 0 0,0 0-16,0 0 15,0 0 1</inkml:trace>
  <inkml:trace contextRef="#ctx0" brushRef="#br0" timeOffset="78591.92">16115 11828 1164 0,'-80'-15'437'15,"57"15"-318"-15,13-1-96 16,-2 0-16-16,12-3-9 16,0 3 0-16,12 1 2 15,13 0 5-15,7 0 23 16,10 2 8-16,0 3 11 15,4 1-1-15,4 3-18 16,1 2-8-16,-3 1-12 16,-3-2-2-16,-15-2 0 15,-8-3 1-15,-21-3 9 16,-9-1 2-16,-15-1 0 0,-11-2-1 16,-13-2-7-16,-7-3-1 15,-11 1-1-15,-3-3 1 16,4 3-2-16,4 2 8 15,12 3 12-15,6 1 7 16,13 1 13-16,9-1-1 16,12 0-10-16,14-1-7 15,14-6-14-15,5 1-6 0,24-6-5 16,7-2 2-16,15 3-2 16,3-1-1-16,1 2-1 15,-3 2-1-15,-17-1 1 16,-8 6 0-16,-22 0 0 15,-10 3 0-15,-11 2 6 16,-5 0 1-16,-18 6 0 16,-12-3 1-16,-20 1-4 15,-10-3 1-15,-6-3-1 16,3-1-5-16,13 0 18 16,10 2 10-16,14 4 12 15,6 1 8-15,16-1-22 16,3 2-10-16,10-4-17 15,9-2-2-15,10-4-1 16,6-4 1-16,5-5-22 16,2-1-46-16,1 3-163 0,5 4 152 15</inkml:trace>
  <inkml:trace contextRef="#ctx1" brushRef="#br0" timeOffset="5610.56">30401 17843 0,'0'0'16</inkml:trace>
  <inkml:trace contextRef="#ctx1" brushRef="#br0" timeOffset="5711.68">26687 14827 0</inkml:trace>
  <inkml:trace contextRef="#ctx0" brushRef="#br0" timeOffset="81783.42">20020 11908 565 0,'-63'-19'267'0,"45"6"-76"16,1 2 12-16,3 3 2 15,9 1-15-15,-2 2-47 16,-8 0-24-16,2 0-39 16,0 4-12-16,5-2-22 15,11 3-12-15,1 0-19 0,7 0-6 16,0 4-6-16,9 2-1 16,16 4 2-16,2 0-2 15,22 0-1-15,-1-5 0 16,8 0-1-16,13-4 1 15,9-1-1-15,10-1 0 16,13-2 1-16,3 2 0 16,3 1 0-16,-3 3 0 0,-7 3 0 15,-10 5 0-15,-8 6 0 16,-6 2 1-16,-10 1-1 16,-7 3 0-16,-11 0 1 15,-2-2-1-15,-10-4 1 16,-6-3 1-16,-9-4-1 15,-9-2 2-15,-6-6 0 16,-5-2 2-16,-3-7 2 16,-4 2 3-16,-4 0 4 15,-5-1 2-15,-8-4-2 16,-3 3-1-16,-6 4-4 16,-6-3-2-16,0 10-2 15,-3-3-2-15,-1-2-1 16,9 2 0-16,-10-1-1 15,3-4 1-15,-4 6 0 16,-12-2-1-16,-6 1 0 0,-11 3 0 16,-13-4 0-16,2 0 1 15,-11-6 0-15,0-3-1 16,-2-8 1-16,-2-6-1 16,13-2 7-16,8 2 15 15,15 4 22-15,6 5 8 16,3 11-3-16,0 3-13 15,-1 6-20-15,-2 3-7 0,12 2-6 16,3-5-1-16,10-1-3 16,7-1-1-16,4-4-2 15,5 0-2-15,7 0-5 16,1-1-2-16,4-4-2 16,-4 3 1-16,0 1 3 15,18-8 1-15,40-19 1 16,-19 16 0-16,15-2 1 15,5 3 1-15,13 3 2 16,7 3-1-16,10 6 2 16,6 2 0-16,11 4 0 15,-1-1 1-15,9 4 0 16,-4 0-1-16,-3 1 1 16,-1 1-1-16,-7 0-1 15,-6 0 3-15,-19 0 0 0,-5-2 1 16,-13-2 2-16,-2-1-1 15,-14-3 0-15,-6-1 1 16,-15-1 1-16,-9-1 5 16,-8-1 4-16,-11 2 1 15,-13-1-1-15,-12-3-5 16,-13 0-5-16,-1-2 0 16,-10-3 0-16,-1 5 0 15,-10-6 0-15,-9 4-1 16,-18-2 1-16,-10 2 0 0,-7 4 0 15,4-1 4-15,7 1 2 16,5 0 1-16,13-3 5 16,1-1 3-16,22-5 0 15,9-1 2-15,14-2-5 16,6-3-4-16,16 3-8 16,10 1-3-16,15-1-8 15,13-1-1-15,22-4-2 16,7-3 0-16,29 7 3 15,11 0 1-15,12 7 3 16,9 8 1-16,-7 4 1 16,-1 6 1-16,-6 0-1 15,-12-1 1-15,-6-2 1 16,-11-4 0-16,-17 3-27 0,-6-2-13 16,-21 0-20-16,-6-1-12 15,-13-2-7-15,0-1-8 16,-9-2-53-16,-1-1-47 15,3 0 120-15</inkml:trace>
  <inkml:trace contextRef="#ctx1" brushRef="#br0" timeOffset="33986.22">31866 14799 0,'0'0'16,"0"0"-16,0 0 15,0 0-15,0 0 16,0 0-1,0 0-15,0 0 16,0 0 0,0 0-1,0 0 1,0 0-16</inkml:trace>
  <inkml:trace contextRef="#ctx0" brushRef="#br0" timeOffset="108955.93">25890 12419 802 0,'4'-2'316'0,"-4"-4"-178"16,0-1-29-16,-3 0 40 15,0 0 4-15,0-2-2 16,-4-2-12-16,-5 2-19 16,-4 2-12-16,-6 3-32 15,-4 3-16-15,-2 1-35 0,0 2-12 16,7 2-11-16,3 1-2 15,7 6-2-15,5 7 0 16,5 12 3-16,3 12 6 16,9 14 12-16,4 9 3 15,8 11 1-15,2 2-3 16,2-4-8-16,-1-5-2 16,-6-10 2-16,-2-8 6 0,-8-9 6 15,-3-2 1-15,-8-13-4 16,-11-4-28-16,-11-12-97 15,-7-3-71-15,-9-10-151 16,0-8-56-16,-6-15 237 16</inkml:trace>
  <inkml:trace contextRef="#ctx0" brushRef="#br0" timeOffset="109074.56">25461 12821 808 0,'10'-11'365'0,"4"-1"-146"16,7 2-12-16,4-1-19 15,6 3-30-15,8-1-67 16,2-1-29-16,8 2-46 16,2 4-10-16,3 4-131 15,-5 3 94-15</inkml:trace>
  <inkml:trace contextRef="#ctx0" brushRef="#br0" timeOffset="109454.89">26053 12737 1326 0,'-11'5'513'16,"9"6"-299"-16,-1 1-72 0,2 5 8 16,2 2-13-16,2 3-54 15,2-2-27-15,3-2-29 16,2-1-7-16,1-3-11 15,2-3-5-15,3-9-6 16,0-5-7-16,-1-11-24 16,1-1-8-16,0-6-1 15,-3-2 5-15,-1 3 26 16,-2 4 12-16,-7 6 9 16,2 4 2-16,-4 7 10 15,0 7 8-15,0 5 7 16,1 3 7-16,2 2-6 15,-2-2-7-15,4-4-12 0,1-3-8 16,2-5-10 0,2 0-18-16,-1-5-138 0,3-2-99 15,1-9 149-15</inkml:trace>
  <inkml:trace contextRef="#ctx0" brushRef="#br0" timeOffset="109662">26405 12506 1416 0,'2'22'606'15,"-1"3"-339"-15,-1 10-126 16,1 4-8-16,0 10-69 16,-1-3-24-16,5-3-21 15,-4-1-4-15,2-11-14 16,6-7-49-16,-3-11-165 15,5-8-91-15,12-12 166 16</inkml:trace>
  <inkml:trace contextRef="#ctx0" brushRef="#br0" timeOffset="109872.92">26566 12473 1222 0,'0'13'543'0,"0"-3"-224"15,0 14-191-15,-2 6-3 16,-2 13-32-16,0 7-10 16,3 4-25-16,2-1-10 15,6-8-17-15,1-5-16 16,3-12-57-16,-1-11-58 16,1-7-161-16,0-12-106 15,1-14 219-15</inkml:trace>
  <inkml:trace contextRef="#ctx0" brushRef="#br0" timeOffset="110292.43">26731 12667 1309 0,'0'27'581'16,"0"4"-273"-16,1 7-115 16,1 3-4-16,4-6-64 15,4-5-42-15,5-12-52 16,4-6-16-16,3-12-22 15,3-4-25-15,-2-13-52 16,-2-3-24-16,-2-7-18 16,-1 2 20-16,-9 0 58 15,0 4 28-15,-5 9 32 16,-2 5 11-16,-1 11 33 0,-1 4 15 16,0 14 27-16,1 4 5 15,5 8-14-15,1 7-10 16,6 1-22-16,-6 0-13 15,3 3-19-15,-3-1-9 16,-4 2-1-16,-2 1 3 16,-2-7 11-16,-9-6 4 15,-3-11-2-15,-2-5-2 0,-5-9-10 16,0-5-4-16,-12-9-20 16,-1-5-11-16,2-7-21 15,3-2-25-15,17-3-81 16,2-1-49-16,24 2-125 15,8 2-37-15,8 11 225 16</inkml:trace>
  <inkml:trace contextRef="#ctx0" brushRef="#br0" timeOffset="110628.37">27590 12735 1492 0,'-2'10'582'0,"5"9"-381"16,1 4-70-1,-4 2-58-15,2 3-7 0,-2-4-33 16,0-4-18-16,1-8-57 16,-1-7-72-16,1-13-61 15,-1-10 92-15</inkml:trace>
  <inkml:trace contextRef="#ctx0" brushRef="#br0" timeOffset="111111.35">27499 12552 1289 0,'-3'5'478'0,"16"7"-352"15,-1-2-134-15,5 3-49 16,3-1-36-16,0-2-75 0,2-1-35 15,-2-6 8-15,1-2 36 16,-3-1 91-16,-2 1 41 16,0 5 81-16,2 2 46 15,1 3 91-15,-3 1 48 16,0 2 38-16,-3 2-8 16,-3 6-36-16,-2 1-21 15,-7 1-48-15,0 1-22 16,-7-5-41-16,-1 0-23 0,-1-8-43 15,0-3-16-15,2-7-18 16,0-2-2-16,0-3-17 16,3-2-10-16,5-3-15 15,3-2-5-15,10-8 0 16,2-4 6-16,2-5 17 16,4 0 7-16,-2 3 17 15,-6 5 6-15,3 9 15 16,-4 7 9-16,-3 7 20 15,1 8 7-15,-1 10 4 16,-5-1 0-16,2 4-13 16,-5-2-7-16,-3-7-24 15,2 0-58-15,-3-11-194 16,8-5-78-16,18-11 167 16</inkml:trace>
  <inkml:trace contextRef="#ctx0" brushRef="#br0" timeOffset="111654.7">28283 12707 1280 0,'-3'-7'522'0,"-3"-5"-309"16,0-2-27-16,-1 0-20 15,-4 0-26-15,-3-1-52 16,-3 2-25-16,-1 5-23 16,-5 6-11-16,2 10-7 15,0 6 2-15,3 14-15 16,4 5-3-16,4 6 5 15,5 5 4-15,6-7 14 16,3-2 3-16,7-12-1 16,3-10-6-16,7-13-13 15,3-7-3-15,5-15-7 16,0-5-2-16,-6-15-8 0,-2-5-6 16,-2-7-3-16,-5 4 2 15,-2-1 8-15,-4 5-3 16,-8 5 1-16,0 4 0 15,-2 17 7-15,-5 7 8 16,2 17 6-16,-3 9 5 16,-1 17 2-16,3 12 1 15,-2 10 2-15,6 10-1 0,5-2 6 16,4-6 1-16,5-8-3 16,0-11-1-16,2-13-108 15,4-6-87-15,4-15 106 16</inkml:trace>
  <inkml:trace contextRef="#ctx0" brushRef="#br0" timeOffset="111977.06">28437 12845 1538 0,'-3'44'569'0,"13"-45"-384"15,5-7-129-15,7-5 11 16,-1-9 4-16,1-6-21 0,-5-5-14 16,-2-1-19-16,-4 2-5 15,-9 3-5-15,-3 5 0 16,-8 8-2-16,-7 6 0 16,-5 10 0-16,-2 2-4 15,2 4 22-15,1 4 14 16,4 5 26-16,7 5 11 0,3 5-8 15,6 5-9-15,8 3-17 16,-2-2-7-16,12-3-15 16,1-5-6-16,7-11-16 15,8-5-49-15,4-7-169 16,0-6-68-16,-4-10 155 16</inkml:trace>
  <inkml:trace contextRef="#ctx0" brushRef="#br0" timeOffset="112268.96">28809 12613 1443 0,'-7'0'572'0,"-3"6"-351"16,3 5-106-16,4 9 5 15,6 16 9-15,3 13-8 16,2 19-9-16,0 5-1 16,1 10-27-16,1-1-17 15,4-4-32-15,-9-7-14 16,7-16-34-16,-2-12-29 16,-5-24-78-16,5-10-62 15,-14-16-152-15,3-7-81 16,-9-16 257-16</inkml:trace>
  <inkml:trace contextRef="#ctx0" brushRef="#br0" timeOffset="112491.14">28765 12659 1372 0,'31'-20'569'0,"0"17"-318"16,1 2-122-16,-5 3-33 15,1 3-13-15,-1 3 5 16,-4 3 4-16,-1 10 12 15,-4 4-3-15,-15 5-30 16,-8 2-8-16,-13 0-30 16,-6 0-10-16,-2 0-6 15,0-5-3-15,-2-11-39 16,4-4-45-16,8-13-189 0,2-5-58 16,4-15 179-1</inkml:trace>
  <inkml:trace contextRef="#ctx0" brushRef="#br0" timeOffset="113094.04">29251 12761 883 0,'16'4'430'0,"-29"0"-130"15,-1-2-48-15,5 1-36 16,2 3-16-16,3-3-49 16,2 2-33-16,3-4-65 15,-1-1-26-15,0-1-26 0,1 0-3 16,20-2-6-16,27-47 0 16,-27 19-14-16,-1 1-4 15,-10 1 3-15,-8 4 5 16,-4 3 19-16,-11 1 9 15,-4 10 10-15,0 7 7 0,-9 6 7 16,1 10 5 0,2 8 11-16,2 1 4 0,9 13 14 15,3 2 1-15,9 2-10 16,5 0-10-16,9-8-28 16,4-6-12-16,13-11-11 15,2-8-18-15,4-8-62 16,0-6-50-16,-10-5-163 15,-5 0-76-15,-10-5 227 16</inkml:trace>
  <inkml:trace contextRef="#ctx0" brushRef="#br0" timeOffset="113354.07">29430 12693 1198 0,'-5'6'546'0,"5"7"-239"15,6 2-40-15,-7 3-67 16,3 0-38-16,0 1-71 15,3-3-27-15,5 0-46 0,-2-6-10 16,-3-6-9-16,-4-4-18 16,0-11-52-16,2-2-28 15,6-8-29-15,-1-2 14 16,2-1 54-16,3 0 30 16,2 4 38-16,0 5 18 15,0 9 32-15,-3 4 20 0,-4 10 27 16,1 4-5-1,0 6-23-15,0 5-14 0,-2 1-27 16,0 2-9-16,2-7-29 16,-1-4-55-16,6-9-141 15,1-6-85-15,6-13-409 16,3-6 443-16</inkml:trace>
  <inkml:trace contextRef="#ctx0" brushRef="#br0" timeOffset="114157.52">29793 12636 1406 0,'-16'-1'590'0,"-4"1"-328"16,4 2-34-16,2 8-62 15,-2 2-21-15,6 9-37 16,0 4-11-16,4 4-22 16,5-2-18-16,7-4-31 15,3-2-15-15,8-8-11 0,3-7-4 16,0-8-11-16,0-9-20 15,-3-9-55-15,1-7-23 16,-6-7-12-16,-2-4 19 16,2-6 56-16,-9-1 25 15,3 0 26-15,-2 4 4 16,-1 9 15-16,2 8 17 16,-2 17 30-16,0 7 18 0,-6 15 12 15,0 8-6-15,0 12-20 16,1 6-15-16,2 4-17 15,4-1-5-15,-2-6-9 16,5-4-5-16,3-11-11 16,-3-5-4-16,17-14-6 15,0-4-2-15,12-15-66 16,8-8-43-16,-7-9-80 16,-2-5-13-16,-9-3 67 15,-8 4 45-15,-9 6 86 16,-5 2 19-16,-4 12 14 15,-5 5 11-15,-5 11 29 16,-1 8 15-16,-6 8 25 16,1 6 10-16,3 8-7 15,0 2-13-15,6 4-33 0,5-1-19 16,3-7-27-16,8-5-10 16,4-12-11-16,4-9-1 15,1-9-45-15,1-9-44 16,1-10-125-16,-3-3-72 15,1-5-49-15,-1 4 38 16,-4 8 131-16,-2 6 76 16,-3 16 140-16,-2 6 48 15,-1 12 72-15,0 4 31 16,-3 6 10-16,-2 0-14 0,2 2-29 16,-2-3-14-16,0-7-39 15,3-5-23-15,5-10-49 16,1-5-21-16,4-9-21 15,5-8-18-15,4-9-22 16,-2 0-3-16,0-2-1 16,-1 8 15-16,-7 9 24 15,1 6 6-15,-7 10 9 16,-5 3 4-16,-1 9 6 16,1 1 1-16,-5 3-4 15,4-1-5-15,1-8-127 16,3-7-112-16,7-10 143 15</inkml:trace>
  <inkml:trace contextRef="#ctx0" brushRef="#br0" timeOffset="114336.63">30627 12374 1445 0,'3'29'584'16,"-2"16"-319"-16,-1 10-114 15,-2 10-33-15,-5 4-22 0,3-4-52 16,2-8-17-16,3-13-20 16,3-11-8-16,4-18-102 15,0-12-91-15,2-18 120 16</inkml:trace>
  <inkml:trace contextRef="#ctx0" brushRef="#br0" timeOffset="114511.59">30562 12504 996 0,'-18'4'584'0,"11"0"-10"16,7 2-306-16,8 3-113 15,7-1-24-15,6-2-38 16,1-1-31-16,3-7-51 16,2 2-17-16,1-3-97 15,-2-3-70-15,-7 6-362 0,-13-8 341 16</inkml:trace>
  <inkml:trace contextRef="#ctx0" brushRef="#br0" timeOffset="115481.18">25345 13815 845 0,'19'21'446'0,"-10"4"-11"15,3 8-302-15,-5 3-8 16,-3 11 10-16,4 2-7 16,-6-2-28-16,2-1-14 15,2-7-29-15,-8-9-14 16,0-12-25-16,4-5-10 15,-2-10-9-15,-1-3-12 0,0-14-30 16,1-6-9 0,2-14-2-16,1-6 10 15,7 2 31-15,-1 2 13 0,1 12 11 16,4 4 7-16,-4 8 16 16,1 6 8-16,-2 8 19 15,-2 7 13-15,5 11 16 16,-4 5 4-16,3 13-4 15,-1-2-13-15,0 1-32 16,-1-3-14-16,1-10-20 16,0-3-35-16,2-14-108 15,2-3-93-15,1-13 128 16</inkml:trace>
  <inkml:trace contextRef="#ctx0" brushRef="#br0" timeOffset="115777.61">25734 14062 1234 0,'7'7'566'16,"-3"17"-209"-16,0 2-141 15,4 1-90-15,2-1 14 16,2-4-23-16,5-2-28 16,4-8-53-16,-1-4-16 15,4-11-17-15,-7-8-6 16,0-10-18-16,-3-6-2 0,-8-2 4 15,-6 1 4-15,-12 2 15 16,-3 4 2-16,-9 6 2 16,0 3 1-16,3 8 3 15,1 1-3-15,4 5-23 16,6 2-47-16,10 2-117 16,2 0-51-16,11 3-112 15,6-1-168-15,4 7 355 16</inkml:trace>
  <inkml:trace contextRef="#ctx0" brushRef="#br0" timeOffset="116080.06">26038 13877 1325 0,'-4'3'580'0,"-3"1"-287"16,6 4-80-16,-1 3 0 16,2 5-42-16,0 6-34 0,0 10-57 15,1 5-15-15,3 7-27 16,3 1-10-16,1-7-16 15,2-6-7-15,4-9-48 16,0-6-47-16,4-8-119 16,0-3-76-16,5-8-94 15,0-5 217-15</inkml:trace>
  <inkml:trace contextRef="#ctx0" brushRef="#br0" timeOffset="116475.11">26365 14097 816 0,'9'-9'496'16,"-12"0"10"-16,0 0-308 16,-7-2-16-16,-1 2-47 0,-2 2-21 15,-11 6-22-15,2 4-3 16,-3 14-16-16,0 6-11 16,10 7-20-16,4 4-13 15,7 1-21-15,5-3-2 16,7-8-3-16,6-6-1 15,7-12-1-15,3-7-1 16,5-12-1-16,-4-9-11 16,-1-13-33-16,-6-8-15 15,-7-9-3-15,-6-5 11 16,-3 0 36-16,-4 2 14 0,-1 12 8 16,3 10 5-16,-2 14 24 15,2 9 15-15,1 14 10 16,-2 7 13-16,4 20 15 15,1 7 5-15,2 18 11 16,0 9-12-16,-5 1-34 16,10-3-20-16,3-17-43 15,8-11-79-15,11-22 275 16,1-15-171-16</inkml:trace>
  <inkml:trace contextRef="#ctx0" brushRef="#br0" timeOffset="116975.15">27251 13818 1354 0,'0'-19'44'15,"-1"4"14"-15,-7-15 69 0,-4 4 23 16,-5 10 16-16,0 4-10 16,1 15-15-16,1 5-9 15,0 19-26-15,0 10-18 16,6 11-34-16,3 11-12 16,4 6-13-16,5 4 1 0,7-1 16 15,2-2 6 1,4-8 1-16,2-4-4 0,-3-11-17 15,0-6-8-15,-6-10-12 16,-3-6-2-16,-7-8-36 16,-6-5-33-16,-8-10-118 15,-3-8-88-15,-6-15-178 16,0-9 260-16</inkml:trace>
  <inkml:trace contextRef="#ctx0" brushRef="#br0" timeOffset="117558.13">26984 14034 1404 0,'11'-4'583'0,"12"-3"-339"16,3-1-27-16,8-3-77 15,1-1-41-15,5-2-67 16,0 6-17-16,0 2-10 16,-5 4 0-16,-7 5-3 0,-3 2 0 15,-16 3-1-15,-3 2 0 16,-6 10 1-16,-4 2 0 15,6 6 0-15,3 6 2 16,-4-3-2-16,2-3 5 16,3-3 11-16,4-8 0 15,-1-5 3-15,7-5-4 16,-1-10-11-16,-7-7-2 16,5-8 0-16,-7-4-1 0,-8-5-2 15,3 2 0-15,-12 0-1 16,-3 2 0-16,-11 7 2 15,-6 4 1-15,0 3 2 16,-1 3 0-16,13 4-3 16,4-2-5-16,16 3-6 15,7 0-2-15,13-2 1 16,8-4 5-16,6 0 4 16,7 2-1-16,4 5 2 15,-2 5 0-15,0 5 2 16,-4 4 4-16,-10 7 3 15,-3 4 8-15,-11 4 28 16,-3 0 10-16,-8-4 12 16,-5-15-2-1,0-6-24-15,0 2-9 0,-7-1-8 0,-1-5-1 16,3-9-4-16,5-6-3 16,3-9-10-16,6-4-5 15,7-10-28-15,3 0-31 16,6-1-84-16,1 7-69 15,6 4-578-15,-6-6 540 16</inkml:trace>
  <inkml:trace contextRef="#ctx0" brushRef="#br0" timeOffset="118116.55">28438 13995 1091 0,'7'-3'461'0,"-3"3"-229"16,-3-6-70-16,-1 0-58 16,-9-4 18-16,0-6-2 15,1 5-13-15,-5-3-22 16,1 8-8-16,-1 6-25 16,-5 0-8-16,1 14-13 15,-1 6-11-15,-6 16-7 16,2 10-4-16,4 1 15 15,6 0 3-15,12-11-5 16,6-11 0-16,7-13-17 16,2-6-5-16,8-14 0 15,-2-4-2-15,5-12 2 16,-6-7 0-16,0 3 3 16,-5-4 0-16,-7 11 1 15,4 8 1-15,-10 6 22 16,11 10 15-16,-3 11 22 0,-7 7 3 15,7 13-15-15,-9 2-12 16,6 0-22-16,2-4-5 16,-2-10-27-16,3-7-32 15,-2-12-94-15,2-7-75 16,0-17-71-16,3-7 157 16</inkml:trace>
  <inkml:trace contextRef="#ctx0" brushRef="#br0" timeOffset="118309.57">28656 13751 1432 0,'10'27'626'15,"-5"7"-267"-15,-1 16-204 16,-3 8-2-16,-2 15-23 16,0-2-19-16,2-1-38 15,2-4-13-15,2-20-31 16,3-9-16-16,1-24-57 15,1-8-43-15,-2-19-130 16,-1-9-94-16,3-13-155 16,-3-9 271-16</inkml:trace>
  <inkml:trace contextRef="#ctx0" brushRef="#br0" timeOffset="118495.07">28860 13826 1357 0,'8'20'609'0,"-1"4"-263"15,-4 9-131-15,1 3-11 16,-4 13-57-16,1 5-38 16,4 1-53-16,-1-1-12 15,2-8-12-15,-2-9-5 0,0-12-52 16,-3-8-48-16,2-8-154 16,-3-9 461-16,-1-16-226 15</inkml:trace>
  <inkml:trace contextRef="#ctx0" brushRef="#br0" timeOffset="119124.66">29824 13823 832 0,'23'-15'393'0,"-1"-1"-131"0,-7 0-4 15,-5 2-17-15,-3 3-29 16,-10 1-72-16,-2 2-34 16,-7 3-28-16,-6 0-7 15,-12 9-5-15,-5 3-6 16,-4 10-24-16,1 2-10 15,10 8-9-15,4-1-2 16,11 4-3-16,4-1-3 0,10 6 3 16,7 3 4-16,8 5 8 15,7 0 6-15,10-5 4 16,5-1 0-16,1-8 0 16,-4 0-3-16,-10-6 8 15,-8 0 3-15,-4-2 9 16,-7-1 2-16,-9 0 7 15,-4 0-1-15,-10-2-5 16,-5-1-5-16,-10-4-21 16,-6-4-8-16,-6-1-12 15,1-6-6-15,5 0-25 16,4-2-41-16,5-4-97 16,3 3-57-16,7-6-105 15,6 3 188-15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4.8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158 110 7826,'2'-7'1391,"1"0"0,-2 0 0,1 0 0,-1 0-1391,0 0 396,0 0 0,-1 1-1,0-1 1,0 0 0,-1-3-396,1 9 77,0 0 0,0 0 0,-1 0 1,1-1-1,0 1 0,-1 0 0,1 0 0,-1 0 1,0 0-1,1 0 0,-1 0 0,0 0 1,0 0-1,1 0 0,-1 0 0,0 0 0,0 1 1,0-1-1,0 0 0,-1 0-77,-1 0 151,0-1-1,0 1 1,1 0 0,-1 1-1,0-1 1,-2 0-151,-1 0 150,-1 1 0,1-1 0,0 1 0,-1 0 0,1 0 0,0 1 0,-1 0 0,1 0 0,0 1 0,0-1 0,-2 2-150,5-2 57,0 0-1,0 1 1,0-1 0,0 1-1,0 0 1,1 0-1,-1 0 1,0 0-1,1 1 1,0-1-1,-1 0 1,1 1 0,0 0-1,0 0 1,0-1-1,1 1 1,-1 0-1,1 0 1,0 1 0,-1-1-1,1 3-56,-2 9 130,2 0 1,0 0-1,0 0 0,1 1 0,1-1 1,1 0-1,0 0 0,1 0 0,4 13-130,-5-20 28,1 0 0,0 0 0,0 1 0,1-2 0,0 1 0,2 3-28,-5-9 1,1 0 0,-1 0 0,1 0 0,0 0 1,-1 0-1,1 0 0,0 0 0,0 0 0,0-1 1,0 1-1,1-1 0,-1 0 0,0 0 0,1 1 0,-1-1 1,1-1-1,-1 1 0,1 0 0,-1-1 0,1 1 1,-1-1-1,2 0-1,-3 0-1,1 0 1,0 0 0,0 0-1,-1-1 1,1 1-1,0-1 1,-1 1 0,1-1-1,-1 0 1,1 0 0,-1 1-1,1-1 1,-1 0-1,1 0 1,-1-1 0,0 1-1,1 0 1,-1 0 0,0-1-1,1 0 1,3-4 1,-1 3 0,-1-1-1,0 0 1,0 0 0,0 0 0,0 0-1,-1 0 1,0 0 0,0-1 0,0 1-1,0-1 1,1-4-1,5-15 4,-3 10 2,-1 1 0,1-9-6,-2 4 7,-3 12-3,1 1 0,0-1 0,0 1-1,0-1 1,1 1 0,0 0 0,0-1-1,2-2-3,-4 8 1,0 0-1,0 0 1,0 0 0,0 0-1,0 0 1,0 0-1,0 0 1,0-1-1,1 1 1,-1 0-1,0 0 1,0 0 0,0 0-1,0 0 1,0 0-1,0 0 1,0 0-1,0 0 1,1 0-1,-1 0 1,0 0-1,0 0 1,0-1 0,0 1-1,0 0 1,0 0-1,0 0 1,1 0-1,-1 0 1,0 0-1,0 0 1,0 0 0,0 1-1,0-1 1,0 0-1,1 0 1,-1 0-1,0 0 1,0 0-1,0 0 1,0 0-1,5 5 32,0 8 61,27 92 973,-16-47-675,-16-55-635,1-1 0,0 0 0,-1 1 0,0-1 0,1 1 1,-1-1-1,0 1 0,0-1 0,-1 1 0,1-1 0,-1 1 1,1-1-1,-1 2 244,1-1-1050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5.1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11154,'4'8'1098,"-1"-1"0,0 1 0,0-1 0,-1 1 0,0 0 0,0 0 0,-1 5-1098,1 11 2859,-1 21-2859,0-1 1569,-1-44-1562,0 0-1,0 1 1,-1-1 0,1 0 0,0 1 0,0-1 0,0 1 0,0-1 0,0 0 0,0 1 0,0-1 0,0 0 0,1 1 0,-1-1-1,0 0 1,0 1 0,0-1 0,0 0 0,0 1 0,1-1 0,-1 0 0,0 0 0,0 1 0,0-1 0,1 0 0,-1 0-1,0 1-6,3-12-217,0-26-492,-3 28 573,1 1 0,-1-1 0,1 1 0,1-1 0,0 1 0,0-1 0,0 1 1,1 0-1,4-7 136,-4 9 16,1 0 0,-1 1 0,1 0 1,1-1-1,-1 1 0,1 1 0,0-1 0,4-3-16,-8 7 37,1 0-1,-1 0 0,1 0 0,0 0 1,-1 1-1,1-1 0,0 0 0,0 1 1,-1-1-1,1 1 0,0 0 0,0-1 1,0 1-1,-1 0 0,1 0 0,0 0 0,0 0 1,0 1-1,0-1 0,-1 0 0,1 1 1,0-1-1,0 1 0,-1 0 0,1-1 1,0 1-1,-1 0 0,1 0 0,-1 0 0,1 0 1,-1 1-1,1-1 0,0 1-36,2 3 128,0-1 0,0 1 1,0 0-1,0 1 0,-1-1 0,0 1 0,1 3-128,5 11 733,2 13-733,-6-19 182,0 1 0,1-1-1,6 10-181,-11-22-95,0 1-1,1-1 0,0 0 0,-1 0 1,1 1-1,0-1 0,0 0 1,0-1-1,1 1 0,-1 0 0,2 1 96,-2-2-192,1 0-1,-1-1 1,0 1-1,1 0 0,-1-1 1,0 0-1,1 1 1,-1-1-1,1 0 0,-1 0 1,1 0-1,-1-1 1,2 1 192,28-6-1221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5.7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223 339 11987,'-9'-8'1019,"-1"0"1,0 1 0,0 0 0,0 1 0,0 0 0,-1 0-1,-7-1-1019,14 5 161,-1 0-1,1 0 0,-1 1 0,0 0 0,0 0 0,0 0 1,0 0-1,0 1 0,0 0 0,0 0 0,0 0 1,0 1-1,0 0 0,0 0 0,1 0 0,-1 0 0,0 1 1,0-1-1,-2 3-160,4-2 64,1 0 1,-1 0-1,1 0 0,-1 1 1,1-1-1,0 1 0,0-1 1,0 1-1,1 0 1,-1 0-1,0 0 0,1 0 1,0 0-1,0 0 1,0 0-1,0 0 0,0 0 1,0 4-65,0 4 93,0 0 0,0 0 1,1 1-1,2 10-93,4 26 148,-5-44-140,0 0 0,0 0 0,0 0 0,1 0-1,-1-1 1,1 1 0,0 0 0,0-1 0,3 4-8,-5-6 0,1 0-1,0 0 1,0 0 0,0-1 0,1 1 0,-1 0 0,0 0-1,0-1 1,0 1 0,0-1 0,1 1 0,-1-1 0,0 1-1,1-1 1,-1 0 0,0 1 0,1-1 0,-1 0 0,0 0-1,1 0 1,-1 0 0,0-1 0,1 1 0,-1 0 0,1-1 0,1 1-6,0-2 1,1 1 0,-1 0 0,0-1 0,0 1 0,0-1 0,-1 0-1,3-2 6,1-1-54,0 0-1,-1-1 1,0 0-1,0 0 0,-1 0 1,0-1-1,0 0 1,0 1-1,-1-1 1,2-6 54,2-6-280,-1-1 1,-1 0 0,1-7 279,-1-7-70,-2 0 0,-1 0 0,-1-1 0,-2 1-1,-2 0 1,-6-33 70,8 65 7,-4-30 127,4 30-99,1 0 0,-1-1-1,0 1 1,1 0 0,-1 0-1,0 0 1,0 0 0,0 0-1,-2-1-34,3 3 5,0-1-1,0 1 1,0 0-1,0 0 1,0 0-1,0 0 0,0 0 1,0 0-1,0 0 1,0 0-1,-1 0 0,1 0 1,0 0-1,0 0 1,0 0-1,0 0 1,0 0-1,0 0 0,0 0 1,0 0-1,0 0 1,0 0-1,-1 0 0,1 0 1,0 0-1,0 0 1,0 0-1,0 0 0,0 0 1,0 0-1,0 0 1,0 0-1,0 0 1,0 0-1,0 0 0,-1 0 1,1 0-1,0 0 1,0 0-1,0 0 0,0 0 1,0 1-1,0-1 1,0 0-5,-3 6 223,0 5 21,1 0 1,0 0-1,0 1 0,1 10-244,2 47 641,0-50-465,2 54 1316,12 61-1492,-10-105 104,1 0-1,1-1 1,2 0-1,1 0 1,1-1-1,2 2-103,-9-19-194,2-1 0,-1 0 0,1 0 0,0-1 0,8 8 194,-11-13-6,0 0 0,0 0-1,0-1 1,0 1 0,1-1 0,-1 0-1,1 0 1,0 0 0,-1-1-1,1 1 1,0-1 0,0 0-1,0 0 1,0 0 0,0-1-1,4 1 8,1-1 17,0-1 0,0 0 0,6-1-18,-15 2-2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6.1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205 198 7778,'3'-2'901,"0"1"0,1 0 1,-1-1-1,0 0 1,0 0-1,0 0 0,0 0 1,0 0-1,1-2-901,-3 3 263,0-1 0,0 1 0,0-1 0,0 0 0,0 1 0,0-1 0,-1 0 0,1 0 0,-1 1 0,1-1 0,-1 0 0,0 0 0,0 0 0,0 0 0,0 1 0,0-1 0,0 0 0,0 0 0,-1-1-263,0-3 254,-1-1 0,0 1-1,0 0 1,0 0 0,-1 0-1,0 0 1,0 1 0,0-1 0,-2-1-254,-5-6 136,0 1 0,-1 0 1,-1-1-137,9 10 12,0-1 1,-1 1 0,1 0 0,-1 1-1,0-1 1,0 1 0,0-1 0,0 1-1,-4-1-12,6 2 1,-1 1 0,1-1 0,-1 1-1,1 0 1,-1 0 0,0-1 0,1 2-1,-1-1 1,0 0 0,1 0 0,-1 1-1,1 0 1,-1-1 0,1 1-1,-1 0 1,1 0 0,-1 1 0,0-1-1,-3 3-2,0 0 1,0 0-1,1 1 1,-1 0-1,1 0 1,0 0-1,0 1 1,1-1-1,0 1 1,0 0-1,0 0 1,1 1-1,-1-1 1,0 5 1,1-4 21,0 1 0,1 0 0,0 0-1,0 0 1,1 0 0,0 0 0,1 0 0,-1 0 0,2 0 0,-1 0 0,1 0 0,0 0-1,1 1-20,-2-7 15,1 1 0,-1-1 0,1 0-1,0 1 1,0-1 0,0 0 0,0 0-1,0 0 1,1 1 0,-1-1-1,0 0 1,1-1 0,0 1 0,-1 0-1,1 0 1,0-1 0,0 1 0,0-1-1,0 0 1,0 1 0,0-1-1,1 0 1,-1 0 0,0 0 0,0-1-1,1 1 1,-1 0 0,1-1 0,-1 0-1,0 0 1,1 1 0,-1-1-1,1 0 1,-1-1 0,1 1 0,-1 0-1,0-1 1,1 0 0,-1 1 0,0-1-1,1 0 1,-1 0 0,0 0-1,0 0 1,0-1 0,2-1-15,3-2 3,-1-1-1,1 0 1,-1 0 0,0-1 0,-1 1-1,0-1 1,0-1 0,-1 1-1,1-2-2,0 1 1,11-20-1,-11 18 5,1 0-1,0 1 0,0 0 1,4-4-5,-10 12 0,1 1 1,-1-1-1,1 1 1,-1-1-1,0 1 0,1-1 1,-1 1-1,1 0 1,-1-1-1,1 1 1,-1 0-1,1-1 1,0 1-1,-1 0 1,1 0-1,-1-1 1,1 1-1,0 0 1,-1 0-1,1 0 1,-1 0-1,1 0 1,0 0-1,-1 0 1,1 0-1,-1 0 0,1 0 1,0 0-1,0 1 3,0 0 0,0-1 1,0 1-1,0 0 0,0 0 1,0 0-1,0-1 0,-1 1 0,1 0 1,0 0-1,-1 0 0,1 0 0,-1 0 1,1 1-4,2 6 70,0-1 1,-1 1-1,0 0 1,1 2-71,4 40 590,-5-27 263,5 17-853,-5-34 40,-1 0 1,1 0 0,1 0-1,-1 0 1,1 0 0,0-1 0,0 1-1,2 2-40,-3-6-114,0 0 0,0 0 0,0 0 0,0 0 0,0 0 0,0 0 0,1 0-1,-1-1 115,-1 0-120,0-1 0,0 1 0,0-1 0,0 1 0,0-1 0,0 0 0,1 1 1,-1-1-1,0 0 0,0 0 0,0 0 0,0 0 0,0 0 0,0 0 0,0 0 0,1 0 0,-1 0 0,0-1 0,0 1 0,0-1 120,16-9-1270,6 2 349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6.5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226 1 13195,'3'7'5289,"-18"22"-3161,-7 5-1015,-7 12-97,-2 8-208,1 3-280,3-1-112,10-8-248,2-7-96,9-16-504,2-9-504,1-16-1473,3-3-887,0-19 1975</inkml:trace>
  <inkml:trace contextRef="#ctx0" brushRef="#br0" timeOffset="1">1 82 11066,'12'3'4801,"10"13"-2248,4 8-585,3 12-271,-1 4-185,-2 1-416,2 1-248,-6-7-415,4 0-113,-4-6-1009,-10-6-719,7-4-5041,-5-1 4248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6.8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9282,'1'1'451,"-1"-1"0,1 1 0,-1-1 0,1 0 0,0 1 0,-1-1 0,1 1 0,0-1 0,-1 0 0,1 0 0,0 1 0,-1-1 1,1 0-1,0 0 0,0 0 0,-1 0 0,1 0 0,0 0-451,18 0 2150,-12-1-1239,-3 1-704,0 0 1,0 0 0,-1 1-1,1-1 1,0 1-1,0 0 1,0 0 0,-1 0-1,1 0 1,0 1-1,-1-1 1,1 1 0,-1 0-1,0 0 1,1 1-1,-1-1 1,0 1 0,0-1-1,-1 1 1,1 0-208,0 1 42,0 0-1,-1-1 1,0 1 0,0 0 0,0 0-1,0 0 1,0 0 0,-1 1 0,0-1 0,0 0-1,0 1 1,0-1 0,-1 1 0,0-1 0,0 1-1,0-1 1,-1 4-42,-1 5 23,-2 0 1,1 0-1,-2 0 1,0 0-1,0-1 0,-1 0 1,0 0-1,-1-1 1,-1 1-1,0-2 0,-4 5-23,4-6 160,-1-2-1,-4 5-159,17-15 101,-1 1 0,1 0-1,0 0 1,0 0-1,0 1 1,4-2-101,-6 2 23,-1 1-19,24-9 115,0 2-1,24-5-118,-26 9-509,0 0 0,1 2-1,10 1 510,-8 1-555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7.3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1 11546,'-70'8'4962,"71"-2"-2674,10-1-680,2 2 25,9 0-257,4 1-200,10 0-408,5-5-191,4-3-313,1-1-72,-5-8-568,-5 2-553,-13-1-1575,-6 1-641,-17-2 1825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7.7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5 10202,'-2'-5'4441,"7"14"-2112,1 8-225,4 10-408,-1 6-79,-4 14-361,3 0-224,0 7-416,0-3-192,-1-4-231,2-5-193,1-12-881,2-3-591,2-21 1184,2-6-280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8.2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12971,'4'10'5990,"0"-1"-3973,5 12-1045,-7-7-283,0 1 1,-1 0-1,0 10-689,-1-6 338,3 53 549,3 88 31,-1-106-644,11 51-274,-14-94 6,0-1 0,1 0 0,1-1 0,0 1 0,0 0 0,5 7-6,-4-11-41,-5-8-13,-3-9-20,-1 2 37,-2 0 9,1-1 0,1-1 0,-1 1 0,2-1 0,-1 0 0,2 1 1,-2-9 27,4 17-4,0 0 0,0 0 0,0 0 1,0 0-1,0 1 0,0-1 1,1 0-1,-1 0 0,1 0 1,-1 0-1,1 0 0,0-1 4,0 2-2,0-1 0,0 1 0,0 0-1,0 0 1,0 0 0,0 0 0,0 0-1,0 1 1,0-1 0,0 0 0,0 0 0,1 1-1,-1-1 1,0 0 0,1 1 0,-1 0-1,0-1 1,1 1 0,-1 0 2,5-1-1,-1 0 0,1 1 0,-1 0 0,0 0-1,1 1 1,-1-1 0,1 1 0,-1 1 0,0-1 0,3 1 1,12 5 37,-1 1-1,1 1-36,-16-7 10,6 2 33,-1 1-1,0 0 1,0 0 0,0 1 0,-1 0 0,0 0-1,4 5-42,-10-9 19,1 0-1,-1 1 1,0 0-1,0-1 1,-1 1-1,1 0 0,-1 0 1,1 0-1,-1 0 1,0 1-1,0-1 1,0 0-1,0 0 0,-1 1 1,1-1-1,-1 0 1,0 1-1,0-1 1,0 0-1,0 1 0,-1-1 1,0 0-1,1 1 1,-1-1-1,0 0-18,-1 2 20,0 0 0,0-1 0,-1 0 0,1 1 0,-1-1 1,0 0-1,0 0 0,-1-1 0,1 1 0,-1-1 0,1 1 0,-1-1 0,0 0 0,0 0 0,-1-1 0,1 0 0,0 1 0,-1-1 1,0-1-1,0 1-20,-3 1-64,-1 0 1,1-1 0,0-1 0,-1 1 0,0-1 0,1-1-1,-1 0 1,0 0 0,1 0 0,-1-1 0,0-1 63,7 2-128,0-1 0,0 1 0,0 0 1,1-1-1,-1 0 0,0 1 1,0-1-1,1 0 0,-1 0 0,1 0 1,-1 0-1,1 0 0,-1 0 1,1-1-1,0 1 0,-1 0 0,1-1 1,0 1-1,0-1 0,0 1 0,0-1 1,0 0-1,0 0 128,1 1-227,0-1 0,-1 1-1,1-1 1,0 0 0,0 1 0,0-1 0,0 1-1,1-1 1,-1 0 0,0 1 0,1-1 0,-1 1 0,1-1-1,-1 1 1,1-1 0,0 1 0,-1-1 0,1 1-1,0 0 1,0-1 0,0 1 0,0 0 0,0 0-1,1 0 1,-1 0 0,1-1 227,4-3-584,0 1-1,1 0 0,3-1 585</inkml:trace>
  <inkml:trace contextRef="#ctx0" brushRef="#br0" timeOffset="1">669 338 10722,'-64'0'4849,"67"0"-1368,8-1-2593,10 1 0,5 0-15,2 1-129,2-1-392,4 0-168,-5-1-520,-3-1-432,-5 4-1273,-7 4-543,-3 2 1519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8.5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11266,'-6'14'4497,"9"-13"-2432,9 2-817,7-2 184,4-1-119,8 0-425,0 0-272,-1-1-584,-5-3-496,-4 4-1481,-7-2-719,-5 2 1496</inkml:trace>
  <inkml:trace contextRef="#ctx0" brushRef="#br0" timeOffset="1">146 75 7882,'-81'44'4553,"73"-37"-8,8-3-2873,2 5-48,11 0-215,4 0-129,11-4-504,4-5-248,3 0-600,-1-4-536,2-5-1360,2-1-2537,-5 1 2888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5:16:00.6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5:16:08.166"/>
    </inkml:context>
  </inkml:definitions>
  <inkml:trace contextRef="#ctx0" brushRef="#br0">12194 3492 928 0,'0'-1'434'15,"0"-1"-186"-15,0 1-89 16,0 0-6-16,7-2-34 16,8 5-17-16,28 33-37 15,-28-4-10-15,-1 3-4 16,-1 0 1-16,-2-5-2 15,1-5-3-15,-4-6-10 16,0-5-4-16,-6-8-6 16,-2-1 5-16,0-8-1 15,-1 3-1-15,0 0-3 16,-2-4-10-16,-6-21-11 16,-7-32-4-16,15 20-3 15,1 0-1-15,6 1-3 0,2-2 0 16,4 8-2-16,4 3-1 15,3 11-53-15,2 4-53 16,-8 7-158-16,4 6 164 16</inkml:trace>
  <inkml:trace contextRef="#ctx0" brushRef="#br0" timeOffset="453.29">12722 3541 1227 0,'3'0'459'0,"0"-9"-352"16,0-2-24-16,-3-3 2 16,-5 1-13-16,-4 2-4 15,0 3-15-15,-5 4-22 16,-1 1-4-16,0 5-11 15,0 5-8-15,5 12-2 16,1 4 1-16,6 3 6 16,1 4 1-16,6-1-1 15,1-7-1-15,5-3-4 16,-1-8-3-16,3-11-3 16,0 0-2-16,1-11-2 0,5-4-1 15,-2-5-2-15,1-6 1 16,-1-1 2-16,-4 4 1 15,-4 4 3-15,0 3 0 16,-2 9 0-16,0 2 0 16,-1 9 2-16,1 5 5 15,-1 12 19-15,1 1 8 0,0 2 4 16,-2-1-6-16,6-8-32 16,-4-1-62-16,4-9-170 15,-1-4-187-15,1-10 248 16</inkml:trace>
  <inkml:trace contextRef="#ctx0" brushRef="#br0" timeOffset="759.16">12992 3564 1259 0,'6'16'495'0,"-3"7"-321"15,1 1 9-15,5 4-41 16,-3-6-20-16,1-6-57 15,0-3-28-15,-5-11-26 16,-7-2-4-16,5-8-5 0,0-2-2 16,2-10-2-16,8-2-2 15,-7-4 1-15,3-3 0 16,5 8 3-16,1-1 2 16,3 8 4-16,0 8 5 15,-3 6 19-15,0 4 11 16,1 15 17-16,-1 1 5 15,-1 6-8-15,3 5-10 16,-4-10-19-16,0 2-10 16,0-7-95-16,-3-3-107 15,5-12 118-15</inkml:trace>
  <inkml:trace contextRef="#ctx0" brushRef="#br0" timeOffset="1308.63">13531 3552 1373 0,'-23'7'491'0,"10"-9"-397"15,4-1-55-15,5-4 48 16,-5 0 10-16,3 0 12 0,6 3-23 15,-7 2-39-15,0 2-5 16,3 4-3-16,-6 3-3 16,9 7-9-16,1 2 1 15,0 5 2-15,2-1 0 16,2-2-6-16,4-1-7 16,-4-10-12-16,7-1-4 15,-2-7-7-15,-3-8-3 0,3-7-38 16,8-3-22-16,-3-13-17 15,-2-3 2-15,-2-3 43 16,-10-4 24-16,-1-1 26 16,3 7 2-16,-3 5 1 15,1 6 6-15,1 14 24 16,-2 1 9-16,0 13 11 16,2 6 1-16,-2 16-12 15,3 10-2-15,9 12-2 16,-3 3-4-16,8-2-14 15,3-8-10-15,-2-10-14 16,6-3-1-16,1-9-110 16,0-5-86-16,-2-12 27 15,-1-8 49-15</inkml:trace>
  <inkml:trace contextRef="#ctx0" brushRef="#br0" timeOffset="1925.49">13822 3510 1251 0,'11'14'523'16,"3"2"-291"-16,-5-2-67 16,1 1-56-16,0-4-29 15,2-6-42-15,3-1-18 16,-3-5-16-16,-1-3-3 16,-2-4-36-16,0-3-21 0,-6-4-9 15,-9-2 3-15,-3 0 41 16,-18-2 23-16,-2 5 14 15,1 0 11-15,-2 3 14 16,17 1 4-16,6 2-3 16,7 2-11-16,10 0-19 15,-1 2-7-15,11 4-1 16,3 0-2-16,8 2 1 16,0 3 0-16,2 3 5 15,-4 1 4-15,-6 6 8 16,-1 3 5-16,-9 2 6 15,-2 3 5-15,-8-2 4 16,2-4-2-16,-5-4-7 16,0-2-8-16,0-7-10 0,-1-2-3 15,-1-5-8 1,2 2-4-16,0 0-35 0,1-6-14 16,6-15-7-16,14-30 3 15,-8 30 35-15,1 3 12 16,2 8 12-16,1 7 4 15,1 4 24-15,-4 3 12 16,-1 8 14-16,-1 0 4 16,-4 5-10-16,2-3-3 0,-4-3-11 15,0-1-5-15,-2-4-14 16,-2-3-10-16,-1-1-5 16,-1-2-4-16,0 0-4 15,0 0-3-15,4-11-3 16,7-11 2-16,19-29 5 15,-11 30 2-15,0 4 3 16,-1 5 2-16,2 10 2 16,-6 3 1-16,-3 11 17 15,-4 2 6-15,0 8 7 16,-2 0-1-16,-3-3-17 16,4 0-11-16,0-6-175 15,13-4 125-15</inkml:trace>
  <inkml:trace contextRef="#ctx0" brushRef="#br0" timeOffset="2530.02">15339 3181 1227 0,'18'14'520'16,"0"0"-302"-16,-1 6-77 15,1 9 11-15,-3 9-20 16,-8 1-9-16,0 8-40 16,0-5-30-16,-5-4-33 15,10-3-8-15,-3-14-6 0,-5-6-3 16,0-9 2-16,-7-5-2 15,-8-6-8-15,4-4-8 16,0-10-12-16,4-4-2 16,8-4 6-16,3-3 7 15,5 5 7-15,0-1 2 16,8 11 3-16,5 5 2 16,2 8 16-16,2 7 7 15,-7 5 22-15,-4 5 17 0,-8 3 16 16,-3 3 4-16,-8 3 0 15,-7 2-6-15,-12-2-13 16,-2-4-5-16,-5 0-16 16,3-5-10-16,3-7-15 15,0-4-41-15,9-6-150 16,3-6-115-16,20-11 163 16</inkml:trace>
  <inkml:trace contextRef="#ctx0" brushRef="#br0" timeOffset="2687.44">15841 3394 1392 0,'23'10'637'15,"-10"6"-274"-15,3 0-192 16,-8 3-10-16,-5 3-70 16,-2-4-24-16,-5-7-65 0,9-6-71 15,-5-12-180-15,3-9 164 16</inkml:trace>
  <inkml:trace contextRef="#ctx0" brushRef="#br0" timeOffset="2827.16">15769 3114 1630 0,'4'2'637'16,"7"0"-454"-16,3 5-112 15,0-3-11-15,2 5-61 16,0-2-95-16,11-1 67 15</inkml:trace>
  <inkml:trace contextRef="#ctx0" brushRef="#br0" timeOffset="3061.25">16194 3116 1522 0,'-4'37'643'16,"3"4"-369"-16,-1 12-149 0,2 3-2 16,3 9-50-1,2-5-14-15,9-4-23 0,2-9-18 16,3-17-18-16,2-6 5 16,3-14-116-16,-4-9-79 15,-3-12-123-15,-3-11 158 16</inkml:trace>
  <inkml:trace contextRef="#ctx0" brushRef="#br0" timeOffset="3213.17">16061 3313 1690 0,'0'-4'643'0,"13"4"-461"16,4-2-5-16,11 2-43 15,0 1-24-15,8-2-56 16,5-2-25-16,6-3-67 15,7 4-93-15,0 2 86 16</inkml:trace>
  <inkml:trace contextRef="#ctx0" brushRef="#br0" timeOffset="3716.48">17357 3245 1565 0,'8'-2'566'0,"8"4"-459"15,6 11-48-15,-2 9 36 16,-7 1-3-16,2 9 8 16,-5 1-12-16,2 0-38 15,0-3-6-15,-6-3-11 16,1-7-5-16,-9-10-9 15,4 0-2-15,-4-10 8 16,-3-2 2-16,-1-8 3 16,0-5-3-16,4-11-19 15,0-6-6-15,8-10-2 16,1-4 0-16,4 1 0 16,13 3 0-16,3 11-1 15,4 4-2-15,3 6-1 0,-6 7-1 16,5 6 6-16,0 5-66 15,-3 10-150-15,-4 1 147 16</inkml:trace>
  <inkml:trace contextRef="#ctx1" brushRef="#br0">33861 17484 0,'0'0'0,"0"0"0,0 0 0,0 0 0,-159-134 0,121 80 0,11 12 0,16 29 0,8 5 0,0-6 0,1-13 0</inkml:trace>
  <inkml:trace contextRef="#ctx1" brushRef="#br0" timeOffset="14.95">20911 8091 0</inkml:trace>
  <inkml:trace contextRef="#ctx0" brushRef="#br0" timeOffset="8241.39">10936 5104 693 0,'0'-17'321'0,"-2"2"-128"16,4 8-5-16,8 11-32 15,-1 4-19-15,9 8-22 16,-6 4-3-16,2 10-6 16,3 6-5-16,-5 7-17 15,4 0-15-15,0-7-26 16,-5-3-10-16,2-10-14 0,-2-3-5 15,-6-9-2-15,2-3 2 16,-7-8 16-16,-6-5 5 16,-1-10 1-16,-5-7-4 15,-3-14-18-15,1-8-4 16,5-3-7-16,2-2-1 16,7 5-2-16,7 10-2 15,3 7-1-15,6 7 0 16,-1 8-2-16,3 2 0 0,3 7 0 15,0-2 0-15,0 3-48 16,-4 0-57-16,-3 1-139 16,-5 1 149-16</inkml:trace>
  <inkml:trace contextRef="#ctx0" brushRef="#br0" timeOffset="8913.43">11437 5137 1107 0,'16'16'425'0,"3"10"-293"16,-1 3 7-16,-3 8-1 15,-2-2-9-15,5-3-29 16,-3-2-20-16,6-8-25 16,-7-5-7-16,-3-7-13 15,-3-5-8-15,-8-8-2 16,0-2 2-16,-4-11 3 16,-4-5 1-16,-4-12-11 15,2-9-6-15,-4-10-7 16,7 1-1-16,7 4 1 15,0 9 2-15,12 15 2 16,-1 2 0-16,7 8-5 16,-1 1-3-16,3 4-3 0,0 4-2 15,-3 4-53-15,-1 0-72 16,0 8-197-16,-1-1 199 16</inkml:trace>
  <inkml:trace contextRef="#ctx0" brushRef="#br0" timeOffset="9429.95">11846 5112 1138 0,'2'-11'470'0,"8"11"-256"16,1 0-81-16,-5 4 2 16,9 13-12-16,-6 6-20 15,2 6-16-15,3 8-33 16,-1-6-7-16,-3-3-11 15,1-3-6-15,-3-9-13 16,-1-4-5-16,-4-5 1 16,-3-5 11-16,6-3 16 15,-6-4 1-15,-1 3 1 16,-3-5-13-16,-5-23-18 16,-5-29-5-16,13 20-6 15,6 1 0-15,-7 0-4 0,6 7 0 16,17 13-1-16,-8-2-2 15,1 6 1-15,2 0-2 16,-5 3-51-16,2 4-55 16,5 10-150-16,-3 5 159 15</inkml:trace>
  <inkml:trace contextRef="#ctx0" brushRef="#br0" timeOffset="9636.02">12241 5332 1577 0,'0'2'582'0,"3"-2"-429"16,2 0-72-16,-5-1-12 16,0 1-8-16,0 0-74 15,0 0-122-15,4 1 87 16</inkml:trace>
  <inkml:trace contextRef="#ctx0" brushRef="#br0" timeOffset="9822.95">12501 5300 1318 0,'-9'3'545'0,"9"-1"-331"0,3 1-95 16,3 0-95-16,-1 1-85 15,8-2 45-15</inkml:trace>
  <inkml:trace contextRef="#ctx0" brushRef="#br0" timeOffset="9979.82">12670 5315 1148 0,'0'3'563'0,"2"-1"-106"0,3-1-396 16,-5-1-15-16,0 0-153 15,0 0 26-15,0 0 32 16</inkml:trace>
  <inkml:trace contextRef="#ctx0" brushRef="#br0" timeOffset="10128.39">12845 5258 1004 0,'16'3'539'15,"-5"0"-98"-15,-4 2-310 16,3 1-17-16,-9 0-166 0,-1-3-226 16</inkml:trace>
  <inkml:trace contextRef="#ctx0" brushRef="#br0" timeOffset="10652.53">13473 4978 1188 0,'0'8'501'0,"4"-5"-296"16,10 6-8-16,0 9-41 15,5 7-16-15,4 15-28 16,-4 2-16-16,1 6-37 16,-4-3-13-16,-2-11-17 15,1-3-5-15,-6-17-11 16,-1-4-5-16,-7-9 17 16,-3-3 3-16,-7-11 5 15,-1-8 1-15,-2-11-24 0,0-9-5 16,6-5-7-16,3 2-2 15,8 2-1-15,7 7 0 16,5 9-1-16,3 4-1 16,2 6-1-16,0 4 0 15,0 7-35-15,-1 2-65 16,-2 4-50-16,0-5 83 16</inkml:trace>
  <inkml:trace contextRef="#ctx1" brushRef="#br0" timeOffset="3358.68">33243 15823 0</inkml:trace>
  <inkml:trace contextRef="#ctx0" brushRef="#br0" timeOffset="11510.84">18329 3183 900 0,'-2'-14'430'0,"-8"-3"-148"15,4 5-37-15,-5 6-49 16,-2-1-23-16,-1 11-58 16,-6 7-25-16,-1 11-49 15,3 9-10-15,-1 8-8 16,4 7-2-16,12 0-11 15,3-4-5-15,12-5-8 16,5-10-4-16,11-6-1 16,0-3-3-16,9-12-119 15,0-3-71-15,-9-8 120 16</inkml:trace>
  <inkml:trace contextRef="#ctx0" brushRef="#br0" timeOffset="11669.61">18237 3315 1089 0,'6'-5'485'16,"12"4"-214"-16,-2-6-79 15,10 3-41-15,-1 1-43 16,3-1-54-16,6 5-13 16,0 0-62-16,5 1 19 0</inkml:trace>
  <inkml:trace contextRef="#ctx0" brushRef="#br0" timeOffset="12236.96">18866 2921 1659 0,'0'-9'591'0,"-4"3"-516"16,-11-2-16-16,0 7-20 16,-9-1-10-16,-1 3-10 15,2 6-5-15,5 5-13 16,3-1-1-16,5 2-4 16,4 1-2-16,4-1-1 0,2 5 1 15,5 2 2-15,4 1 1 16,6 5 2-16,3 2 1 15,2-1 4-15,0 5 1 16,0 3 0-16,-7-4 0 16,-6 5-1-16,-4-3-1 15,-13-5 1-15,4 5 1 16,-10-14 3-16,-1-3 2 16,0-12 5-16,0-3 0 0,5-4-4 15,0-7-4-15,8-4-12 16,4 1-2-16,8-2-3 15,3 5 2-15,5 6 9 16,5 3 5-16,-1 12 7 16,1 2 3-16,1 14 5 15,-7 2 6-15,4 3 15 16,-12 0 7-16,4 0 1 16,-4-4-6-16,-3-2-18 15,5-4-8-15,-7-5-4 16,4-4-47-16,-1-8-160 15,5 0 36-15,18-17 55 16</inkml:trace>
  <inkml:trace contextRef="#ctx0" brushRef="#br0" timeOffset="12509.68">19166 3204 1595 0,'-5'24'567'16,"1"6"-494"-16,1-2-6 0,4 6 4 16,3-4-4-16,10-4-6 15,2-8-26-15,5-12-30 16,3-5-5-16,1-9 0 16,-2-6 0-16,2-8 2 15,-7-8 3-15,-13-5 8 16,-8-2 3-16,-17 0 6 15,-3 5 0-15,0 10-6 16,2 7-5-16,2 9-16 16,2 8-48-16,2 7-166 15,3 7-266-15,10 9 303 16</inkml:trace>
  <inkml:trace contextRef="#ctx0" brushRef="#br0" timeOffset="12700.25">19518 3275 1569 0,'-3'16'600'16,"3"11"-438"-16,-8-3-53 16,-3 2-44-16,-2-1-25 15,0-6-59-15,4-6-60 16,7-6-188-16,-2-4 170 15</inkml:trace>
  <inkml:trace contextRef="#ctx0" brushRef="#br0" timeOffset="12948.61">19723 3088 1233 0,'9'12'578'0,"0"-1"-230"16,0 0-101-16,2 9-103 16,-3 0-34-16,-3 7-53 15,1 6-11-15,-3-1-26 16,1 0-9-16,4-3-6 16,-2-2 6-16,0-10-110 15,-3-2-73-15,-1-12-75 16,5-4 112-16</inkml:trace>
  <inkml:trace contextRef="#ctx0" brushRef="#br0" timeOffset="13400.22">19937 2836 1246 0,'17'-13'508'0,"3"9"-331"16,1-2-60-16,1 1-28 15,1 6-20-15,-2 5-13 16,-4 2 4-16,-3 8-27 16,-7 2-7-16,-9 12 1 15,-4 6 1-15,-8 4-1 16,-1 2 7-16,5-3 6 16,3-3-2-16,4-7-5 15,4-6-12-15,6-2-15 16,1-6-4-16,5-3-4 15,0-5-2-15,0-7-2 16,1-1 0-16,3-4 2 16,-2 0 3-16,-1 3 2 15,-1 1 2-15,-5 4 3 16,-2 7 1-16,-5 11 0 16,-1 0 1-16,-3 13 19 0,2 4 11 15,1 8 19-15,1 5 5 16,4-3-15-16,-2-6-6 15,3-8-13-15,-3-4-4 16,0-6-4-16,-1-3-4 16,-5-9-4-16,-1-1-1 0,-6-7-32 15,-4-3-62-15,-3-2-84 16,-4-9 97-16</inkml:trace>
  <inkml:trace contextRef="#ctx0" brushRef="#br0" timeOffset="18564.18">12614 5631 900 0,'-10'3'386'16,"5"1"-181"-16,3-2-56 0,2 1-1 16,0-3-19-16,0 0-36 15,0-1-22-15,0 0-36 16,0-1-6-16,3-22-8 16,40-30-6-16,-28 24-8 15,-1 2-2-15,0 6-1 16,-3 0-3-16,-4 7 17 15,2 3 4-15,-2 4 8 16,-2 6 7-16,-1 2-8 16,0 4-1-16,-3 1-4 15,2 1-4-15,-1-1-8 16,0-3-1-16,2 2-4 16,-4-4-1-16,0 0-13 15,0 0-72-15,-1-1-208 16,0 0 193-16</inkml:trace>
  <inkml:trace contextRef="#ctx0" brushRef="#br0" timeOffset="19264.77">12756 5397 732 0,'-4'-1'352'15,"0"6"-123"-15,0 4-23 16,1 1-58-16,1 2-21 15,3-2-46-15,2-2-19 16,1 0-22-16,1-2-5 16,5-2-6-16,2-1-2 15,7 5 4-15,2 2 3 16,6 2 12-16,2 6 6 16,-5 5 10-16,1 4 1 0,-9-1-12 15,0 0-6-15,-4-4-23 16,-4-4-8-16,1-3-24 15,-4-7-34-15,-7-5-104 16,1-3-63-16,-7-3-137 16,0-1-93-16,-1-2 288 15</inkml:trace>
  <inkml:trace contextRef="#ctx0" brushRef="#br0" timeOffset="19589.05">12741 5461 751 0,'-3'1'374'16,"2"-1"-113"-16,0 0-62 15,1 0-53-15,0 0-11 16,0 4-18-16,5 20-8 15,10 35-19-15,-9-20-4 16,1 11-12-16,-2 2-11 0,0 2-23 16,-2-3-10-16,-1-10-14 15,-1-6-5-15,-1-7-6 16,1-5 0-16,-2-9 1 16,0 0-24-16,-2-10-151 15,0-3-18-15,0-13 90 16</inkml:trace>
  <inkml:trace contextRef="#ctx0" brushRef="#br0" timeOffset="47179.65">15389 11050 493 0,'-3'-1'286'16,"0"-2"18"-16,0 3-199 16,2 0-10-16,0-1-125 15,0 1 30-15</inkml:trace>
  <inkml:trace contextRef="#ctx0" brushRef="#br0" timeOffset="47601.22">15427 10857 1002 0,'7'-10'388'15,"-12"8"-237"-15,7 6-1 16,-8 11 0-16,2 7 1 16,3 18-39-16,-5 3-11 15,6 8-13-15,6 1-4 0,1-3-9 16,6 2-12-16,5-7-31 16,-2-5-12-16,7-9-15 15,-4-10-5-15,6-15-15 16,0-5-30-16,-3-17-115 15,0-6-84-15,-10-7 143 16</inkml:trace>
  <inkml:trace contextRef="#ctx0" brushRef="#br0" timeOffset="47770.79">15231 10924 1075 0,'-5'4'451'0,"4"2"-247"15,5 0-62-15,10 4-63 16,6 1-5-16,12 0-27 16,6-3-16-16,11-3-22 0,3-3-4 15,-1-3-99-15,1-3-101 16,-6-3 122-16</inkml:trace>
  <inkml:trace contextRef="#ctx0" brushRef="#br0" timeOffset="48181.22">15660 10984 1125 0,'5'42'467'15,"-7"-28"-276"-15,2 4-35 16,1 3 24-16,0 9-22 16,1 4-22-16,2 4-47 15,2-1-22-15,3-6-34 16,2-9-14-16,1-11-15 15,4-7-5-15,1-8-7 16,-1-8-12-16,1-10-14 16,1-1-3-16,-6-6 7 15,1 6 11-15,-5 5 19 16,-3-1 5-16,1 15 2 16,-5-3 3-16,0 9 12 15,2 10 6-15,-1 3 8 16,5 3 5-16,5 3 1 15,1-5-2-15,6-1-5 16,-3-5-6-16,1-4-14 0,-3-5-7 16,0-5-6-16,3-3 0 15,-2-3-1-15,-1 2-1 16,-5-4-1-16,-1-6-21 16,-8-4-63-16,-2-1-66 15,2 0-168-15,-1 5 196 0</inkml:trace>
  <inkml:trace contextRef="#ctx0" brushRef="#br0" timeOffset="48499.58">16028 11087 1170 0,'-2'8'462'0,"1"-2"-262"15,1 2-28-15,4 7 38 16,18 30-25-16,-7-23-69 15,1 0-36-15,4-5-55 16,2-4-14-16,1-6-10 16,-3-8-2-16,-1-7-3 15,-3-5 1-15,-6-6 1 16,-2 1 2-16,-8-2 5 0,-8 0 3 16,1 2 3-16,-9 4 1 15,-4 3-1-15,-1 5 1 16,-9 4-1-16,9 2 0 15,4 10-6-15,4 1-5 16,8 6-6-16,5 1-69 16,13-1 269-16,8 1-163 15</inkml:trace>
  <inkml:trace contextRef="#ctx0" brushRef="#br0" timeOffset="48978.41">17029 10978 808 0,'-9'-4'373'0,"9"4"-143"15,1 3-3 1,9 11-13-16,2 2-9 0,-1 13-33 16,4 0-27-16,-3 6-45 15,0 2-20-15,-3-8-31 16,0-2-15-16,-3-11-19 15,-4-7-6-15,-3-9 0 16,-5-5-2-16,-1-15 2 16,-4-3-1-16,0-10-5 15,2-5 0-15,2 0-2 16,6-2-1-16,4 5 0 16,2 4 1-16,6 7-1 15,0 5-2-15,4 12-4 16,-1 3-16-16,2 6-143 15,-1 3-92-15,-2 3 150 16</inkml:trace>
  <inkml:trace contextRef="#ctx0" brushRef="#br0" timeOffset="49440.29">17457 11126 758 0,'14'-1'407'0,"2"-4"-85"15,-10-7-156-15,1-3 11 16,-5-2-41-16,-11 0-18 0,3 2-27 16,-6-1-13-16,-6 4-24 15,7 1-2-15,-14 7-10 16,-1 4-9-16,1 10 2 16,-3 8 2-16,11 5 4 15,1 5 4-15,11 6 0 16,4-5 0-16,6 1-8 15,4-7-7-15,3-14-13 16,0 1-6-16,5-12-10 16,0-2-2-16,3-8-4 15,3-4 0-15,-7-8 0 16,0-5 2-16,-1 4 3 16,-7-2 3-16,0 10 2 15,-4 7 1-15,-2 6 1 16,3 10 0-16,-4 6 7 15,4 11 8-15,-1 10 14 0,-2-2 2 16,5 7-6-16,1-11-9 16,-4-7-28-16,3-5-45 15,-4-15-152-15,1-4-92 16,6-12 167-16</inkml:trace>
  <inkml:trace contextRef="#ctx0" brushRef="#br0" timeOffset="49725.31">17661 11061 1395 0,'9'13'623'16,"-1"2"-336"-16,-2 5-63 15,-2 4-18-15,0 0-69 16,-3 1-32-16,0-6-52 16,0-6-23-16,0-4-28 15,1-8-4-15,0-3-38 16,2-9-16-16,1-6-23 15,2-3-5-15,0-3 27 16,1 4 16-16,1-2 28 16,-1 3 9-16,1 2 10 15,0 2 3-15,-1 6 23 16,0 4 11-16,3 9 18 16,-4 5 7-16,4 9-9 15,-6 6-7-15,2 1-20 0,3 3-11 16,-1-6-52-16,5-9-63 15,2-12-196-15,4-6 229 16,7-5-22-16</inkml:trace>
  <inkml:trace contextRef="#ctx0" brushRef="#br0" timeOffset="50190.3">18088 11032 1300 0,'-25'2'524'0,"0"-3"-300"16,4 2-61-16,-2 4 8 16,4 1-25-16,2 10-39 15,6 0-16-15,7 4-33 16,4 5-11-16,12-6-22 16,-8-1-9-16,9-3-16 15,-1-6-3-15,4-8-5 16,8-6-2-16,2-19-51 15,-1-8-40-15,-4-15-57 16,-4 0-3-16,-7-2 60 16,-5-1 44-16,-5 5 63 15,-2-3 5-15,-5 9-1 16,-1 7 10-16,-1 18 46 16,0 11 17-16,2 19 38 0,-1 9 5 15,4 19-9-15,4 10-1 16,6 9-17-16,3 1-11 15,4-5-34-15,4-7-19 16,1-10-30-16,2-8-41 0,4-12-118 16,2-11-75-16,1-16 158 15,-2-12-12-15</inkml:trace>
  <inkml:trace contextRef="#ctx0" brushRef="#br0" timeOffset="50851.95">18324 10941 1398 0,'10'24'591'0,"-10"5"-291"16,1 3-81-16,3 0-20 15,0-1-28-15,6 0-72 16,2-6-27-16,4-13-54 16,1-1-17-16,0-15-39 15,-1-7-27-15,-5-5-53 16,-7-10-16-16,-8-1 15 0,-1 1 14 15,-8 0 33-15,-2 5 21 16,-5 8 24-16,-7 2 24 16,4 10 53-16,3 3 14 15,7 6 18-15,7 1-2 16,4 0-21-16,2-4-14 16,9-3-24-16,4 0-10 15,9-6-11-15,2-3-2 16,0 1 1-16,-1-2 0 15,-1 4 1-15,-1 4 0 0,-1 6 3 16,-2 4 1-16,-6 7 9 16,1 2 8-16,-6 2 8 15,-5 2 2-15,-2 1-1 16,-2-6-1-16,1-3-4 16,0-5-1-16,0-6-10 15,2-1-8-15,0-8-10 16,-1 4-5-16,0-3-2 15,5-18 0-15,12-32 4 16,-2 37 3-16,-2 3 4 16,0 2 1-16,3 11 3 15,-4 1 1-15,-1 8 3 16,-2 1 2-16,-2 1 3 16,0-1 1-16,-3 2 6 15,-1 1 2-15,1 3 2 16,-1-3-5-16,0-12-11 0,0-4-8 15,3-12-10-15,2-3-9 16,4 0-2-16,1-1 2 16,2 6 6-16,-1 5 11 15,-1 8 5-15,-2 3 3 16,0 10 2-16,-2 2 6 16,-2 7 7-16,0 3 2 0,1 1 9 15,-1 1-5-15,-1-6-7 16,1-2-21-16,-5-7-176 15,0-6 347-15,-3 0-176 16</inkml:trace>
  <inkml:trace contextRef="#ctx0" brushRef="#br0" timeOffset="51404.21">19574 10870 1200 0,'-21'-47'544'0,"31"45"-271"16,1 12-41-16,4 8 10 15,-3 18-48-15,-1 8-24 0,-3 7-53 16,-2-1-25-16,0 1-40 16,0 1-16-16,2-12-25 15,0-8-6-15,-1-14-5 16,-1-14-13-16,-2-8-18 15,-4-4-5-15,0-8-6 16,0-7 10-16,0-3 17 16,6 1 6-16,2 1 7 15,7 4 1-15,4 5-1 16,3 4 2-16,3 7 3 16,1 4 11-16,-3 4 16 15,-4 2 8-15,-7 3 7 16,-3 2-3-16,-9 8-1 15,-5 1-1-15,-7 4 3 16,-6 2-4-16,-7-3-11 16,-1 2-8-16,-2-7-18 15,4-5-41-15,8-8-134 0,5-5-86 16,7-12-161-16,8 0 239 16</inkml:trace>
  <inkml:trace contextRef="#ctx0" brushRef="#br0" timeOffset="51559.27">19946 11093 1682 0,'4'12'661'0,"1"6"-443"15,-1-2-24-15,-5 4-46 16,2 1-34-16,-2-6-57 16,0-3-77-16,4-10-218 15,0-5-36-15,10-18 134 16</inkml:trace>
  <inkml:trace contextRef="#ctx0" brushRef="#br0" timeOffset="51708.25">19886 10854 1345 0,'15'-7'578'0,"-11"7"-238"15,4 4-123-15,2 0-78 16,-2 1-15-16,2 0-139 15,-4-2-135-15,8 0 94 0</inkml:trace>
  <inkml:trace contextRef="#ctx0" brushRef="#br0" timeOffset="51934.05">20110 10838 1504 0,'1'20'594'0,"3"13"-403"15,-4 7-11-15,0 10-57 16,0 3-35-16,3 5-54 16,3-1-14-16,6-3-15 15,3-4-4-15,3-12-26 16,2-7-54-16,-1-14-173 16,-3-11 164-16</inkml:trace>
  <inkml:trace contextRef="#ctx0" brushRef="#br0" timeOffset="52084.87">20011 10988 1453 0,'-11'6'580'0,"14"-3"-345"16,6 0-36-16,3 4-37 0,3 2-22 15,8-3-69-15,6-1-31 16,3-8-135-16,4-4-103 15,5-5 124-15</inkml:trace>
  <inkml:trace contextRef="#ctx0" brushRef="#br0" timeOffset="52368.95">20465 10943 1317 0,'-26'8'565'0,"6"-2"-289"16,0 0-55-16,-1 6-20 15,-2 2-24-15,6 3-46 16,3-1-20-16,9 1-43 16,8 0-17-16,7 3-15 15,9-1-4-15,4 1-12 16,3 0-5-16,-2 0-2 16,1 1 2-16,-2-4 11 15,-9 1 5-15,-4-3 1 16,-10-4 2-16,-7-1-6 15,-2-4 0-15,-15 0-39 16,1-4-51-16,-13-3-130 16,5 0-98-16,7 1 174 15</inkml:trace>
  <inkml:trace contextRef="#ctx0" brushRef="#br0" timeOffset="53153.89">21772 10847 1158 0,'9'-15'484'15,"-1"9"-243"-15,-2 6-40 16,3 9-11-16,1 6-9 0,-2 13-45 15,-3 9-21-15,-3 12-39 16,2 1-17-16,3 4-23 16,1-8-8-16,3-5-15 15,-2-5-4-15,-5-14-2 16,6-4-1-16,-10-9 2 16,-1-8 1-16,-2-5-3 15,0-2-2-15,1-12-5 16,2-4-2-16,0-3 1 15,1-7 1-15,8 2 1 16,2 7-1-16,3 7 0 16,4 6-1-16,6 14 1 15,2 3 3-15,-1 7 6 16,-1 8 4-16,-7-2 22 16,-4 7 11-16,-6-2 14 15,-5 0 5-15,-12 0-8 16,-2-2-8-16,-7-1-14 0,-4-3-5 15,0-4-16-15,-4-3-5 16,3-5-34-16,1-1-43 16,4-3-123-16,7-1-108 15,3 0 182-15</inkml:trace>
  <inkml:trace contextRef="#ctx0" brushRef="#br0" timeOffset="53329.9">22171 11264 1579 0,'9'2'652'0,"-2"10"-342"15,2 3-97-15,-2 4-7 16,-3 2-29-16,-3-1-70 16,0 0-32-16,0-4-48 15,0-2-28-15,-1-5-106 16,0-2-75-16,1-7 31 15,2-3 51-15</inkml:trace>
  <inkml:trace contextRef="#ctx0" brushRef="#br0" timeOffset="53618.71">22523 11340 1711 0,'-1'-1'658'0,"0"0"-458"16,0 1-14-16,1 0-27 15,-1 6-33-15,-3 9-60 16,-15 28-36-16,0-32-137 16,6 0-117-16,5-11 136 15</inkml:trace>
  <inkml:trace contextRef="#ctx0" brushRef="#br0" timeOffset="54153.32">22818 10770 1517 0,'14'-6'605'0,"-8"27"-380"15,-3 12-60-15,6 15-79 16,4 11 22-16,-10 10-17 15,3 2-18-15,-2 1-35 16,-1-4-16-16,-2-13-12 0,6-10-3 16,-7-19-4-16,0-11-2 15,-2-12-2-15,-4-8-1 16,0-16-2-16,0-3 2 16,1-12 1-16,4-2 1 15,3 7 1-15,4 1 1 16,10 14 0-16,-1 5-1 15,4 8 2-15,-3 5 2 0,5 1 10 16,3 7 12-16,1 2 17 16,-1 0 8-16,-5 10 8 15,-4-1-1-15,-6 4-4 16,-5 4-1-16,-8-3-9 16,-8 0-7-16,-13-3-10 15,-3-3-7-15,-5-10-21 16,-2-6-30-16,8-5-110 15,5-5-70-15,11-4-94 16,7-1 166-16</inkml:trace>
  <inkml:trace contextRef="#ctx0" brushRef="#br0" timeOffset="54396.39">23215 11246 1050 0,'31'-3'531'0,"-2"7"-74"0,-4-1-184 16,1 2-44-16,-6 4-15 16,-8 5-72-16,-2 1-33 15,-8 2-59-15,-7 3-19 16,-10 1-17-16,-7 2-1 16,-5-1-2-16,3-2-1 15,5-3-4-15,6-5 0 0,9-2 4 16,4-4 3-16,11 1 14 15,5-4 0-15,11-3-4 16,6-1-6-16,-1-4-11 16,1-1-4-16,-4-3-37 15,-7 0-53-15,-3-1-29 16,4 1 58-16</inkml:trace>
  <inkml:trace contextRef="#ctx1" brushRef="#br0" timeOffset="47354.43">25624 16069 0</inkml:trace>
  <inkml:trace contextRef="#ctx0" brushRef="#br0" timeOffset="55946.97">14700 12657 972 0,'13'-31'416'16,"-12"35"-170"-16,3 5-62 16,2 12 4-16,3 9-5 15,4 10-39-15,-1 5-16 16,3 3-30-16,1 1-15 0,-5-3-21 16,6 2-9-16,-5-7-20 15,-1 3-9-15,-1-8-11 16,-4-4-4-16,0-11-5 15,-2-8-4-15,-6-13-1 16,-4-10 0-16,-8-15 1 16,-3-7 4-16,2-5 1 15,1 5 0-15,12 7-2 16,6 3 0-16,16 7 1 16,9 2-1-16,11 5 2 15,-3 5 0-15,3 6 0 16,-7 4 3-16,-7 11 12 15,-1 3 5-15,-12 4 5 16,-5 4-2-16,-8-5-6 16,-7 4-3-16,-13-4 1 15,-1-3-1-15,-4-2-5 0,4-4-1 16,-3-1-8-16,-1-3 0 16,3-5-92-16,7-4-73 15,11-5-171-15,10-4 187 16</inkml:trace>
  <inkml:trace contextRef="#ctx0" brushRef="#br0" timeOffset="56150.66">15192 13062 1363 0,'1'7'598'15,"0"8"-213"-15,2-2-218 16,2 5 16-16,-1 6-7 15,0 0-36-15,2 4-55 16,-1 1-22-16,2-6-32 16,0-5-11-16,-3-3-27 15,1-7-42-15,-3-6-127 16,-2-3-93-16,-2-11 156 16</inkml:trace>
  <inkml:trace contextRef="#ctx0" brushRef="#br0" timeOffset="56694.9">15456 12723 1102 0,'-7'-11'463'0,"7"6"-208"15,3 7-60-15,2 12 14 16,8 12-30-16,-3 13-68 16,2 2-23-16,-6 5-19 15,-2 0-3-15,2-3-5 16,3-1-9-16,3-6-27 15,-3-8-9-15,-5-14-6 16,-2-6-4-16,-5-13-5 16,1-1-1-16,0-9-6 15,0-3 1-15,4-3-4 16,-2-6 0-16,5 3 2 16,1-2 1-16,2 3 4 15,8 8 2-15,6 4 3 0,2 5 1 16,1 7 4-16,-3 4 3 15,-5 2 8-15,-1 7 9 16,-5 3 17-16,0 0 6 16,-5 7 8-16,-5-4-2 15,-3-4-7-15,-6 7-7 16,-4-8-13-16,-1 3-6 16,-4-1-12-16,0-5-5 15,2-2-88-15,2-4-70 0,7-8-179 16,6-1 189-16</inkml:trace>
  <inkml:trace contextRef="#ctx0" brushRef="#br0" timeOffset="57020.44">15850 13006 1487 0,'15'0'574'0,"3"-1"-355"15,3 1-50-15,-5 1 27 16,2 5-30-16,-8 4-64 16,0 4-21-16,-7 3-36 15,0 5-9-15,-2 7-10 16,-5-2-4-16,-2 3-9 0,-3-3 1 16,-8-7 7-16,5-3 3 15,3-6 6-15,3-1-1 16,8-5-13-16,2 0-4 15,4-3-4-15,3-2-3 16,2-3 0-16,4-4-1 16,7 0-2-16,0-2-1 0,-1-2-48 15,1 2-79 1,-5 1 82-16</inkml:trace>
  <inkml:trace contextRef="#ctx0" brushRef="#br0" timeOffset="57612.81">16329 12615 1248 0,'4'-3'537'0,"1"6"-293"15,11 16-59-15,-3 6 28 16,1 16-36-16,-2 6-23 15,4 4-45-15,-1-2-21 16,-5-7-30-16,5-1-11 16,-9-10-22-16,-1-6-11 0,9 3-8 15,-11-14-2-15,-2-8-4 16,-1-4 0-16,-11-15-4 16,6-1-1-16,-2-7 0 15,7 0 0-15,5 1 2 16,4-2 1-16,3 7 2 15,3 2-1-15,4 3 2 16,1 7 2-16,3 6 4 16,-4 6 3-16,-2 5 7 15,-1 4 8-15,-10 5 11 16,0-2 3-16,-6 4 6 16,-5 1-3-16,-5-3-7 15,-3-3-5-15,-4-5-12 16,-1-5-3-16,9-6-102 15,0-5-63-15,9-7-165 0,4-5-46 16,10 5 223-16</inkml:trace>
  <inkml:trace contextRef="#ctx0" brushRef="#br0" timeOffset="57793.05">16821 12964 1511 0,'11'15'651'15,"-5"2"-342"-15,9 6-95 16,-9 0 16-16,0 8-58 16,-2-3-43-16,-4 0-70 15,8-4-25-15,-1-8-33 16,-2-6-44-16,-5-12-153 16,-2-5-106-16,3-6 170 15</inkml:trace>
  <inkml:trace contextRef="#ctx0" brushRef="#br0" timeOffset="58425.36">17058 12596 1285 0,'8'2'564'15,"1"9"-281"-15,6 17-98 16,-4 6 15-16,-1 11-33 15,1 4-22-15,-1-2-41 16,-1-1-19-16,2 0-38 16,-4-13-12-16,-1-5-19 15,0-8-6-15,-4-8-4 16,-1 4-2-16,-4-14-7 16,-1-3-7-16,0-13-13 15,0-5-1-15,4-5 5 16,3-2 7-16,3 3 11 15,2 4 1-15,6 10 1 16,0 3 0-16,5 1 1 16,2 2 1-16,4 3 11 15,1 1 5-15,-4 5 9 0,2 2 12 16,-10 0 8-16,0 6 5 16,-10 4 2-16,0 4-7 15,-4 6-15-15,-11-3-7 16,-4 4-11-16,-11-6-4 15,-6-7-14-15,4-2-31 16,3-10-82-16,9-1-43 16,8-6-113-16,8-2-54 0,8-7 214 15</inkml:trace>
  <inkml:trace contextRef="#ctx0" brushRef="#br0" timeOffset="58752">17550 12924 1167 0,'8'11'520'0,"8"-8"-207"15,1 1-63-15,-3-1 3 16,1 3-26-16,-3 5-56 16,-1 4-30-16,-4 1-58 15,-4 2-18-15,-5 3-21 16,-6 0-6-16,-5 1-10 15,-2 0-3-15,0-3 0 0,-1-1-2 16,5-5 4-16,3-1-5 16,6-3-8-16,5-3-1 15,6 1-7-15,5-2-4 16,3-5-2-16,3-2-2 16,3-7-2-16,2-5 10 15,1-5-115-15,1-2-86 16,-4-6 123-16</inkml:trace>
  <inkml:trace contextRef="#ctx0" brushRef="#br0" timeOffset="59277.81">17983 12590 1466 0,'6'35'568'16,"1"9"-371"-16,3 7-79 16,-3 1 23-16,-1-2-11 15,3-3-23-15,-5-9-43 16,7-7-15-16,-2-8-20 16,-2-8-6-16,0-8-7 0,-9-8-4 15,-4-12-4-15,3 1-2 16,-6-10 0-16,7 5-2 15,4-1-1-15,0-1 0 16,11 7-2-16,-4-2 0 16,6 6 2-16,2 2-1 15,3 3 14-15,3 3 12 16,0 6 25-16,-1 5 13 0,-3 1 12 16,-2 3-4-16,-7 0-13 15,-5 0-8-15,-6 7-16 16,-8-7-6-16,-7 4-9 15,-4-2-5-15,-5-7-7 16,1 4-2-16,4-5-51 16,3-2-54-16,8-1-133 15,3-1-106-15,12-9 206 16</inkml:trace>
  <inkml:trace contextRef="#ctx0" brushRef="#br0" timeOffset="59456.59">18417 12924 1804 0,'7'14'708'15,"-4"4"-474"-15,4 0-17 16,-5 10-30-16,0 0-41 16,2 2-67-16,-7-3-27 15,3-7-39-15,-1-4-5 16,2-10-117-16,4-7-86 15,10-11 120-15</inkml:trace>
  <inkml:trace contextRef="#ctx0" brushRef="#br0" timeOffset="60078.78">18700 12511 1604 0,'7'9'608'0,"2"13"-426"16,2 10-17-16,-1 20 14 15,-1 5-24-15,-1 9-49 16,0 0-25-16,0-15-40 16,2-4-15-16,3-14-13 15,-5-11-5-15,-4-11-8 16,-1-7 0-16,-7-8-4 15,-3-4-2-15,0-8-6 16,-2-5-3-16,6-9 1 16,5 3 1-16,10 3 7 15,4 3 3-15,6 9 3 16,0 2 1-16,3 9 1 16,-3 2 4-16,-3 7 11 15,5 4 2-15,-10 4 18 16,0 2 9-16,-5 3 10 15,-4 1 4-15,-7 1-7 0,-2-3-9 16,-5 2-17-16,-8-4-5 16,-3-7-12-16,1 4-5 15,0-8-16-15,6 0-37 16,5-6-134-16,2-1-107 16,13-7 169-16</inkml:trace>
  <inkml:trace contextRef="#ctx0" brushRef="#br0" timeOffset="60423.72">19165 12907 1519 0,'12'8'628'16,"3"0"-362"-16,2-1-100 15,0 0 27-15,-2 3-34 16,-3-1-32-16,-1 2-55 15,0-1-21-15,-5 3-25 16,-5 1-5-16,-6 7-2 16,-8 3-5-16,-9-1-4 15,-2 3-1-15,0-6-3 16,4 1 1-16,8-5-3 16,8-3 1-16,9-2 3 0,4-3 3 15,9-4 10-15,2-3-1 16,5-3 0-16,1-3-3 15,0-5-9-15,0 2 10 16,-8 0-108-16,-3 0-89 16,-13 6 114-16</inkml:trace>
  <inkml:trace contextRef="#ctx0" brushRef="#br0" timeOffset="60595.47">19632 12983 3039 0,'1'-2'1'15,"0"2"8"-15,1 1 20 16,-2-1-14-16,0 0-49 15,0 0-76-15,0-1 304 16,0 0-189-16</inkml:trace>
  <inkml:trace contextRef="#ctx0" brushRef="#br0" timeOffset="60767.23">19920 12947 1742 0,'5'12'661'15,"1"0"-509"-15,-3-9-29 0,-1 3-63 16,3-2-111-16,-1-11-224 16,8 1 179-16</inkml:trace>
  <inkml:trace contextRef="#ctx0" brushRef="#br0" timeOffset="60886.99">20134 12915 1199 0,'7'16'580'15,"1"-2"-192"-15,-2-9-224 16,1-1-21-16,-3-4-139 16,-1-6-118-16,2-4-254 15,1-6 231-15</inkml:trace>
  <inkml:trace contextRef="#ctx0" brushRef="#br0" timeOffset="60975.43">20303 12880 1072 0,'13'12'578'0,"-4"0"-175"15,-3 0-231-15,-3 3-37 16,-14-8-124-16</inkml:trace>
  <inkml:trace contextRef="#ctx0" brushRef="#br0" timeOffset="61538.47">20787 12545 1185 0,'16'1'505'16,"0"14"-245"-16,-1 6-42 16,-3 16-17-16,-1 9-13 15,-10 8-43-15,5 1-25 16,-1 0-42-16,-1-5-17 16,2-8-17-16,-1-6-7 15,0-12-14-15,-4-6-4 0,-1-11-12 16,-2-6-4-16,-9-14-4 15,6-5-2-15,7-11-2 16,0 2 1-16,10 0 1 16,-3 1-1-16,4 6 2 15,3 2 0-15,3 7 2 16,5 3 3-16,1 8 3 16,0 5 3-16,-2 7 8 15,-3 2 2-15,-9 6 10 16,-6 0 5-16,-6 4 5 15,-8-2-1-15,-6-1-6 16,-3-2-8-16,-5-6-12 16,3 1-4-16,2-3-63 15,4-1-56-15,5-7-162 16,3 1 27-16,2-8 133 16</inkml:trace>
  <inkml:trace contextRef="#ctx0" brushRef="#br0" timeOffset="61716.53">21207 12902 1525 0,'9'34'648'16,"-3"-9"-317"-16,-3-2-67 0,0 5-69 16,-1 2-11-16,-3-3-73 15,0-2-30-15,-2-9-46 16,1-6-54-16,2-6-143 15,0-5-101-15,4-8 147 16</inkml:trace>
  <inkml:trace contextRef="#ctx0" brushRef="#br0" timeOffset="62254.95">21519 12523 1074 0,'7'-1'506'16,"-4"5"-198"-16,4 13-104 15,0 9 10-15,-2 17-37 16,1 11-30-16,-2 5-44 16,2 2-22-16,-1-12-32 15,0-8-7-15,1-14-13 16,-1-7-6-16,-3-12-5 16,-3-5 0-16,-3-7-5 15,-4-6-2-15,2-6-4 16,1-2-5-16,4-3-3 15,3-2-2-15,8-1-1 16,4 1 0-16,6 6 1 16,2 3 0-16,5 11 2 0,2 1 2 15,1 4 7-15,0 5 3 16,1 6 10-16,-9 3 10 16,-6 7 21-16,-9 2 11 15,-11 2 4-15,-6-1-5 16,-13-2-21-16,0-2-11 15,-11-4-17-15,5 1-12 0,5-8-48 16,2-1-61-16,9-11-183 16,2-9-85-16,9 1 219 15</inkml:trace>
  <inkml:trace contextRef="#ctx0" brushRef="#br0" timeOffset="62588.44">21927 12928 1203 0,'23'19'554'0,"-8"-8"-170"15,3-2-108-15,-8 2-48 16,3 3-4-16,-7 1-65 0,-4 3-30 16,-2 2-57-1,-1 0-21-15,-6 1-24 0,-6 0-6 16,0 1-11-16,2-2-1 15,3-3-5-15,2 2 2 16,1-5 4-16,0-2 2 16,7-1 2-16,6-3-3 15,5-6-5-15,7-2-1 16,3-6-5-16,3 0 0 16,6-4 4-16,-4 0-21 0,3 1-94 15,-6 0-66 1,-4 2-409-16,-8 2 380 0</inkml:trace>
  <inkml:trace contextRef="#ctx1" brushRef="#br0" timeOffset="60362.97">25879 17788 0,'0'0'0,"-8"-211"15</inkml:trace>
  <inkml:trace contextRef="#ctx0" brushRef="#br0" timeOffset="68975.25">15508 14154 584 0,'7'10'278'16,"7"-1"-85"-16,-5 1 20 16,4 3 9-16,-2-1-17 0,-2 2-31 15,1-1-15 1,-3-1-29-16,-1-2-14 0,-1-4-36 15,-4 0-14-15,-1-6-17 16,-4-5-3-16,-8-11-1 16,-2-5-3-16,-5-16-13 15,1-9-7-15,-7-19-12 16,-4-5-3-16,-13-2-3 16,-10 5 1-16,-11 11-2 15,0 3 0-15,2 2-2 16,9 3-1-16,19 13-2 15,5 5 0-15,11 17 1 16,5 6-2-16,8 7-4 16,4 4-1-16,4 9-2 0,4 0 1 15,3 4-6 1,2 0-36-16,2-4-114 0,1-1-69 16,-4-2 132-16</inkml:trace>
  <inkml:trace contextRef="#ctx0" brushRef="#br0" timeOffset="69292.58">15091 13722 1033 0,'-35'30'423'16,"33"-28"-263"-16,2-1-25 15,3-1 7-15,-3-1-19 16,0 0-21-16,0 0-39 16,9-20-17-16,17-41-14 15,-17 21-2-15,-5-7 1 16,1 3-1-16,0 2-4 16,2 9-4-16,2 10-3 15,0 2-3-15,6 18-4 16,0 4 2-16,6 16 6 0,4 6 8 15,6 6 18-15,1 1 4 16,0-1-1-16,2-4-8 16,-5-7-20-16,-10-7-7 15,-3-4-8-15,-6-4-34 16,-8-3-132-16,5 1-79 16,-7 3 131-16</inkml:trace>
  <inkml:trace contextRef="#ctx0" brushRef="#br0" timeOffset="70069.91">16349 14254 961 0,'-7'20'396'0,"-6"-11"-205"16,7-1-22-16,3-6-48 15,3 0 10-15,5-5-29 0,-5 2-19 16,0-1-24-16,15-18-10 16,38-52-18-16,-28 13-7 15,4-22-10-15,3-7-3 16,-2 2-5-16,5 7-1 15,-6 13-2-15,-4 3 0 16,-6 11 7-16,-2 7 5 16,-7 17 10-16,-5 10 2 0,-5 11-1 15,0 6-3-15,-3 3-10 16,2-2-2-16,0 0-6 16,-4 7-13-16,-6 13-104 15,-14 29-85-15,19-29 117 16</inkml:trace>
  <inkml:trace contextRef="#ctx0" brushRef="#br0" timeOffset="70414.24">16447 13603 1181 0,'-3'-2'436'0,"5"-6"-291"16,5-1-60-16,10-7-9 16,1-5 0-16,11-2-38 0,4-1-12 15,-1 1 1-15,3 5 4 16,-5 9 18-16,-3 4 8 16,0 13 20-16,-3 3 5 15,-1 2 1-15,1 5-3 16,0 2-10-16,0 3-3 15,-2 8-6-15,-2 1 0 16,-5-1-8-16,-2 3-6 0,-6-2-12 16,-3-4-10-16,-2-7-14 15,-2-4-11-15,0-8-124 16,0-6-101-16,0-12 136 16</inkml:trace>
  <inkml:trace contextRef="#ctx1" brushRef="#br0" timeOffset="82375.07">22769 18045 0,'0'0'0,"0"0"0,0 0 0,0 0 0,0 0 0,0 0 0,0 0 0,0 0 0,118 47 0,-93-72 0,-14-2 0,2 5 0,-2 6 0,-2 10 0,-7 3 0,-2 3 0,0 0 0</inkml:trace>
  <inkml:trace contextRef="#ctx0" brushRef="#br0" timeOffset="90510.31">13145 15585 1079 0,'5'0'443'0,"3"-5"-209"16,0 2-60-16,-3 1 26 15,-3 2-4-15,-3 5-36 16,0-5-23-16,0 0-41 16,-11 21-17-16,-24 34-28 15,15-22-9-15,-5 2-13 16,5 1-7-16,2 0-10 0,-1-3-5 15,11-4-30-15,0-3-47 16,-1-12-155 0,6-4-86-16,-5-11 178 0</inkml:trace>
  <inkml:trace contextRef="#ctx0" brushRef="#br0" timeOffset="90714.18">12928 15588 1485 0,'14'5'575'0,"7"4"-358"16,-4 2-29-16,1 4 7 16,1 4-13-16,5 4-49 15,5 1-25-15,-2 4-39 16,3 0-16-16,-4-1-25 16,-4-1-11-16,-3-5-8 15,-5-4-5-15,-5-5-98 16,3 1-73-16,-6-6-216 15,1-1-370-15,-5 0 501 16</inkml:trace>
  <inkml:trace contextRef="#ctx0" brushRef="#br0" timeOffset="90890.33">13317 15791 1296 0,'15'8'580'0,"-8"2"-227"16,8 5-157-16,-7 4 7 15,-1 5-20-15,-2 5-29 16,-1-2-74-16,3-1-26 16,-2-7-34-16,6-4-55 15,-8-8-155-15,1-3-108 0,1-5 163 16</inkml:trace>
  <inkml:trace contextRef="#ctx0" brushRef="#br0" timeOffset="91159.67">13840 15568 1590 0,'2'5'602'0,"-9"9"-398"15,2 3-32-15,-11 11 10 16,-3 0-22-16,0 5-64 16,-1 3-27-16,2 4-33 0,4 3-13 15,3 2-21-15,1-4-43 16,2-11-134-16,2-8-106 16,0-21 160-16</inkml:trace>
  <inkml:trace contextRef="#ctx0" brushRef="#br0" timeOffset="91364.71">13627 15647 1592 0,'12'1'615'0,"7"2"-403"16,3 4-19-16,0 7-6 16,0 2-14-16,-3 11-51 15,1 1-25-15,2 3-45 16,1 4-18-16,-4-4-18 15,-3-1-14-15,-4-3-122 16,-2-8-85-16,1-8 210 16,-6-4-79-16</inkml:trace>
  <inkml:trace contextRef="#ctx0" brushRef="#br0" timeOffset="91665.93">13978 15831 1567 0,'16'3'602'0,"2"4"-405"16,1-4-10-16,-1 4-16 0,0 3-25 15,-4 1-64-15,-4 4-26 16,-7 5-30-16,-3-1-8 16,-4 4-5-16,-2 0-9 15,-6-3 16-15,2-3 6 16,4-1 12-16,4 0 9 0,6-2-18 15,4-1-7-15,7-7-16 16,3-4-5-16,8-4-2 16,0-7-1-16,3-5-26 15,-3-1-66-15,-1-3 0 16,-6 3 42-16</inkml:trace>
  <inkml:trace contextRef="#ctx0" brushRef="#br0" timeOffset="91847.18">14567 15866 1708 0,'-15'0'791'0,"15"3"-303"16,0 2-298-16,0-4-172 0,0-1-39 15,0 0-143-15,0 0-124 16,0 0 158-16</inkml:trace>
  <inkml:trace contextRef="#ctx0" brushRef="#br0" timeOffset="92015.68">14783 15870 1464 0,'19'4'605'0,"-7"7"-339"15,-1 1-90-15,-8-4-82 16,2 3-34-16,-5-5-206 16,0-3-95-16,0-2 138 15</inkml:trace>
  <inkml:trace contextRef="#ctx0" brushRef="#br0" timeOffset="92134.23">14970 15833 1460 0,'8'9'595'0,"-1"5"-296"16,3 0-87-16,-3 2-52 16,-2-3-18-16,-2-10-215 15,3-2-137-15,3-4 124 16</inkml:trace>
  <inkml:trace contextRef="#ctx0" brushRef="#br0" timeOffset="92287.16">15197 15874 1595 0,'12'19'617'16,"0"0"-418"-16,0-6-183 15,1 0-11-15</inkml:trace>
  <inkml:trace contextRef="#ctx0" brushRef="#br0" timeOffset="92767.75">16219 15574 805 0,'35'-34'446'0,"-28"30"-42"16,-4 2-95-16,-2 6-55 16,-1 1-27-16,-1-5-52 15,-1 7-24-15,-9 19-34 16,-19 31-13-16,9-21-31 15,0 4-15-15,0 4-30 16,0 1-13-16,4-5-21 16,4-9-39-16,6-11-124 15,3-7-89-15,0-13-167 16,1-5 245-16</inkml:trace>
  <inkml:trace contextRef="#ctx0" brushRef="#br0" timeOffset="92994.96">16029 15568 1522 0,'4'0'612'15,"10"5"-328"-15,2 7-102 16,11 10 13-16,-1 6-16 16,-2 8-45-16,0 1-23 15,-4 4-34-15,-2-1-15 0,1 0-25 16,-2-2-12-16,-4-7-21 15,-1-7-37-15,-7-10-116 16,-2-5-74-16,0-13 391 16,-4-5-190-16</inkml:trace>
  <inkml:trace contextRef="#ctx0" brushRef="#br0" timeOffset="93360.74">16447 15815 1746 0,'15'20'668'0,"-12"4"-427"16,2 3-62-16,-5 1-22 15,2 3-29-15,-2-9-79 16,-2-4-27-16,2-9-17 16,-6-6-2-16,7-3-13 0,5-2-15 15,-6-10-31-15,6-4-13 16,2-12-2-16,4 0 13 15,7-6 30-15,-2 4 16 16,5 10 13-16,-3 2 6 16,0 14 28-16,1 3 16 15,-2 8 23-15,-3 6 10 16,-2 9 7-16,-3 5-6 0,-5 3-18 16,-1 1-13-16,-1-6-41 15,-3-4-58-15,1-11-146 16,-1-9-33-16,-1-9 112 15</inkml:trace>
  <inkml:trace contextRef="#ctx0" brushRef="#br0" timeOffset="95203.12">20718 15376 932 0,'6'-12'438'15,"-3"9"-142"-15,-3 3-56 16,-4 8-37-16,-4 4-22 16,-8 12-50-16,-3 3-21 15,-6 13-24-15,1 3-8 16,0-3-14-16,2 2-10 16,4-9-25-16,5-2-10 15,0-7-46-15,4-4-43 16,1-10-138-16,3-7-84 15,7-9 173-15</inkml:trace>
  <inkml:trace contextRef="#ctx0" brushRef="#br0" timeOffset="95471.59">20472 15449 1078 0,'8'0'542'0,"9"13"-137"16,5 6-119-16,0 6-111 15,-4 2-5-15,2 3-41 16,-3 0-27-16,0-1-44 16,-3-3-16-16,-1-5-24 15,-1-2-6-15,0-7-65 16,-2-1-60-16,0-8-181 16,0-6 366-16,-3-11-112 15</inkml:trace>
  <inkml:trace contextRef="#ctx0" brushRef="#br0" timeOffset="95591.01">20856 15637 1414 0,'27'18'592'16,"-15"-2"-290"-16,0 3-88 16,-6 4-26-16,-1 5-20 0,-6-3-69 15,0-2-33-15,1-3-93 16,0-11-71-16,0-4-196 15,-2-10-182-15,-9-15 292 16</inkml:trace>
  <inkml:trace contextRef="#ctx0" brushRef="#br0" timeOffset="95808.34">20851 15572 1483 0,'13'0'620'16,"0"0"-344"-16,-2-2-100 15,-3 1 2-15,-1 1-61 16,-3 0-40-16,2-1-225 16,1 1-190-16,9-3 211 15</inkml:trace>
  <inkml:trace contextRef="#ctx0" brushRef="#br0" timeOffset="96031.47">21358 15426 1519 0,'0'-11'622'16,"-13"12"-334"-16,-3 6-111 15,-8 15-63-15,-5 7-11 16,-5 13-48-16,2 1-18 16,5 0-20-16,4-4-8 0,12-12-18 15,1-5-46-15,10-13-170 16,2-7-104-16,1-13 186 16</inkml:trace>
  <inkml:trace contextRef="#ctx0" brushRef="#br0" timeOffset="96221.51">21161 15416 1246 0,'4'-2'591'15,"-1"3"-202"-15,2 11-186 16,2 6-15-16,5 12-53 16,-1 6-29-16,3 6-37 15,3-4-9-15,-2-4-19 16,2-2-13-16,2-10-76 15,1-1-72-15,-4-7-204 16,0-3 198-16</inkml:trace>
  <inkml:trace contextRef="#ctx0" brushRef="#br0" timeOffset="96477.62">21538 15625 1338 0,'11'17'647'0,"4"2"-194"0,1 9-239 16,-3 2-18-16,-3 8-41 16,-3 1-29-16,-1-2-38 15,-1 4-9-15,-4-1-14 16,-1 0-5-16,-3-5-8 16,-4-1-8-16,-2-9-14 15,-5-3-5-15,-5-7-7 16,-3-5-6-16,-7-11-88 15,0-6-89-15,-4-17 176 16,1-10-68-16</inkml:trace>
  <inkml:trace contextRef="#ctx0" brushRef="#br0" timeOffset="96642.76">21631 15445 1361 0,'21'-16'636'0,"2"7"-164"16,-5 5-340-16,-1 2-31 16,-11 2-30-16,-1 1-34 15,-5 4-158-15,-6 2 442 16,0 12-275-16</inkml:trace>
  <inkml:trace contextRef="#ctx1" brushRef="#br0" timeOffset="92218.54">32131 18618 0,'0'0'0,"0"0"0,0 0 0,112-102 0,-71 56 0,-10 21 0,-10 6 0,-7-19 0,0-1 0,0-32 0</inkml:trace>
  <inkml:trace contextRef="#ctx0" brushRef="#br0" timeOffset="100394.59">23307 14721 318 0,'9'-5'269'0,"-8"0"79"16,1-2-42-16,-1 1-54 15,-6-2-12-15,-4 0-30 16,-2 6-18-16,-11 2-47 16,-1 5-27-16,-6 8-47 15,-2 4-15-15,7 11-26 16,5 7-3-16,12 5-12 15,5 3-4-15,10-4-3 16,10-3-3-16,11-7-1 16,7-4-1-16,13-8-2 15,-2-12-1-15,-3-12 0 16,-4-8 0-16,-11-17 0 16,-4-2 2-16,-18-9 2 0,0 1 3 15,-15 0 4-15,-7 1 0 16,1 8 4-16,-9 2 4 15,-6 12 6-15,-1 3 3 16,-2 12-3-16,1 3-6 16,9 4-12-16,7 6-27 15,5 2-167-15,7 2 509 16,3-3-294-16</inkml:trace>
  <inkml:trace contextRef="#ctx0" brushRef="#br0" timeOffset="100809.59">23810 14603 1446 0,'-9'20'524'15,"-13"6"-394"-15,-2 10-60 16,1 5 19-16,9 5 39 15,6 0 0-15,13-5-41 16,5-3-21-16,11-8-29 0,8-6-8 16,6-10-9-1,1-6-5-15,-1-11-7 0,-2-5-2 16,-4-11-1-16,-3-7-1 16,-10-6 0-16,-5-5 1 15,-13 2 1-15,-4-1 4 16,-8 1 2-16,-2 3 1 15,-2 8-1-15,0 4-1 16,-4 11-3-16,-3 5-2 0,-5 7-8 16,0 7-38-16,2 8-176 15,4 3 290-15,3 1-114 16</inkml:trace>
  <inkml:trace contextRef="#ctx0" brushRef="#br0" timeOffset="101413.39">23438 15327 1334 0,'-19'-16'549'0,"-2"16"-282"15,-2 4-118-15,-3 15-48 16,-3 3-12-16,5 11-34 15,8 7-12-15,15 3-10 16,7-1-3-16,17-9-13 16,12-4-6-16,-1-14-6 15,7-6-2-15,1-11-2 16,-7-9 0-16,6-12 0 16,-8-7 0-16,-9-13 2 0,-6-3 0 15,-17 0 4-15,-5 0 1 16,-13 9 4-16,-4 7 2 15,-4 5 9-15,-5 6 0 16,5 11-2-16,-1 3-3 16,-1 6-14-16,7 4-39 15,2 5-177-15,1-1 226 16,5 5-71-16</inkml:trace>
  <inkml:trace contextRef="#ctx0" brushRef="#br0" timeOffset="101690.16">23996 15170 1626 0,'-1'1'605'16,"-7"13"-417"-16,-10 41-84 16,15-22 7-16,0 13 26 15,-2 3-17-15,5 1-40 16,1 1-19-16,4-11-31 0,2-4-11 16,-3-14-22-16,1-7-48 15,1-8-140-15,-3-6-82 16,5-9 151-16</inkml:trace>
  <inkml:trace contextRef="#ctx0" brushRef="#br0" timeOffset="102153.12">23465 15913 1304 0,'5'-10'582'0,"-2"-1"-268"15,-1 6-121-15,-1 5 4 16,-1 12-38-16,5 11-27 15,1 13-39-15,-3 6-15 16,-3-3-29-16,0 0-11 0,3-6-17 16,4 0-10-16,-1-12-43 15,1-4-55-15,0-6-180 16,2-6 497-16,8-6-234 16</inkml:trace>
  <inkml:trace contextRef="#ctx0" brushRef="#br0" timeOffset="102511.61">23926 15856 1244 0,'8'3'566'15,"-5"15"-129"-15,0 15-343 16,-1 6 0-16,1 5 37 0,2-19 5 31,-2-13-53-31,1 1-23 0,5 24-37 0,7-9-11 16,10-12-10-16,-7-13 1 15,7-7-3-15,0-3 0 16,-7-11 1-16,-1-6-1 16,-9-8 1-16,-4-7 0 15,-11-2 3-15,-6-2 1 0,-11 6 3 16,-3 4 0-16,-3 13 4 15,0 11-1-15,4 7 0 16,2 12-1-16,2 2-8 16,0 3-15-16,5 9-111 15,0-1-104-15,13 7 138 16</inkml:trace>
  <inkml:trace contextRef="#ctx0" brushRef="#br0" timeOffset="102930.62">23602 16496 1537 0,'0'4'576'0,"5"9"-374"16,3 6-87-16,3 13 18 16,-1 4 9-16,1 5-31 15,-2 6-23-15,-1 3-39 16,2-1-14-16,-3-9-34 16,3-8-55-16,-3-20-180 15,-1-11-65-15,-2-14 160 16</inkml:trace>
  <inkml:trace contextRef="#ctx0" brushRef="#br0" timeOffset="103138.96">24050 16434 1581 0,'11'17'572'16,"-8"13"-415"-16,1 8-25 15,-3 3 54-15,-1 5-12 16,5-4-52-16,2-1-25 0,4-4-53 16,1-7-9-16,-2-7-113 15,-2-7-119-15,-4-6 127 16</inkml:trace>
  <inkml:trace contextRef="#ctx0" brushRef="#br0" timeOffset="105021.69">25077 14848 1067 0,'-47'-29'454'16,"46"24"-237"-16,7 3-74 15,6-4-5-15,5 1-1 16,0-2-11-16,3 6-34 16,0 8-15-16,-3 9-26 15,-4 4-8-15,-7 7-7 16,-4 6-3-16,-7 15 0 16,-5 11 3-16,-6 10 3 15,-5-1-1-15,-1 2-10 16,2 2-8-16,-3 3-11 15,4 2-2-15,3-13-5 0,10-6-1 16,12-15-4-16,5-8-7 16,11-8-19-16,-5-9-8 15,9-3-14-15,1-7 0 16,-2-7 14-16,2-1 9 16,-7-3 18-16,-3 3 7 15,-4 4 9-15,-4 8 2 0,-2 8 12 16,-2 6 10-16,2 13 20 15,2 7 3-15,-1 12 3 16,0-2-3-16,2 3-10 16,-4-5 1-16,-1-9-3 15,-2 3-1-15,-9-3-3 16,-2 1-2-16,-7 5-9 16,-2-3-4-16,0-6-10 15,-3-6 0-15,-2-15-44 16,-3-5-40-16,0-13-123 15,-3-6-99-15,0-19 182 16</inkml:trace>
  <inkml:trace contextRef="#ctx0" brushRef="#br0" timeOffset="105489.25">25724 15660 1267 0,'4'10'542'0,"8"-9"-307"16,9 6-18-16,5-6-112 15,12 0 4-15,-2-9-28 16,-1-5-25-16,3-10-37 16,-8-3-7-16,-1-5-5 15,-5-3-1-15,-8-1-5 16,-9 3-1-16,-11 7-3 15,-9 1-4-15,-11 10 4 16,-4 3 2-16,2 10 3 16,3 6 3-16,5 13 8 15,11 6 12-15,1 7 22 0,-2-1 7 16,9 6 1-16,-4-2-10 16,9-4-25-16,15 0-9 15,1-16-9-15,7-2-21 16,5-8-107-16,-4-6-81 15,6-5 235-15,-3-7-87 16</inkml:trace>
  <inkml:trace contextRef="#ctx0" brushRef="#br0" timeOffset="106628.15">26188 15636 1207 0,'8'9'471'0,"3"-10"-242"16,3-6-74-16,2-7 3 15,0-4 21-15,1-9-44 16,0-7-30-16,-1-5-51 16,-1-2-17-16,-6 2-22 15,-6 5-4-15,-11 10-4 16,-7 3 0-16,-6 14-1 16,-2 9 0-16,1 11-1 15,1 10 0-15,2 7 5 16,3 5 7-16,7 3 9 15,4-7 3-15,7-4-4 0,4-6-6 16,6-8-12-16,5-4-6 16,4-9-3-16,2-4-4 15,1-5 1-15,-4-2-1 16,0 5 2-16,-3 1 2 16,-14 9 3-16,0 5 4 15,-7 11 3-15,-5 5-1 16,5 13 9-16,-3 2 4 0,5 5 7 15,7 4 3 1,0-5-6-16,2-1-6 0,12-6-6 16,-9-7-3-16,12-10-4 15,-6 0-3-15,-6-13-2 16,6-4-5-16,-10-9-46 16,3-4-25-16,-6-12-37 15,-7-7 0-15,-11-7 49 16,-1 0 29-16,-9 3 42 15,-4 1 10-15,-2 8 17 16,-4 4 9-16,9 5 22 16,4 5 12-16,16 7 0 15,4-2-5-15,7 3-16 16,7-2-13-16,11-5-15 16,9 1-8-16,3-10-10 15,-1-1-3-15,1-10-50 16,-1-5-38-16,5-8-79 0,2 3-25 15,-9-1 17-15,-11 5 33 16,-11 7 78-16,-4 3 27 16,-7 13 43-16,-3 4 25 15,-3 15 49-15,-2 9 19 16,-2 13 22-16,1 3-1 0,5 6-21 16,3-1-13-16,4-2-30 15,6-4-17-15,6-12-30 16,0-5-9-16,3-9-7 15,1-5-1-15,-2-9-11 16,0-7-11-16,-4-6-21 16,-2-2-4-16,-4 0 8 15,-3 6 12-15,-2 6 22 16,1 5 5-16,-2 7 4 16,2 5 7-16,1 8 15 15,-1 3 8-15,6 6 7 16,1-1-5-16,5-2-16 15,5-4-8-15,2-9-10 16,6-6-1-16,3-7-1 16,6-4 0-16,-7-5-8 15,5-5-9-15,-9-2-14 0,-10-2-4 16,-10-2 5-16,-7 2 9 16,-12 1 19-16,-5 1 4 15,5 6 8-15,-8 2 0 16,0 10 18-16,4 6 7 15,1 10 7-15,1 3 1 16,5 5-18-16,7 4-4 16,3 1 10-16,5-1 1 15,12 1 2-15,-2-7-5 16,3-7-17-16,4-2-6 0,-7-8-4 16,7-2-1-16,-7-6-2 15,-5-1-1-15,1 5-3 16,-2 1-1-16,3 3-2 15,0 4 1-15,-8 2 3 16,-2-2-25-16,2-1-114 16,-3-1-96-16,0-3 137 15</inkml:trace>
  <inkml:trace contextRef="#ctx0" brushRef="#br0" timeOffset="106844.36">27086 15085 1645 0,'3'29'656'0,"-1"5"-385"16,-3 11-154-16,-2 7 6 16,2 5-18-16,-1 1-20 15,4-4-46-15,2-6-15 16,0-15-44-16,0-10-47 15,1-19-140-15,4-5-97 0,-1-20 179 16</inkml:trace>
  <inkml:trace contextRef="#ctx0" brushRef="#br0" timeOffset="107057.81">27221 15143 1689 0,'6'17'636'0,"-3"15"-438"15,-1 2-53-15,0 9-9 16,-1 7-21-16,2 0-57 16,3 1-22-16,0-7-17 15,2-8-37-15,-1-17-124 16,3-10-102-16,1-15 137 16</inkml:trace>
  <inkml:trace contextRef="#ctx0" brushRef="#br0" timeOffset="107483.17">27392 15323 1558 0,'-3'24'639'15,"3"9"-325"-15,0 7-99 16,0 4-15-16,3-5-27 16,6-11-82-16,-3-8-31 15,-2-14-49-15,2-4-11 0,7-14-57 16,6-6-35-16,3-14-44 15,-2-5-6-15,-11 1 44 16,-2 1 34-16,0 13 46 16,-2 8 12-16,0 14 21 15,-3 11 14-15,1 10 26 16,1 10 17-16,2 14 15 16,3 2-1-16,3 10-8 15,2 3-8-15,-2-3-16 16,-1 1-8-16,-3-5-18 15,-4-2-7-15,-4 1-5 16,-6-3-1-16,-11-13 0 16,-7-9-1-16,-12-19-5 15,-2-11-3-15,-12-13-7 16,9-7-2-16,1-8-8 0,4-4-8 16,17-3-15-16,2 1-8 15,19 0-18-15,14 6-18 16,7 1-87-16,2-1-58 15,13 3 135-15</inkml:trace>
  <inkml:trace contextRef="#ctx0" brushRef="#br0" timeOffset="107800.7">27991 15155 1444 0,'-11'18'573'0,"16"7"-388"16,-7 7 2-16,6 13-71 16,-6 5 14-16,-4 11-6 0,7 3-24 15,5-5-44-15,-3-6-13 16,10-18-30-16,0-11-51 16,1-17-163-16,9-7 478 15,-4-21-268-15</inkml:trace>
  <inkml:trace contextRef="#ctx0" brushRef="#br0" timeOffset="107981.45">28236 15404 1827 0,'4'26'677'0,"-2"6"-473"16,0 1-76-16,-1-4-19 15,3 0-11-15,-4-15-60 16,4-5-44-16,0-9-89 15,-1-8-63-15,-3-8-158 16,1-7-73-16,-1-10 238 16</inkml:trace>
  <inkml:trace contextRef="#ctx0" brushRef="#br0" timeOffset="108113.71">28144 15175 884 0,'0'-3'568'0,"5"3"24"16,4 5-282-16,1 7-197 0,-2 2-34 15,0-3-155-15,1 3-104 16,4-9 109-16</inkml:trace>
  <inkml:trace contextRef="#ctx0" brushRef="#br0" timeOffset="108288.75">28435 15129 1546 0,'-1'22'616'0,"1"9"-329"15,0 6-100-15,-7 10-3 16,12 9-11-16,-10 3-70 16,5 0-36-16,0-3-56 15,0-8-55-15,3-13-132 16,4-10-88-16,3-20 132 16,3-12 26-16</inkml:trace>
  <inkml:trace contextRef="#ctx0" brushRef="#br0" timeOffset="108963.19">28647 15282 1639 0,'-4'16'673'16,"-8"-10"-356"-16,-8 9-205 16,-6-1-21-16,-9 0-14 15,3 7-9-15,4-3-13 0,3 4 2 16,12-8 6-16,0-2-4 15,15-3-19-15,2 1-7 16,9 5-11-16,8 2-1 16,2-1-1-16,6 0-1 15,3-3-6-15,4-4-1 16,-1-5-7-16,0-2-1 16,0-3 0-16,-1-3-15 0,-8-7-101 15,-2-3-64-15,-7-5-151 16,-11-4-64-16,-3 0-47 15,-2 2 20-15,2 1 130 16,0 5 78-16,9 4 157 16,-5 0 106-16,-8 6 163 15,1 0 60-15,-8 1 86 16,-3 1-31-16,-1-1-91 16,-1 4-36-16,-3 2-54 15,6-1-16-15,2-4-27 16,0-1-15-16,5 0-37 15,3 4-16-15,0 1-26 16,0-1-7-16,0 0-4 16,0 0-1-16,1 6 1 15,3 9-1-15,9 24 1 0,-3-20-2 16,-1-11 0-16,6 3 0 16,-9-7-3-16,1-8-2 15,4-2-5-15,0-2-2 16,3-2-1-16,-2 3 0 15,-2 0-1-15,-7 0 2 16,1 4 3-16,5 1 3 16,-8 2 5-16,7 0 1 15,-3-1 4-15,0 1-2 0,-3 0 1 16,-2-1 1-16,0 0-1 16,0 0-3-16,-1-1-6 15,0 1-7-15,0 1-64 16,0 0-49-16,0 0-145 15,-1 0-75-15,1 0 212 16</inkml:trace>
  <inkml:trace contextRef="#ctx0" brushRef="#br0" timeOffset="109343.51">28917 15028 241 0,'0'2'148'0,"3"0"-16"15,7-2 37-15,-9 0 15 16,0 0 32-16,1-2 4 15,-2 2-3-15,0 0 1 16,0 0-7-16,0 0-5 0,3 6-16 16,4 22-6-16,-4 46-15 15,-8-20-15-15,-2 9-38 16,12 3-27-16,1 4-44 16,7-6-15-16,5-8-19 15,-3-11-14-15,6-19-83 16,-2-10-55-16,-2-15-143 15,-1-5-73-15,-1-15 226 16</inkml:trace>
  <inkml:trace contextRef="#ctx0" brushRef="#br0" timeOffset="109797.44">29130 15409 1086 0,'-2'17'579'15,"-1"3"-102"-15,0 2-217 0,3 8-25 16,3-1-30-16,0-1-33 15,6-5-73 1,-2-4-31-16,4-11-55 0,2-5-30 16,2-12-62-16,-1-8-31 15,-2-10-53-15,0-2 6 16,-7-4 48-16,1 4 25 16,-5 8 49-16,-2 6 15 15,0 10 20-15,1 4 23 0,0 11 39 16,1 9 16-16,4 13 23 15,2 4 2-15,6 8 2 16,-2-2-2-16,8 8-19 16,-4 3-14-16,-11-1-29 15,1 4-9-15,-5-2-4 16,-5-3 0-16,0-6 1 16,-7-10-2-16,-17-16-9 15,1-4-2-15,-10-14-7 16,-2-5-3-16,4-10-5 15,5-4-2-15,13-11-4 16,7 1-3-16,14-6-3 16,8 0-2-16,14 1-46 15,6-1-44-15,8 3-152 16,3 2 448-16,-6-6-194 16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9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13931,'-1'1'484,"0"0"0,0 0 0,0 0 0,1 1 0,-1-1 0,0 0 0,1 0 0,-1 1 1,1-1-1,0 0 0,-1 0 0,1 1 0,0-1 0,0 1-484,0 21 685,0-12-148,0 4-147,3 97 1783,-1-95-1935,0 1 0,1-1 0,1 0 0,1 0 0,1 3-238,-4-15 27,0 0 0,0 0 1,0 0-1,1 0 0,0-1 0,0 1 1,0-1-1,1 0 0,-1 0 0,1 0 1,4 3-28,-6-5-8,1 0 0,0-1 0,0 1 0,0 0 0,1-1 1,-1 0-1,0 0 0,0 0 0,1 0 0,-1 0 0,1-1 1,-1 1-1,0-1 0,1 0 0,-1 0 0,1-1 0,-1 1 1,4-1 7,-2 0-100,1-1 1,-1 0 0,1 0-1,-1 0 1,0 0 0,0-1-1,0 0 1,0 0 0,0-1-1,1 0 100,1-2-258,0-1 0,0 0 1,-1 0-1,0-1 0,0 1 0,0-2 258,3-6-392,-1 0 1,0 0 0,-1-1 0,-1 0 0,-1 0 0,4-16 391,-5 15 37,-1 1 0,-1-1 0,-1 0 0,0-4-37,-1 14 360,-1 11 83,-2 15 227,3 23-78,1 0 0,2-1 0,1 1 0,3-1 0,5 15-592,61 202 950,-66-236-860,14 39 174,11 41 240,-30-95-454,-1 0 0,1-1 1,-1 1-1,0 7-50,-1-13 7,0 0-1,0 0 1,0 0 0,0 1 0,0-1 0,-1 0 0,1 0 0,0 0 0,-1 0-1,1 0 1,0 0 0,-1 0 0,1 0 0,-1 0 0,0 0 0,1 0 0,-1 0-1,0 0 1,0 0 0,1 0 0,-1-1 0,0 1 0,0 0 0,0 0 0,0-1-1,0 1 1,0-1 0,0 1 0,0-1 0,0 1-7,-3-1 1,1 1 0,-1 0-1,1-1 1,-1 0 0,1 0 0,-1 0 0,1 0-1,-1-1 1,1 1 0,-1-1 0,1 0 0,-3-1-1,-4-1-116,-1-2 1,1 1 0,-6-5 115,-5-3-671,0-2 1,1 0 0,-5-6 670,13 10-844,0-1 1,1-1 0,0 0-1,1 0 1,-4-7 843,10 13-319,0-1 0,1 1 1,0-1-1,0-1 319,3 8-3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9.4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12795,'32'9'5633,"-12"-3"-3925,0 0 1,0 1-1,3 3-1708,-21-9 84,1 1 0,-1-1 0,0 1 0,0-1 0,1 1 0,-1 0 0,0 0 0,0 0 0,-1 0 0,2 2-84,-3-3 10,1-1 0,-1 1 0,1 0 1,-1 0-1,1 0 0,-1 0 0,0 0 0,1 0 1,-1 0-1,0 0 0,0 0 0,0 0 1,0 0-1,0-1 0,0 1 0,0 0 0,0 0 1,0 0-1,0 0 0,-1 0 0,1 0 0,0 0 1,-1 0-1,1 0 0,0 0 0,-1 0 0,1-1 1,-1 1-1,0 0 0,1 0 0,-1 0-10,-39 33 258,18-13-160,13-13-27,1 0 1,0 0-1,-1 2-71,-3 1 150,10-10-99,1 0 0,-1 0 0,0 1 0,1-1 0,-1 1 1,1-1-1,0 1 0,-1 0 0,1-1 0,0 1-51,1-2 3,0 1-1,0-1 1,0 0 0,0 0-1,0 0 1,0 0-1,0 0 1,0 0 0,0 0-1,0 0 1,0 0-1,0 0 1,0 0 0,0 0-1,0 0 1,0 0-1,0 1 1,0-1 0,0 0-1,0 0 1,0 0-1,0 0 1,0 0 0,0 0-1,0 0 1,0 0-1,0 0 1,0 0 0,0 0-1,0 0 1,0 0-1,1 0 1,-1 0 0,0 0-1,0 0 1,0 0-1,0 0 1,0 0 0,0 0-1,0 0 1,0 0-1,0 0 1,0 0 0,0 0-1,0 0 1,0 0-1,0 0 1,1 0 0,-1 0-1,0 0 1,0 0-1,0 0 1,0 0 0,0 0-1,0 0 1,0 0-1,0 0 1,0 0 0,0 0-3,0 0 4,6 0 4,-1 0 0,1 0-1,0-1 1,-1 1 0,1-1 0,-1-1 0,0 1 0,1-1-8,13-5-1056,11-6 1056,-1 1-1845,11-3-2991,0 4 1999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19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13347,'0'2'503,"-1"-1"-1,1 1 1,-1-1 0,1 0 0,-1 1-1,1-1 1,0 1 0,0-1-1,0 2-502,0 1 428,0-1-1,1 1 1,-1 0-1,1-1 1,1 2-428,3 20 958,-5 9 446,-2 17-1404,0-27 338,1 0 0,2 0 0,2 22-338,-2-44 11,-1-1-1,0 1 1,0 0-1,0 0 1,0 0-1,0 0 1,0 0-1,-1 1-10,1-3 1,0 0-1,0 0 1,0 0-1,0 0 1,0 0-1,0 0 1,0 0-1,0 0 1,0 0-1,0-1 1,0 1-1,0 0 0,0 0 1,0 0-1,0 0 1,0 0-1,0 0 1,0 0-1,0 0 1,0 0-1,0 0 1,0 0-1,0 0 1,0 0-1,0 0 0,-1 0 1,1 0-1,0 0 1,0 0-1,0 0 1,0 0-1,0 0 1,0 0-1,0 0 1,0 0-1,0 0 1,0 0-1,0 0 0,0 0 1,0 0-1,0 0 1,0 0-1,0 0 1,0 0-1,0 0 1,0 0-1,0 0 1,0 0-1,0 0 0,0 0 1,0 0-1,0 0 1,0 0-1,0 0 1,0 0-1,-1 0 1,1 0-1,0 0 1,0 1-1,0-1 1,0 0-1,0 0 0,-1-10 8,0-3-20,1 0-1,1 1 1,0-1 0,0 0-1,1 0 1,2-5 12,-2 12-5,-1 1 0,1 0 0,1 0 0,-1 0 0,1 0 0,-1 0 0,2 0 0,-1 0 0,0 1 0,1 0 0,0-1 0,0 2 0,0-1 0,0 0 0,5-2 5,-3 2 41,0 1 0,1-1-1,-1 1 1,1 0 0,0 1 0,0 0-1,0 0 1,0 1 0,0-1 0,6 1-41,-10 1 27,1 0 1,-1 0 0,0 0-1,0 0 1,0 1-1,0-1 1,1 1-1,-1 0 1,0 0 0,0 0-1,0 0 1,-1 1-1,1-1 1,0 1 0,0-1-1,-1 1 1,1 0-1,-1 0 1,0 1 0,1-1-1,-1 0 1,0 1-1,0-1 1,-1 1 0,2 2-28,1 2 173,-2 1 0,1-1 0,-1 1 1,0 0-1,-1 0 0,0 0 0,0 0 1,-1 0-1,0 4-173,1 5 257,-1 44 481,-1-44-535,1-24-333,1 0-1,0 0 1,1 0-1,-1 0 1,1 1-1,1-1 1,-1 1-1,1-1 1,1 0 130,8-16-697,12-16 697,-22 35-16,4-4-25,0 0 0,0 0-1,6-6 42,-11 12 5,1 1-1,0-1 0,-1 1 1,1-1-1,0 1 0,0 0 0,0-1 1,0 1-1,0 0 0,0 0 1,0 1-1,0-1 0,0 0 0,1 1 1,-1-1-1,0 1 0,1 0 0,-1 0 1,1 0-5,-2 0 15,0 0 0,0 0 0,1 1 0,-1-1 0,0 1 0,0 0 0,0-1 0,0 1 0,0 0 1,0-1-1,0 1 0,0 0 0,0 0 0,0 0 0,0 0 0,-1 0 0,1 0 0,0 0 0,-1 0 0,1 0 0,-1 0 0,1 0 1,-1 1-1,1-1 0,-1 0 0,0 0 0,1 1-15,0 6 128,1 0 1,-1-1-1,-1 1 1,1 1-129,-1-2 100,1 65 646,-2-15-524,1-55-273,3 21-277,-3-22 241,0-1 1,0 1 0,0-1-1,0 1 1,0 0 0,1-1-1,-1 1 1,0-1 0,0 1-1,1-1 1,-1 1 0,0-1-1,0 1 1,1-1 0,-1 1-1,1-1 1,-1 1 0,0-1-1,1 0 1,-1 1 0,1-1 0,-1 0-1,1 1 1,-1-1 0,1 0-1,-1 0 1,1 1 0,-1-1-1,1 0 1,0 0 0,-1 0-1,1 0 1,-1 0 0,1 0-1,0 0 1,-1 0 86,14-5-1140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20.3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1 151 13771,'2'4'988,"0"1"1,0-1 0,1 1-1,0-1 1,0 0-1,0 0 1,4 4-989,3 4 1162,-9-10-1043,1 0 0,-1-1 1,1 1-1,0 0 0,-1-1 0,1 1 1,0-1-1,0 0 0,0 1 0,0-1 1,0 0-1,0 0 0,0-1 1,0 1-1,1 0 0,-1-1 0,0 1 1,0-1-1,1 0 0,-1 1 1,0-1-1,0 0 0,1-1 0,-1 1 1,0 0-1,1-1 0,-1 1 1,0-1-1,0 1 0,0-1-119,3-1 32,-1-1 0,1 1 0,-1-1 0,0 1 1,0-1-1,0-1 0,0 1 0,-1 0 0,1-1 0,-1 0 0,0 0 0,0 0 0,1-2-32,0-1-27,0 1 0,-1-1 0,1-1 1,-2 1-1,1 0 0,-1-1 0,0 1 0,0-1 0,-1 0 0,0-6 27,-1 11-8,0 0 1,0-1-1,0 1 0,0 0 0,-1-1 1,0 1-1,1 0 0,-1-1 0,-1 1 1,1 0-1,0 0 0,-1 0 0,1 0 1,-1 0-1,0 1 0,0-1 0,0 0 1,0 1-1,-1-1 0,1 1 0,-1 0 1,1 0-1,-1 0 0,0 0 0,-2-1 8,1 1-19,1 0 0,-1 1 0,0 0 0,1-1 0,-1 1 0,0 1 0,0-1 0,0 0 0,1 1 0,-1 0 0,0 0 0,0 0 0,0 0 0,0 1-1,0 0 1,0-1 0,1 2 0,-1-1 0,0 0 0,1 1 0,-1-1 0,1 1 0,-1 0 0,1 0 0,0 0 0,0 1 0,0-1 0,0 1 0,0 0 0,1-1-1,-1 1 1,1 1 0,-1-1 0,1 0 0,0 0 0,1 1 0,-1-1 0,0 1 0,1 0 0,0-1 0,0 1 0,0 0 0,0 0 0,1 4 19,-1-6-235,1 0 0,0 1 0,0-1 0,0 0 0,0 1 0,0-1 0,1 0 0,-1 0 0,1 1 0,-1-1 0,1 0 0,0 0 0,0 1 0,0-1 0,0 0 0,0 0 0,0 0 0,1 0 0,-1-1 0,1 1 0,-1 0 0,1-1 0,0 1 0,0 0 235,25 10-1375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20.8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165 378 12283,'-8'-5'1053,"0"1"0,0 0 0,0 0 1,-1 0-1,1 1 0,-1 0 0,0 1 1,-5-1-1054,10 2 132,0 1 0,0 0 0,1 0 0,-1 0 0,0 0 0,0 1 0,0-1 0,1 1 1,-1 0-1,-1 0-132,3 0 93,0 0 1,0 0-1,-1 1 1,1-1-1,0 0 1,1 1-1,-1-1 1,0 1-1,0-1 1,1 1 0,-1 0-1,1 0 1,-1 0-1,1 0 1,0 0-1,-1 0 1,1 0-94,0 3 62,-1-1 0,0 1 1,1 0-1,0 0 0,0 0 1,1 0-1,-1 0 0,1 0 1,0 0-1,0 0 0,1 0 1,-1 0-1,2 3-62,-1-1 13,1-1 0,0 1 0,0-1 0,1 0 0,0 0 1,0 0-1,0 0 0,1 0 0,3 4-13,-5-8-2,-1 1 0,1-1 0,0 0 0,0-1 1,0 1-1,0 0 0,0-1 0,1 1 0,-1-1 0,0 1 0,1-1 1,-1 0-1,1 0 0,-1 0 0,1-1 0,0 1 0,-1 0 0,1-1 0,0 0 1,-1 0-1,1 0 0,0 0 0,-1 0 0,1 0 0,0 0 0,-1-1 0,1 0 1,0 1-1,-1-1 0,1 0 2,4-2-70,-1-1-1,1 1 1,-1-1 0,0 0-1,0-1 1,0 1 0,-1-1 0,1 0-1,-1-1 1,-1 1 0,1-1-1,-1 0 1,0 0 0,0 0-1,0-1 1,-1 1 0,1-4 70,7-18-700,-2 0 0,-1 0 1,4-24 699,-6 24-323,6-38-541,-2-2 864,12-63-244,-18 120 361,-4 11-108,0-1-1,0 1 1,0 0-1,0 0 1,0 0 0,0 0-1,0 0 1,0 0 0,0 0-1,0 0 1,0 0-1,0-1 1,0 1 0,0 0-1,0 0 1,0 0 0,1 0-1,-1 0 1,0 0-1,0 0 1,0 0 0,0 0-1,0 0 1,0 0-1,0 0 1,0 0 0,1 0-1,-1 0 1,0 0 0,0 0-1,0 0 1,0 0-1,0 0 1,0 0 0,0 0-1,1 0 1,-1 0 0,0 0-1,0 0 1,0 0-1,0 0-8,1 1 64,-1 0-1,0 0 0,0 1 0,1-1 1,-1 0-1,0 0 0,0 1 0,0-1 0,0 0 1,0 0-1,0 1 0,-1-1 0,1 0 1,0 0-1,-1 2-63,-5 33 546,1 1 0,3-1 0,0 1 0,3 0 0,0 0 1,7 32-547,-7-65 1,2 18 196,1 1 0,1 0 0,1 0-197,-4-18-109,-1 0 1,1 0-1,0 0 1,1 0 0,-1 0-1,1-1 1,0 1 0,0-1-1,0 0 1,1 0-1,-1 0 1,1 0 0,0 0-1,0-1 1,4 3 108,-6-5-132,1 0-1,-1 1 1,0-1 0,1-1 0,-1 1-1,1 0 1,-1 0 0,1-1-1,-1 0 1,3 1 132,0-2-148,0 1 1,0-1-1,0 0 1,0-1-1,0 1 1,0-1 147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21.1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6545,'1'2'827,"1"1"-1,0-1 1,0 0-1,0-1 0,0 1 1,0 0-1,1-1 1,1 2-827,-1-1 475,0 0 1,0 0 0,0 1 0,0-1-1,1 2-475,1 2 466,-1 0 1,0 0-1,0 0 0,-1 0 0,1 1 0,-1-1 0,-1 1 0,1 0 0,-1 0 1,0 2-467,2 14 1152,0 1 0,-1 11-1152,-2-23 236,12 324 2555,-13-319-2751,3 47-61,-1-36-2046,-1 26 2067,-1-54-81,0 0 0,0 1 1,0-1-1,0 0 0,0 0 0,0 1 1,0-1-1,0 0 0,0 1 1,0-1-1,0 0 0,0 0 1,0 1-1,0-1 0,-1 0 0,1 1 1,0-1-1,0 0 0,0 0 1,0 1-1,-1-1 0,1 0 1,0 0-1,0 0 0,0 1 0,-1-1 1,1 0-1,0 0 0,0 0 1,-1 0 80,1 0-59,0 0 0,0 0-1,0 0 1,-1 0 0,1 0 0,0 0 0,0 0 0,0 0 0,0 0 0,0 0 0,-1-1 0,1 1 0,0 0 0,0 0 0,0 0 0,0 0 0,0 0 0,0-1-1,0 1 1,0 0 0,-1 0 0,1 0 0,0 0 0,0-1 0,0 1 0,0 0 0,0 0 0,0 0 0,0 0 0,0-1 0,0 1 0,0 0 0,0 0 0,0 0-1,0 0 1,0-1 0,0 1 59,9-18-1413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21.7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 11346,'35'-5'6642,"3"1"-6642,-20 3 993,-1 1 0,1 1 0,6 1-993,-15-1 209,0 1 0,0 0 0,0 1 0,0-1-1,0 2 1,7 3-209,-10-4 147,-1 0 0,0 1 0,1-1-1,-2 1 1,1 0 0,0 1 0,-1-1-1,0 1 1,0 0 0,3 4-147,-5-6 60,0 0 1,1 1 0,-2 0 0,1-1-1,0 1 1,-1 0 0,0 0-1,1-1 1,-2 1 0,1 0 0,0 0-1,-1 0 1,0 0 0,0 0-1,0 0 1,0 1 0,0-1-1,-1 0 1,0-1 0,0 1 0,0 0-1,0 0 1,-2 2-61,0 0 38,0-1 0,0 0 0,-1 0-1,1 0 1,-1-1 0,0 1 0,-1-1 0,1 0 0,-2 1-38,-5 3-5,1 0 0,-1-1-1,-9 3 6,7-4-294,1-1 0,-1-1 1,0 0-1,0-1 0,-1 0 0,1-1 0,-2 0 294,13-2 149,-1 1 0,1-1 1,-1 0-1,0 0 0,1 0 1,-1-1-1,-2 0-149,-16-7 392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4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190 159 10442,'11'-21'3972,"-3"6"-1887,-2 0-1,2-5-2084,-6 16 292,-1 0 0,0 0 0,0-1 0,0 1 0,-1-1 0,1 1 0,-1-1 0,0 1 0,-1-1 0,1-1-292,-1 4 74,1 0 0,-1 0 0,0 0 0,1 1 0,-1-1 0,0 0 1,0 1-1,0-1 0,0 0 0,-1 1 0,1 0 0,0-1 0,0 1 0,-1 0 0,1-1 0,-1 1 0,0 0 0,1 0 0,-1 0 0,0 0 0,1 1 0,-1-1 0,0 0 0,0 1 0,-1-1-74,-3 0 51,0 0 0,1 0 0,-1 0 1,0 1-1,0 0 0,1 0 0,-7 1-51,5 1 10,0-1 0,0 1 0,0 0 1,1 0-1,-1 1 0,1 0 0,-1 0 1,1 0-1,0 1 0,0 0 0,0 0 0,1 1 1,-1 0-1,1-1 0,0 2 0,1-1 1,-1 1-1,1-1 0,0 1 0,0 1 0,1-1 1,0 0-1,0 1 0,0-1 0,1 1 1,0 0-1,1 0 0,-1 0 0,1 0 0,0 0-10,1 1 15,-1 0-1,1 0 0,0 0 0,1 0 0,0 0 1,0 0-1,1 0 0,0 0 0,0 0 1,1-1-1,0 1 0,0-1 0,1 0 0,0 0 1,0 0-1,0 0 0,1-1 0,0 0 0,1 0 1,-1 0-1,1 0 0,0-1 0,3 2-14,5 2 66,1-1 0,0 0 0,0-1 0,14 4-66,-11-4 166,1 1-1,-1 1 0,1 1-165,-16-7 58,0-1 1,0 1-1,0-1 0,0 1 0,0 0 0,0 0 0,-1 0 0,1 0 0,-1 1 0,0-1 1,0 1-1,0-1 0,-1 1 0,2 3-58,-2-5 30,0 1 0,-1-1 0,0 0-1,1 0 1,-1 0 0,0 1 0,0-1 0,0 0 0,0 0 0,0 0 0,-1 1 0,1-1 0,-1 0-1,1 0 1,-1 0 0,0 0 0,0 0 0,0 0 0,0 0 0,0 0 0,0 0 0,-1 0 0,1-1 0,0 1-1,-1 0 1,-1 0-30,-5 4 39,0-1-1,0 0 0,0 0 0,-1-1 0,1 0 0,-1 0 0,0-1 1,0-1-1,-8 2-38,0 0-490,-1-2 0,1 0 0,-1-1 0,-13-1 490,1-3-1977,29 3 1762,-1-1 0,0 1 0,0-1-1,1 0 1,-1 1 0,0-1 0,1 0 0,-1 0-1,1 0 1,-1 0 0,1 0 0,-1 0 0,0-1 215,1 0-114,1 1 0,-1 0 0,1 0 0,-1 0 1,1 0-1,-1-1 0,1 1 0,0 0 0,0 0 1,0 0-1,-1-1 0,1 0 114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5.1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158 142 11090,'3'-8'969,"-1"0"0,-1 0-1,1 0 1,-1 0 0,-1 0-1,1-1 1,-1 1-1,-2-7-968,2 12 94,0 0 0,-1 0 0,1 0 0,-1 0 0,0 1 0,0-1 0,0 0 0,0 1 0,-1-1 0,1 0 0,-1 1 0,0 0 0,1-1 0,-1 1 0,0 0 0,0 0 0,0 0 0,-1 0 0,1 0 0,0 0 0,-1 1 0,1-1 0,-1 1 0,0 0 0,1 0 0,-2 0-94,2 0 47,0 0 0,-1 1-1,1 0 1,0-1 0,0 1-1,-1 0 1,1 0 0,0 1 0,-1-1-1,1 0 1,0 1 0,0-1-1,0 1 1,-1 0 0,1-1-1,0 1 1,0 0 0,0 1 0,0-1-1,0 0 1,1 0 0,-1 1-1,0-1 1,1 1 0,-2 1-47,-2 2 67,1 1 0,0-1 1,0 1-1,0 0 1,1 0-1,0 1 0,-2 3-67,-1 6 129,0 0 0,1 0 0,1 0-1,0 1 1,1 0 0,1 0 0,0 0-1,2-1 1,0 16-129,0-29 27,1 0-1,-1 0 1,1-1-1,-1 1 1,1 0-1,0-1 1,0 1-1,0-1 1,0 1-1,1-1 1,-1 0-1,1 1 1,-1-1-1,2 1-26,-2-2 9,1 0-1,-1 0 0,0 0 1,0 0-1,1-1 0,-1 1 1,1 0-1,-1-1 0,0 0 1,1 1-1,-1-1 0,1 0 1,-1 1-1,1-1 0,-1 0 1,1 0-1,-1 0 0,1-1 1,-1 1-1,1 0 0,-1 0 1,1-1-1,-1 1 0,1-1 1,-1 1-1,0-1 0,1 0-8,6-3 0,1-1 0,-1 0-1,-1-1 1,1 0 0,-1 0-1,0-1 1,0 0-1,0 0 1,0-2 0,3-2 2,-1 1 1,2 0-1,5-5-2,-14 14 3,-1 0 0,1 0-1,-1 0 1,0 0-1,1 0 1,0 1 0,-1-1-1,1 0 1,0 1 0,-1-1-1,1 1 1,0-1-1,0 1 1,-1 0 0,1 0-1,0 0 1,0 0 0,-1 0-1,1 0 1,0 0-1,0 0 1,-1 1 0,1-1-1,0 1 1,0 0-3,0 0 11,1 1 1,-1 0-1,0-1 0,0 1 1,0 0-1,0 0 0,0 0 1,-1 0-1,1 1 1,0-1-1,-1 0 0,0 1 1,1-1-1,-1 1 0,0 2-11,4 10 190,-1 0 0,-1 0 0,1 13-190,-2-15 119,0 1 1,1-1 0,1 1 0,4 12-120,-8-25-66,1 0 0,-1-1 1,1 1-1,-1 0 1,0 0-1,1-1 0,-1 1 1,1 0-1,0-1 1,-1 1-1,1 0 0,-1-1 1,1 1-1,0-1 1,0 1-1,-1-1 0,1 1 1,0-1-1,0 1 66,-1-1-104,1 0 0,0 0-1,-1 0 1,1-1 0,-1 1 0,1 0-1,0 0 1,-1 0 0,1 0 0,-1-1-1,1 1 1,0 0 0,-1 0-1,1-1 1,-1 1 0,1 0 0,-1-1-1,0 1 1,1-1 0,-1 1 0,1 0-1,-1-1 1,0 1 0,1-1-1,-1 1 1,0-1 0,1 0 0,-1 1-1,0-1 105,9-21-1323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5.6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167 0 8570,'12'38'4873,"-6"3"512,-2 13-3249,-4 24-719,0 8 127,-12 6-544,10-9-264,6-26-455,-1-16-249,22-25-913,-11-12-575,4-17-1497,1-9-2792,-9-12 3873</inkml:trace>
  <inkml:trace contextRef="#ctx0" brushRef="#br0" timeOffset="1">1 272 12539,'11'4'3725,"-1"0"1,12 2-3726,-11-4 1905,1 0 0,9 1-1905,-10-3 225,1 0 0,-1 0 0,1-1 0,0-1 0,-1 1 1,1-2-1,-1 0 0,0 0 0,0-1 0,4-3-225,17-8 55,-12 5-28,17-6-27,-30 13 0,0 1 0,0 0 0,0 1 0,0-1 0,0 2 1,1-1-1,3 1 0,-9 0 0,0 0 0,1 0 0,-1 0 1,0 1-1,1-1 0,-1 1 0,0-1 1,0 1-1,0 0 0,1 0 0,-1 0 1,0 0-1,0 1 0,0-1 0,-1 0 0,1 1 1,0 0-1,1 1 0,-1 0 1,1 0 0,-1 1 0,0-1 1,0 1-1,-1 0 0,1 0 0,-1 0 0,0 0 1,0-1-1,0 2 0,0 0-1,3 23 31,-2 0-1,-1 1 1,-2 12-31,0-11-42,2 1 0,1-1 1,2 7 41,-8-54-2314,2 10 1927,1-1 1,-1 0 0,1-2 386,1-31-696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6T15:19:32.533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1 1,'0'0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5.9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12331,'11'18'5137,"3"4"-3145,4 2-1232,4-1-104,3-10-1384,4-3-776,11-10-1553,4-1 1705</inkml:trace>
  <inkml:trace contextRef="#ctx0" brushRef="#br0" timeOffset="1">501 65 8506,'-13'9'6512,"-9"-2"-3556,0 0-1379,12-3-798,0 1 0,0 0 0,-1 2-779,8-5 182,0 0 1,0 0-1,0 1 1,0-1-1,1 1 1,-1 0 0,1 0-1,-1 0 1,1 0-1,0 0 1,0 2-183,-1 2 187,0 1 1,1-1-1,0 0 0,0 1 1,1-1-1,0 1 1,1 0-1,-1-1 0,1 1 1,1-1-1,-1 1 1,2 0-1,-1-1 1,2 6-188,0-2 111,1 0 0,0-1 1,0 1-1,1-1 0,1-1 1,0 1-1,0-1 1,0 0-1,6 5-111,0-1 183,1 0 1,4 1-184,22 23 288,-26-24-205,-9-10-56,0 0-1,-1 1 0,1-1 1,-1 1-1,0-1 0,0 1 1,-1 0-1,1 1 0,-1-1 1,0 0-1,1 2-26,-3-5 7,0 0 1,0 0-1,0 1 0,0-1 1,0 0-1,0 0 0,0 0 1,0 0-1,0 1 0,-1-1 1,1 0-1,0 0 0,-1 0 1,1 0-1,-1 0 0,1 0 1,-1 0-1,0 0 0,1 0 1,-1 0-1,0 0 0,0 0 1,1 0-1,-1 0 0,0-1 1,0 1-1,0 0 0,0-1 1,0 1-1,0-1 0,0 1 1,0-1-1,0 1 1,-1-1-8,-5 2-32,1 0 0,0 0 0,-1-1 0,1 1 1,0-2-1,-2 1 32,-12 0-702,1-2-1,-1 0 1,0-1 0,1-1 0,0 0 0,-12-5 702,24 6-586,-1 0 0,1 0 0,0-1-1,-4-2 587,8 3-153,0 0-1,1 0 0,-1 0 0,1 0 0,0 0 0,-1-1 0,1 1 0,0-2 154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6.3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1 13571,'-15'0'4883,"10"-1"-3782,0 1 1,-1 0-1,1 1 0,-1-1 1,-3 2-1102,6-1 144,0 0-1,0 0 1,0 1 0,1-1 0,-1 1 0,1-1 0,-1 1-1,1 0 1,0 0 0,0 0 0,0 0 0,-2 2-144,0 2 117,0-1 1,1 0 0,0 1-1,0 0 1,0 0-1,1 0 1,-1 0-1,1 0 1,1 1-1,-1-1 1,1 1 0,1-1-1,-1 2-117,0 15 111,1-1 0,1 0 1,2 10-112,6 36 208,9 30-208,21 69 131,-3-15-34,-32-133-122,0-5-187,-1 0-1,0 0 1,-2 1 0,1-1-1,-2 1 1,0 11 212,-2-19-121,2-7 121,0 0 0,0 0 1,0 0-1,0 0 0,0 0 1,0 0-1,0 1 0,0-1 1,0 0-1,0 0 0,0 0 1,0 0-1,0 0 0,0 0 0,0 0 1,0 0-1,0 0 0,0 0 1,0 0-1,0 0 0,-1 0 1,1 0-1,0 0 0,0 0 1,0 0-1,0 0 0,0 1 1,0-1-1,0 0 0,0 0 1,0 0-1,0 0 0,0 0 1,0 0-1,0 0 0,0 0 1,0 0-1,-1 0 0,1 0 0,0 0 1,0 0-1,0 0 0,0 0 1,0 0-1,0 0 0,0 0 1,0 0-1,0-1 0,0 1 1,0 0-1,0 0 0,0 0 1,0 0-1,-7-18-280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6.8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95 11835,'0'0'118,"0"0"0,0 0 0,0-1 0,0 1 0,0 0 0,0 0 0,0 0 0,0 0 0,0-1 0,0 1 0,1 0 0,-1 0 1,0 0-1,0 0 0,0 0 0,0-1 0,0 1 0,0 0 0,0 0 0,0 0 0,1 0 0,-1 0 0,0 0 0,0 0 0,0 0 1,0-1-1,0 1 0,1 0 0,-1 0 0,0 0 0,0 0 0,0 0 0,0 0 0,0 0 0,1 0 0,-1 0 0,0 0 0,0 0 1,0 0-119,34-6 3844,-17 4-1415,16-5-2429,64-25 1797,8-1-1658,-94 30-135,-1 1 0,1 0-1,-1 0 1,1 1 0,7 1-4,-16 0 0,-1 0 1,1 0-1,-1 0 0,1 1 1,-1-1-1,1 1 0,-1-1 1,0 1-1,1-1 0,-1 1 1,0 0-1,1 0 1,-1-1-1,0 1 0,0 0 1,0 0-1,0 0 0,0 1 1,0-1-1,0 0 0,0 0 1,0 0-1,-1 1 0,1-1 1,0 0-1,-1 1 1,1-1-1,-1 1 0,2 4 2,-1 0 1,0 1-1,0-1 0,0 0 1,-1 1-1,0-1-2,-1 13 50,-1 0 0,-1 0 0,0-1 0,-1 1 0,-4 6-50,2-4 336,1 0 0,1 0 0,-1 15-336,5-35 23,0 1 0,0-1 0,0 0 0,0 1 0,0-1 0,1 0 1,-1 1-1,0-1 0,1 0 0,-1 1 0,0-1 0,1 0 0,0 0 0,-1 1-23,1-2 10,-1 1 0,1 0 0,-1-1 0,1 1 0,0-1 0,-1 1 0,1-1 0,-1 0 0,1 1 0,0-1 0,-1 1 0,1-1 0,0 0 0,0 0 0,-1 1 0,1-1 0,0 0 0,0 0-10,1 0 3,1 0 1,-1 0-1,0 0 0,0-1 1,0 1-1,1-1 0,-1 1 1,0-1-1,0 0 0,0 0 1,0 0-1,0 0 0,0 0 1,0-1-1,0 1-3,2-3-20,0 1 0,0-1 0,0 0 0,0-1 0,-1 1 0,0-1 0,3-4 20,18-37-351,-19 35 250,12-25-222,-5 9-29,2 0 0,7-10 352,-18 33-10,-1 0-1,1 1 1,0-1-1,0 1 1,3-2 10,-6 5 3,0-1 0,0 1 0,1 0 0,-1-1 0,0 1 0,1 0 0,-1 0 0,0-1 0,1 1 0,-1 0 0,0 0 0,1 0 0,-1-1 0,1 1 0,-1 0 0,0 0 0,1 0 0,-1 0 0,1 0 0,-1 0 0,0 0 1,1 0-1,-1 0 0,1 0 0,-1 0 0,1 0 0,-1 0 0,0 0 0,1 0 0,-1 1 0,1-1 0,-1 0 0,0 0 0,1 0 0,-1 1 0,0-1 0,1 0 0,-1 0 0,0 1 0,1-1 0,-1 0 0,0 1 0,0-1 0,1 0 1,-1 1-1,0-1 0,0 1 0,0-1 0,0 0 0,1 1 0,-1-1 0,0 1 0,0-1 0,0 0 0,0 1 0,0-1 0,0 1 0,0-1-3,1 6 63,0 1-1,-1-1 1,0 0 0,0 0-1,0 1 1,-1 0-63,0 10 137,0 16 160,1 0-1,2-1 0,2 1 0,0 0 1,3-1-1,0 0 0,5 10-296,1-6 340,-1-2-9,-1 0 0,-2 1 1,3 26-332,-11-55 18,0-1 0,-1 1 0,0 0 0,0 0 0,-1-1 0,1 1 0,-1-1 0,-1 1 0,1 0 0,-1 1-18,1-5 4,0 0 0,0-1 0,0 1 0,0 0 0,0 0 1,-1 0-1,1-1 0,-1 1 0,1-1 0,-1 1 0,1-1 0,-1 1 0,0-1 0,0 0 0,0 0 1,1 0-1,-1 0 0,0 0 0,0 0 0,-1-1 0,1 1 0,0-1 0,0 1 0,0-1 0,0 0 0,0 0 1,-2 0-5,-2 0 0,0-1 1,0 0 0,-1 0-1,1 0 1,1-1 0,-1 0-1,0 0 1,0 0 0,1-1-1,-1 0 1,1 0 0,0 0-1,0-1 0,-7-5-92,1 0 0,0-1 0,0 0 0,1 0-1,-1-3 93,-2-2-730,1-1 0,0-1 0,-3-6 730,12 17-424,0 0 1,0 0-1,0-1 1,1 1-1,0-1 0,0 0 1,1 1-1,-1-1 1,2 0-1,-1 0 1,1 0-1,0 0 424,1-1-462,0 0 0,1 0 0,2-8 462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7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7418,'1'-1'4737,"19"15"328,-1 13-2233,-4 19-1191,-3 14-209,-6 21-408,-3 6-136,1 7-344,0-10-183,5-20-201,4-12-240,-1-31-817,0-9-567,-5-22-1112,0-9 1463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7.7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 12091,'0'0'123,"0"-1"0,0 1 0,0 0 0,0 0 0,-1 0 0,2-1 0,-1 1 0,0 0 1,0 0-1,0 0 0,0-1 0,0 1 0,0 0 0,0 0 0,0 0 0,0 0 0,0-1 1,0 1-1,0 0 0,0 0 0,1 0 0,-1 0 0,0-1 0,0 1 0,0 0 0,0 0 0,0 0 1,1 0-1,-1 0 0,0 0 0,0-1 0,0 1 0,1 0 0,-1 0 0,0 0 0,0 0 1,0 0-1,0 0 0,1 0 0,-1 0 0,0 0 0,0 0 0,1 0 0,-1 0 0,0 0 0,0 0-123,13 1 1012,-12-1-854,25 5 1144,-6-2-625,0 0 0,0-1 0,1 0-1,-1-2 1,9-1-677,12-5 681,5-3-681,-11 2 225,32-2-225,-63 9 3,0-1 0,0 1 1,0 1-1,0-1 0,-1 1 1,1-1-1,0 1 1,0 0-1,0 0 0,-1 1 1,3 0-4,-4-1 1,0 1 0,0-1 0,1 1 0,-1-1 1,-1 1-1,1 0 0,0 0 0,0 0 0,-1 0 1,1 0-1,-1 0 0,1 0 0,-1 0 0,0 1 1,0-1-1,0 0 0,0 1 0,0 2-1,1 9 9,0 0-1,-1 0 0,-1 1 1,0-1-1,-2 3-8,2-1 26,-9 93 446,9-104-418,0 0 0,1 1 0,-1-1 0,1 0 0,0 0 0,0 0-1,0 0 1,2 2-54,-3-6 15,1 0-1,-1 1 1,1-1-1,0 0 1,-1 0-1,1 0 1,0 0-1,0 0 1,0 0 0,0 0-1,0 0 1,0 0-1,0 0 1,1 0-15,-1-1 3,0 1 0,0-1 1,0 0-1,0 1 1,0-1-1,0 0 1,-1 0-1,1 0 0,0 0 1,0 0-1,0 0 1,0 0-1,0 0 1,0-1-1,0 1 0,0 0 1,0-1-1,0 1 1,0 0-1,0-1 0,0 1 1,-1-1-4,6-3-15,-1-1 1,0 1 0,0-1-1,0 0 1,-1-1-1,1 1 1,-1-1-1,-1 0 1,2-3 14,1 0-32,13-22-146,2-9 178,-16 30-6,5-4 34,-10 13-24,1 1 0,-1-1 0,1 1 0,-1 0 0,1-1 0,-1 1 0,1 0 0,-1 0 0,1-1 0,-1 1 0,1 0 0,-1 0 0,1 0 0,-1-1 0,1 1 0,0 0-1,-1 0 1,1 0-4,-1 0 6,1 0-1,0 1 1,-1-1-1,1 0 0,-1 0 1,1 0-1,-1 1 0,1-1 1,-1 0-1,1 1 1,-1-1-1,1 0 0,-1 1 1,0-1-1,1 1 0,-1-1 1,1 0-1,-1 1-5,8 16 105,-4-5 91,-1 1 0,-1-1 0,0 1 0,0 9-196,0 53 1219,-2-59-910,0-14-269,0 0 0,0 0-1,0-1 1,1 1 0,-1 0 0,0 0-1,1 0 1,-1-1 0,1 1 0,0 0-40,-1-1 6,0-1 0,1 0 0,-1 0 0,0 1 0,0-1 0,1 0 0,-1 1 0,0-1 0,0 0 0,1 0 0,-1 0 0,0 1 0,1-1-1,-1 0 1,0 0 0,1 0 0,-1 0 0,0 0 0,1 1 0,-1-1 0,0 0 0,1 0-6,0 0 3,0-1 1,0 1-1,-1 0 0,1 0 0,0 0 0,0-1 0,0 1 1,-1-1-1,1 1 0,0 0 0,-1-1 0,1 1 0,0-1 0,0 0-3,14-13-613,-1-1 0,-1-1 0,0 0-1,4-7 614,5-7-1546,-2 1-3747,8-15 5293,-10 16-1391</inkml:trace>
  <inkml:trace contextRef="#ctx0" brushRef="#br0" timeOffset="1">820 129 4537,'0'0'2634,"0"3"-159,10 31 1669,13 31-565,-16-47-1948,2 8 501,-8-20-1640,1 0 0,0 1 0,0-1 0,1 0-1,-1 0 1,2-1 0,-1 1 0,4 4-492,-7-9 39,1 0 0,0-1 0,-1 1 1,1 0-1,0-1 0,0 1 0,-1-1 0,1 1 1,0-1-1,0 1 0,0-1 0,0 1 0,0-1 1,0 0-1,-1 0 0,1 1 0,0-1 0,0 0 1,0 0-1,0 0 0,0 0 0,0 0 0,0 0 1,0 0-40,1-1 26,0 0 1,-1 1-1,1-1 1,-1 0-1,1 0 1,-1 0 0,1 0-1,-1 0 1,1 0-1,-1 0 1,0-1-1,1 0-26,3-5 16,0 0-1,0 0 0,-1 0 0,3-8-15,-2 6-11,-1 0-1,0-1 1,-1 0 0,-1 0-1,1 0 1,-1 0 0,-1 0 0,0 0-1,0-10 12,-1 13-14,-1 1-1,0-1 0,0 0 1,0 0-1,-1 1 0,0-1 1,0 1-1,-1 0 0,0-1 1,0 1-1,0 0 1,-1 1-1,0-1 0,0 1 1,-1-2 14,-1 1-6,0 0 0,0 1 0,0 0 0,0 0 1,-1 0-1,0 1 0,0 0 0,0 0 0,-1 1 0,1 0 1,-3 0 5,6 1-5,0 1 0,0 0 0,0 0 0,0 1 0,0-1 0,0 1 0,0 0 0,0 0 0,0 1 0,-1-1 0,1 1 0,0 0 0,0 0 0,0 0 0,0 0 0,1 1 0,-1-1 0,0 1 0,1 0 0,-1 0 0,1 1 0,-1-1 0,1 1 5,0 0-79,0-1 0,1 1 1,-1 0-1,1 0 0,0 0 0,0 1 0,0-1 1,0 1-1,1-1 0,-1 1 0,1-1 1,0 1-1,0 0 0,0 0 0,0-1 0,1 1 1,0 0-1,0 0 0,0 2 79,0-1 7,1 0-1,0 0 1,0 1 0,0-1-1,0 0 1,1 0-1,0 0 1,0-1 0,0 1-1,1 0 1,0-1-1,0 0 1,0 1 0,2 1-7,3 2 110,0-1 0,0 0 0,8 4-110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8.2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9 301 11378,'0'0'465,"-1"1"-1,0-1 0,0 1 0,1-1 0,-1 1 0,1 0 1,-1-1-1,0 1 0,1 0 0,-1 0 0,1 0 0,-1 0-464,1-1 60,0 1-1,0-1 1,0 0 0,0 0-1,0 1 1,0-1-1,0 0 1,0 1-1,0-1 1,0 0-1,0 0 1,0 1-1,0-1 1,0 0-1,0 0 1,0 1-1,0-1 1,0 0-1,0 0 1,0 1 0,1-1-1,-1 0 1,0 0-1,0 0 1,0 1-1,0-1 1,0 0-1,1 0 1,-1 0-1,0 0 1,0 1-1,1-1 1,-1 0-1,0 0 1,0 0-1,0 0 1,1 0 0,-1 0-1,0 0 1,0 1-1,1-1 1,-1 0-1,0 0 1,1 0-1,-1 0 1,0 0-1,0 0 1,1 0-1,-1-1 1,0 1-1,0 0 1,1 0-1,-1 0 1,0 0-60,5 0 244,-1-1 0,1 0 0,-1 0 0,1 0 0,-1 0 0,0-1-1,1 0 1,-1 0 0,0 0 0,0 0 0,0-1 0,0 0-244,5-3 298,0-1-1,-1 0 0,0 0 1,5-8-298,-4 3 165,0 0 0,-1-1-1,3-6-164,1-2 89,-7 13-75,-1 0 1,0 0-1,0-1 1,-1 1-1,0-1 1,0 0 0,-1 0-1,-1 0 1,1 0-1,-1-1 1,-1 1-1,0-7-14,0 12 3,0 1 0,0-1 0,-1 1 0,0 0 0,1-1 0,-1 1 0,0 0 0,-1-1 0,1 1 0,0 0 0,-1 0 0,0 0-3,1 2 0,0 0 0,1 0 0,-1 0 0,0 0 0,0 0 1,0 0-1,0 0 0,-1 0 0,1 1 0,0-1 0,0 0 0,0 1 1,-1-1-1,1 1 0,0 0 0,0-1 0,-1 1 0,1 0 1,0-1-1,-1 1 0,1 0 0,0 0 0,-1 0 0,1 1 0,0-1 1,-1 0-1,1 0 0,0 1 0,-1-1 0,1 0 0,-1 1 0,-3 1 1,0 0-1,0 1 0,1-1 1,-1 1-1,1 0 0,0 0 1,0 0-1,0 0 0,0 1 0,0 0 1,-2 4-1,2-3 7,0 2 0,0-1 1,0 0-1,1 1 0,0 0 1,1-1-1,0 1 0,-1 1-7,-1 12 119,1-1 0,1 1 1,0 0-1,2 1 0,1 17-119,1-18 226,0 0 1,0 0-1,3 4-226,-2-14 111,-1 0 1,2 0-1,-1-1 0,2 1 0,-1-1 0,1 0 0,0 0-111,-4-7-7,0 0-1,1 0 1,-1-1-1,0 1 1,0 0-1,1-1 1,-1 1-1,1-1 1,-1 0-1,1 1 1,0-1 0,-1 0-1,1 0 1,0 0-1,0 0 1,0 0-1,0-1 1,0 1-1,0 0 1,0-1-1,0 0 1,0 1-1,0-1 1,0 0-1,0 0 1,0 0-1,1 0 8,4-2-292,-1 0 0,0-1 0,1 1 0,-1-1 0,0 0 0,0-1 0,3-2 292,3-1-339,41-23-599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9.3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60 325 13243,'3'6'6338,"2"-2"-4485,9-1-2172,-10-2 1042,1-1-550,0 1 1,-1 0-1,1-1 0,0 0 1,0 0-1,2-1-173,-5 1 70,1-1 0,-1 0 0,1 0 0,-1 1 0,0-1 0,1 0 0,-1-1 1,0 1-1,0 0 0,0-1 0,0 1 0,0-1 0,0 0 0,0 1 0,-1-1 0,1 0 0,0-1-70,8-11 99,0-1 1,-1-1-1,-1 1 0,-1-1 0,0-1 0,-1 1 1,0-1-1,-2-1 0,0 1 0,0-3-99,-3 15-10,-1 0 0,0-1 0,0 1-1,0 0 1,-1-1 0,0 1-1,0 0 1,0-1 0,0 1 0,-1 0-1,0 0 1,0 0 0,0 0-1,-1 1 1,0-1 0,1 1 0,-4-4 10,2 4-4,1 0-1,-1 1 1,0 0 0,0 0 0,0 0 0,-1 0 0,1 0-1,0 1 1,-1 0 0,0 0 0,0 0 0,1 0 0,-1 1 0,0 0-1,0 0 1,0 0 0,0 1 0,-3 0 4,4 0 5,0 0 0,0 1-1,0-1 1,1 1 0,-1 0 0,0 0 0,1 0-1,-1 1 1,1-1 0,-1 1 0,1 0 0,0 0-1,-1 0 1,1 1 0,0-1 0,0 1 0,1-1-1,-1 1 1,1 0 0,-1 0 0,0 1-5,-2 5 40,-1-1 1,1 1-1,1 0 1,-1 0-1,2 0 1,-1 1-1,0 5-40,0-3 117,2 0 0,-1 1 0,2 0-117,0-10 40,1 0-1,0-1 0,0 1 0,0 0 1,0 0-1,0 0 0,1 0 0,-1-1 0,1 1 1,0 0-1,0-1 0,0 1 0,0 0 0,0-1 1,1 1-1,0 0-39,-1-2 15,0 0 1,0 0-1,0 0 0,1 0 1,-1 0-1,0-1 1,0 1-1,1 0 0,-1-1 1,0 1-1,1-1 1,-1 0-1,1 1 0,-1-1 1,0 0-1,1 0 0,-1 0 1,1 0-1,-1 0 1,1 0-1,-1 0 0,0 0 1,2-1-16,4-1 4,0 0 0,0 0 0,0-1 0,1 0-4,2-1 3,-7 2-4,0 1 0,0 0 0,1 0 0,-1 1 0,0-1-1,1 1 1,-1-1 0,1 1 0,-1 0 0,1 0 0,2 1 1,-5-1 0,1 1 0,-1-1 0,1 1 0,-1 0 0,0-1 0,1 1 0,-1 0 1,0 0-1,1 0 0,-1 0 0,0 0 0,0 0 0,0 0 0,0 0 0,0 1 1,0-1-1,0 0 0,0 0 0,-1 1 0,1-1 0,0 1 0,-1-1 0,1 1 1,-1-1-1,0 1 0,1-1 0,-1 1 0,2 11 12,-1-1 0,0 0 0,-1 0 0,0 12-12,-9 50 46,7-56-36,-3 20 9,-6 38 196,3-1-1,3 62-214,5-134 9,1 16 119,0 1 0,4 15-128,-4-31 14,-1 1 0,1-1 0,1 0 0,-1 0 1,1 0-1,-1 0 0,1 0 0,0 0 0,0-1 0,1 1 0,-1-1 0,1 1 0,0-1 0,0 0 0,1 1-14,-2-3-4,0 0 0,0 0 0,0 0-1,0 0 1,0 0 0,0 0 0,0-1 0,0 1-1,0-1 1,1 0 0,-1 1 0,0-1 0,0 0 0,1 0-1,-1 0 1,0-1 0,0 1 0,0 0 0,1-1-1,-1 0 1,0 1 0,0-1 0,0 0 4,5-2-77,-1-1 0,1 1 0,-1-1 0,0 0 1,0 0-1,1-2 77,2-2-238,0-1-1,0 0 1,-1-1 0,0 1 0,-1-1-1,0-1 1,-1 1 0,4-10 238,-7 14-122,0 0 0,0 0 1,-1-1-1,0 1 0,-1 0 1,1-1-1,-1 0 0,-1 1 1,1-1-1,-1 1 1,0-1-1,0 0 0,-1 1 1,0-1-1,0 0 0,-1 1 1,0-1 121,-1 0-62,0 0 1,-1 0 0,0 0 0,0 1-1,-1 0 1,0 0 0,0 0 0,0 0 0,-6-4 61,-2-1-9,0 1 0,0 1 0,-1 0 0,-3 0 9,5 2 89,0 1 0,-1 0 0,0 1 0,-2 0-89,9 4 109,0-1 0,0 1-1,0 0 1,0 0 0,0 1-1,-1 0 1,1 0-1,0 0 1,0 1 0,-2 0-109,5 0 96,1 0 1,0-1-1,0 1 1,-1 1-1,1-1 1,0 0 0,0 0-1,0 1 1,0-1-1,0 1 1,0 0-1,1 0 1,-1-1-1,-1 3-96,3-3 53,-1 0 0,0 0 0,0 0 0,1 0 0,-1 0 0,1 0 0,-1 0 0,1 1 0,-1-1 0,1 0 0,0 0 0,0 0 0,-1 1 0,1-1-1,0 0 1,0 0 0,0 1 0,0-1 0,1 0 0,-1 0 0,0 1 0,0-1 0,1 0 0,-1 0 0,1 0 0,-1 0 0,1 1 0,0-1-53,0 0 18,-1 0-1,1 0 1,0 0 0,0-1 0,0 1 0,0 0-1,0-1 1,0 1 0,0-1 0,0 1 0,0-1 0,0 1-1,1-1 1,-1 0 0,0 0 0,0 1 0,0-1-1,0 0 1,0 0 0,1 0 0,-1 0 0,0-1-1,0 1 1,0 0 0,0 0 0,1-1-18,3 0 16,0-1 0,0 0 0,-1 0 0,1 0-1,3-3-15,8-5-244,-1-2-1,0 0 0,-1 0 0,6-7 245,51-59-2109,-53 56 1399,-3 6 192,95-117-2883,-93 110 3351,-1-1 0,-2 0 1,0-1-1,10-27 50,-16 37 923,-8 17 148,-3 10 155,-10 28 234,0-4 259,0 13-1719,2 3 996,3 1-1,2 0 1,2 15-996,4-62 63,0 16 141,0-21-197,0 0 0,0 0 0,1 0 0,-1 0 0,0 0 0,1 0 0,-1 1-1,0-1 1,1 0 0,-1-1 0,1 1 0,0 0 0,-1 0 0,1 0 0,0 0-7,-1-1-1,1 1 0,-1-1 0,0 0 0,0 0 0,1 0 0,-1 0 0,0 1 0,1-1 0,-1 0 0,0 0 0,1 0 0,-1 0 0,0 0-1,0 0 1,1 0 0,-1 0 0,0 0 0,1 0 0,-1 0 0,0 0 0,1 0 0,-1 0 0,0 0 0,1-1 0,-1 1 0,0 0 0,0 0 0,1 0 0,-1 0 0,0 0 0,0-1 0,1 1 0,-1 0 0,0 0 0,0-1 1,7-4-122,-1 0 1,0 0-1,-1-1 1,1 0-1,-1 0 1,0-1 0,3-5 121,10-17-1300,1-8 1300,-12 25-272,5-13-854,3-10 1126,5-10-340,-20 45 342,0 0 0,0 0 0,0 0 0,0-1 0,0 1 0,0 0 0,0 0 0,1 0 0,-1 0 0,0-1-1,0 1 1,0 0 0,0 0 0,0 0 0,0 0 0,1 0 0,-1 0 0,0-1 0,0 1 0,0 0 0,0 0 0,1 0-1,-1 0 1,0 0 0,0 0 0,0 0 0,0 0 0,1 0 0,-1 0 0,0 0 0,0 0 0,0 0 0,1 0 0,-1 0-1,0 0 1,0 0 0,0 0 0,0 0 0,1 0 0,-1 0 0,0 0 0,0 0 0,0 0 0,0 1 0,1-1 0,-1 0-2,4 5 97,-3 0-19,-1 0 1,0 0 0,0 0-1,0 0 1,-1 0-79,0 12 215,-1 14 221,0-15-87,1 0 1,1 6-350,0-18 46,1 0-1,-1 0 1,1 0 0,0-1 0,0 1 0,0 0 0,0-1 0,0 1 0,1-1 0,0 1 0,-1-1 0,2 1-46,-2-2 3,0-1 1,0 0 0,1 0-1,-1 1 1,0-1-1,0 0 1,1 0 0,-1 0-1,1 0 1,-1-1 0,1 1-1,-1 0 1,1-1 0,0 1-1,-1-1 1,1 1 0,0-1-4,1 1-45,0-1 1,0 0 0,0 0 0,0-1-1,-1 1 1,1 0 0,0-1 0,0 0-1,2 0 45,5-3-325,-1 0 0,0-1 0,0 0 0,0-1 0,3-2 325,18-16-2221,0 0-1,7-12 2222,-20 21-716,0-1 548,-1-1 0,-1 0 0,0-1 0,-2 0 0,0-1 0,-1-1 0,0-2 168,-11 20 83,0 0 0,0-1 0,0 1 0,0 0 0,-1-1 0,1 1 0,-1-1 0,0 1 0,0-1 0,0 1 0,0-1 0,0 1-1,0-1 1,-1 1 0,1 0 0,-1-1 0,1 1 0,-1 0 0,0-1 0,-1 0-83,1 1 83,0 0-1,0 0 0,0 1 1,-1-1-1,1 0 0,-1 1 1,0-1-1,1 1 1,-1 0-1,0-1 0,0 1 1,1 0-1,-1 0 0,0 0 1,0 0-1,0 1 1,-1-1-1,1 1 0,0-1 1,0 1-1,0-1 1,-2 1-83,1 0 89,0 1 1,0-1 0,0 0 0,0 1 0,-1 0 0,1 0-1,1 0 1,-1 0 0,0 0 0,0 1 0,0-1 0,1 1 0,-1 0-1,0 0 1,1 0 0,0 0 0,-1 0 0,1 1-90,-5 4 239,1 0-1,1 0 1,0 1 0,0-1 0,-3 8-239,4-8 178,1 0 1,0 1-1,0 0 1,1 0-1,0-1 0,1 1 1,-1 6-179,1-11 45,1 1 1,0-1 0,0 0-1,0 1 1,0-1 0,0 0-1,1 0 1,0 0 0,-1 1-1,1-1 1,0 0-1,1 0 1,-1 0 0,0 0-1,1 0 1,0-1 0,0 1-1,0 0 1,0-1 0,0 1-46,-1-2 8,0 0 0,1 0 0,-1 0 0,0-1 0,0 1 0,0 0 1,1-1-1,-1 1 0,0-1 0,1 0 0,-1 1 0,0-1 1,1 0-1,-1 0 0,0 0 0,1 0 0,-1 0 0,1 0 0,-1 0 1,0 0-1,1 0 0,-1-1 0,0 1 0,1 0 0,-1-1 0,0 0 1,0 1-1,2-2-8,2-1-3,0 0 0,0-1 0,0 1 0,-1-1 0,4-5 3,5-4-106,-1-2 0,9-12 106,-17 22-24,5-5-43,-9 9 67,0 1 0,0 0 0,0 0-1,0 0 1,0 0 0,0 0 0,0 0 0,0 0-1,0 0 1,0 0 0,0 0 0,0 0 0,0 0-1,0 0 1,1-1 0,-1 1 0,0 0 0,0 0-1,0 0 1,0 0 0,0 0 0,0 0 0,0 0-1,0 0 1,0 0 0,0 0 0,1 0 0,-1 0-1,0 0 1,0 0 0,0 0 0,0 0 0,0 0-1,0 0 1,0 0 0,0 0 0,0 0 0,0 0-1,1 0 1,-1 0 0,0 0 0,0 1 0,0-1-1,0 0 1,0 0 0,0 0 0,0 0 0,0 0-1,0 0 1,0 0 0,0 0 0,0 0-1,0 0 1,0 0 0,0 0 0,0 1 0,1-1-1,-1 0 1,0 0 0,0 6 9,0-4-7,-2 26-98,1-15 240,1 0-1,0 10-143,0-20-339,1 1 0,-1-1 0,1 0 1,-1 1-1,1-1 0,1 1 0,-1-1 0,0 0 0,1 0 0,-1 0 0,1 0 0,1 1 339,2 1-1097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39.9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173 0 13755,'3'34'5593,"-3"13"-3096,-2 9-769,-11 10-72,-4 3-279,3-1-569,7-3-280,7-13-488,6-12-496,4-26-1200,9-11-793,2-17 1361</inkml:trace>
  <inkml:trace contextRef="#ctx0" brushRef="#br0" timeOffset="1">1 113 11674,'14'8'4986,"2"1"-2378,8 9-695,-3-5-345,1-4-328,2-6-648,3-6-280,14-12-1112,-7-3-696,11 0-1633,-2 0 1761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40.2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15 225 7938,'3'28'4537,"-6"8"-729,-1-3-751,0 4-1056,-1 6-345,4-5-344,1-2-96,0-8-311,1-10-217,2-13-448,0-8-320,2-23-1120,-1-4-809,2-11 1185</inkml:trace>
  <inkml:trace contextRef="#ctx0" brushRef="#br0" timeOffset="1">72 0 11466,'15'16'4649,"-5"6"-2528,-1 0-657,0 0-376,-2-7-711,-1-12-377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40.6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29 154 13099,'4'26'3836,"-2"-14"-2323,0 0-1,1 0 1,2 5-1513,-4-14 297,0 0 1,0 1 0,1-1-1,0 0 1,0 0-1,0 0 1,0 0-1,0-1 1,0 1 0,1-1-1,-1 1 1,1-1-1,2 2-297,-4-3 50,0 0-1,0-1 0,1 1 0,-1-1 0,0 1 0,0-1 0,0 0 0,1 1 1,-1-1-1,0 0 0,0 0 0,1 0 0,-1 0 0,0 0 0,0 0 1,1 0-1,-1 0 0,0 0 0,0-1 0,0 1 0,1 0 0,-1-1 0,0 1 1,0-1-1,0 0 0,0 1 0,0-1 0,0 0 0,0 1 0,0-1 1,0 0-1,0 0 0,0 0-49,3-4-11,0 1 0,-1-1 0,1 0 0,-1 0 1,0 0-1,1-2 11,1-5-240,0 1 0,-1-1 0,0 0 1,0 0-1,-1 0 0,-1-1 0,1-6 240,-3 13-123,1 0 0,-1 0 0,0 0-1,0 0 1,-1 0 0,0 0 0,0 0-1,0 0 1,-1 0 0,0 1 0,0-1 0,0 1-1,-1-1 1,0 1 0,0 0 0,-3-5 123,4 8-2,-1-1 0,0 1 0,1 0 0,-1 0 0,0 0 0,0 0 0,0 0 0,0 0 0,0 1 0,0-1 0,-1 1 0,1 0 0,0 0 0,-1 0 0,1 1 0,-1-1 0,1 1 0,-1 0 0,1 0 0,-1 0 0,1 0 0,-1 1 0,1-1 0,-1 1 0,1 0 0,0 0 0,-1 0 0,-1 2 2,2-2 57,0 0 1,0 0-1,1 1 1,-1 0 0,0-1-1,1 1 1,-1 0-1,1 0 1,0 0-1,0 0 1,0 1-1,0-1 1,0 1 0,0-1-1,1 1 1,-1 0-1,1-1 1,-1 1-1,1 0 1,0 0-1,0 0 1,1 0 0,-1 0-1,1 0 1,-1 0-1,1 0 1,0 0-1,0 0 1,0 1-1,1-1 1,0 2-58,-1-3 18,0-1 1,0 0-1,1 0 0,-1 0 0,0 1 1,1-1-1,0 0 0,-1 0 0,1 0 1,-1 0-1,1 0 0,0 0 0,0 0 1,0 0-1,0 0 0,-1 0 1,1-1-1,0 1 0,1 0 0,-1-1 1,0 1-1,0-1 0,0 1 0,0-1 1,0 1-1,0-1 0,1 0 0,-1 1 1,0-1-1,0 0 0,1 0 1,-1 0-1,0 0 0,0 0 0,1 0 1,-1 0-1,1-1-18,4 0-2,0-1 1,0 0-1,0 0 1,0 0-1,0-1 1,0 0-1,0 0 2,26-18-260,-19 12-194,14-8 454,-12 10-212,1 0 0,-1 0-1,1 2 1,0 0 0,13-2 212,-23 6-33,1 0-1,0 0 0,-1 1 1,1 0-1,-1 0 1,1 1-1,4 1 34,-8-1 10,1 0 0,0 0 1,-1 0-1,1 0 0,-1 1 0,0 0 0,1 0 1,-1 0-1,0 0 0,0 0 0,0 1 1,0-1-1,1 2-10,-1 0 46,0 1 0,0-1 1,0 1-1,-1 0 0,0 0 0,0 0 1,0 0-1,0 0 0,-1 1 0,0-1 1,0 0-1,0 1 0,-1-1 0,0 0 1,0 6-47,-1 7 223,0 0 0,-2 1-1,0-1 1,-1 0-223,1-3 157,-9 32 323,10-42-392,0 1-1,0-1 1,0 1-1,-1-1 1,0 0-1,-3 4-87,6-9 7,0 1 1,0-1-1,-1 1 0,1-1 0,0 0 1,-1 1-1,1-1 0,-1 0 1,1 1-1,-1-1 0,1 0 0,0 0 1,-1 0-1,1 1 0,-1-1 0,0 0-6,1 0-1,0 0 0,-1 0 1,1 0-1,0 0 0,0 0 1,-1 0-1,1-1 1,0 1-1,0 0 0,-1 0 1,1 0-1,0 0 0,0 0 1,0-1-1,-1 1 1,1 0-1,0 0 0,0 0 1,0-1-1,0 1 0,-1 0 1,1 0-1,0-1 1,0 1-1,0 0 0,0 0 1,0-1-1,0 1 0,0 0 1,0 0-1,0-1 1,0 1-1,0 0 0,0-1 0,-1-6-54,0 0-1,1 0 0,0 0 1,0 0-1,1 0 0,0 0 1,0 0-1,1 0 0,-1 1 1,1-1-1,1 0 0,2-5 55,0 1-69,1 1-1,0 0 1,0 0-1,1 0 1,0 1-1,0 0 0,5-4 70,-9 10 1,0 1-1,0-1 1,0 1-1,0 0 1,0 0-1,0 0 0,0 0 1,1 1-1,-1-1 1,4 0-1,-6 1 5,0 1 0,0 0 1,0 0-1,0 0 0,0 0 1,0 0-1,0 0 0,0 0 1,0 0-1,0 1 0,0-1 1,0 0-1,0 1 0,0-1 1,0 0-1,0 1 0,0-1-5,0 1 12,0 0 0,0 0 0,0 0 0,0 0 0,0 0 0,0 1 0,0-1 0,-1 0 0,1 0 0,0 1 0,-1-1 0,1 0 0,-1 1 0,1-1 0,-1 1-12,3 9 134,-1 0-1,-1 1 1,0 0-1,0-1 1,-1 1-1,-1 0-133,1 14 266,0-6-99,0-8-128,0-1 1,1 1-1,0 0 0,1-1 0,2 10-39,-4-20-76,0 0 1,0-1 0,0 1-1,1-1 1,-1 1-1,0-1 1,0 1 0,1-1-1,-1 1 1,0-1-1,1 1 1,-1-1-1,1 1 1,-1-1 0,0 1-1,1-1 1,-1 0-1,1 1 1,-1-1 0,1 0-1,-1 1 1,1-1-1,-1 0 1,1 0 0,0 1-1,-1-1 1,1 0-1,-1 0 1,1 0 0,0 0-1,-1 0 1,1 0-1,-1 0 1,1 0-1,0 0 1,-1 0 0,1 0-1,-1 0 1,1-1-1,-1 1 1,1 0 0,0 0-1,-1-1 1,1 1 75,17-11-1271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5:21:03.1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5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5:21:46.989"/>
    </inkml:context>
  </inkml:definitions>
  <inkml:trace contextRef="#ctx0" brushRef="#br0">9866 8326 404 0,'33'-11'264'16,"-32"6"-21"-16,1 3-60 15,-1-1-22-15,-1 2-30 16,0 0-12-16,0-1-15 0,0 1-8 16,0 0-8-16,0 0-4 15,0 0-6-15,0 0 1 16,0 0-8-16,0 0-5 16,0 1-13-16,0 0-7 15,-1 0-8-15,0 0 1 16,-7 15-1-16,-30 37 1 15,14-20-4-15,-3 3-4 16,-6 7 1-16,5 2 1 16,1-3 5-16,5 0 0 0,4-6-6 15,1-3-5-15,1-5-10 16,1-3-5-16,4-6-7 16,1-2-4-16,6-6-85 15,2-6-98-15,6-5-336 16,5-10 323-16</inkml:trace>
  <inkml:trace contextRef="#ctx0" brushRef="#br0" timeOffset="314.45">9632 8278 1213 0,'-10'2'477'0,"9"2"-292"15,1 5-64-15,2 8 2 0,6 8-17 16,5 5-35-16,7 1-20 16,0 4-22-16,7 2-5 15,0 1 1-15,-2 1 0 16,7-2-2-16,-7-3-1 16,-2-6-6-16,2 2-2 15,-5-5-3-15,-5-4-3 0,-1-7-2 16,-9-5-2-16,-3-7-3 15,-2 1 1-15,0 0-34 16,-1-3-43-16,0 0-140 16,0 0-92-16,0-1 183 15</inkml:trace>
  <inkml:trace contextRef="#ctx0" brushRef="#br0" timeOffset="708.26">10118 8710 1135 0,'-1'-1'475'16,"0"0"-258"-16,0 0 1 16,-3-1-36-16,2 2-26 15,1 0-46-15,0 0-10 16,-4 18-17-16,1 31-5 15,8-20-22-15,-2-5-16 16,1 0-18-16,1 0-7 16,3-3-7-16,-1-1-2 15,-1-7-4-15,-2-2-2 16,-1-9-3-16,2-1-35 0,-2-9-133 16,1-5-84-16,5-13 142 15</inkml:trace>
  <inkml:trace contextRef="#ctx0" brushRef="#br0" timeOffset="1224.69">10787 8352 979 0,'9'-6'386'16,"-2"4"-228"-16,0-6-22 16,-5 10 39-16,-2 0-12 15,-4 3-30-15,3-5-13 16,-3 8-26-16,-9 20-10 15,-21 42-8-15,14-21-8 16,2-1-18-16,1 0-5 16,1 2-11-16,1-3-7 0,1-6-10 15,2-8-6-15,5-12-7 16,5-7-44-16,2-12-148 16,3-2-78-16,6-19 141 15</inkml:trace>
  <inkml:trace contextRef="#ctx0" brushRef="#br0" timeOffset="1460.32">10586 8390 1274 0,'-16'-10'536'0,"16"10"-278"16,4 4-84-16,2-3-40 15,3 6 4-15,4 11-13 16,1 4-25-16,4 13-34 0,3-1-9 15,-2 4-20-15,0-1-5 16,1-1-13-16,-1 1-8 16,1-6-4-16,-1-3-3 15,-5-6 0-15,-4-6-3 16,-5-4-29-16,-3-2-49 16,-3-5-152-16,-1-2-85 15,-1-2 182-15</inkml:trace>
  <inkml:trace contextRef="#ctx0" brushRef="#br0" timeOffset="1866.97">10956 8705 1554 0,'-6'2'558'0,"5"-2"-467"15,3 2-3-15,-2-2-10 16,0 0-10-16,0 0-21 16,6 1-14-16,11 2-13 15,33 14-4-15,-37-4-1 0,0-2-4 16,-9 6-5 0,-3 0 0-16,-1-2 0 0,-5 7-2 15,-6-10 22-15,-3 3 6 16,-5-7 18-16,5-2 11 15,6 0-5-15,8-5-3 16,0 0-17-16,0 0-9 16,0-1-16-16,0 0-4 15,3 0-4-15,20 0 0 16,33-6-1-16,-27 0 0 0,-4 0-1 16,-3 0 0-16,-8 5-89 15,-2 0-85-15,1 1 108 16</inkml:trace>
  <inkml:trace contextRef="#ctx0" brushRef="#br0" timeOffset="2364.5">11753 8245 834 0,'5'1'440'16,"-3"-1"-112"-16,-3 11-67 15,-3 0 6-15,-8 14-53 16,-6 4-45-16,-1 13-58 15,-2 7-15-15,2 7-21 16,2 1-8-16,0-1-22 16,2-3-10-16,4-7-20 15,2-3-7-15,4-12-4 16,2-4-3-16,1-9-29 16,1-3-47-16,1-6-163 15,1-9-58-15,6-16 166 16</inkml:trace>
  <inkml:trace contextRef="#ctx0" brushRef="#br0" timeOffset="2648.46">11482 8327 1656 0,'-5'0'600'15,"9"5"-456"-15,1 1-63 16,8 10 11-16,5 7-5 0,6 3-26 15,9 3-18-15,1 3-14 16,1-2-5-16,-2 1-2 16,-3 1-1-16,-7-1-11 15,-1 2-2-15,-6 0-4 16,-3 0-1-16,-5-7 9 16,-2-2-48-16,-1-6-145 15,-2-4-91-15,-3-14 142 16</inkml:trace>
  <inkml:trace contextRef="#ctx0" brushRef="#br0" timeOffset="3055.94">11996 8593 1255 0,'5'5'487'16,"12"2"-298"-16,2 2-118 15,-2 0 17-15,3 3 18 16,-7 5 2-16,-2 1-18 16,-6 1-47-16,-3-1-14 15,-3 2-11-15,-5-1 1 16,-12-1 2-16,1-3 5 16,-4-4 6-16,1 1 4 0,7-5 2 15,5 1-4-15,4-6-9 16,3 1-7-16,9 1-11 15,-2-1-2-15,10 2-2 16,5 1 0-16,4-5 1 16,4 6 1-16,-2 0 10 15,-1 1 7-15,-6 5 15 16,-4 0 8-16,-10 3 17 16,-4 2 2-16,-11 0 5 15,-6-1 0-15,-5-1-6 16,-6-2-5-16,3-2-16 15,3-3-10-15,3-4-25 16,2-3-1-16,10-3-74 16,-4-2-54-16,10-2-182 15,1-2-467-15</inkml:trace>
  <inkml:trace contextRef="#ctx0" brushRef="#br0" timeOffset="18941.4">16524 8142 627 0,'-15'-6'336'0,"6"3"-44"15,4 2-58-15,5 1-31 16,2 3-15-16,-2-3-37 16,0 0-11-16,8 24-24 15,35 33-14-15,-17-20-27 16,-8-1-12-16,2-2-27 15,4-2-11-15,-4-9-13 16,2-1-5-16,-4-10-4 16,0-4-2-16,0-5-47 15,-1-7-66-15,-4-8-184 16,-1 0-192-16,-1-16 299 16</inkml:trace>
  <inkml:trace contextRef="#ctx0" brushRef="#br0" timeOffset="19316.27">16932 8143 748 0,'5'-11'398'16,"5"1"-53"-16,-8 3-91 15,-2 6-19-15,0 1-18 16,-1 0-59-16,0 0-26 16,-11 12-63-16,-42 38-21 15,20-25-14-15,3 0-3 0,2-2-7 16,2-3-5-16,5-4-4 15,5 0-2-15,7 3 0 16,1 5-1-16,8-3-4 16,1 1-1-16,7-4 0 15,2-1 1-15,3 3 9 16,3 2 9-16,1 2 12 16,0 1 3-16,-2 1 6 15,1-2-3-15,-5-2-4 16,-1-2-5-16,1-4-11 15,-3-2-8-15,-4-3-7 16,0 0-3-16,-2-2-1 16,-1-1-1-16,-2-3-30 15,-3-2-31-15,-2 0-79 16,0-3-59-16,-1-3 32 16,1-4 76-16</inkml:trace>
  <inkml:trace contextRef="#ctx0" brushRef="#br0" timeOffset="21188.62">17217 8591 495 0,'0'-2'288'0,"0"1"-6"16,0 0-58-16,0 0-4 16,0 0-19-16,0 0-34 15,-1 0-18-15,0 0-35 16,0 0-10-16,-3 0-15 16,-9 1-5-16,0 4-12 15,-27 26-7-15,32-4-14 16,4 0-7-16,4 1-19 15,3-1-7-15,6-7-12 16,4-2-5-16,3-7-2 16,2-4-3-16,6-3-2 0,1-4 1 15,4-7 1-15,2-6 1 16,-5-10 3-16,-5 1 2 16,-7-6 4-16,-12-1 1 15,-4 6 4-15,-4 0 1 16,-11 5 2-16,2 4-2 15,-8 3-3-15,0 3 0 16,3 6-3-16,-3 3 0 0,5 6-5 16,3 2-1-16,6 3-5 15,4 0-45-15,5 2-120 16,0-2-77-16,3-4 133 16</inkml:trace>
  <inkml:trace contextRef="#ctx0" brushRef="#br0" timeOffset="21594.12">17596 8573 1139 0,'-8'3'468'15,"-5"1"-239"-15,4 1-152 16,-6 4 23-16,-1 8 5 0,4 5-9 15,6 4-15-15,4 1-20 16,8-1-22-16,4-3-5 16,2-2-18-16,4-7-8 15,4-5-6-15,-1-5-2 16,2-8 2-16,1-3 3 16,-4-10 4-16,-3-4 5 0,-3-8 3 15,-4-1 1-15,-7-1 7 16,-2 4 9-16,-7 5 15 15,-3 3 5-15,-1 9 0 16,-1 3-8-16,-2 7-18 16,-5 0-8-16,1 2-20 15,3 2-33-15,4 0-79 16,4 0-47-16,6-1-110 16,5 2-41-16,6 1 198 15</inkml:trace>
  <inkml:trace contextRef="#ctx0" brushRef="#br0" timeOffset="21848.36">17943 8570 1312 0,'4'1'516'0,"-3"6"-326"0,0 3-28 16,2 9 29-16,2 4-26 15,1 8-43-15,-4-3-30 16,3 1-49-16,-1-1-10 16,4-5-12-16,-1 0-6 15,3-8-9-15,-1-5-2 16,-6-3-1-16,3-2 0 16,-5-3-19-16,-2-4-54 0,-1-5-179 15,-2-7 364-15,14-13-152 16</inkml:trace>
  <inkml:trace contextRef="#ctx0" brushRef="#br0" timeOffset="22942.84">18595 8379 678 0,'-52'3'328'16,"51"-1"-111"-16,3 4-55 15,5-6-1-15,4-1-26 16,5-1-29-16,5-6-20 16,7 1-47-16,3 0-13 15,0-3-13-15,1-1-6 16,-3 6-65-16,1 2-77 0,-8-2 86 16</inkml:trace>
  <inkml:trace contextRef="#ctx0" brushRef="#br0" timeOffset="23167.65">18636 8512 1200 0,'-8'0'481'0,"7"-1"-277"16,2-2-56-16,7 2 12 15,5-1-8-15,8 0-34 16,6-6-22-16,4 2-43 15,4-3-12-15,3 1-14 16,5 8-7-16,-10-1-12 0,-3 1-4 16,-6 3-65-16,-15-3-89 15,0 2 96-15</inkml:trace>
  <inkml:trace contextRef="#ctx0" brushRef="#br0" timeOffset="25472.56">20096 8191 698 0,'-1'-1'392'0,"0"0"-103"15,1 0-64-15,0-1-27 0,0 1-45 16,0 0-16-16,0 0-33 16,0 0-14-16,-1 0-19 31,0 0-7-31,0 1-17 0,-1 0-9 0,-11 28-12 15,-23 44-3-15,20-32 0 16,0-2-1-16,2 3-2 16,2-5-2-16,1-5-7 15,-1-3-3-15,3-8-4 16,6-2-1-16,-5-2-49 16,2-3-65-16,-1-2-177 15,5-5-135-15,1-3 254 16</inkml:trace>
  <inkml:trace contextRef="#ctx0" brushRef="#br0" timeOffset="25736.55">19907 8263 1358 0,'0'-12'532'15,"2"3"-356"-15,4 7-31 16,1 2 5-16,-6 3-24 15,3 7-29-15,4 5-21 16,6 11-30-16,0-2-6 0,4 9-11 16,1-3-5-1,5 1-12-15,3 4-3 0,-2-9-3 16,-4 1-1-16,-6-5-2 16,-1-6-2-16,-4-1-24 15,-1-4-44-15,-7-7-121 16,0 0-77-16,-5-4 154 15</inkml:trace>
  <inkml:trace contextRef="#ctx0" brushRef="#br0" timeOffset="26433.94">20264 8535 1065 0,'4'-8'419'0,"-1"1"-265"16,2 0 0-16,-2 2 14 16,7 2-18-16,8-2-33 15,29-24-22-15,-27 27-33 16,4 1-7-16,0 4-14 15,0-2-8-15,-2 6-12 16,-6-1-4-16,-9 4-6 16,0 4-1-16,-10 2-1 15,-1 2 1-15,-8 2 2 16,-13-1-1-16,2-4 0 16,2-2 0-16,-8-5-2 15,9 1 0-15,5-3 2 0,-1-1 5 16,17 0-1-16,6-1 0 15,8 2-5-15,5-1-5 16,6 1-1-16,6-2 1 16,-1-4-3-16,-3 2 2 15,1 1 10-15,-6 2 2 16,-7 5 8-16,-1 0 0 16,-11 2-1-16,-4-3 2 15,-12 0 5-15,-4 2 2 16,-7-3-2-16,1 0-4 0,3-3-10 15,-1 0-6-15,6-2-18 16,-6 1-27-16,7 1-84 16,4-3-64-16,4 0-22 15,5-3 103-15</inkml:trace>
  <inkml:trace contextRef="#ctx0" brushRef="#br0" timeOffset="28470.06">16848 9385 504 0,'-17'-13'241'0,"3"5"-64"15,2 0 1-15,7 8 23 16,-1 0-9-16,7 9-33 0,-1 2-16 15,5-2-24-15,6 6-10 16,7 3-11-16,9 4-5 16,-1 6-21-16,-5 0-11 15,0-1-22-15,-7 1-13 16,9-5-17-16,-4-5-5 16,2-7-52-16,-2-6-62 15,-9-5-166-15,7-3 168 16</inkml:trace>
  <inkml:trace contextRef="#ctx0" brushRef="#br0" timeOffset="28907.72">17117 9461 1057 0,'0'0'478'15,"-1"-2"-242"-15,-4 5-70 16,4-3-8-16,0 0-67 15,-12 6-26-15,-8 9-32 16,-30 28-3-16,33-27-1 16,0 1-1-16,3-1-8 15,8-4-7-15,1-1-7 16,8-1-1-16,-1-5-5 16,-1 2 0-16,6-2 2 15,-5 0 4-15,13 4 23 0,4 1 15 16,-3 6 26-16,0 3 7 15,-6 2-2-15,-1 4-5 16,-3-1-13-16,4 2-7 16,0 0-14-16,-1-2-5 15,-3-1-13-15,-2-7-4 16,-3-5-6-16,2-1-3 16,-3-3-9-16,0-1-31 0,-1-2-96 15,0-2-62-15,2-2-147 16,0 0 183-16,0 0 73 15</inkml:trace>
  <inkml:trace contextRef="#ctx0" brushRef="#br0" timeOffset="30117.69">17459 9774 600 0,'-1'-8'346'0,"-2"-4"-38"16,-4-1-43-16,1 4-69 15,-1 3-32-15,3 6-57 16,-3 1-30-16,7 4-36 16,-2-3-5-16,0 1-8 15,2-3-1-15,0 0-2 16,0 0 0-16,0 0 6 16,-1 0 3-16,0 0 9 15,0 0 5-15,0 0 5 16,0 0-1-16,-1 0-9 15,2-1-6-15,0 0-11 16,0 0-5-16,0-1-7 0,0 1-5 16,0 0-4-16,0 0-3 15,0 0 1-15,0 0-2 16,0 0 1-16,0 0 0 16,0 0 0-16,0 0 0 15,0 0 0-15,0-1 0 16,0 1 0-16,0 1 1 0,0 0-1 15,0 0 1-15,0 0 0 16,0 0 0-16,0 0 0 16,0 0 0-16,0 0 0 15,0 0 0-15,0 0-2 16,0 0 1-16,0 0 1 16,0 0-2-16,0 0-1 15,0 0 0-15,0 0 1 16,0 0-1-16,0 0 2 15,0 0-1-15,0 0 0 16,0 0 1-16,0 0-2 16,0 0 0-16,0-1 0 15,0 1 0-15,0-1-1 16,0 0 0-16,0 0 1 16,0 0-1-16,0 0 1 15,0 0 0-15,0 0 0 16,0-1 2-16,0 2 0 0,0 0-1 15,0 0 1-15,0 0 0 16,0-1-2-16,0 0 1 16,0 0 0-16,0 0-1 15,0 1 1-15,0 0 0 16,0 0 0-16,0 0-1 16,0 0 0-16,0 0 0 15,-1 0 0-15,0 0 0 0,1 12 0 16,0 8 0-16,1 28 2 15,3-25 2-15,-1-1 0 16,3 1 0-16,10 0-1 16,-1-6-2-16,6-6 0 15,1-6 0-15,1-5-1 16,3-6 0-16,-6-7 0 16,1-2 0-16,-5-3 1 15,-7-6 1-15,-4 1 3 16,-4-1 4-16,-8-4 4 15,-5 2 1-15,-9 5-1 16,-1 4-1-16,-2 9-2 16,-2 3-1-16,8 5-3 15,-1 0-3-15,9 4-8 16,6 5-21-16,0 1-75 0,1-5-47 16,5 0-132-16,8 1-39 15,12 0 200-15</inkml:trace>
  <inkml:trace contextRef="#ctx0" brushRef="#br0" timeOffset="30402.63">17849 9637 866 0,'-6'2'519'15,"-4"-2"29"-15,0 0-358 16,6 8 9-16,-2 7-51 16,2 4-28-16,6 13-44 15,1-2-23-15,5 7-28 16,1-3-8-16,3-6-9 15,1-2-4-15,1-10-3 16,1-2-43-16,1-8-156 0,-1-3-75 16,5-3 145-1</inkml:trace>
  <inkml:trace contextRef="#ctx0" brushRef="#br0" timeOffset="30744.17">18086 9681 900 0,'-13'8'483'16,"7"2"20"-16,0 4-317 0,-1 5-47 15,3 3 15-15,-2-1-42 16,7 5-17-16,9-4-35 16,4 2-13-16,10-3-15 15,0-5-3-15,2-11-14 16,-1-3-6-16,-2-12-6 15,0-5-1-15,-7-9 1 16,-4-3 3-16,-8-3 7 16,-8 3 4-16,-7 5 2 15,-5 1 1-15,-5 7-4 16,-1-1-2-16,0 7-8 16,0 1-4-16,3 6-17 15,4 4-41-15,7 5-149 16,2 6 2-16,15 5 100 15</inkml:trace>
  <inkml:trace contextRef="#ctx0" brushRef="#br0" timeOffset="31177.47">19025 9582 1488 0,'-55'13'577'16,"53"-16"-398"-16,12 2-35 15,-1-1-12-15,7 0-29 16,11 0-39-16,-8-3-24 16,11 1-34-16,0 0-15 15,0-1-129-15,-2 1-90 16,-5 4 136-16</inkml:trace>
  <inkml:trace contextRef="#ctx0" brushRef="#br0" timeOffset="31353.71">19068 9719 1286 0,'-19'9'556'0,"9"-9"-288"16,5 6-62-16,7-11-37 15,8 6-27-15,9-1-28 16,6-7-13-16,7 0-39 16,1-4-19-16,5 3-31 15,-3 1-67-15,-4 3-178 16,-1-1 158-16</inkml:trace>
  <inkml:trace contextRef="#ctx0" brushRef="#br0" timeOffset="31830.83">20238 9451 971 0,'46'-55'471'0,"-40"50"-106"15,-3-1-136-15,-2 6-34 16,-1 3-7-16,-1-3-54 15,-2 9-20-15,-8 20-48 16,-20 55-17-16,16-28-17 0,2-1-4 16,4-4-12-16,1-4-8 15,6-7-5-15,2-4-3 16,1-11-98-16,1-9-77 16,-3-11-163-16,2-4 187 15</inkml:trace>
  <inkml:trace contextRef="#ctx0" brushRef="#br0" timeOffset="32103.32">20106 9484 1563 0,'-3'-4'638'16,"3"0"-387"-16,4 5-126 16,-4-1 6-16,0 0-40 15,8 4-19-15,15 20-28 16,32 33-14-16,-18-23-17 15,0-7-5-15,2 0-2 16,1 0-1-16,-6 0-31 16,-4-1-54-16,0 1-147 15,-9-6-82-15,3-6 178 16</inkml:trace>
  <inkml:trace contextRef="#ctx0" brushRef="#br0" timeOffset="32367.27">20601 9657 1218 0,'16'4'463'15,"8"-6"-325"-15,0 0-62 16,-3 6 30-16,-4 6-23 16,-10 4-22-16,-6 8-9 15,-6 5-12-15,-7 0-1 0,-6 7 13 16,1-3 9-16,0-5 2 15,5-3 1-15,7-7-3 16,4-2-8-16,4-4-7 16,7-1-5-16,6-7-8 15,6 0-2-15,6-2-11 16,0-5-5-16,2 2-8 16,-2-3 1-16,-1 2-79 15,-8 1-69-15,-12-1 49 16,-3 4 12-16</inkml:trace>
  <inkml:trace contextRef="#ctx0" brushRef="#br0" timeOffset="33075.32">17106 10463 678 0,'-22'-4'305'16,"12"-2"-90"-16,0 2-21 15,8 1 13-15,1 1 18 16,1 1-32-16,0 0-25 16,0 1-44-16,0 0-15 15,4 2-14-15,13 8-4 16,29 52-26-16,-24-19-13 15,-6 2-24-15,-1-1-11 16,1-11-11-16,0-6-26 0,7-7-101 16,2-7-79-16,-2-12-154 15,2-4 204-15</inkml:trace>
  <inkml:trace contextRef="#ctx0" brushRef="#br0" timeOffset="33433.76">17499 10492 1231 0,'-11'5'562'16,"3"1"-174"-16,-3 5-288 15,-5 3-7-15,1 7-19 16,-3 0-16-16,-5 0-19 16,1-5-5-16,-3-4-4 15,3-2-1-15,9-2-4 16,5 1-7-16,5-4-11 0,3 1-1 15,3-1-1-15,3 3 3 16,2 2 8-16,1 5 4 16,-3 2 8-16,0 2 3 15,-1 6 14-15,-2-3 4 16,0 4 11-16,-3 2-1 16,2-2-13-16,1-3-6 15,-2-2-16-15,5 0-7 16,-4-4-8-16,3 1-3 0,-1-2-4 15,-3-3 6-15,4-4-86 16,-5-4-63-16,5-5-163 16,0-1-95-16,9-5 250 15</inkml:trace>
  <inkml:trace contextRef="#ctx0" brushRef="#br0" timeOffset="34448.56">17731 10897 1089 0,'7'-12'480'0,"12"-27"-208"16,-25 29-96-16,-4 6-42 15,0 7-34-15,-4 13-57 16,3 4-15-16,4 14-19 0,2 1-3 15,9 0 1-15,7 1-1 16,8-9-1-16,3-6 0 16,5-8-3-16,1-8-2 15,1-7 1-15,-1-6-1 16,-5-8 1-16,-4-6 2 16,-6-7 1-16,-9-5 2 15,-1 0 3-15,-6 1 2 0,-7 2 3 16,-5 4 2-1,-12 7-1-15,1 6 4 0,-4 7 0 16,7 6-4-16,7 7-8 16,-1 5-34-16,8 6-104 15,4 1-66-15,5 2 110 16</inkml:trace>
  <inkml:trace contextRef="#ctx0" brushRef="#br0" timeOffset="34707.74">18217 10754 1020 0,'-4'-8'564'0,"-4"13"-4"0,2 0-417 16,3 7-102-16,1 6 9 15,2 7 6-15,0 7-6 16,2-1-11-16,3 1-4 16,0-6-7-16,3 0-1 15,-2-6-6-15,2-2-7 16,-4-8-25-16,2-2-45 0,-1-8-158 16,1-8 6-16,0-14 99 15</inkml:trace>
  <inkml:trace contextRef="#ctx0" brushRef="#br0" timeOffset="34932.04">18432 10703 1193 0,'5'5'561'16,"-4"5"-142"-16,-2 12-273 15,-1 6 14-15,-6 9-6 16,8 4-27-16,8 2-48 15,-4-4-24-15,7-7-34 16,-11-6-6-16,1-9-5 16,4-5-1-16,-2-7-70 15,0-2-46-15,-2-5-143 0,1-4 186 16,-1-13 8-16</inkml:trace>
  <inkml:trace contextRef="#ctx0" brushRef="#br0" timeOffset="35568.35">19326 10743 1156 0,'-13'0'524'0,"3"1"-250"15,5 4-102-15,4-3-4 0,8 3-54 16,10 2-25-16,11-2-37 16,4 0-18-16,6 0-24 15,-3-4-5-15,-1-3-105 16,2 2-93-16,-3 3 120 16</inkml:trace>
  <inkml:trace contextRef="#ctx0" brushRef="#br0" timeOffset="35761.8">19371 10930 1108 0,'6'5'565'0,"-5"-4"-84"16,6-1-273-16,11-4-111 15,-1 2 10-15,-1-3-32 16,12 0-23-16,3 3-33 0,1-1-25 15,6 3-177-15,-7-2-276 16,0 0 294-16</inkml:trace>
  <inkml:trace contextRef="#ctx0" brushRef="#br0" timeOffset="36198.94">20602 10651 1057 0,'11'-17'475'15,"-1"3"-237"-15,-5 10-75 16,-4 4 19-16,-3 15-31 15,-5 8-16-15,-6 14-30 16,-3 2-20-16,-4 11-32 16,2 2-10-16,0-5-19 0,2 1-11 15,11-10-21-15,1-5-42 16,4-10-122-16,-1-8-75 16,-7-13 139-16</inkml:trace>
  <inkml:trace contextRef="#ctx0" brushRef="#br0" timeOffset="36406.32">20407 10701 1208 0,'17'-3'593'0,"-3"3"-97"0,-3 14-382 16,4 8-18-16,0 14-12 15,6 9-14-15,5 1-14 16,6 2-7-16,2-8-24 15,-1-4-7-15,-4-5-9 16,-5-7-28-16,-5-6-157 16,-4-2-95-16,-6-8 152 15</inkml:trace>
  <inkml:trace contextRef="#ctx0" brushRef="#br0" timeOffset="36755.83">20827 10980 1285 0,'20'4'540'0,"3"-5"-281"0,-5-2-99 16,-2 0-95-16,6 3 7 16,-16 4-30-16,9 3-6 15,0 8-16-15,-9-2-7 16,-3 6-4-16,-6 2 0 15,-8 0-2-15,3 5 0 0,-7-7-1 16,3 0-4-16,-3-6 26 16,-1-5 17-16,6-2 30 15,1-2 12-15,13 0-13 16,4-4-11-16,8-5-17 16,6 2-8-16,6-6-10 15,0 1-9-15,4 1-12 16,-2-4-17-16,-5 3-145 15,1-1-66-15,-3-2 124 16</inkml:trace>
  <inkml:trace contextRef="#ctx0" brushRef="#br0" timeOffset="37325.53">21332 10700 807 0,'7'-17'433'0,"-2"2"-126"16,-8 0-68-16,1 8 4 0,-8 9-57 16,-3 4-30-16,-5 10-52 15,2 2-21-15,7 16-26 16,4 6-8-16,11 9-14 15,3 4-8-15,9-2-14 16,2-4-2-16,10-9-5 16,4-6-2-16,-4-18-2 15,10-6-2-15,1-12-1 16,2-12-2-16,3-12 1 16,-9-9-1-16,-13-12 3 15,-5-1 0-15,-17 4 4 16,-5 4 3-16,-19 6-2 15,-5 8 0-15,-12 9-3 16,-4 5-2-16,3 12-3 16,-2 2-6-16,17 11-48 15,-4-1-61-15,5 5-158 0,2 5 169 16</inkml:trace>
  <inkml:trace contextRef="#ctx0" brushRef="#br0" timeOffset="37487.37">21329 10919 1390 0,'11'0'568'0,"3"0"-339"0,7-2-112 16,2-2 3-16,1-1-43 16,8 1-24-16,5 1-31 15,3 1-14-15,-5 2-122 16,-5 0-90-16,-11 0 124 15</inkml:trace>
  <inkml:trace contextRef="#ctx0" brushRef="#br0" timeOffset="37681.57">21508 10730 1243 0,'-23'-14'549'0,"22"14"-261"16,-2 6-74-16,6 10-81 15,7 9-21-15,-10 9-47 16,6 5-15-16,1 4-26 0,-2-5-8 16,8-7-9-16,1-4-15 15,4-10-130-15,1-4-79 16,4-13 126-16</inkml:trace>
  <inkml:trace contextRef="#ctx0" brushRef="#br0" timeOffset="37974.1">22156 10578 1594 0,'-16'22'631'0,"-6"3"-381"16,-2 9-118-16,-8 3-42 16,0 9-13-16,0 8-38 15,7-7-9-15,8 5-16 16,8-7-9-16,4-14-6 16,4-3-38-16,4-17-111 15,-3-6-85-15,6-10-476 0,-6-7 466 16</inkml:trace>
  <inkml:trace contextRef="#ctx0" brushRef="#br0" timeOffset="38179.68">21825 10640 1444 0,'6'0'616'0,"5"6"-328"15,15 9-154-15,-9 0 3 0,7 14-41 16,2-1-15-16,-1 11-28 15,5 1-13-15,1-3-22 16,-5 0-5-16,-4-6-73 16,0-3-78-16,-6-9-129 15,3-5 150-15</inkml:trace>
  <inkml:trace contextRef="#ctx0" brushRef="#br0" timeOffset="38545.99">22212 10914 1411 0,'79'-31'544'0,"-57"31"-378"0,4 1-90 16,-3 5-40-16,-6 3-5 16,-4 5-7-16,-8 2-2 15,-3 4 4-15,-4 2 4 16,-12 1 0-16,-5-3 2 15,-15-3-13-15,-3-2 6 16,8-6 21-16,5 1 12 16,13-3 13-16,5 2-10 15,13 6-28-15,9-2-12 16,14 3-16-16,10 0-3 0,3-6 1 16,-5 4 5-16,-9-3 9 15,-7-1 6-15,-14-2 7 16,-3 4 3-16,-9 2 1 15,-10 1-3-15,-9 4-10 16,-15-4-8-16,-8-1-55 16,-4-4-51-16,3-6-146 15,11-2 146-15</inkml:trace>
  <inkml:trace contextRef="#ctx1" brushRef="#br0">27144 15380 0,'0'0'0</inkml:trace>
  <inkml:trace contextRef="#ctx0" brushRef="#br0" timeOffset="44756.36">17284 11591 688 0,'0'4'330'16,"2"-4"-67"0,4 4-35-16,5 7-2 0,5 1-1 15,3 15-47-15,5 2-24 16,1 6-39-16,0 2-15 16,-5-5-32-16,-1-7-15 15,-6-4-27-15,4-3-11 16,0-9-3-16,-4 1-41 15,1-6-141-15,-6-4-87 0,2-5 137 16</inkml:trace>
  <inkml:trace contextRef="#ctx0" brushRef="#br0" timeOffset="45122.43">17672 11636 1011 0,'3'-9'443'0,"0"12"-189"15,-3 6-43-15,-8 3-27 16,-4 9-20-16,-9 5-63 16,0-1-24-16,-2 3-43 15,0-1-13-15,6-5-12 16,-2-3-1-16,10-6-3 16,0-2-1-16,3-1-2 15,4-2 0-15,-2 1 7 16,11-1 6-16,3 7 15 0,1 0 7 15,0 4 10-15,-3-3 4 16,1 0-2-16,-3 1-2 16,2 0-6-16,-4 3-3 15,-1-3-6-15,1 0-4 16,-3-2-10-16,3 1-6 16,-1-4-8-16,-1-2 1 15,-1-5-65-15,0-3-43 0,3-1-104 16,-4-1-70-16,0-1-397 15,0 0 448-15</inkml:trace>
  <inkml:trace contextRef="#ctx0" brushRef="#br0" timeOffset="46414.61">18054 11864 872 0,'-1'-1'379'0,"0"0"-184"16,0 0-8-16,0 0-12 15,-1 0-12-15,1 0-21 16,0 0-10-16,0 1-17 16,0 0-7-16,-2 21-18 0,1 37-10 15,4-27-24-15,1 0-11 16,1-4-18-16,0-3-8 15,-1-1-9-15,-1-3-4 16,-2-6-3-16,2 0-5 16,-3-8-151-16,2-3-96 15,7-7 148-15</inkml:trace>
  <inkml:trace contextRef="#ctx0" brushRef="#br0" timeOffset="47002.41">18221 11887 890 0,'3'4'415'15,"-3"-4"-133"-15,0 0-41 16,0 0-37-16,0 0-8 15,0 0-55-15,2 4-31 16,1 7-37-16,0 4-9 16,5 37-11-16,-5-28-5 15,3 1-17-15,3-3-10 0,4-10-9 16,1 2-4-16,4-13-6 16,1-1-1-16,1-5-2 15,6-7 0-15,-4-3-1 16,-5-2 2-16,-4-5 0 15,-11-3 0-15,-4 1 4 16,-4 0 0-16,-5 2 2 16,-7 3 2-16,-3 9 1 15,-3 5 0-15,-6 7-1 16,8 5-1-16,4 7-5 16,1 1-2-16,10 6-4 15,0 1-20-15,7-7-94 16,4 0-72-16,7-2-154 15,5-6 197-15</inkml:trace>
  <inkml:trace contextRef="#ctx0" brushRef="#br0" timeOffset="47341.56">18610 11892 1402 0,'-5'5'545'16,"-2"4"-357"-16,-1 5-52 0,4 5 8 16,3 5-25-16,3 0-38 15,6 0-19-15,5-2-29 16,2-4-10-16,5-4-9 16,-1-8-4-16,1-5-7 15,-1-4-1-15,-3-11-2 16,-1 1 0-16,-9-8 3 15,-2 3 2-15,-9 2 4 16,-5-4 1-16,-6 2 0 16,-3-1-1-16,0 6-3 15,0 5-2-15,5 8-5 16,-2 3-15-16,7 11-73 16,0 1-67-16,3 8 94 15</inkml:trace>
  <inkml:trace contextRef="#ctx0" brushRef="#br0" timeOffset="48195.22">19717 11842 1298 0,'-10'-2'502'0,"7"2"-340"15,3 1-38-15,4 1 5 16,-4-2-9-16,0 0-20 0,16 5-14 16,38 7-38-16,-21-9-16 15,3-1-20-15,-3-1-56 16,-8 1-170-16,-7-1-39 16,-7 0 123-16</inkml:trace>
  <inkml:trace contextRef="#ctx0" brushRef="#br0" timeOffset="48371.26">19742 12015 1407 0,'-2'0'527'0,"7"3"-366"16,4-1-31-16,10 0 18 16,3-3-5-16,6-4-40 15,5-1-26-15,2-2-40 16,-4 3-38-16,-2 1 339 15,3 0-258-15</inkml:trace>
  <inkml:trace contextRef="#ctx0" brushRef="#br0" timeOffset="48685.92">20749 11732 1266 0,'0'-7'445'0,"0"6"-344"16,-5 3 4-16,-5 13 66 15,-1 3 2-15,-6 15-34 16,-3 4-14-16,-3 11-36 15,0 4-10-15,1-3-22 16,0-1-15-16,2-6-26 16,1-5-9-16,8-6-55 15,0-6-44-15,4-12-121 16,1-6-68-16,-4-12 172 16</inkml:trace>
  <inkml:trace contextRef="#ctx0" brushRef="#br0" timeOffset="48877.69">20472 11847 1056 0,'-9'-1'521'0,"15"2"-95"15,9 6-255-15,-6 5 12 16,8 11-12-16,-4 10-20 16,5 8-53-16,-2-3-26 15,7 6-35-15,-3-11-11 0,-1-9-10 16,2 5-42-16,-6-14-157 15,4 2-78-15,-4 1 138 16</inkml:trace>
  <inkml:trace contextRef="#ctx0" brushRef="#br0" timeOffset="49089.19">20936 12068 1635 0,'4'14'665'16,"-1"7"-402"-16,-3 8-130 16,0 4 5-16,0 10-50 15,-1-2-24-15,1-8-37 0,6-1-12 16,-5-10-16-16,8-4-57 16,-5-11-175-16,0-6-98 15,5-10 180-15</inkml:trace>
  <inkml:trace contextRef="#ctx0" brushRef="#br0" timeOffset="49793.5">17730 12576 1149 0,'0'3'489'0,"5"6"-225"15,4 5-102-15,3 8-2 16,2 5-11-16,6 7-19 15,0 0-12-15,4-2-35 16,-4-1-18-16,-5-7-31 16,0-1-49-16,-4-9-168 15,7-7-91-15,0-11 148 16</inkml:trace>
  <inkml:trace contextRef="#ctx0" brushRef="#br0" timeOffset="50140.46">18128 12650 1123 0,'-5'-6'510'16,"-2"11"-223"-16,-4 4-60 15,-10 6-112-15,-1 7-1 16,-6 2-29-16,4 0-9 16,8-1-8-16,-7-2-5 0,13-2-10 15,3-3-7-15,7 0-19 16,6-2-5-16,-5 0 0 15,-1 0 5-15,5 5 10 16,-4 2 4-16,5 1 4 16,2 0-2-16,-8-5-6 15,7 4-4-15,-2-5-8 16,-1 0-5-16,-3-1-6 16,0-3-3-16,1-3-65 15,2-4-76-15,3-5-185 16,-3-10 409-16,10-1-137 15</inkml:trace>
  <inkml:trace contextRef="#ctx0" brushRef="#br0" timeOffset="51759.18">18249 12863 906 0,'-1'0'418'0,"0"0"-148"16,1 0-37-16,0 0 7 15,0 0-20-15,2 3-40 16,10 22-29-16,7 35-51 16,-14-20-22-16,-3 7-33 15,0-3-13-15,3 0-23 16,0-6-5-16,5-11-63 15,0-8-65-15,-5-17-170 16,6-4 175-16</inkml:trace>
  <inkml:trace contextRef="#ctx0" brushRef="#br0" timeOffset="52076.26">18459 12932 1418 0,'-10'24'528'16,"9"0"-361"-16,4 0-72 0,2 3 26 16,0-1-10-16,8-6-37 15,1-1-20-15,9-7-32 16,2-4-10-16,0-9-8 16,-2-8-2-16,-1-4-2 15,-5-10 2-15,-8 2 5 16,-6-1 5-16,-8 0 7 15,-9 5 3-15,-9-5 0 16,-6 6-2-16,1 4-6 16,0 6-3-16,9 9-6 15,4 4-6-15,10 2-53 16,5 7-66-16,4-4-172 16,7 0 180-16</inkml:trace>
  <inkml:trace contextRef="#ctx0" brushRef="#br0" timeOffset="52299.18">18822 12899 1529 0,'13'15'604'0,"-7"5"-352"15,-4 3-90-15,1 5 7 16,-3 9-20-16,0 1-51 15,1 0-21-15,5 2-39 16,-1-5-12-16,1-12-17 16,-1-4-27-16,0-10-104 15,2-6-91-15,-10-7 123 16</inkml:trace>
  <inkml:trace contextRef="#ctx0" brushRef="#br0" timeOffset="52850.56">19762 12876 1474 0,'-3'12'570'0,"4"-8"-356"16,5 1-76-16,8 3-20 15,5-3-4-15,10 1-45 16,5 2-21-16,3-6-33 16,1 2-9-16,-2-6-75 15,-3-1-77-15,-5 1-186 16,-8 1 196-16</inkml:trace>
  <inkml:trace contextRef="#ctx0" brushRef="#br0" timeOffset="53020.35">19803 13072 1367 0,'-6'0'557'16,"6"1"-321"-16,7 0-41 15,7-1-52-15,4-4-3 16,7-2-48-16,3 1-27 15,7 1-41-15,-5 1 1 16,6 1-186-16,-1 5-492 0,6 12 451 16</inkml:trace>
  <inkml:trace contextRef="#ctx0" brushRef="#br0" timeOffset="53364.48">21030 12803 1458 0,'-20'14'564'16,"7"11"-342"-16,-4 11-79 15,-9 11-8-15,6 9-3 16,-7 4-48-16,7 2-24 16,1-8-35-16,-3-8-13 15,6-13-15-15,2-9-52 16,7-11-173-16,-1-7 108 0,4-12 25 15</inkml:trace>
  <inkml:trace contextRef="#ctx0" brushRef="#br0" timeOffset="53569.74">20788 12896 1643 0,'15'4'651'0,"7"4"-406"16,2 6-98-16,1 11-7 15,-5 7-34-15,0 8-42 16,-2 5-18-16,-1 0-24 16,0 0-9-16,-5-7-6 15,6-5-10-15,-6-11-96 16,2-4-75-16,-2-10-201 0,-1-3 220 16</inkml:trace>
  <inkml:trace contextRef="#ctx0" brushRef="#br0" timeOffset="53758.26">21220 13154 1635 0,'7'12'681'0,"1"4"-393"0,-5 7-136 16,0 5 0-16,-3 1-63 15,-3 2-30-15,2-4-37 16,-2-4 3-16,1-5-143 15,2-8-109-15,4-10 143 16</inkml:trace>
  <inkml:trace contextRef="#ctx0" brushRef="#br0" timeOffset="54311.32">21769 12799 1102 0,'0'-15'467'0,"-5"6"-238"16,-2 5-41-16,-5 7 7 15,-6 9-34-15,-1 12-43 16,0 8-17-16,3 16-30 15,5 6-8-15,9 1-14 16,3 4-7-16,13-7-16 16,6-4-6-16,9-8-10 15,8-11-5-15,7-14-5 16,0-10-1-16,2-9-2 16,-7-9 0-16,-8-15 1 15,-4-4 1-15,-10-10 1 16,-6-1 3-16,-18-2 4 15,-3 5 3-15,-16 8 2 0,-4-1 0 16,1 19-2-16,-9 0-1 16,-4 11-12-16,1 10-38 15,6 2-157-15,5 6-38 16,16 5 123-16</inkml:trace>
  <inkml:trace contextRef="#ctx0" brushRef="#br0" timeOffset="54499.36">21672 13106 1656 0,'6'-5'617'0,"12"1"-437"16,4-4-39-16,15 4 13 16,-2-3-32-16,8-1-64 15,0 2-24-15,-15-1-61 16,2 5-67-16,-15 2-192 15,-2 5-457-15,9 9 489 16</inkml:trace>
  <inkml:trace contextRef="#ctx0" brushRef="#br0" timeOffset="54694.43">21814 12943 1410 0,'8'1'560'0,"-4"5"-291"0,3 6-101 15,-3 8-6-15,-1 7-9 16,3 12-64-16,-3 0-24 16,0 10-30-16,-1-1-10 15,0-9-11-15,2-7-60 16,1-17-174-16,7-7 427 16,4-15-225-16</inkml:trace>
  <inkml:trace contextRef="#ctx0" brushRef="#br0" timeOffset="54957.68">22426 12812 1472 0,'4'4'555'0,"-5"4"-362"15,-12 7-49-15,-1 13 31 16,-8 8-19-16,-4 12-52 16,1 6-22-16,-6 4-34 15,5 1-13-15,8-11-20 16,5-5-12-16,9-17-106 0,2-8-86 16,2-16-356-16,3-6 341 15</inkml:trace>
  <inkml:trace contextRef="#ctx0" brushRef="#br0" timeOffset="55152.28">22157 12882 1535 0,'5'8'638'16,"7"0"-360"-16,5 10-122 16,2 5 3-16,6 10-31 15,4 4-24-15,7 4-38 16,-1-2-16-16,-8 0-29 15,3-3-6-15,-11-5-105 16,-2-4-77-16,2-10 403 16,-6-3-244-16</inkml:trace>
  <inkml:trace contextRef="#ctx0" brushRef="#br0" timeOffset="55529.93">22567 13141 1235 0,'7'-1'582'0,"10"3"-126"16,6 2-355-16,-1 0-12 15,1 3 2-15,-2 3-17 16,-5 5-14-16,-1 3-10 16,-11 1-26-16,-3 1-6 15,-9 0-5-15,-6 1-2 16,-9 2-1-16,-3 1 0 15,3-2 9-15,3-3 11 16,9-4 11-16,6-5 2 16,8-5-1-16,6 1-3 0,11-2-1 15,3-1 6-15,5 2 0 16,0-1-7-16,-1 4-3 16,-3 5-4-16,-11 3-2 15,-5 0 1-15,-16-2-2 16,-5 6-5-16,-10-6-61 15,-5 0-45-15,1-3-119 16,0-9-81-16,5-2 178 16</inkml:trace>
  <inkml:trace contextRef="#ctx0" brushRef="#br0" timeOffset="58558.36">17845 13752 1037 0,'2'0'412'16,"-1"0"-242"-16,0 1-1 16,-1-1 7-16,0 0-14 15,2 3-37-15,9 22-10 0,31 35-26 16,-27-24-16-16,7-1-31 15,-2-6-17-15,5-2-19 16,1-8 3-16,3-2-119 16,-1-5-83-16,-4-7-46 15,-2-3 100-15</inkml:trace>
  <inkml:trace contextRef="#ctx0" brushRef="#br0" timeOffset="58845.19">18220 13826 1305 0,'-3'11'524'0,"-7"-1"-317"16,-2 2-49-16,-7 6 0 15,-4 1-28-15,-4 5-39 0,1-1-18 16,2-2-29-16,2-1-14 16,9-7-17-16,3-2-4 15,7-4-5-15,4-2-2 16,1 2 0-16,2 4-1 15,1 9 12-15,-5 7 7 16,4 7 21-16,-2 0 10 16,6 2 5-16,-1 0 0 0,-1-6-16 15,1 0-10-15,-2-10-15 16,2-4-6-16,-2-3-28 16,-2-5-64-16,2-7-191 15,-1-2-196-15,5-14 280 16</inkml:trace>
  <inkml:trace contextRef="#ctx0" brushRef="#br0" timeOffset="59130.71">18392 14126 1358 0,'7'13'577'0,"-6"6"-316"15,9 4-90-15,-10 4 17 16,2 8-45-16,5 2-27 16,-6-3-44-16,6-1-19 0,-2-3-24 15,-2-3-9 1,2-5-14-16,-1-7-29 15,1-13-170-15,-1-4-83 0,4-23 153 16</inkml:trace>
  <inkml:trace contextRef="#ctx0" brushRef="#br0" timeOffset="59337.61">18609 14168 1394 0,'8'13'597'15,"-1"0"-324"-15,1 8-84 16,-4 3 17-16,-2 5-61 16,0-1-40-16,0 5-52 15,1 0-15-15,3 2-23 16,-3 0-7-16,1-6-28 16,0-4-61-16,-1-10-192 15,1-9 425-15,0-6-183 0</inkml:trace>
  <inkml:trace contextRef="#ctx0" brushRef="#br0" timeOffset="59559.67">18876 14214 983 0,'16'10'562'0,"-9"1"33"0,-2 6-386 16,0 9-6-16,-3 8-24 15,0 4-36-15,-2 2-64 16,0 0-24-16,4-4-35 16,-1-5-8-16,3-11-43 15,-3-7-62-15,2-13-174 16,1-6 169-16</inkml:trace>
  <inkml:trace contextRef="#ctx0" brushRef="#br0" timeOffset="59981.81">19909 13999 1273 0,'-13'-3'576'0,"6"4"-267"16,8 2-87-16,5-3-95 15,10 0-18-15,8 0-30 16,5-2-20-16,9-2-33 16,5-1-12-16,0 2 8 15,-4-1-70-15,-8 5-197 16,-8 4-19-16,-14 12 111 15</inkml:trace>
  <inkml:trace contextRef="#ctx0" brushRef="#br0" timeOffset="60146.47">19974 14204 1547 0,'3'5'570'15,"6"-5"-423"-15,7-2 5 16,4 1 22-16,-2-1-19 15,6-1-61-15,1-2-28 0,4 0-22 16,-2-2-88-16,3 1 37 16</inkml:trace>
  <inkml:trace contextRef="#ctx0" brushRef="#br0" timeOffset="60533.92">21157 13884 1036 0,'0'2'555'0,"1"-2"-9"16,-1 3-362-16,0-3-11 16,-1 0-18-16,-5 23-20 15,-14 46-57-15,4-20-14 0,-1 8-22 16,0-2-11-16,3-7-16 15,-1-8-6-15,3-12-36 16,3-4-51-16,-2-14-157 16,6-5-80-16,-2-16 180 15</inkml:trace>
  <inkml:trace contextRef="#ctx0" brushRef="#br0" timeOffset="60723.01">20925 13989 1453 0,'12'-4'577'0,"-4"6"-332"16,5 5-82-16,9 14 17 16,-7 6-25-16,6 13-52 15,-2 5-23-15,1 5-40 16,3-4-11-16,-1-5-16 16,-2-2-4-16,-3-11-94 0,0-5-86 15,1-8-591-15,-1-7 507 16</inkml:trace>
  <inkml:trace contextRef="#ctx0" brushRef="#br0" timeOffset="60987.3">21384 14240 1364 0,'11'11'576'0,"-5"0"-236"0,2 8-197 15,-8 3 5-15,2 10-2 16,-2 0-33-16,0 1-57 16,1-1-17-16,5-4-27 15,-4-4 4-15,0-12-186 16,3-2-23-16,12-10 105 15</inkml:trace>
  <inkml:trace contextRef="#ctx0" brushRef="#br0" timeOffset="61476.59">21854 13928 1335 0,'-8'9'504'0,"-4"9"-351"16,-2 11-16-16,-2 15 23 15,2 4-17-15,12 11-30 16,5 1-15-16,19-7-30 16,4-3-13-16,4-16-25 15,2-9-9-15,-3-14-14 16,3-10-3-16,2-12-4 0,-2-5 0 15,-1-15-1-15,-6-6 1 16,-9-6 1 0,-9-3 2-16,-12 3 5 0,-7-1 0 15,-13 2 2-15,-6 4-1 16,-5 12-4-16,3 6 0 16,1 11-6-16,4 8-20 15,-1 14-109-15,0 7-91 16,1 14 131-16</inkml:trace>
  <inkml:trace contextRef="#ctx0" brushRef="#br0" timeOffset="61653.88">21880 14162 1303 0,'4'5'545'15,"5"-2"-294"-15,3-1-102 16,1-1 4-16,11-2-49 15,2-3-33-15,8-5-54 16,2 3-10-16,-4-1-48 16,-5 3-97-16,-9 1 92 15</inkml:trace>
  <inkml:trace contextRef="#ctx0" brushRef="#br0" timeOffset="61892.28">21984 13998 1459 0,'0'5'581'16,"3"10"-351"-16,-3 6-59 15,2 15-18-15,0 1-34 16,-3 8-61-16,1-2-19 16,2-7-23-16,5 0-9 0,10-10-90 15,1-8-107-15,7-12 121 16</inkml:trace>
  <inkml:trace contextRef="#ctx0" brushRef="#br0" timeOffset="62117.5">22734 13965 1350 0,'1'-3'585'0,"-12"14"-265"15,-8 9-113-15,-10 17-79 16,-6 10-16-16,-6 10-53 0,3 6-22 16,7-3-25-16,8-7-6 15,9-12-35-15,6-12-50 16,11-16-158-16,3-8 82 15,13-19 60-15</inkml:trace>
  <inkml:trace contextRef="#ctx0" brushRef="#br0" timeOffset="62320.65">22446 14000 1427 0,'2'-5'581'0,"6"13"-312"16,7 11-81-16,-2 9-36 15,10 6-4-15,4 8-44 16,0-1-23-16,2-2-32 16,-4 0-14-16,-2-1-21 15,-2-3-4-15,-3-6-50 16,-2-2-72-16,-4-9-188 16,1-9 186-16</inkml:trace>
  <inkml:trace contextRef="#ctx0" brushRef="#br0" timeOffset="62645.9">22873 14271 1197 0,'20'14'571'0,"-10"-10"-65"16,2 2-392-16,-1-1-2 15,-3 3 1-15,2 3-27 16,1 0-40-16,0 3-7 15,-4 4-4-15,-1 2-1 0,-8 3-9 16,-5 0-3-16,-6 2-11 16,-3-4 0-16,1-1 12 15,-1-3 8-15,6-6 13 16,1-5 2-16,7-2-14 16,6-1-8-16,7-2-14 15,5 0-5-15,5 1-4 16,6 0 0-16,6 2-26 15,2-1-64-15,0-3-140 16,-3-2 144-16</inkml:trace>
  <inkml:trace contextRef="#ctx0" brushRef="#br0" timeOffset="63135.02">23397 13981 1129 0,'9'-5'528'16,"-12"1"-189"-16,-2 4-132 15,3 6-1-15,0 15-45 16,-3 10-39-16,-1 14-50 16,3 6-15-16,0 4-22 15,10 0-10-15,8-8-9 16,5-10-4-16,11-15-8 15,4-8-1-15,5-14-2 16,1-2-1-16,-8-12 0 16,-3-9-1-16,-6-9-1 15,-7-6-1-15,-11-8-4 16,-6 0-5-16,-14-1-10 16,-8 4 2-16,-13 5 3 0,0 9 4 15,-3 13 10-15,3 8-11 16,8 15-78-16,1 1-81 15,12 15 330-15,2 6-174 16</inkml:trace>
  <inkml:trace contextRef="#ctx0" brushRef="#br0" timeOffset="63357.5">23415 14212 1747 0,'2'7'621'0,"6"-6"-473"15,1-2-67-15,13-2 13 16,5-4 5-16,10 1-37 16,3-2-21-16,-5 4-24 15,-5 2-35-15,-8 2-201 16,-5 0-109-16,-7 0 185 15</inkml:trace>
  <inkml:trace contextRef="#ctx0" brushRef="#br0" timeOffset="63546.63">23549 13987 1069 0,'-2'2'569'0,"4"5"-4"16,1 12-400-16,-2 6-6 15,-2 12-25-15,-3 8-33 16,4 3-50-16,0-2-16 0,2-3-20 16,5-6-36-16,6-15-170 15,6-7 137-15</inkml:trace>
  <inkml:trace contextRef="#ctx0" brushRef="#br0" timeOffset="63924.23">24223 13876 1533 0,'0'14'600'16,"-12"5"-333"-16,-4 12-137 16,-6 12-5-16,-5 9 1 15,-1 14-33-15,0 1-21 16,5 2-27-16,4-5-14 15,5-11-19-15,6-8-5 0,5-18-48 16,6-7-58-16,4-21-162 16,3-8-125-16,10-27 233 15</inkml:trace>
  <inkml:trace contextRef="#ctx0" brushRef="#br0" timeOffset="64117.91">23959 13975 1540 0,'-5'9'617'0,"13"12"-368"16,5 6-52-16,5 9-82 15,6 3 13-15,5 2-36 16,1 0-23-16,1-4-31 16,-5 1-12-16,0-7-15 0,-1 1-4 15,-3-6-39-15,-1-3-68 16,-8 0-187-16,1 1 181 15</inkml:trace>
  <inkml:trace contextRef="#ctx0" brushRef="#br0" timeOffset="64512.74">24399 14259 1452 0,'25'13'560'0,"-8"-7"-320"15,-1 0-83-15,-1 2 30 16,-5-2-12-16,-3 2-64 16,0 4-35-16,-9 0-44 15,-4 4-13-15,-10 4-9 16,-1-4-2-16,4-2-3 16,-2 0 0-16,10-5-2 15,-1 0-1-15,5-1-1 16,1-3 0-16,7 3-1 15,5 0 1-15,9 7 1 16,3 6 1-16,7-1-1 16,-1 2 4-16,-6 2 11 15,-1 2 11-15,-10 1 19 16,-5 1 4-16,-11-4 0 0,-8 0-9 16,-14-5-14-16,-6-2-9 15,-4-7-19-15,-2-7-50 16,6-6-189-16,7-5 174 15,-2-13-19-15</inkml:trace>
  <inkml:trace contextRef="#ctx0" brushRef="#br0" timeOffset="88768.65">18126 15104 757 0,'-45'24'381'0,"37"-29"-123"15,5 2-53-15,2 2 8 16,6 6-27-16,-5-5-23 16,0 0-38-16,25 14-17 15,33 39-41-15,-26-30-18 16,0-1-25-16,1 0-7 16,0-4-10-16,-2 1-2 15,-5-10-32-15,-3-4-61 16,-3-13-192-16,-4-8 182 15</inkml:trace>
  <inkml:trace contextRef="#ctx0" brushRef="#br0" timeOffset="89082.69">18588 15060 1275 0,'-11'9'510'0,"1"6"-291"16,-5 2-55-16,-6 4-34 15,-3 3-19-15,-5-2-56 16,-2-3-20-16,3-2-13 16,-2-5 0-16,9 2 2 15,3-2 2-15,10 2-9 16,5 2-5-16,3-2-7 0,5 2-2 16,8 5 2-1,0 0 7-15,2 6 16 0,-1 5 10 16,-8-3 14-16,6 3 0 15,-2-5-12-15,-4-6-8 16,-3-5-15-16,-4-3-6 16,0-5-7-16,1-2-4 15,-1-3-67-15,1 4-55 16,1 1-175-16,2-3-88 16,21-4 234-16</inkml:trace>
  <inkml:trace contextRef="#ctx0" brushRef="#br0" timeOffset="89369.6">18739 15350 1352 0,'-6'12'529'16,"0"-1"-329"-16,5 5-70 16,1 3 23-16,0 8 12 15,1 4-18-15,4 6-45 16,-1-2-23-16,3 2-38 0,3-1-13 16,-3-5-15-16,3-5-6 15,0-6-7-15,-1-5-44 16,1-13-126-16,-2-4-89 15,1-12 144-15</inkml:trace>
  <inkml:trace contextRef="#ctx0" brushRef="#br0" timeOffset="89561.85">18932 15445 982 0,'9'-9'513'0,"-6"18"-63"16,0 8-191-16,-3 10-106 15,4 10-2-15,-2 4-51 16,2-3-27-16,-4-2-42 16,-2-8-11-16,6-6-13 15,-2-1-40-15,4-9-156 16,0-6-82-16,3-11 147 16</inkml:trace>
  <inkml:trace contextRef="#ctx0" brushRef="#br0" timeOffset="89880.81">19131 15509 1499 0,'-4'30'593'0,"3"6"-361"16,2 0-138-16,1-3-4 15,7-5-20-15,1 0-23 16,5-12-22-16,4 2-9 0,3-12-12 15,-2-7-4-15,3-8-2 16,-3-7-3-16,-7-8-1 16,-3 0 3-16,-10-6 3 15,-6-1 2-15,-10 2 5 16,0 0 1-16,-7 11 2 16,3 6 2-16,-3 13 1 15,-1 9-3-15,3 8-8 16,0 1-16-16,9-2-132 15,7-2-85-15,9-10 134 16</inkml:trace>
  <inkml:trace contextRef="#ctx0" brushRef="#br0" timeOffset="90302.87">20257 15321 1379 0,'-4'3'585'0,"1"-3"-342"16,3 2-38-16,0-3-110 15,4 1-10-15,18 0-29 16,33 2-20-16,-26-2-26 16,-2-4-25-16,2 2-126 15,-9-3-66-15,0 3-169 0,-7 2 211 16</inkml:trace>
  <inkml:trace contextRef="#ctx0" brushRef="#br0" timeOffset="90457.3">20338 15426 1168 0,'-10'13'540'0,"0"-5"-230"16,16-4-137-16,1 0-11 16,12 2-25-16,0-1-4 15,5-1-34-15,1-4-23 16,0-5-37-16,5 0-15 0,2-4-114 16,4 1-100-16,2-1 118 15</inkml:trace>
  <inkml:trace contextRef="#ctx0" brushRef="#br0" timeOffset="90979.57">21688 15033 1240 0,'7'-12'514'0,"-3"3"-257"16,-3 8-48-16,-6 17 2 16,-6 10-37-16,-9 18-73 15,-3 6-28-15,-3 4-36 16,0 3-11-16,1-1-13 16,2 0-4-16,5-4-9 15,-2-9-29-15,9-14-108 16,2-11-92-16,2-20 132 0</inkml:trace>
  <inkml:trace contextRef="#ctx0" brushRef="#br0" timeOffset="91174.83">21430 15068 1450 0,'8'-6'589'15,"7"14"-334"-15,1 7-70 16,3 17-26-16,-5 6-34 0,3 7-61 15,3 4-20-15,-1 0-22 16,1-2-8-16,-1-2-8 16,-1-5-46-16,-3-10-145 15,-1-5-89-15,2-12 149 16</inkml:trace>
  <inkml:trace contextRef="#ctx0" brushRef="#br0" timeOffset="91367.84">21885 15344 1694 0,'4'26'628'0,"1"17"-457"16,-5 1-44-16,0 6-5 0,-1-3-27 15,5-10-60 1,-2-8-18-16,3-13-90 0,5-6-102 15,-6-11 113-15</inkml:trace>
  <inkml:trace contextRef="#ctx0" brushRef="#br0" timeOffset="91780.99">22134 15153 1692 0,'-12'10'637'15,"-3"1"-425"-15,3 13-147 16,0 7 1-16,2 9 12 16,4 10-10-16,8 2-21 15,9 1-10-15,12-7-20 16,3-10-5-16,6-18-9 15,3-8-2-15,6-15-3 16,1-9-1-16,0-19-1 16,-4-6 0-16,-13-5 1 0,-9-5 0 15,-10 6 3-15,-12 0 0 16,-15 6 4-16,-5 7 0 16,-19 9 0-16,2 7-4 15,1 12-4-15,3 2-12 16,8 9-39-16,4 0-42 15,6-1-150-15,6 4-85 16,7-1 200-16</inkml:trace>
  <inkml:trace contextRef="#ctx0" brushRef="#br0" timeOffset="91917.09">22108 15259 1276 0,'21'28'581'16,"-8"-28"-272"-16,5 0-111 15,3 2-17-15,-1-4-78 16,3 1-35-16,3-4-68 16,0 3-77-16,-1 4-200 15,-1-2 182-15</inkml:trace>
  <inkml:trace contextRef="#ctx0" brushRef="#br0" timeOffset="92115.76">22316 15216 1852 0,'2'8'655'15,"-2"6"-522"-15,-3 2-32 16,2 8 8-16,-2 2-20 16,-1 6-59-16,7-2-15 15,0-5-34-15,2-3-59 16,0-11-181-16,-2-5 385 15,5 1-160-15</inkml:trace>
  <inkml:trace contextRef="#ctx0" brushRef="#br0" timeOffset="92377.91">22941 15030 1577 0,'-11'12'617'0,"0"19"-353"16,-12 7-113-16,-7 10-22 16,-3 2-8-16,-4 2-59 15,3 0-27-15,8-3-25 16,7-3-40-16,6-7-124 0,2-6-93 15,5-16-197-15,-1-5 258 16</inkml:trace>
  <inkml:trace contextRef="#ctx0" brushRef="#br0" timeOffset="92579.89">22631 15126 1417 0,'1'-6'603'0,"8"4"-294"15,3 6-104-15,6 12-39 16,2 8-13-16,5 12-41 16,0 5-24-16,7 8-40 15,-1-2-18-15,-1 3-13 16,-2-3-44-16,-6-9-136 16,-5-7-101-16,11-15 144 15</inkml:trace>
  <inkml:trace contextRef="#ctx0" brushRef="#br0" timeOffset="92911.35">22999 15333 1588 0,'14'9'615'0,"9"-2"-383"15,2 4-159-15,3 2 2 16,-1 5 13-16,-4 0-9 15,-2 4-22-15,-5 4-15 16,-5 2-25-16,-8 3-6 16,-10 3-3-16,-8-6-2 15,-2-4-5-15,-2-3 8 16,6-9 22-16,3-1 13 16,6-2 21-16,4-5-5 0,3 1-21 15,6-1-13-15,7-5-19 16,6 0-3-16,7-6-3 15,1-1-19-15,3-1-122 16,-7-3-77-16,-6-8 123 16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9:41.0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155 1 14243,'0'2'901,"0"1"0,0 0 1,0-1-1,-1 1 0,0-1 0,0 3-901,-1-1 717,0 1-1,0-1 1,0 0-1,-3 3-715,-6 11 1444,7-11-1008,-2 6 265,0-1 0,0 1 0,1 0-1,0 4-701,3-12 87,1 0 0,1 0 0,-1 0 0,1-1 0,0 1-1,0 0 1,0 0 0,0 0 0,1 0 0,0 0 0,0 0-1,1-1 1,-1 1 0,2 2-87,4 7 154,1 0 0,1-1-1,0 0 1,4 4-154,14 20 287,-25-34-261,-1 0 0,1 0 0,-1 0 0,0 0 0,0 0 0,0 0 0,0 0 0,0 0 0,-1 1-26,1-3 8,-1 0 0,0 0 0,0 1-1,0-1 1,0 0 0,0 0 0,0 0 0,-1 0 0,1 0 0,0 1 0,0-1 0,-1 0 0,1 0 0,-1 0 0,1 0 0,-1 0-1,1 0 1,-1 0 0,0 0 0,1 0 0,-1-1 0,0 1 0,0 0 0,0 0 0,0-1 0,1 1 0,-2 0-8,-2 1-50,1 0 1,-2-1-1,1 1 0,0-1 1,0 0-1,0 0 1,0-1-1,-1 1 1,-2-1 49,-8 0-1251,0-1 1,-4-1 1250,-15-1-2009,-11 3 990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0:03.6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4585 11811,'56'11'3105,"70"12"-2457,-96-20-900,-1-1 0,1-1-1,12-2 253,-7-2-44,1-2 0,-1-1-1,0-2 1,0-1 0,-1-2-1,0-2 1,-1 0 0,-1-3-1,9-6 45,48-29 152,-3-4-1,29-26-151,-4-7 619,42-47-619,-82 64 420,-2-2 1,-4-4 0,50-76-421,-45 47 855,-6-3 1,44-102-856,-69 123 481,-5-1 1,-3-1-1,18-95-481,-28 80 279,-5-2 0,-5 0 0,-2-50-279,-8 6 481,-7 0-1,-18-106-480,9 160 54,-4 0 0,-5 1 1,-3 2-1,-30-66-54,29 98-66,-2 1 1,-3 1-1,-2 1 1,-3 3-1,-3 0 1,-34-34 65,-36-25-226,-68-52 226,114 108-8,-143-120 29,157 140-13,-3 1 0,0 3-1,-15-4-7,-106-43-46,116 54 6,44 19-110,0 1 1,0 1 0,-1 1 0,0 0 0,-1 1 0,0 1 149,6 1-401,-9 0-1724,20 3 1999,0 0 1,-1 0 0,1 1-1,0-1 1,0 0-1,0 0 1,0 0 0,0 1-1,0-1 1,0 0-1,0 0 1,0 1 0,-1-1-1,1 0 1,0 0-1,0 1 1,0-1 0,1 0-1,-1 0 1,0 1-1,0-1 1,0 0 0,0 0-1,0 1 1,0-1-1,0 0 1,0 0 0,0 1-1,1-1 1,-1 0-1,0 0 1,0 0 0,0 1-1,0-1 1,1 0 125,5 8-1352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0:04.1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976 30 15075,'-4'-2'590,"-3"-4"1317,-1 1 1,-8-4-1908,13 8 104,0 0 1,1 0-1,-1 0 0,0 0 0,0 0 1,0 1-1,1-1 0,-1 1 1,0 0-1,0 0 0,-2 0-104,0 1-3,-1 0 0,1 1 0,1-1 0,-1 1 0,0 0 0,0 0 0,1 0 0,-4 3 3,-7 5-200,1 0 0,-2 3 200,-132 118-2073,6-5 681,79-76 1492,-2-3 0,-62 32-100,94-60 146,4-4 84,0 2 0,1 1 1,1 1-1,-12 12-230,32-24 86,-1 1-1,1-1 0,1 1 0,-1 1 1,1-1-1,0 1 0,1 0 0,0 0 1,1 1-1,0-1 0,0 1 0,1 0 1,0 0-1,1 0 0,0 0 0,0 9-85,1-5 19,1 0-1,0 1 1,1-1-1,0 0 0,1 0 1,1 1-1,1-1 0,0-1 1,0 1-1,1-1 1,1 0-1,0 0 0,1 0 1,1-1-1,0 0 0,0 0 1,1-1-1,10 10-18,-1-6-179,0 0-1,1-2 0,5 3 180,16 11-994,-12-4 455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2:13.7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6 6977,'-3'-4'6126,"2"3"-3302,1 2-1249,3 12-909,6 35 299,-1 7-195,-2 0-1,-2 17-769,-5 120 834,0 41-402,4-181-604,3 0 0,1 0 0,14 47 172,-18-92-755,-1-7-1113,2-13-1238,2-14 1736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2:14.0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62 8722,'1'-3'329,"0"1"0,1-1 0,0 0-1,-1 0 1,1 1 0,0-1 0,0 1 0,0 0 0,0 0 0,1 0 0,-1 0 0,1 0 0,-1 0 0,1 0-1,-1 1 1,1-1 0,0 1 0,0 0 0,2-1-329,7-2 393,-1 1 0,1 0 0,0 0 1,5 1-394,1 0 196,-1 0 1,1 1 0,-1 2-1,1-1 1,-1 2 0,0 0-1,1 1 1,-1 1-197,-9-2 45,-1 0-1,1 1 1,-1 0-1,0 0 1,0 0-1,0 1 1,0 0-1,-1 1 1,1-1-1,-1 1 1,0 0 0,-1 1-1,1 0 1,-1-1-1,0 2 1,0-1-1,-1 0 1,3 7-45,-4-8 52,-1 0 0,-1 0 0,1 0 0,-1 0 0,0 0 0,0 0 0,0 0 0,-1 0 0,0 0 1,0 0-1,0 4-52,-1-2 85,-1 1-1,1-1 1,-1 1 0,-1-1 0,1 0 0,-1 1 0,-3 3-85,1-1 117,-1 0 0,-1 0 1,1-1-1,-1 0 0,-1-1 1,0 1-1,0-1 1,-1-1-1,0 0 0,-6 4-117,5-5 126,0-1 0,0 0 0,-1 0 0,1-1 0,-12 2-126,-13 2 427,-8 0-427,21-4 94,-43 6-659,96-17-5910,3 2 4860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2:14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3 10426,'-6'-1'1714,"-6"-1"1078,12 2-2764,0 0 1,0 0-1,0 0 0,0 0 0,0 0 0,-1 0 0,1 0 0,0 0 0,0 0 1,0 0-1,0 0 0,0 0 0,0 0 0,-1 0 0,1 0 0,0 0 0,0 0 1,0 1-1,0-1 0,0 0 0,0 0 0,0 0 0,0 0 0,-1 0 0,1 0 1,0 0-1,0 0 0,0 0 0,0 0 0,0 0 0,0 1 0,0-1 0,0 0 1,0 0-1,0 0 0,0 0 0,0 0 0,0 0 0,-1 1 0,1-1 0,0 0 1,0 0-1,0 0 0,0 0 0,0 0 0,0 0 0,0 1 0,0-1 0,1 0 1,-1 0-1,0 0 0,0 0 0,0 0 0,0 0 0,0 0 0,0 1 0,0-1 1,0 0-29,1 1 685,10 3 290,-3 0-839,25 11 58,-11-6-142,0 0 0,1-2 0,-1 0-1,4-1-51,-19-4 9,12 2 24,0 0 0,-1 2 0,0 0-1,7 5-32,-23-11 8,0 1 1,-1 0-1,1 0 0,-1 0 0,1 0 0,-1 0 0,0 1 0,1-1 0,-1 0 0,0 1 0,0-1 0,0 1 0,0-1 0,0 1 0,0-1 1,0 1-1,0 0 0,-1-1 0,1 1 0,0 0 0,-1 1-8,0-1 23,0-1 0,0 1 0,0 0 1,0 0-1,-1 0 0,1 0 0,0 0 0,-1 0 1,0-1-1,1 1 0,-1 0 0,0-1 0,0 1 1,0 0-1,0-1 0,0 1 0,0-1 0,-1 1 1,1-1-1,-1 1-23,-4 3 110,0-1 1,-1 0 0,1 0-1,-1-1 1,1 1-1,-7 1-110,1 0 126,-40 14 372,30-11-200,-1 1 0,0 2-298,-22 10 336,15-7-327,-15 10-9,44-24-88,1 1-1,-1-1 1,1 0 0,-1 1-1,0-1 1,1 0-1,-1 1 1,1-1 0,-1 1-1,1-1 1,-1 1-1,1-1 1,0 1 0,-1-1-1,1 1 1,0-1-1,-1 1 1,1 0 88,0-1-134,1 1 0,-1-1 0,1 0 0,0 1 1,-1-1-1,1 0 0,0 0 0,-1 0 0,1 0 0,-1 0 0,1 0 0,0 1 1,-1-1-1,1-1 0,0 1 0,-1 0 0,1 0 0,0 0 0,-1 0 0,1 0 134,22-3-1323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2:15.4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24 10874,'-65'-23'7458,"61"23"-6712,4 2-236,5 0 722,35 9-1136,0-2-1,6 0-95,-29-6 18,30 6 23,-41-8-35,0 1 1,-1 0 0,1 0-1,-1 1 1,1-1 0,3 4-7,-8-5 3,0 0 0,0-1 0,0 1 0,0 0 1,0 0-1,0 1 0,0-1 0,0 0 0,0 0 0,0 0 1,-1 1-1,1-1 0,-1 0 0,1 1 0,-1-1 0,1 0 1,-1 1-1,0-1 0,1 1 0,-1-1 0,0 0 0,0 1 1,0-1-1,0 1 0,0-1 0,-1 1 0,1-1 0,0 0 0,-1 1 1,1-1-1,-1 1 0,1-1 0,-1 0 0,0 0 0,0 1-3,-3 5 29,0 1 0,-1-1-1,0 0 1,-1 0 0,-2 2-29,6-7 7,-13 16 32,-2-1-1,0 0 0,0-1 0,-2-1 1,0 0-1,-1-2 0,-10 5-38,21-12-551,9-6 493,0 0 0,0 0-1,0 0 1,0 0 0,0 0-1,0 1 1,0-1 0,0 0-1,0 0 1,0 0 0,1 0 0,-1 0-1,0 0 1,0 0 0,0 0-1,0 0 1,0 0 0,0 0-1,0 0 1,0 0 0,0 0-1,0 1 1,0-1 0,0 0 0,0 0-1,0 0 1,0 0 0,0 0-1,0 0 1,0 0 0,0 0-1,0 0 1,0 1 0,0-1 0,0 0-1,0 0 1,0 0 0,0 0-1,0 0 1,0 0 0,0 0-1,0 0 1,0 0 0,0 0 0,0 1-1,0-1 1,0 0 0,0 0-1,0 0 1,0 0 0,0 0-1,0 0 1,-1 0 0,1 0 58,1-1-1947,-1 0 901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2:16.1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40 2697,'0'-3'502,"0"0"0,-1-1 0,0 1 1,1-1-1,-2-1-502,2 4 420,-1 0 1,0 0-1,1 0 1,-1 0-1,0 0 1,1 0-1,-1 0 1,0 0-1,0 0 1,0 0-1,0 0 1,0 0-1,0 1 1,0-1-1,0 0 1,-1 0-421,1 0 3154,6 0 961,-3 2-4059,1 0 0,-1-1-1,1 1 1,-1 0-1,0 0 1,1 1-1,-1-1 1,0 0 0,1 2-56,19 14 188,-13-9-92,1 0-1,0-1 1,0 0-1,9 4-95,82 36 267,-33-16-198,-66-30-63,0 0 0,0 0 0,0 0-1,0 0 1,-1 0 0,1 1-1,0-1 1,-1 1 0,1-1 0,-1 1-1,2 1-5,-3-2 5,1 0 0,-1 0-1,0-1 1,1 1 0,-1 0-1,0 0 1,0 0 0,0 0-1,0 0 1,0-1 0,0 1-1,0 0 1,0 0 0,0 0-1,0 0 1,-1-1 0,1 1 0,0 0-1,-1 0 1,1 0 0,0-1-1,-1 1 1,1 0 0,-1 0-1,1-1 1,-1 1 0,1-1-1,-1 1 1,0 0 0,1-1-1,-1 1-4,-12 10 44,0-1 0,-1-1 0,0 0-1,0 0 1,-5 0-44,-25 17 99,-14 13 347,-16 18-446,42-32 82,26-21-97,1 0-50,0 0 0,0 0 0,0 0 0,1 1 1,0 0-1,-1 0 65,5-5-26,0 0 0,0 0 0,0 0 1,0 0-1,0 0 0,0 0 0,0 0 1,0 0-1,0 0 0,0 0 0,0 0 0,1 0 1,-1 0-1,0 0 0,0 0 0,0 0 0,0 0 1,0 0-1,0 0 0,0 0 0,0 0 0,0 0 1,0 0-1,0 0 0,0 0 0,0 0 0,0 0 1,0 0-1,0 0 0,0 0 0,0 0 0,1 0 1,-1 0-1,0 0 0,0 0 0,0 0 0,0 0 1,0 0-1,0 0 0,0 0 0,0 0 0,0 0 1,0 1-1,0-1 0,0 0 0,0 0 0,0 0 1,0 0-1,0 0 0,0 0 0,0 0 0,0 0 1,0 0-1,0 0 0,0 0 0,0 0 1,0 0-1,0 0 0,0 0 0,0 0 0,0 0 1,0 0-1,0 1 0,0-1 0,0 0 26,6-3-1378,11-9-2381,8 3 1570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2:16.8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38 8226,'0'0'132,"0"0"0,0 0-1,0 0 1,0 0 0,0 0 0,-1 0 0,1 0 0,0 0 0,0 0 0,0 0-1,0 0 1,0 0 0,0 0 0,0 0 0,0 0 0,0 0 0,0 0 0,-1 0-1,1 0 1,0 0 0,0 0 0,0 0 0,0 1 0,0-1 0,0 0 0,0 0-1,0 0 1,0 0 0,0 0 0,0 0 0,0 0 0,0 0 0,0 0 0,0 0-1,0 1 1,0-1 0,0 0 0,0 0 0,0 0 0,0 0 0,0 0 0,0 0-1,0 0 1,0 0 0,0 0 0,0 1 0,0-1 0,0 0 0,0 0 0,0 0-1,0 0 1,0 0 0,0 0 0,0 0 0,0 0 0,0 0 0,0 0 0,0 0-1,0 1 1,0-1 0,0 0 0,1 0 0,-1 0 0,0 0 0,0 0-132,2 6 734,0 2-466,-1-1 1,2 1 0,-1-1 0,1 0-1,0 0 1,0 0 0,3 3-269,-2-4 121,-1 1 1,0-1-1,0 1 1,0 0 0,-1 0-1,0 0 1,0 0-1,-1 1 1,0 1-122,2 15 387,-1 0 1,-1-1-1,-1 1 1,-2 4-388,2-27 16,0 0 0,0 0 1,-1 0-1,1 0 0,0 0 0,-1 0 1,1 0-1,0 0 0,-1 0 1,1 0-1,-1 0 0,1 0 0,-1 0 1,0 0-1,1-1 0,-2 2-16,2-2 4,0 0 1,0 0-1,-1 0 0,1 0 0,0 0 0,0 0 0,0 1 1,-1-1-1,1 0 0,0 0 0,0 0 0,-1 0 0,1 0 0,0 0 1,0 0-1,-1 0 0,1 0 0,0 0 0,0-1 0,0 1 1,-1 0-1,1 0 0,0 0 0,0 0 0,0 0 0,-1 0 0,1 0-4,-6-9 48,4 3-54,0-1 1,1 1 0,-1 0-1,1 0 1,1-1-1,-1 1 1,1-1 0,0-1 5,1-9-47,1 0 1,2-10 46,-1 13-17,1 0 0,-1 1 1,2-1-1,0 1 1,1 0-1,0 0 0,1 1 1,7-10 16,-11 17 10,0 0 0,1 1 0,0-1 0,0 1 0,0 0 0,1 0 0,-1 0 1,1 1-1,0 0 0,0 0 0,0 0 0,0 0 0,1 1 0,-1 0 0,1 0 0,0 0 1,-1 1-1,1 0 0,0 0 0,0 0 0,0 1 0,2 0-10,1 1 85,-1 0 0,1 1 0,-1-1-1,1 2 1,-1-1 0,0 1 0,0 1 0,0 0-1,-1 0 1,1 0 0,-1 1 0,0 0 0,0 0 0,0 1-1,-1 0 1,0 0 0,0 0 0,-1 1 0,3 3-85,0 2 149,0-1 1,-1 1 0,-1 1 0,0 0 0,0-1-1,-1 2 1,-1-1 0,0 0 0,-1 1 0,0 0-1,0 10-149,-3-6-250,0 0 0,-1 0-1,-1 0 1,-1 0-1,-2 8 251,2-31-584,2 3 880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2:26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105 45 5745,'-62'-3'2283,"61"3"-2129,-1 0-1,1 0 1,-1 0-1,1 0 0,-1 0 1,1-1-1,0 1 1,-1 0-1,1-1 1,0 1-1,-1-1 0,1 0 1,0 1-1,-1-1 1,1 0-1,-1 0-153,-5-4 1234,0 4-393,2 0-213,7 1 1208,110-1-1484,197-18 1063,-216 13-845,-1 5 0,71 8-570,60-4 928,-30-1-585,-78 9-228,-67-4 225,44-2-340,57-9 2166,87-16-2166,-210 17 328,0 1 0,11 2-328,-24 1 176,0 0-1,1 1 1,-1 0 0,0 1 0,8 3-176,-8-4 215,-9-3-159,-6-4-329,-2 2-1015,-8-3 595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25:05.0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522 1 2369,'36'30'1126,"-35"-30"-1085,-1 1-1,0-1 1,1 1-1,-1-1 1,1 0-1,-1 1 1,1-1-1,-1 0 0,1 0 1,-1 1-1,0-1 1,1 0-1,0 0 1,-1 0-1,1 1 1,-1-1-1,1 0 1,-1 0-1,1 0 0,-1 0 1,1 0-1,-1 0 1,1 0-1,-1 0 1,1 0-1,0 0 1,-1-1-1,1 1 1,-1 0-1,1 0 0,-1 0 1,1-1-1,-1 1 1,0 0-1,1-1 1,-1 1-1,1 0 1,-1-1-1,1 1 1,-1-1-41,3-1 365,1 1 280,0-1 0,0 1 0,0 0 0,0 1 1,0-1-1,0 1 0,1-1 0,-1 1 0,2 1-645,-2-1 574,-3 0-475,0-1 1,-1 1 0,1 0 0,0 0-1,-1 0 1,1 1 0,-1-1 0,1 0 0,0 0-1,-1 0 1,1 0 0,-1 0 0,1 1 0,0-1-1,-1 0 1,1 1 0,-1-1 0,1 0 0,-1 1-1,1-1 1,-1 1 0,1-1 0,-1 0 0,0 1-1,1-1 1,-1 1-100,1 0 84,-1 0 0,0 0 0,0 0 0,0 0 0,0 0 0,0 0 0,0 0 0,0 0 0,0-1 0,0 1 0,-1 0 0,1 0 0,0 0 0,0 0 0,-1 0-1,1 0-83,-2 3 150,-1 1 0,1-1 0,-1 0 0,0 0 0,0 0 0,-3 3-150,-1-1 71,0-1 0,0 1 0,-1-2 0,1 1 0,-1-1 0,0 0 0,0 0 0,0-1 0,-9 2-71,-15 3 476,0-1 0,-1-1-476,26-5 76,-40 5 1104,-41 0-1180,20-2 497,17 1-143,-52 2 188,98-7-570,-1 0-1,0-1 1,1 0-1,-1 1 0,0-2 1,1 1-1,0-1 0,-4-1 29,7 3-85,1-1-1,0 1 1,0-1-1,0 1 1,0-1-1,0 0 1,0 1 0,0-1-1,0 0 1,0 0-1,0 0 1,0 0-1,0 0 1,1 0-1,-1 0 1,0 0-1,1 0 1,-1 0-1,1 0 1,-1 0-1,1-1 1,-1 1-1,1 0 1,0 0-1,0 0 1,0-1-1,-1 1 1,1 0-1,0 0 1,1-1-1,-1 1 1,0 0-1,0 0 1,0-1-1,1 1 1,-1 0-1,1 0 1,-1 0-1,1 0 1,-1-1 85,18-27-2716,9-8 1123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2:27.6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13 3633,'-62'22'4178,"59"-21"-3678,0-1 0,0 1-1,0 0 1,0-1 0,0 1 0,0-1-1,0 0 1,0 0 0,-3-1-500,-4 1 2662,9 0-1854,2-1-708,-1 1-1,0 0 0,1-1 1,-1 1-1,1 0 0,-1-1 1,1 1-1,-1 0 0,0 0 1,1 0-1,-1-1 0,1 1 1,-1 0-1,1 0 0,-1 0 1,1 0-1,-1 0 0,1 0 0,-1 0 1,1 0-1,-1 0 0,1 0 1,-1 0-1,1 0 0,-1 0 1,1 1-100,2-1 287,100 3 714,-51-6-489,0-1 0,21-7-512,-17 3 100,52-2-100,-96 10 7,84-2 47,42 7-54,319 26 19,-410-28 12,-1-3 0,11-3-31,-51 4-1,1-1 0,-1 1 0,1 0 1,-1 1-1,1-1 0,-1 1 0,0 0 0,0 1 0,0 0 0,2 1 1,18 7-4,-15-7 8,-7-2-14,0 0 0,0 0 0,1-1-1,-1 0 1,0 0 0,1 0 0,-1 0-1,1-1 1,-1 1 0,1-1 0,-1 0-1,2-1 11,-6 1-69,0 0-1,1 0 0,-1 0 1,1 0-1,-1 0 0,1-1 1,-1 1-1,1 0 0,-1 0 1,0-1-1,1 1 0,-1 0 1,0 0-1,1-1 0,-1 1 1,0-1-1,1 1 0,-1 0 1,0-1-1,0 1 0,1-1 1,-1 1 69,2-15-3031,-2-2 1653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2:33.1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71 101 2713,'-36'4'1993,"34"-3"-1394,0-1 0,0 0 1,0 0-1,0 0 0,0-1 0,0 1 0,0 0 0,0-1 0,0 1 0,-1-1-599,-9-1 5593,22 0-4921,-1-1 0,0 1 1,0-1-1,3-2-672,-8 3 81,1 1 0,0-1 0,-1 1 0,1 0 0,0 1 0,0-1 1,0 1-1,4 0-81,19-2 416,164-25 288,-185 25-695,30-4 40,0 1-1,-1 2 1,24 1-49,-15 6 119,-32-2-45,1-1-1,-1 0 0,1-1 0,-1-1 1,1 0-1,-1 0 0,8-3-73,21-10 256,-24 8 68,18-4-324,-30 9 48,-1 1-1,1 0 0,0 0 1,-1 0-1,1 1 1,-1 0-1,1 0 0,-1 0 1,0 1-1,6 2-47,-4-2 28,0 1 0,0-1-1,1-1 1,-1 0 0,0 0 0,1 0-28,73-7 193,-63 6-165,26 0 23,-1-1-1,9-4-50,-43 4 4,1 1 0,-1 0 0,1 1 0,-1 0 0,1 1 1,-1 0-1,0 0 0,3 2-4,22 4 30,-27-7-19,-1-1 0,1 0 0,-1 0 0,0 0 0,1-1 0,-1 0 0,1 0 0,4-2-11,-4 1 9,0 1 5,1 1 0,0-1 0,0 1-1,0 0 1,1 1-14,29-1 65,-10-4-27,-20 2 26,0 1-1,1 0 1,3 0-64,-11 1 76,-1 0 4,0 0 0,0 0-3,0 0-10,3 1 50,33 15-1,-13-6-85,-15-6-25,4 1 10,0 0-1,0 0 0,0-2 0,3 1-15,7 0 58,8 2 201,28 8-259,-43-9 49,10 3 186,15 2-235,-33-8 44,0-1 1,0 0-1,1 0 0,-1-1 0,0 0 0,0 0 1,1-1-1,-1 0-44,-7 1 11,1 0 0,-1 0 0,1 0 0,-1 0-1,0 0 1,1-1 0,-1 1 0,0 0 0,1 0 0,-1 0 0,1 0 0,-1-1 0,0 1 0,1 0 0,-1 0 0,0-1 0,0 1 0,1 0 0,-1 0 0,0-1 0,1 1-11,-1 0-82,0-1 1,0 1 0,0 0-1,-1 0 1,1-1 0,0 1 0,0 0-1,0 0 1,0-1 0,0 1-1,0 0 1,0 0 0,0-1-1,-1 1 1,1 0 0,0 0-1,0 0 1,0 0 0,-1-1 0,1 1-1,0 0 1,0 0 0,0 0-1,-1 0 82,-18-10-3954,18 9 3931,-28-11-1213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2:40.5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80 152 4529,'-43'5'2058,"41"-5"-1818,0 0 0,0-1 0,0 1 0,0-1 0,0 1 0,0-1 0,0 1 0,0-1 0,0 0 0,0 0 0,1 0 0,-1 0 1,0 0-1,0-1 0,1 1-240,-6-7 4938,7 8-4860,0 0 1,0-1-1,0 1 0,0-1 1,0 1-1,0 0 0,0-1 1,0 1-1,1-1 0,-1 1 1,0 0-1,0-1 0,0 1 1,0 0-1,0-1 0,1 1 1,-1-1-1,0 1 1,0 0-1,0 0 0,1-1 1,-1 1-1,0 0 0,1-1 1,-1 1-1,0 0 0,1 0 1,-1-1-1,0 1 0,1 0 1,-1 0-1,0 0 0,1 0 1,-1 0-1,1 0 0,-1-1-78,19-5 216,-14 4 121,27-10 105,-23 8-313,2 0 0,-1 1 0,0 0 1,1 0-1,3 1-129,4 0 154,-1 1 0,1 1 1,0 1-1,8 2-154,4-1 78,56 5-11,0-5 0,0-3 0,38-8-67,-92 5 9,83-10 95,62 3-104,15 8 430,-189 3-455,17-1 204,-20 1-189,1 0 1,-1 0 0,1 0 0,-1 0 0,0-1 0,1 1-1,-1 0 1,0 0 0,1 0 0,-1 0 0,0 0 0,1-1-1,-1 1 1,0 0 0,1 0 0,-1-1 0,0 1 0,0 0-1,1 0 1,-1-1 0,0 1 0,0 0 0,0-1 0,1 1-1,-1 0 1,0-1 0,0 1 0,0-1 0,0 1 0,0 0-1,0-1 1,0 1 0,0 0 0,0-1 0,0 1 0,0 0-1,0-1 1,0 1 0,0-1 0,0 1 0,0 0 0,0-1-1,0 1 1,0 0 0,-1-1 9,0-1-58,0 0 0,-1 0 0,1 0 0,-1 0 0,1 0 0,-1 0 0,0 0 0,0 1 0,0-1 0,0 1 0,0-1 0,-1 0 58,-28-17-67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01.6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46 175 4793,'-3'-1'368,"0"1"-110,0 0 1,0-1 0,0 1-1,0-1 1,0 0 0,0 0-1,0 0 1,0 0 0,0 0-1,1-1 1,-1 1-1,-2-3-258,5 4 97,0 0 0,0 0 0,-1 0 0,1 0 0,0-1 0,0 1 0,0 0 0,0 0 0,-1-1 0,1 1 0,0 0 0,0 0 0,0 0 0,0-1 0,0 1 0,0 0 0,0 0 0,0-1 0,-1 1 0,1 0 0,0-1 0,0 1 0,0 0-1,0 0 1,0-1 0,1 1 0,-1 0 0,0 0 0,0-1 0,0 1 0,0 0 0,0 0 0,0-1 0,0 1 0,0 0 0,1 0 0,-1-1 0,0 1 0,0 0 0,0 0 0,0 0 0,1-1 0,-1 1 0,0 0 0,0 0 0,1 0 0,-1 0-97,10-5 910,1 4-592,-1 0 1,1 0-1,0 1 0,-1 0 0,9 2-318,-11-1 84,18 0 678,1-1 0,0-1 0,17-3-762,-24 2 133,10 1 15,0 1 0,0 2 0,0 1-1,0 1 1,1 2-148,10 1 90,-14-4 23,0-1 0,0-1 0,0-2 0,9-1-113,106-17 302,-61 7-246,134-21 251,125-37-307,-299 61 108,0 1 0,0 2 0,1 3-1,0 1 1,-1 1 0,25 5-108,-9 1 91,-11 0-30,0-2 0,1-2-1,1-2-60,-43 0 3,194-10 130,-37 13-29,16 9-104,-38-2 40,112-9 20,-200-1-48,-3 1 21,43 7-33,49 11 32,-107-14 0,0-3 0,22-1-32,33 1 64,3 6 0,-14-1 40,35-2-104,-63-6 19,31 1 80,54 5-99,63 10 60,-163-12-38,25-2 75,54-5-97,-63 1 44,-1 2 1,1 3-1,9 2-44,8 1 59,-1-3 0,35-4-59,-60 1 13,41 1 42,31 4-55,39 6 65,70-8-65,-140-1 99,1 3-1,66 12-98,-56-6 215,83-4-215,79 2 203,-132-2-22,-64-1 110,56-4-291,-94-2 30,0 1 1,-1 1-1,1 1 1,0 1-1,13 3-30,-24-3 12,-1 0 0,1-1 1,-1-1-1,8 0-12,-11 0 8,3-1-177,-10 1 127,0-1 1,0 1 0,1 0 0,-1 0-1,0 0 1,0 0 0,0 0 0,0 0-1,0 0 1,1-1 0,-1 1-1,0 0 1,0 0 0,0 0 0,0 0-1,0-1 1,0 1 0,0 0 0,0 0-1,0 0 1,0 0 0,0-1-1,0 1 1,0 0 0,0 0 0,0 0-1,0-1 1,0 1 0,0 0 0,0 0-1,0 0 1,0-1 0,0 1 0,0 0-1,0 0 1,0 0 0,0 0-1,0-1 1,0 1 0,0 0 0,-1 0 41,0-2-645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44.0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51 4425,'-37'-25'2528,"36"24"-2327,0 0-1,0 1 1,0-1-1,0 0 0,0 1 1,1-1-1,-1 0 1,0 0-1,1 0 0,-1 0 1,1 0-1,-1 0-200,2-7 1929,1 1 650,-2 7-1737,0 0-117,0 15 399,2 33-707,-4 136 90,-1-25-174,21 406 940,-9-413-951,12 164 181,35 461 332,16-147-376,-66-583-447,25 127-1539,-31-173 540,0-5-1,0-15-220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44.7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1 8554,'-23'1'2659,"23"-1"-2607,0 0 1,0 0-1,0 0 0,0 0 1,0 0-1,-1 0 0,1 0 1,0 0-1,0 0 0,0 0 1,0 0-1,-1 0 0,1 0 1,0 0-1,0 0 0,0 0 1,0 0-1,0 0 0,-1 1 1,1-1-1,0 0 0,0 0 0,0 0 1,0 0-1,0 0 0,0 0 1,0 0-1,0 1 0,-1-1 1,1 0-1,0 0 0,0 0 1,0 0-1,0 0 0,0 1 1,0-1-53,3 6 1049,11 9-163,-10-12-592,5 6-74,1 0 1,1-1-1,0-1 1,0 0 0,0 0-1,1-1 1,0 0-1,0-1 1,0-1-1,11 3-220,17 2 106,1-1 1,34 1-107,58 2 87,-31-3-50,-23-2-10,46 5 50,-123-10-76,3-1 9,-1 1 0,1-1 1,-1 1-1,0 0 0,0 1 0,1-1 1,2 2-11,-6-2 25,0 0 0,0-1 0,0 1 0,0 0 1,0 0-1,0 0 0,-1 0 0,1 0 0,0 0 0,0 0 1,-1 1-1,1-1 0,-1 0 0,1 0 0,-1 0 0,1 1 0,-1-1 1,0 0-1,0 1 0,1-1 0,-1 0 0,0 0 0,0 1 1,0-1-1,-1 0 0,1 1 0,0-1 0,0 1-25,-5 23 1013,-7 23-1013,4-19 465,-1 14-465,-4 51 308,5-40-176,0 49-132,7-68 17,4 18-17,-1 3 0,-1 16 0,2 68 0,25 247 23,-22-324-18,21 152 6,68 426 22,-23-170-45,-67-444-64,5 19-1398,-3 1 0,1 33 1474,-7-58-796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45.1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43 12379,'-1'16'4481,"5"-6"-3417,18-7-496,10-3 80,16-1 88,9-4-112,21-3-288,-1-1-128,3 5-135,-8 1-25,-17 1-32,-7 2-185,-12-3-887,-1-3-552,-15-5-3369,-1-8 3208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45.4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8234,'0'0'3392,"0"-2"-1639,0 4-449,0-2 16,0 0 129,2 19-225,1 19-176,10 51-464,-7-32-184,-1 1-200,6-5-56,2-1-71,1-12-33,2-15-297,-1-6-567,-3-19-1416,-2-14-873,-9-18 1785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45.9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8858,'-2'6'1153,"1"-1"0,0 1 0,1 0-1,-1 0 1,1 3-1153,1 1 1108,-1 1-1,3 8-1107,1-1 534,1-1 0,0 0 0,3 4-534,-7-17 60,1 1 0,0-1 0,0-1 1,0 1-1,0 0 0,1-1 0,0 1 1,0-1-1,-1 1 0,2-1 1,-1 0-1,0-1 0,1 1 0,2 1-60,0-1 19,0 0 0,0-1 0,0 1 0,0-2 0,1 1 0,-1 0-1,1-1 1,-1-1 0,4 1-19,8 0 10,1 0-1,-1-2 0,0 0 1,1-1-1,2-2-9,-9 2-8,0-1-1,-1 0 1,1-1 0,-1 0-1,0-1 1,0 0 0,0-1-1,4-4 9,-10 7-12,-1-1 1,1 0-1,-1 0 0,0 0 1,0-1-1,-1 1 0,1-1 1,-1 0-1,0 0 0,0 0 0,-1-1 1,0 1-1,0 0 0,0-1 1,0 0-1,-1 1 0,0-1 0,0 0 12,1-4 3,0 1 0,1-1-1,0 1-2,-2 7 2,1-2 13,0 9 11,-1-3-19,3 14 67,-1 0-1,0 0 1,0 12-74,0 53 417,-3-66-319,7 181 1325,-6-158-1145,1 0 1,3 5-279,-2-29-15,-1 0 1,2-1-1,0 0 0,0 0 1,2 0-1,-1 0 1,6 6 14,16 28-2604,-15-29 1575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46.3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4 12531,'-18'18'4553,"14"-6"-3617,8-4-536,15 0-56,8 3-32,19-5-40,14-4-48,22 1-104,4-11-32,-9 1-40,-4 1-16,-24-4-56,-9 7-456,-16-3-1336,-12-3-73,-10-14 881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3:5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84 8642,'-7'8'1327,"4"-5"-956,0 0 1,1 0-1,-1 1 1,1-1-1,0 1 1,0-1-1,0 1 1,0 0-1,0 0-371,2-4 76,1 0 1,-1 1-1,0-1 0,1 0 1,-1-1-1,0 1 0,1 0 0,-1 0 1,0 0-1,1 0 0,-1 0 1,0 0-1,0 0 0,1 0 0,-1 0 1,0-1-1,0 1 0,1 0 1,-1 0-1,0 0 0,0 0 0,1-1 1,-1 1-1,0 0-76,2-1 783,10-3-28,8-2-464,40-9 709,37-4-1000,-20 8 285,12-3-13,5-4-272,37-8-611,-130 26 526,-1 0-1,1 0 0,-1 0 1,1 0-1,0 0 0,-1-1 1,1 1-1,-1 0 0,1 0 0,0-1 1,-1 1-1,1 0 0,-1-1 1,1 1-1,-1-1 86,1-6-734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25:05.3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394 2 9634,'-1'0'297,"0"-1"0,-1 1 0,1 0 0,0 0 0,-1 0 0,1 0 0,0 0 0,-1 0 0,1 0 0,0 0 0,-1 1 0,1-1 0,0 0 1,-1 1-298,0 0 224,-1 1 0,1 0 0,0-1 0,0 1 0,0 0 0,-1 1-224,-2 2 146,-3 3 23,-8 7 189,1 1 1,-5 7-359,-141 175 836,122-151-684,36-42-137,-13 13 154,2 1 1,0 0 0,1 1 0,-3 9-170,13-23 88,0 1 0,0-1 0,1 1 0,0 0 0,1 0 0,-1-1 0,1 8-88,0-10 62,1 0-1,1 0 0,-1 0 1,0 0-1,1 0 0,0 0 0,0 0 1,0 0-1,1 0 0,-1 0 1,1 0-1,0-1 0,2 4-61,-1-3 54,0 0 0,0 0 0,1 0 0,-1-1 0,1 1 0,0-1 0,0 0 0,0 0 0,1 0 0,-1-1 0,4 2-54,7 3 88,1-2 1,0 0 0,0 0-89,-13-5 12,104 25 175,-54-14-145,-1 3 0,10 5-42,-45-10-963,-8-4-26,4 2 266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46.7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8322,'21'7'2274,"1"0"1,-1 2 0,8 4-2275,59 34 1559,-62-32-766,-12-7-510,-1 0-1,0 0 0,0 2 1,-1-1-1,0 2 0,1 1-282,-10-8 87,1 0 0,-1 0 0,0 1 0,0-1-1,0 1 1,-1 0 0,0 0 0,0 0-1,0 1-86,0-3 47,-2 1-1,1 0 0,0 0 1,-1-1-1,0 1 1,0 0-1,0 0 0,0 0 1,-1-1-1,1 1 1,-1 0-1,0-1 0,-1 4-46,-2 3 62,-1-1-1,0 0 1,0 0-1,-1 0 1,-6 7-62,-35 39 133,43-51-128,-11 11-29,12-13-141,0 0 0,1 1 0,-1-1 0,1 1 0,0-1 0,-1 1 0,1 0 0,1 0 0,-1 0 1,0 0-1,1 0 0,-1 2 165,2-5-58,0 0-1,0 1 1,-1-1 0,1 0 0,0 1 0,0-1 0,0 0 0,0 1 0,0-1 0,0 0-1,0 1 1,0-1 0,0 0 0,1 1 0,-1-1 0,0 0 0,0 1 0,0-1 0,0 0-1,0 0 1,1 1 0,-1-1 0,0 0 0,0 1 0,0-1 0,1 0 0,-1 0 0,0 1-1,0-1 1,1 0 0,-1 0 0,0 0 0,1 1 58,22 9-1226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47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0 9218,'-18'1'3275,"18"-1"-3229,0 0 0,0 0-1,0 0 1,-1 0 0,1 0 0,0 0-1,0 0 1,0 0 0,0 1-1,0-1 1,0 0 0,-1 0-1,1 0 1,0 0 0,0 0 0,0 0-1,0 0 1,0 0 0,0 1-1,0-1 1,0 0 0,-1 0 0,1 0-1,0 0 1,0 0 0,0 1-1,0-1 1,0 0 0,0 0-1,0 0 1,0 0 0,0 0 0,0 1-1,0-1 1,0 0 0,0 0-1,0 0 1,0 0 0,0 0-1,0 1 1,0-1 0,0 0 0,0 0-1,1 0-45,3 9 444,-2-6-119,5 10 139,-1 0 0,0 1 0,-1 0 0,2 7-464,9 46 1787,3 32-1787,7 76 880,-16-97-586,11 81 162,37 224 357,-45-326-587,10 25-226,-14-55-63,1 0-1,1-1 1,11 18 63,-8-26-794,-14-18 743,0 1 0,1-1 0,-1 0 0,0 1 0,1-1 0,-1 0 0,0 0 0,1 1 0,-1-1 0,0 0 0,1 0 0,-1 1 1,1-1-1,-1 0 0,0 0 0,1 0 0,-1 0 0,1 1 0,-1-1 0,1 0 0,-1 0 0,1 0 0,-1 0 0,0 0 0,1 0 0,-1 0 0,1 0 0,-1-1 0,1 1 0,-1 0 0,1 0 1,-1 0-1,0 0 0,1-1 0,-1 1 0,1 0 51,0-2-119,0 0 0,0 1 0,0-1 0,-1 0 0,1 0 0,0 0 0,-1 0 0,1-1 119,-1 3-3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47.4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66 10578,'1'-3'243,"0"0"-1,0 1 0,0-1 1,0 1-1,1 0 1,-1-1-1,1 1 0,0 0 1,0 0-1,0 0 1,0 0-1,0 1 0,0-1 1,0 0-1,1 1 1,-1-1-1,1 1 0,-1 0 1,1 0-1,-1 0 1,2 0-243,9-3 122,0 1 1,0 0 0,0 1-1,1 0-122,-6 1 335,40-4 51,1 2 0,35 2-386,-48 3 75,0 1 0,0 2 1,34 9-76,-63-12 75,-1 0 1,1 0-1,-1 1 1,0 0 0,0 0-1,-1 1 1,1 0-1,-1 0 1,1 0-1,-1 0 1,0 1 0,-1 0-1,1 0 1,-1 0-1,0 0 1,0 1 0,-1 0-1,0 0 1,0 0-1,1 2-75,4 13 219,-1 2 1,0-1-1,-2 1 0,0 0 0,-2 2-219,5 45 321,-3 1 1,-4 64-322,0 20 313,8-19-27,5 0 0,30 119-286,-34-213-25,-3-12-942,0 1 0,-1 13 967,-5-19-1948,-4-9 696</inkml:trace>
  <inkml:trace contextRef="#ctx0" brushRef="#br0" timeOffset="1">187 1363 12115,'-4'12'4633,"8"-2"-3033,20-5-760,12 2 88,14-4-16,8-2-175,11-4-361,1-2-128,-1 0-152,-5 2-32,-15-3-520,-8 3-777,-19-4 801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48.1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0 166 11370,'1'-1'237,"0"1"0,0 0 0,0 0 0,0-1 0,-1 1 0,1 0 0,0 0-1,0 0 1,0 0 0,0 0 0,0 0 0,0 0 0,0 1 0,0-1 0,0 0-1,-1 0 1,2 1-237,0 0 198,-1 0 0,1 1 0,-1-1-1,0 1 1,1-1 0,-1 1 0,0 0-1,0 0-197,2 1 77,4 7 230,-1 1 1,0-1-1,-1 1 0,0 0 1,-1 0-1,0 1 1,0 0-1,-1-1 1,0 10-308,2 17 288,-2-1 0,-2 19-288,0-3 45,-1-39-311,-2-10-616,-3-7-203,1-3 285,1 1 1,-1-1 0,1 0 0,0-1-1,0 1 1,1 0 0,0-1 0,0-2 799,-2-5-1436,1-1 1,1 0 0,0-6 1435,1 10-247,1 0 0,0 0 1,2-6 246,-1 11 388,0 0 1,0 0 0,1 0-1,0 0 1,0 1 0,0-1-1,1 0-388,-3 6 90,0-1 1,0 1-1,1-1 0,-1 1 0,0-1 0,0 1 0,1-1 0,-1 1 0,0 0 0,1-1 0,-1 1 1,1 0-1,-1-1 0,0 1 0,1 0 0,-1-1 0,1 1 0,-1 0 0,1 0 0,-1-1 0,1 1 1,-1 0-1,1 0 0,-1 0 0,1 0 0,-1 0 0,1 0 0,-1 0 0,1 0 0,-1 0 1,1 0-1,-1 0 0,1 0 0,-1 0 0,1 0 0,0 0 0,-1 1 0,0-1 0,1 0 0,-1 0 1,1 1-91,2 1 370,0 0 0,-1 0 1,1 0-1,-1 0 1,1 1-1,0 0-370,1 2 283,17 17 1638,-2 1 1,14 21-1922,-30-39 98,1 0 0,0-1 0,1 1 0,-1-1 0,1 1 1,0-1-1,0-1 0,0 1 0,0-1 0,1 0 1,0 0-1,-1 0 0,1-1 0,0 0 0,0 0 1,0-1-1,0 1 0,1-1 0,1 0-98,-6-1 15,0 0-1,1-1 0,-1 1 0,0 0 1,1-1-1,-1 1 0,0-1 1,0 0-1,0 0 0,0 0 0,0 0 1,0 0-1,0 0 0,0-1 1,0 1-1,0 0 0,-1-1 1,1 0-1,-1 1 0,1-1 0,-1 0 1,1 0-1,-1 0 0,0 0 1,1-1-15,2-5 17,-1 0 0,0 0 1,0-1-1,-1 1 0,2-9-17,1-14 37,-2 0-1,1-31-36,-6-62 31,2 119-31,-1-26-1496,-5-28 1496,4 45-1602,2 14 1588,0 0-1,0 0 0,0 0 1,0 0-1,0 0 0,0 0 1,0 0-1,0 0 0,0 0 1,0 0-1,0 0 0,0 0 1,0-1-1,0 1 0,0 0 1,0 0-1,0 0 0,0 0 1,0 0-1,0 0 0,0 0 1,0 0-1,0 0 0,0 0 1,0 0-1,0 0 0,0 0 1,0 0-1,0 0 0,0 0 1,0 0-1,0 0 0,0 0 1,0 0-1,0 0 0,0-1 1,0 1-1,0 0 0,1 0 1,-1 0-1,0 0 0,0 0 1,0 0-1,0 0 0,0 0 1,0 0-1,0 0 0,0 0 1,0 0-1,0 0 0,0 0 1,0 0-1,0 0 0,0 0 1,0 0-1,0 0 0,0 0 1,1 0-1,-1 0 0,0 0 1,0 0-1,0 1 0,0-1 1,0 0-1,0 0 0,0 0 1,0 0-1,0 0 15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3.9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43 2713,'-1'-3'622,"1"0"-1,-1 0 1,0 0 0,0 0 0,0 1 0,0-1 0,0 0 0,-1 0 0,1 1 0,-1-1 0,0 1 0,0 0 0,0-1 0,-2-1-622,4 4 892,0 0-92,0 0-92,-1 5-68,-4 55 64,-9 127 231,9 107 611,18 82-1546,40 256 476,2 146-230,-49-582-67,16 279 428,-4-292-1541,13 33 934,-28-200-1330,0-1 0,1 0 1,2 4 1329,-6-19-55,0 1 0,0-1 0,0 0 0,0 0 0,0 0 0,1 1 0,-1-1 0,0 0 0,0 0 0,0 0 0,0 1 0,0-1 0,0 0 0,0 0 1,0 0-1,0 0 0,0 1 0,1-1 0,-1 0 0,0 0 0,0 0 0,0 0 0,0 0 0,0 1 0,1-1 0,-1 0 0,0 0 0,0 0 0,0 0 0,1 0 55,2-10-882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4.9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16 5025,'-37'-4'4445,"25"2"-2331,20 4-993,35 3 1918,-3 0-2994,20-2-45,261-6 177,1-16-108,-286 17-41,0 1 0,20 3-28,-55-2 9,0 0 0,1 0 0,-1 0 0,0 0 0,0 1 0,1-1 0,-1 0 0,0 1 0,0-1 0,1 1 0,-1-1 0,0 1 0,0 0-1,0 0 1,0-1 0,0 1 0,1 1-9,-2-1 36,1 0-1,0 0 1,-1 0-1,0 0 0,1 1 1,-1-1-1,1 0 1,-1 0-1,0 1 1,0-1-1,0 0 0,0 0 1,0 1-1,0-1 1,0 0-1,0 0 1,-1 1-1,1-1-35,-9 45 824,3-23-717,2 1 0,1 0 1,0 2-108,3 306 32,17 1-24,-8-173 1,18 166 13,2 53 4,-22 19-1,-3-184-18,11 213 9,-11-387-16,47 421-16,-42-411 10,4 2 6,5 29-11,9 98-42,1 1-1100,-25-159 493,1 5-2518,-5-23 1221,-1-2 901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5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22 10850,'-7'10'4105,"11"-8"-2889,11-2-327,21-2-185,12-2 16,21-2-168,4-1-104,6-1-184,1 3-96,-10 3-88,3 2-32,-17 4-16,-4 1 0,-9 4 8,-13-4-296,-9-2-1072,-11-3-344,-12-14 839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6.5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74 3353,'2'-2'363,"-1"0"1,1-1 0,-1 1 0,1 0-1,-1-1 1,0 1 0,0-1 0,0 1-1,-1-1 1,1 1 0,0-3-364,1-28 3864,-2 32-3686,0-8 1821,2 12 226,5 23-859,7 59 559,0 44-1925,-10-43 449,-1-14 26,4 3-475,7 15 164,-5-39-41,-1 15-123,-7-57-15,-2-8-12,1 0-1,0 1 1,0-1 0,0 0 0,0 0 0,0 0-1,1 0 1,-1 1 0,0-1 0,0 0-1,1 0 1,-1 0 0,1 0 0,-1 0-1,1 0 1,-1 0 0,1 0 0,0 0-1,0 0 29,-1-1-30,0 1 1,0-1-1,0 0 1,0 0-1,1 0 1,-1 0-1,0 0 1,0 0-1,0 0 1,0 0-1,0 0 1,0 0 0,0 0-1,1 0 1,-1 1-1,0-1 1,0 0-1,0 0 1,0 0-1,0 0 1,0 0-1,1 0 1,-1 0 0,0 0-1,0 0 1,0 0-1,0 0 1,0-1-1,0 1 1,1 0-1,-1 0 1,0 0-1,0 0 1,0 0-1,0 0 1,0 0 0,0 0-1,0 0 1,1 0-1,-1 0 1,0 0-1,0-1 1,0 1-1,0 0 1,0 0-1,0 0 1,0 0 0,0 0-1,0 0 1,0 0-1,0-1 1,0 1-1,0 0 1,0 0-1,0 0 1,0 0-1,0 0 1,0-1-1,0 1 29,1-11-1035,-1 9 801,0-23-812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6.9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32 7474,'7'-5'609,"0"2"1,-1-1 0,1 1 0,1-1-1,-1 2 1,0-1 0,1 1 0,-1 0-1,1 1 1,-1 0 0,1 0 0,0 1-1,0 0 1,1 0-610,2 2 335,-1 0-1,1 0 0,-1 1 1,0 0-1,0 1 1,6 3-335,15 8 960,9 8-960,-24-13 299,0 0-1,10 9-298,-22-16 45,0 0 0,-1 0 0,1 0 0,-1 1 0,0-1-1,0 1 1,-1 0 0,1 0 0,-1 0 0,0 0 0,0 0 0,0 1 0,0 2-45,-1-5 19,-1 0 0,1 0 0,-1 0 1,0 0-1,0 0 0,0 1 0,0-1 0,0 0 1,-1 0-1,1 0 0,-1 0 0,1 1 0,-1-1 1,0 0-1,0 0 0,0 0 0,0 0-19,-1 1 20,0 0-1,0-1 0,0 1 1,-1-1-1,1 1 0,-1-1 1,0 0-1,1 0 0,-1 0 0,-2 1-19,-2 1 20,0-1-1,-1 0 1,0 0-1,1 0 0,-1-1 1,0 0-1,0-1 0,-8 1-19,0-1-107,1-1-1,-1 0 0,-5-2 108,11 0-1313,0 0 0,0 0 0,-5-2 1313,10 1-1023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7.6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223 1 9314,'0'-1'4439,"-4"2"-3277,-2 0-719,0 0 1,0 1-1,0 0 0,1 0 0,-1 1 0,1 0 1,-5 2-444,6-3 138,0 0-106,-34 18 668,-18 15-700,45-29 149,2 1 0,-1 1-1,0 0-148,7-5 46,0 0 0,1 0-1,-1 0 1,1 0 0,-1 1-1,1-1 1,0 1 0,0-1-1,1 1 1,-2 2-46,3-4 12,0-1-1,0 0 1,0 1-1,0-1 1,0 0 0,0 1-1,0-1 1,0 0-1,0 1 1,1-1 0,-1 0-1,1 1 1,-1-1-1,1 0 1,-1 0 0,1 1-1,0-1 1,0 0 0,-1 0-1,1 0 1,0 0-1,0 0 1,0 0 0,0 0-1,0 0 1,0 0-1,0-1 1,1 1 0,0 0-12,6 4 45,0-1 1,0 0 0,0 0-1,2-1-45,-5-1 18,13 4 1,1-1 0,0-1 0,0-1 0,0-1 0,0 0 0,13-1-19,3 0-671,-35-1 624,6 1-839,-6-1 815,0 0 0,1 0 0,-1 0 0,0 0-1,0 0 1,0 0 0,0 0 0,0 0 0,0 0-1,0 0 1,0 0 0,0 0 0,1 0 0,-1 0 0,0 0-1,0 0 1,0 0 0,0 1 0,0-1 0,0 0-1,0 0 1,0 0 0,0 0 0,0 0 0,0 0 0,0 0-1,0 0 1,0 0 0,1 0 0,-1 0 0,0 0-1,0 0 1,0 0 0,0 1 0,0-1 0,0 0-1,0 0 1,0 0 0,0 0 0,0 0 0,0 0 0,0 0-1,0 0 1,0 0 0,0 1 0,0-1 0,0 0-1,0 0 1,0 0 0,0 0 0,0 0 0,0 0 0,0 0-1,0 0 1,-1 0 71,-7 8-1760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25:05.8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624 1 7506,'1'5'4432,"-1"-5"-4338,0 0 1,0 0 0,0 0 0,0 0 0,0 0 0,0 1-1,0-1 1,1 0 0,-1 0 0,0 0 0,0 0 0,0 0-1,0 0 1,0 0 0,0 0 0,-1 0 0,1 0 0,0 0 0,0 0-1,0 0 1,0 0 0,0 0 0,0 1 0,0-1 0,0 0-1,0 0 1,0 0 0,0 0 0,0 0 0,0 0 0,0 0-1,0 0 1,0 0 0,0 0 0,0 0 0,0 0 0,0 0 0,0 0-1,0 0 1,0 0 0,0 0 0,-1 0 0,1 0 0,0 0-1,0 0 1,0 0 0,0 0 0,0 0 0,0 0 0,0 0-1,0 0 1,0 0 0,0 0 0,0 0 0,0 0 0,0 0-1,0 0 1,0 0 0,-1 0 0,1 0 0,0 0 0,0 0 0,0 0-1,0 0 1,0 0-95,-5 1 1114,-65 19 304,-35 4-1418,27-8 360,-53 11 158,92-22-394,0 0-1,-14-2-123,33-2-71,9 0 68,0-1 1,1 0 0,-2-1 2,10 1-106,0 0 1,0 0-1,0-1 1,-1 1-1,1-1 1,0 0-1,1 1 1,-1-1-1,0 0 1,0 0-1,0 0 1,0 0-1,1-1 0,-1 1 1,0 0-1,1-1 1,-1 0 105,2 2-50,-1 0-36,1-1 1,0 1-1,-1-1 0,1 1 1,0-1-1,-1 1 1,1-1-1,0 1 0,-1-1 1,1 0-1,0 1 1,0-1-1,0 1 0,0-1 1,0 0-1,0 1 0,-1-1 1,1 0 85,8-16-972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7.9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0 9306,'-14'2'3793,"17"7"-2105,4 2-568,9 1-183,5 1-57,8-3-240,0-2-152,0-2-272,-1-1-88,-5-2-440,-5 0-752,-9-1 704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8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10674,'-1'6'658,"0"0"-1,1 1 0,0-1 1,1 0-1,-1 0 0,1 0 1,1 2-658,12 42 421,-6-23 0,43 177 1049,-58-213-2665,3 0 1088,1 0 0,-1 0 1,2 0-1,-1 0 0,1-1 1,0-2 106,0 3-62,2 6 46,-1-1 0,1 0 0,0 0 0,0 0-1,0 0 1,1 0 0,-1 0 0,1 0 0,0 0 0,0 1-1,0-1 1,1 0 0,-1 1 0,1-1 0,0 1 0,0-1-1,0 1 1,2-2 16,-1 1 18,1 0 0,0 0 0,0 0 0,0 0-1,0 1 1,1 0 0,0 0 0,-1 0 0,1 1 0,0-1 0,5-1-18,-3 2 79,0 1 0,0-1 0,0 1 0,0 0 0,0 1 0,0-1 0,0 2 0,0-1 0,0 1 0,0 0 0,0 0 0,0 1 0,0 0 0,4 2-79,-5-2 51,-1 0 0,1 0 0,-1 1 0,0 0 0,0 1 0,0-1 0,0 1 0,-1 0 0,1 0 0,-1 0-1,0 0 1,0 1 0,-1 0 0,1 0 0,-1 0 0,0 0 0,1 3-51,-3-3 20,1 0 0,-1 0-1,0 0 1,-1 1 0,1-1-1,-1 0 1,0 0 0,-1 1 0,1-1-1,-1 0 1,0 0 0,0 0 0,-1 0-1,1 0 1,-1 0 0,0 0-1,0 0 1,-1-1 0,-2 5-20,5-9-2,0 0 1,-1 1 0,1-1-1,0 0 1,0 1 0,-1-1-1,1 0 1,0 1-1,-1-1 1,1 0 0,0 0-1,-1 1 1,1-1-1,0 0 1,-1 0 0,1 1-1,0-1 1,-1 0 0,1 0-1,-1 0 1,1 0-1,0 0 1,-1 0 0,1 0-1,-1 0 1,1 0 0,-1 0 1,0 0-12,1 0 1,-1-1 0,0 1 0,1 0 0,-1-1 0,1 1 0,-1-1 0,0 1 0,1-1 0,-1 1 0,1-1 0,-1 1 0,1-1 0,-1 0 11,-1-1-50,1-1 0,-1 0 0,1 0 0,0 1 0,0-1 0,0 0 0,0 0 50,0-4-50,0 0 0,0 0-1,1 1 1,0-1-1,0 0 1,1 1 0,0-1-1,0 0 1,1 1-1,0-1 1,0 1 0,0-1-1,1 1 1,2-4 50,-3 6 34,1 0 0,0 1-1,1-1 1,-1 1 0,0 0 0,1 0 0,0 0-1,0 0 1,0 1 0,0-1 0,0 1 0,0 0 0,0 0-1,1 1 1,-1-1 0,1 1 0,-1 0 0,1 0 0,0 1-1,-1-1 1,1 1 0,0 0 0,0 0 0,-1 1-1,5 0-33,-7-1 68,1 1 0,-1 0 0,0 0 0,0-1 0,0 1 0,0 1 0,0-1 0,0 0 0,0 0 0,0 1 0,0-1 0,-1 1 0,1 0 0,-1-1 0,1 1 0,-1 0 0,0 0 0,1 0 0,-1 0 0,0 0 0,0 0 0,0 0 0,-1 0 0,2 3-68,0 5 259,0 0 0,-1 1 0,0-1 0,0 1 1,-1 0-260,2 22 498,-2-32-505,0 1-1,0 0 0,1 0 1,-1-1-1,0 1 0,1 0 0,-1-1 1,1 1-1,0 0 0,0-1 1,0 1-1,-1-1 0,1 1 0,1 0 8,-1-1-120,1-1 0,-1 1-1,0-1 1,0 1 0,1-1 0,-1 1-1,1-1 1,-1 0 0,0 1-1,1-1 1,-1 0 0,1 0-1,-1 0 1,0 0 0,1-1 0,-1 1-1,0 0 1,1 0 0,-1-1 120,26-4-835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8.9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240 3 6489,'-6'-1'2877,"-8"0"2319,12 1-4972,0 0 1,0 1 0,0-1-1,0 1 1,0 0 0,0-1-1,0 1 1,0 0 0,0 0-1,0 0 1,0 1-225,-6 3 319,-33 21 1845,-21 20-2164,51-37 130,1 0-1,-1 1 0,1 0 0,1 1 0,0 0 0,1 1 0,-6 9-129,14-20 8,-1 0-1,1 0 1,0 0 0,-1 0-1,1 0 1,0 0-1,0 0 1,0 0-1,0 0 1,0 0-1,0 0 1,0 0-1,0 0 1,0 0-1,0 0 1,1 0-1,-1 0 1,0 0 0,1 0-1,-1 0 1,1 0-1,-1 0 1,1 0-1,-1 0 1,1 0-1,0-1 1,-1 1-1,1 0 1,0 0-1,0-1 1,0 1-1,-1-1-7,6 5 20,-1-2 0,0 1-1,1-1 1,4 3-20,-7-5 10,22 11 45,1-2 0,0 0 0,18 3-55,-42-13-20,8 3-91,0 0-1,-1 1 1,3 1 111,-9-4-177,-1 1 0,0-1 0,0 0 0,0 1-1,0 0 1,0-1 0,1 2 177,-3-3-140,1 1-1,-1 0 1,1-1 0,-1 1-1,1 0 1,-1-1-1,0 1 1,1 0-1,-1 0 1,0-1 0,0 1-1,1 0 1,-1 0-1,0 0 1,0-1 0,0 1-1,0 0 1,0 0-1,0 0 1,0 0 140,-6 11-1430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9.2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1 273 8066,'3'-3'3777,"1"5"-1313,2-2-688,-6 0-463,10 1-65,25 8-320,35 8-184,-39-11-352,-2 0-144,-6 0-512,5 1-896,15 2 776</inkml:trace>
  <inkml:trace contextRef="#ctx0" brushRef="#br0" timeOffset="1">516 0 12579,'0'1'257,"1"-1"0,-1 1 1,0-1-1,1 1 1,-1-1-1,1 1 0,-1-1 1,1 1-1,-1-1 1,1 0-1,-1 1 0,1-1 1,-1 0-1,1 1 0,-1-1 1,1 0-258,0 0 191,1 1 1,0-1-1,-1 0 1,1 0-1,0 0 1,-1 0-1,1 0 1,-1 0-1,1-1-191,13 1 313,-9 0-198,-1 1 0,0 0 0,0 0-1,0 1 1,0-1 0,0 1 0,0 0-1,0 1 1,0-1 0,-1 1 0,1 0-1,-1 0 1,3 3-115,-5-4 45,1 0-1,-1 1 0,1-1 1,-1 1-1,0 0 1,0 0-1,0 0 1,0 0-1,-1 0 0,1 0 1,-1 1-1,0-1 1,0 0-1,0 1 0,0-1 1,0 1-1,-1-1 1,0 1-1,0-1 0,0 1 1,0 2-45,-3 8 24,-1 1 1,0-1 0,-1 1-1,-1-1 1,0-1-1,-1 1 1,0-1 0,-1 0-1,-9 11-24,13-19 10,2-2-4,1-1 1,-1 1-1,0-1 0,0 1 1,0-1-1,-1 0 1,1 0-1,0 0 0,-1 0 1,1-1-1,-2 2-6,2-3 19,2-2 25,7 0-25,20-2-11,1 3 1,0 0-1,7 2-8,-12-1 3,5 1-34,-17 0-738,1 0-1,0-1 1,-1-1-1,1 0 1,-1 0-1,10-3 770,-6-2-1374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3:59.7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9562,'0'12'1430,"0"0"-1,1 1 1,1-1-1,0 0 1,1 2-1430,0 1 887,-1-1 0,1 16-887,-2-5 633,1 1-1,1-1 1,6 25-633,-9-37 108,-1-11-71,-1-6-9,2 1-33,-1 0 1,1-1-1,0 1 0,0 0 0,1-1 1,-1 1-1,0 0 0,1-1 0,0 1 1,0-1 4,15-33-123,-12 30 102,32-56-125,-33 56 138,0 0 4,1 1 1,-1-1-1,1 1 1,1-1-1,-1 1 4,-2 4 4,-1 1 0,1-1 0,0 0 0,0 1 0,-1 0 0,1-1 0,0 1 0,0 0 0,0 0-1,0 0 1,1 0 0,-1 0 0,0 1 0,0-1 0,1 0 0,-1 1 0,0 0 0,2 0-4,-2 0 11,0 0 1,0 0-1,0 0 1,0 0-1,0 1 0,0-1 1,0 1-1,-1 0 0,1-1 1,0 1-1,0 0 1,-1 0-1,1 0 0,0 0 1,-1 0-1,1 1 0,-1-1 1,1 0-1,-1 1 1,0-1-1,0 1 0,1 0 1,-1-1-1,0 1 0,-1 0 1,1-1-1,0 1 1,0 0-1,0 1-11,1 6 99,1-1 1,-1 1-1,-1 0 0,0 0 1,1 8-100,-1 1 212,-1 1-1,-1-1 1,0 1 0,-1-1 0,-2 7-212,12-67-181,-5 25 21,1-1-1,1 1 1,3-7 160,-1 5-34,2-1 1,1 2-1,3-5 34,-12 21 9,1 0 0,0-1 0,0 1 0,0 0 0,0 0 0,0 0 0,0 0 0,1 0 0,0 0-9,-2 2 8,-1-1 1,1 1-1,0 0 1,0-1-1,-1 1 1,1 0-1,0-1 1,0 1-1,0 0 1,0 0-1,0 0 0,-1 0 1,1 0-1,0 0 1,0 0-1,0 0 1,0 0-1,0 0 1,0 1-1,-1-1 1,1 0-1,0 1 0,0-1 1,0 0-1,-1 1 1,1-1-1,0 1 1,-1-1-1,1 1 1,0-1-9,3 5 72,0 0 0,0-1 0,0 1 0,-1 1 0,0-1 0,0 0 1,0 1-1,-1-1 0,0 1 0,1 3-72,4 15 678,4 26-678,-4-19 220,-5-22-160,-2-4-192,1 0 0,0 0 0,1 0 1,-1 0-1,1-1 0,0 1 0,0 0 1,1-1-1,-1 0 0,3 3 132,4-1-525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4:14.1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135 13 7994,'-98'-11'2810,"94"10"-2526,1 1 1,0-1-1,-1 1 1,1 0 0,0 0-1,-1 0 1,1 1-1,0-1 1,-2 1-285,4-1 35,1 0-1,0 0 1,0 0 0,0 1-1,0-1 1,0 0 0,0 0-1,0 0 1,0 0 0,0 0-1,0 1 1,0-1 0,0 0-1,0 0 1,0 0 0,0 0 0,0 0-1,0 1 1,0-1 0,0 0-1,0 0 1,0 0 0,0 0-1,0 0 1,0 1 0,0-1-1,0 0 1,0 0 0,0 0 0,0 0-1,0 0 1,0 0 0,0 1-1,1-1 1,-1 0 0,0 0-35,7 8 1079,-7-7-1017,8 6 280,-1-1 0,1 1 0,1-1-1,-1-1 1,1 1 0,0-2 0,6 4-342,8 1 321,1 0 1,16 3-322,1-2 146,1-2 1,0-2 0,40 0-147,128-4 108,-200-2-102,26-2-5,15 1-1953,-39 2 1202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4:14.5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9090,'55'4'3881,"3"4"-1702,6 4-2179,-36-6 368,0 2 0,0 0 0,-1 2 0,0 1 0,-1 1 0,0 2 0,2 2-368,-22-12 54,0-1-1,-1 2 0,1-1 0,-1 1 1,0 0-1,0 0 0,-1 0 0,0 0 1,2 4-54,-4-6 31,0 1 1,0-1 0,-1 1 0,0-1-1,0 1 1,0 0 0,0 0 0,0-1-1,-1 1 1,0 0 0,1 0 0,-1 0-1,-1 0 1,1 0 0,-1-1 0,1 1-1,-2 3-31,-1 3 56,0-1-1,-1 1 1,-1 0-1,1-1 1,-1 0-1,-1 0 0,0 0-55,-14 18 184,-13 13-184,21-26 23,-4 4-471,0 0-1,-1-1 1,-1 0-1,-17 11 449,30-24-336,3-3 47,0 0 0,0 0 0,0 1 1,0-1-1,0 1 0,0-1 1,1 1-1,-1 0 0,1 0 0,-1 0 1,1 0-1,0 0 0,-2 2 289,2 5-1261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4:14.8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8522,'0'0'141,"1"0"-1,-1 0 1,0-1 0,0 1 0,0 0 0,0 0-1,1 0 1,-1-1 0,0 1 0,0 0 0,0 0 0,1 0-1,-1 0 1,0-1 0,0 1 0,1 0 0,-1 0-1,0 0 1,0 0 0,1 0 0,-1 0 0,0 0-1,0 0 1,1 0 0,-1 0 0,0 0 0,0 0-1,1 0 1,-1 0 0,0 0 0,0 0 0,1 0 0,-1 0-1,0 0 1,0 0 0,1 0 0,-1 1 0,0-1-1,1 0-140,1 5 3523,7 32-2674,3 13-44,-2 1 0,-1 3-805,25 240 1556,-13-32-791,18 129-163,-38-384-606,2 13-30,0-1 1,1 0-1,1 0 1,1 0-1,1 0 34,-3-12-547,-2-7-891,-2-14-712,-4-16 991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4:15.4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14 144 11602,'-1'-1'229,"-1"-1"-1,1 0 0,0 1 0,0-1 0,0 0 1,0 0-1,0 0 0,0 0 0,0 0 0,0 0 1,1 0-1,-1 0 0,1 0 0,0 0 0,-1-1 1,1 1-1,0 0 0,0 0 0,0 0 0,1 0 1,-1-1-1,1 1 0,-1 0 0,1 0 0,-1 0 1,1 0-1,1-2-228,1 0 143,-1-1-1,1 1 1,1 0 0,-1 0-1,1 0 1,-1 0 0,1 1-1,0-1 1,0 1 0,1 0 0,-1 0-1,1 1 1,-1-1 0,1 1-1,3-1-142,9-3 166,-1 1 0,1 1 0,0 0 0,2 1-166,15-1 60,0 1 0,0 2 0,0 1 0,-1 2 0,1 1-1,0 1 1,17 6-60,-39-7 18,64 14 45,-62-13-55,0 1 1,0 0-1,-1 1 0,4 2-8,-12-5 13,1 0-1,-1 0 1,0 1-1,0 0 1,0 0-1,-1 0 1,1 0-1,-1 1 1,0 0-1,0 0 1,-1 0-1,1 0 1,-1 0-1,0 1 1,0-1-1,-1 1 1,0 0-1,0 0 1,0 0-1,-1 0 1,0 0-1,0 0 1,0 4-13,-1 18 210,0 0 1,-3 9-211,1-9 124,-6 78 269,-4 96 89,9-92-315,0 7 37,6 4-204,-1-64 34,4 0 1,1 0 0,6 12-35,19 80-192,-29-134-6,0-1-1121,-3-14 1290,0 0-1,0 0 0,0 0 1,0 0-1,0 0 1,0 1-1,0-1 0,0 0 1,0 0-1,0 0 0,0 0 1,0 0-1,0 0 1,0 0-1,0 0 0,0 0 1,0 1-1,0-1 1,0 0-1,0 0 0,0 0 1,0 0-1,0 0 0,0 0 1,-1 0-1,1 0 1,0 0-1,0 0 0,0 0 1,0 1-1,0-1 0,0 0 1,0 0-1,0 0 1,0 0-1,0 0 0,0 0 1,-1 0-1,1 0 1,0 0-1,0 0 0,0 0 1,0 0-1,0 0 0,0 0 1,0 0-1,0 0 1,0 0-1,-1 0 0,1 0 1,0 0-1,0 0 1,0 0-1,0 0 0,0 0 1,0 0-1,0 0 0,0 0 1,0 0-1,0-1 1,-1 1-1,1 0 30,-10-8-1143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4:15.7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20 8842,'-16'17'4209,"16"-15"-1489,6 5-743,11-6-737,7 2-16,16-1-191,7-1-193,14-7-392,4-5-144,-7-2-200,-2 0-40,-19 7-24,-3 6-128,-15 0-1296,-3 1-697,6-5 1185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25:06.5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297 1 9914,'-1'0'328,"0"0"-1,1-1 1,-1 1-1,0 0 0,1 0 1,-1 0-1,1 0 1,-1 0-1,0 0 1,1 0-1,-1 0 1,0 0-1,1 1 1,-1-1-1,0 0 1,1 0-1,-1 0 1,1 1-1,-1-1-327,-12 8 298,12-7-10,-25 21 356,1 0 0,1 2-1,-16 20-643,30-33 72,-17 20 178,-20 29-250,37-45 80,1 0 0,0 0-1,1 1 1,1 0-1,-3 11-79,7-19 54,-1 3 84,1 0 1,0 1-1,-1 10-138,3-19 32,1 0 0,0 0 0,0 0 0,0 0 0,0 0 0,1 0 0,-1 1 0,1-1 0,0 0 0,0-1 1,0 1-1,0 0 0,0 0 0,1 0 0,-1-1 0,3 3-32,0 1 45,1-1 1,1 0-1,-1-1 0,1 1 1,-1-1-1,1 0 0,1 0 1,-1-1-1,0 0 0,1 0 1,0 0-1,-1-1 0,1 0 1,0-1-1,4 1-45,12 2 126,1-2 0,-1 0 0,23-2-126,-21-2 108,-18 2-73,1-1 0,-1 1 0,1 1 0,2 0-35,-9-1-77,0 0 0,-1 0 0,1 0 0,0 0 0,-1 0 0,1 0 0,0 0 0,-1 1 0,1-1 0,-1 0 0,1 0 0,0 1 0,-1-1 0,1 1 0,-1-1 1,1 0-1,-1 1 0,1-1 0,-1 1 0,1-1 0,-1 1 0,0-1 0,1 2 77,5 7-711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4:16.2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8874,'1'8'3657,"5"5"-1897,2 4-208,3 15 89,-1 5-193,2 12-480,1 5-216,0-1-392,1-2-103,-4-11-145,1-8-40,-6-13-224,-5-6-481,0-10-1263,-9-6-745,-1-10 1497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4:16.5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1 153 6433,'1'0'483,"1"0"0,0 0-1,-1 0 1,1 1 0,0-1-1,-1 1 1,1-1 0,0 1-1,-1 0 1,1 0-483,3 2 625,0 0 0,0 1 1,0 0-1,0 1-625,6 4 1022,210 169 5372,-208-168-6089,1 0-1,0-1 1,14 7-305,-19-11 119,0-2-1,0 1 1,0-1-1,1 0 1,-1-1-1,1 0 1,4 0-119,-9-2 40,4 1 94,-1 0 1,1-1 0,-1 0-1,1 0 1,7-2-135,-14 2 28,0-1 0,0 1 0,0-1 0,0 1 0,0-1 0,0 0 0,0 0 0,0 0 1,0 0-1,-1-1 0,1 1 0,0 0 0,-1-1 0,1 1 0,-1-1 0,1 1 0,-1-1 0,0 0 0,1 0 0,-1 0 1,0 1-1,0-1 0,-1 0 0,1 0 0,0-3-28,1-3 33,0-1 0,-1 1 0,0-1 0,-1 0 0,0 1 0,0-1 1,-2-7-34,-3-16-28,-5-15 28,6 31-40,-6-30-1601,-3 2 0,-1 0 1,-11-20 1640,13 38-1078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36.9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13 9922,'-2'-1'3297,"-1"-6"-3249,3 5 176,5-1 600,21 3 304,28 37 497,-38 8 31,-16 12-272,-4 1-247,-10 5-489,-2 0-248,6-11-584,-2-3-480,1-11-1457,-2-12-856,-3-13 1737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37.5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9418,'0'8'845,"1"0"-1,0 0 1,0 0-1,1 2-844,5 12 36,6 18-36,-2-11 428,12 49 1631,9 55-2059,7 83 1763,0 4-672,-14-107-773,5-1-1,8 10-317,-38-121 0,60 176 189,-47-131-254,-2 1 0,4 42 65,-15-86-356,1 1-1,0 0 1,0 0 0,0 0 0,1 1 356,-2-4-1044,1-3-108,-3-13-1213,-5-18 218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37.8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1 121 13387,'7'-11'1620,"0"0"0,1 1 0,2-2-1620,-3 5 29,-1 0-1,1 1 0,1 0 0,-1 0 0,1 0 0,0 1 1,1 0-1,-1 1 0,1 0 0,0 0 0,8-2-28,-5 3-2,-1 1 0,1 0-1,0 0 1,0 1 0,-1 1-1,1 0 1,0 0 0,0 1-1,0 1 1,-1 0 0,1 0-1,-1 1 1,0 1 0,1 0-1,-1 0 1,-1 1 0,1 1 0,-1 0-1,0 0 1,2 3 2,2 1 1,-2 1 1,1 0 0,-1 0-1,-1 2 1,0-1-1,-1 1 1,0 1 0,-1 0-1,-1 0 1,0 1-1,-1 0 1,0 0 0,-2 1-1,1 3-1,-3-11 8,-1 1-1,-1 0 1,0 0-1,0 0 1,-1 0-1,0 0 1,0 0-1,-1 0 1,0 0-1,-1 0 1,0 0-1,0 0 1,-1 0-1,0-1 1,-1 0-1,1 1 1,-2-1-1,1-1 1,-1 1-1,0 0 1,-1-1-1,0 0 1,0-1-1,0 1 0,-1-1 1,-4 2-8,-2 1-50,-1-1 0,0 0-1,-1-2 1,0 1 0,0-2 0,0 0 0,-9 1 50,-30 11-537,25-6-1578,0 2 0,-4 3 2115,23-11-1055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38.1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73 12491,'-1'6'491,"1"0"1,-1 1-1,1-1 1,1 0-1,-1 0 1,1 1-1,0-1 1,1 0-1,-1 0 1,2 1-492,4 12-46,1 0-1,5 8 47,3 4 221,1 7-126,8 28-95,-21-51 36,1 1 1,-2-1-1,0 1 1,-1 0-1,0 0 1,-2 0-37,0-18-5,0 1 0,0-1-1,-1 1 1,1-1 0,0 0 0,-1 1 0,0-1 0,0-1 5,-3-9-54,-4-14-44,-28-126-186,30 121 250,2 1 1,1-1-1,2-31 34,1 60-4,-1-4-54,1 0-1,1 0 1,-1-1-1,1 1 1,0 0-1,1 0 1,-1 0-1,1 0 0,0 0 1,3-4 58,-5 9-104,1 0 1,0-1-1,-1 1 0,1 0 1,0 0-1,0 0 0,0 0 1,0 0-1,0 0 0,0 0 1,0 0-1,0 0 0,1 1 1,-1-1-1,0 0 0,0 1 1,1-1-1,-1 1 1,0-1-1,1 1 0,-1 0 1,0 0-1,1-1 0,-1 1 1,0 0-1,1 0 0,-1 0 1,1 0-1,-1 1 0,0-1 1,1 0-1,-1 1 0,0-1 1,1 1-1,-1-1 0,1 1 104,16 7-858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38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121 41 7602,'-9'23'4606,"7"-20"-4057,0 1-1,1 0 1,-1 0-1,1 1 1,0-1-1,0 1-548,-1 8 171,1 0-1,0 0 0,1 0 0,1 0 0,0 0 1,1 0-1,0 0 0,1 0 0,0-1 1,1 1-1,1-1 0,0 0 0,0 0 0,5 6-170,-8-14 15,1-1-1,-1 0 0,1 1 1,-1-1-1,1-1 0,0 1 0,0 0 1,1-1-1,-1 1 0,0-1 0,1 0 1,-1 0-1,1 0 0,0-1 1,0 1-1,0-1 0,0 0 0,-1 0 1,1 0-1,1-1 0,2 1-14,-3-1-12,1-1 0,-1 1 0,1-1 1,-1 1-1,0-1 0,1-1 0,-1 1 0,0-1 0,0 1 0,1-1 0,-2 0 0,1-1 0,0 1 0,0-1 1,-1 1-1,1-1 0,-1 0 0,0-1 0,2 0 12,-2 0-75,1-1 0,-1 1 0,0-1 1,0 1-1,-1-1 0,1 0 0,-1 0 1,0 0-1,0 0 0,-1 0 0,0 0 0,0-1 1,0 1-1,0 0 0,-1-1 0,0 1 1,0-1-1,0 1 0,-1 0 0,1-1 0,-1 1 1,-1 0-1,1-1 0,-1 1 0,0 0 1,0 0-1,-1-1 75,-4-5-36,0 0 1,-1 1-1,0 0 0,0 0 1,-1 1-1,-1 0 1,-5-3 35,1 1 61,0 0 1,-2 1 0,1 1 0,-1 1 0,-1 0-62,10 5 63,0 0 0,1 1 0,-1 0 0,0 0 0,0 1 0,0 0 0,-1 0 0,1 1 0,0 0 0,0 0 0,-3 1-63,7-1-9,-1 1-1,1-1 1,0 1-1,0 0 0,0 0 1,0 0-1,1 0 1,-1 1-1,0-1 0,0 1 1,1 0-1,-1 0 1,1 0-1,-1 0 0,1 0 1,0 0-1,0 0 1,0 1-1,0-1 0,0 1 1,1 0-1,-1 0 1,1-1-1,0 1 0,0 0 1,-1 1 9,2-2-170,0 1 0,-1-1 0,1 1 0,0 0 1,0-1-1,0 1 0,1-1 0,-1 1 0,1-1 0,-1 1 1,1-1-1,0 1 0,0-1 0,0 0 0,0 1 0,0-1 1,2 2 169,-1-2-172,0 1 0,1-1 0,-1 0 0,0 0 0,1 0 1,1 1 171</inkml:trace>
  <inkml:trace contextRef="#ctx0" brushRef="#br0" timeOffset="1">445 42 12827,'-14'39'3827,"8"-24"-2927,1 1 0,-4 15-900,8-25 7,0 0-1,0 0 1,1 0 0,0 0 0,0 0-1,0-1 1,1 1 0,0 0 0,0 0-1,1 2-6,0 1 21,1 0 0,1 0-1,-1-1 1,1 1 0,1-1-1,2 4-20,-5-9 8,0 0 0,0-1 0,1 1-1,-1-1 1,0 0 0,1 1 0,-1-1 0,1 0-1,0-1 1,0 1 0,0 0 0,0-1 0,0 0-1,0 1 1,0-1 0,0 0 0,0-1 0,1 1-1,2 0-7,0-1 5,0 0-1,-1 0 0,1-1 1,0 0-1,0 0 0,-1 0 1,1-1-1,-1 0 0,1 0 1,-1 0-1,0-1 1,0 1-1,0-1 0,0-1 1,0 1-1,-1-1 0,1 1 1,-1-1-1,0-1 0,0 1 1,-1 0-1,1-1 0,0-1-4,-3 4 4,0 0 1,0-1-1,0 1 0,0 0 0,0 0 0,0-1 0,-1 1 0,1 0 0,-1-1 0,0 1 0,0-1 0,1 1 1,-2 0-1,1-1 0,0 1 0,0-1 0,-1 0-4,0-1 10,-1 0 0,1 0 0,-1 0-1,0 0 1,0 0 0,0 0 0,-1 1 0,0-1 0,-1-1-10,-7-6 39,-1-1-1,0 1 1,0 1 0,-11-6-39,18 12 8,-1 0-1,0 0 1,0 0-1,0 0 1,-1 1 0,1 0-1,-1 1 1,0-1-8,5 2-6,-1 1 0,1-1 0,-1 1 0,0 0 0,1 0 0,-1 0 0,1 0 0,-1 0 0,1 0 1,-1 1-1,0-1 0,1 1 0,0 0 0,-1-1 0,1 1 0,-1 1 0,1-1 0,0 0 0,0 0 0,-1 1 6,0 1-125,-1-1 0,1 2 0,0-1 0,0 0 0,0 0 0,0 1 0,1 0-1,-2 1 126,4-4-171,-1 0 0,0 1 0,0-1 0,1 0-1,-1 0 1,1 1 0,-1-1 0,1 1 0,-1-1 0,1 0-1,0 1 1,0-1 0,-1 1 0,1-1 0,0 1-1,1-1 1,-1 0 0,0 1 0,0-1 0,0 1 0,1-1-1,-1 1 1,1-1 0,-1 0 0,1 1 0,0-1 171,0 0-84,-1-1 0,1 1 0,-1-1 1,1 1-1,0-1 0,-1 0 1,1 1-1,0-1 0,0 0 1,-1 0-1,1 0 0,0 1 0,-1-1 1,1 0-1,0 0 0,0 0 1,-1 0 83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39.2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1 12403,'-7'3'1160,"3"-2"-784,0 0 0,0 1-1,1 0 1,-1 0 0,0 0 0,1 1 0,-1-1 0,1 1-1,0-1 1,0 1 0,-2 2-376,-5 10 106,2 0 1,0 0-1,0 0 1,0 6-107,2-7 107,2 1 0,0 1 0,0-1 0,1 0 0,0 10-107,1 12 647,2 31-647,3-31 310,1 0-1,2-1 1,9 27-310,-12-51 49,16 66 579,20 49-628,61 148 300,-89-239-384,5 23 84,-13-46-576,-1-1 0,0 1 1,-1 0-1,-1 0 0,0 0 0,0 0 576,0-13-27,0 0-1,0 1 1,0-1 0,0 0 0,0 0-1,0 0 1,0 0 0,0 0 0,0 1 0,0-1-1,0 0 1,0 0 0,0 0 0,0 0-1,0 0 1,0 1 0,0-1 0,0 0-1,0 0 1,0 0 0,0 0 0,0 0 0,0 1-1,-1-1 1,1 0 0,0 0 0,0 0-1,0 0 1,0 0 0,0 0 0,0 0 0,0 1-1,0-1 1,-1 0 0,1 0 0,0 0-1,0 0 1,0 0 0,0 0 0,0 0 0,-1 0 27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39.6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1991 24 13275,'31'-9'4649,"19"-2"-4025,7 8-560,10 7-56,-7-1-472,-12 4-384,-18-2-945,-8-2-671,-16 3 1552</inkml:trace>
  <inkml:trace contextRef="#ctx0" brushRef="#br0" timeOffset="1">105 567 8530,'-65'36'5381,"56"-31"-5028,7-4-272,-1-1-1,1 1 1,0 0 0,1 0-1,-1 1 1,0-1-1,0 0 1,0 1-1,1-1 1,-1 1 0,1-1-1,-1 1 1,1 0-1,-1 0 1,1-1-1,0 1 1,0 0-81,1-1 17,0-1 1,0 0-1,0 1 0,-1-1 0,1 0 1,0 1-1,0-1 0,0 0 1,0 0-1,0 1 0,0-1 0,0 0 1,0 1-1,0-1 0,0 0 1,0 1-1,0-1 0,1 0 0,-1 1 1,0-1-1,0 0 0,0 1 1,0-1-1,0 0 0,1 0 0,-1 1 1,0-1-1,0 0 0,0 0 1,1 1-1,-1-1 0,0 0 0,0 0 1,1 0-1,-1 0 0,0 1 1,1-1-1,-1 0 0,0 0 0,0 0 1,1 0-18,16 3 378,-13-3-251,24 0 501,0 0 0,9-3-628,-1 1 313,77-5 446,791-25 1033,-400 10-1634,-64 0-42,72 33-49,-465-8-176,6 0-1882,30-2 1991,-55-4-1745,-11-5 709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1.9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 7658,'1'-1'395,"-1"-1"0,1 0 0,0 1 0,-1-1 0,1 0 0,0 1 0,0-1 0,0 1 0,0 0 0,0-1 0,0 1 0,1 0 1,-1 0-1,1-1-395,-1 1 139,-1 1 1,1 0-1,0-1 1,-1 1-1,1 0 1,-1 0-1,1 0 1,-1-1-1,1 1 1,0 0 0,-1 0-1,1 0 1,-1 0-1,1 0 1,-1 0-1,1 0 1,0 0-1,-1 0 1,1 1-140,0-1 93,0 1 0,0-1 0,0 1 0,0-1-1,-1 1 1,1-1 0,0 1 0,0 0 0,-1-1 0,1 1 0,0 0 0,-1 0 0,1 0 0,-1 0-1,1-1 1,-1 1-93,5 11 535,0 1 0,0-1 0,-2 0-1,3 11-534,2 24 429,-2 0 0,-1 1 1,-3 21-430,1 0 174,0-36-84,2 0 0,4 14-90,0-1 42,-9-45-47,1-1 1,-1 1 0,0-1 0,0 1 0,0-1-1,0 1 1,0 0 0,0-1 0,0 1 0,0-1-1,0 1 1,0-1 0,0 1 0,0-1 0,0 1-1,0 0 1,0-1 0,-1 1 0,1-1 0,0 1 0,-1-1 3,1 0-13,0 0 0,-1 0-1,1 0 1,0 0-1,-1 0 1,1 0 0,-1 0-1,1-1 1,0 1-1,-1 0 1,1 0 0,0 0-1,-1-1 1,1 1-1,0 0 1,0 0 0,-1-1-1,1 1 1,0 0-1,0-1 1,-1 1 14,-14-23-555,13 18 509,0 1 1,0-1-1,1 1 1,-1-1-1,1 0 1,0 1-1,1-1 1,-1 0-1,1 0 0,0 0 1,0 0 45,0 4 2,0 0 0,0-1 0,1 1-1,-1 0 1,0 0 0,1 0 0,-1 0 0,1-1 0,-1 1 0,1 0 0,-1 0-1,1 0 1,0 0 0,-1 0 0,1 0 0,0 0 0,0 1 0,0-1 0,0 0-2,1 0 15,-1 0 0,1 1 0,-1-1 0,1 1 0,0 0 0,-1-1 0,1 1 1,-1 0-1,1 0 0,0 0 0,-1 0 0,1 0 0,0 0 0,-1 1 0,1-1 0,-1 0 1,1 1-1,1 0-15,72 27 777,5 2 102,-58-24-667,0 0 0,1-2 0,-1-1 0,1 0 0,0-2 0,0-1 0,-1 0 0,1-2 0,0-1 0,18-4-212,-31 5-15,-1-1-1,1 0 1,-1-1-1,1 0 1,-1 0-1,0-1 0,-1-1 1,1 1-1,-1-1 1,1-1 15,-5 3-278,-1 1 0,1-1 0,-1 0 0,1 0 0,-1 0 1,0 0-1,0-1 0,-1 1 0,0-1 0,1 0 0,-2 0 0,1 0 0,0 0 0,-1 0 1,0 0-1,0 0 0,-1 0 0,1 0 0,-1-1 0,0 0 278,0 2-260,-1 0 0,1 0 0,-1 0-1,0 0 1,0 0 0,0 0 0,-1 0 0,1 0-1,-1 1 1,0-1 0,0 0 0,0 1 0,0-1-1,-1 1 1,0 0 0,1 0 0,-1 0 0,-1-1 260,0 2 264,0-1 0,0 1-1,0-1 1,0 1 0,0 0 0,-1 1 0,1-1 0,-1 1 0,1-1 0,-1 1 0,1 1 0,-1-1 0,0 1 0,1 0 0,-1 0 0,-1 0-264,4 0 222,0 0 1,0 0-1,0 1 0,0-1 0,0 0 0,1 1 1,-1-1-1,0 1 0,0 0 0,0-1 0,1 1 1,-1 0-1,0 0 0,1 0 0,-1 1 1,1-1-1,-1 0 0,1 0 0,-1 2-222,1-1 118,0 0-1,0 0 1,0 0-1,0 0 1,0 0-1,1 0 1,-1 0-1,1 0 1,0 0-1,-1 0 1,1 0-1,0 0 1,0 0-1,0 1 1,1-1-118,0 7 90,1-1 0,0 0-1,0 0 1,1 0 0,0-1 0,1 1 0,0-1 0,1 3-90,0-3-17,0 1-1,0-1 1,1 0-1,0-1 1,0 0-1,1 1 0,-1-2 1,1 1-1,0-1 1,1 0-1,-1-1 1,1 0-1,4 2 18,-4-3-282,0 0 0,0-1 0,0 0 0,0 0 0,1-1 0,-1 0 0,1 0 0,-1-1 0,1 0 0,-1 0 0,1-1 0,-1 0 0,7-3 282,37-12-1275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25:06.8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728 1 4329,'-10'3'6768,"-3"2"-3501,-37 14-567,-150 40 1768,-95 15-3593,270-69-902,0-1 0,0 0 0,0-2 0,-23-1 27,47-1-22,1 0-1,-1 0 0,1 0 0,-1 0 1,0 0-1,1 0 0,-1 0 0,1-1 1,-1 1-1,1 0 0,-1 0 0,1 0 1,-1-1-1,1 1 0,-1 0 0,1-1 1,-1 1-1,0-1 23,1 1-88,0 0 1,0 0 0,0-1-1,0 1 1,0 0-1,0 0 1,0-1-1,0 1 1,0 0 0,0-1-1,0 1 1,0 0-1,0-1 1,0 1-1,0 0 1,0 0-1,0-1 1,0 1 0,0 0-1,0 0 1,1-1-1,-1 1 1,0 0-1,0 0 1,0-1 87,2-1-690,0 0 1,0 0 0,-1 0-1,1 0 1,1 0-1,-1 0 1,1 0 689,21-13-2395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2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0 12763,'-10'9'4881,"12"20"-3345,-4 6-312,-2 31 81,2 13-209,2 5-400,11 3-200,8-19-312,5-11-112,6-15-312,3-8-336,-2-21-1312,-5-7-721,-8-26 1537</inkml:trace>
  <inkml:trace contextRef="#ctx0" brushRef="#br0" timeOffset="1">35 316 13843,'-26'0'5337,"17"0"-3617,11 0-519,2-2 23,-4 2-168,3-1-280,31 1-135,56-2-321,-40 1-72,10-2-856,-5 1-777,11-1-2096,2 3 2057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2.7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218 6 11947,'9'-6'4737,"-5"11"-3041,-5 3-160,1 19-79,-6 14-257,-10 23-432,-5 9-224,-7 4-344,4-4-72,2-16-72,1-6-56,5-13-512,-1-13-376,4-7-1289,4-16-759,6-7 1816</inkml:trace>
  <inkml:trace contextRef="#ctx0" brushRef="#br0" timeOffset="1">0 129 12067,'9'-9'5041,"9"12"-2953,8 19-648,0 9 209,8 27-313,-2 6-192,1 8-432,1-1-175,1-7-289,-4-12-72,-2-13-224,2-7-488,-7-16-1177,-2-1-847,-6-14 1447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3.0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112 231 12091,'13'28'5313,"0"-7"-2097,-6-4-2159,2 12 63,-9 0-312,-6 1-240,9 0-376,2-8-408,9-6-1072,-5-8-801,-6-10 1193</inkml:trace>
  <inkml:trace contextRef="#ctx0" brushRef="#br0" timeOffset="1">1 26 12571,'29'-8'4873,"-17"-1"-3049,7 2-584,1 6-255,-11 2-193,3 8-608,7 3-728,0-2-4777,21-1 3800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3.4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14 10474,'-8'0'4305,"0"-1"-2248,7-2-585,17 0-152,7 0-184,6 1-519,2 1-193,3 1-496,5 1-536,0 1-1545,5 5 1409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4.1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35 8802,'4'15'4489,"4"-15"-208,6 0-3121,4 0 24,11-2-128,0 0-263,9-7-417,7 0-128,5 5-1024,2-1-513,-5-14 761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4.4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348 213 10410,'1'-12'931,"-1"0"1,-1 0-1,0 0 0,-1 0 0,0 0 1,-1 0-1,0 1 0,-1-2-931,1 6 214,0 0-1,0 0 0,-1 0 1,0 0-1,0 1 0,0-1 1,-1 1-1,0 1 0,0-1 1,0 0-1,-1 1 0,0 0 1,-1 0-214,3 2 56,0 1 1,0 0 0,-1 0-1,1 0 1,-1 0-1,1 1 1,-1 0-1,1 0 1,-1 0 0,0 0-1,1 1 1,-1 0-1,0 0 1,0 0 0,1 0-1,-1 1 1,0 0-1,0 0 1,1 0 0,-1 0-1,1 1 1,-1 0-1,1 0 1,-3 1-57,1 1 11,-1 0 1,1 0 0,0 0-1,1 1 1,-1 0-1,1 0 1,0 0-1,0 1 1,0 0-1,1 0 1,0 0-1,0 0 1,1 1-1,-1 0 1,0 2-12,1 2 12,0 0 0,1-1 0,0 1 0,1 0 0,0 1 0,0-1 0,1 0 0,1 0-1,1 5-11,3 22 113,3-1-1,2 6-112,0-4 96,13 54 80,3 15 172,9 86-348,-33-182 12,-1 0-1,-1 0 1,0 0-1,0 0 1,-2 0-1,1 0 1,-1 0-1,-3 7-11,4-14 5,-1 0 0,0-1 0,0 1 0,0-1 0,0 0 0,-1 0 0,0 0 0,0 0 1,0 0-1,0-1 0,0 1 0,-1-1 0,0 0 0,0 0 0,0 0 0,0 0 0,0-1 0,0 1 0,-1-1 0,1 0 0,-1-1 0,-1 1-5,1 0-7,1-1 0,-1 0 0,0 0 1,0 0-1,0 0 0,0-1 0,1 0 1,-1 0-1,0 0 0,0-1 0,0 1 1,0-1-1,0 0 0,1-1 0,-5-1 7,7 2-7,1 1-1,0-1 0,0 0 1,0 0-1,0 0 0,0 1 0,0-1 1,0 0-1,0-1 0,0 1 1,0 0-1,0-1 8,1 2-3,0 0 1,0-1-1,-1 1 1,1-1-1,0 1 1,0-1-1,0 1 0,0-1 1,0 1-1,0-1 1,-1 1-1,1-1 0,0 1 1,1-1-1,-1 1 1,0-1-1,0 1 1,0-1-1,0 1 0,0-1 1,0 1-1,1-1 1,-1 1-1,0-1 0,0 1 1,1-1-1,-1 1 1,0 0-1,1-1 1,-1 1-1,0 0 0,1-1 1,-1 1-1,1 0 3,0-1-3,1 0-1,0 0 0,-1 0 1,1 0-1,0 1 1,0-1-1,0 1 1,0-1-1,-1 1 0,1 0 1,0 0-1,0 0 1,1 0 3,26 2 0,-29-2 0,6 1 6,-1 0 1,1 1 0,-1-1 0,1 1 0,-1 0 0,0 0-1,0 0 1,0 1 0,0 0 0,0 0 0,3 4-7,-3-3 14,0 1 0,-1 0 1,0 0-1,0 0 0,0 1 0,0-1 0,-1 1 1,0 0-1,-1 0 0,2 2-14,2 11 61,0 0 1,-1 1 0,-1 0-1,-1-1 1,0 12-62,2 102 422,-5-105-312,0-10-36,4 170 708,0-113-188,8 33-594,-12-108-2,3 25 88,2 0 1,6 16-87,-10-35-74,1 0 1,1 0 0,-1 0 0,1 0 0,0-1 0,0 1 0,1-1-1,0 0 1,0 0 0,0 0 0,0-1 0,5 5 73,-6-8-194,-1 1 1,0-1-1,1 0 1,-1 0-1,1 0 1,-1 0-1,1 0 1,-1 0-1,1-1 1,-1 1-1,1-1 1,0 0-1,-1 0 1,1 0-1,0 0 1,-1 0-1,1-1 1,0 1-1,-1-1 1,1 0-1,0 0 194,1-1-235,-1 0-1,1 0 0,0 0 0,-1-1 0,1 1 0,0-2 236,-4 4-5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4.9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12859,'-3'8'4833,"6"14"-3161,1 5-472,-1 13 137,-2 7-25,2 3-440,0 1-200,2-3-352,0-9-112,0-11-104,-1-6-16,-1-15-416,-3 1-336,-1-5-1320,-1-5 3760,2 1-1728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5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 8058,'0'-2'3897,"0"1"-753,0-1-1327,0 1-441,0 1 88,0 0-344,5 14-207,4 8-401,16 31-176,-19-40-192,3 2-392,-5-14-1401,-1-2-663,-3-11 1224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6.3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73 10906,'4'6'4049,"10"0"-2881,5 3-503,-1 2-81,2 1-144,11 1-688,1-4-560,18 1-1425,4-1 1377</inkml:trace>
  <inkml:trace contextRef="#ctx0" brushRef="#br0" timeOffset="1">676 27 10330,'-2'-3'304,"0"1"-1,-1-1 1,1 1-1,-1 0 1,0 0-1,0 1 1,0-1-1,0 0 1,0 1-1,0 0 1,0-1-1,0 1 1,-1 1-1,1-1 1,0 0-1,-1 1 1,1 0-1,0-1 1,-1 1-1,1 1 1,0-1-1,-1 0 1,1 1-1,0 0 1,-1 0-1,1 0 1,0 0-1,0 0 0,-3 2-303,0 0 178,0 1-1,0-1 0,0 1 0,1 0 0,0 1 0,-1-1 0,2 1 0,-1 0 0,0 0 0,1 1 0,0 0 0,0-1 0,1 1 0,-3 5-177,-1 7 157,1 0-1,1 1 1,0-1 0,2 1-1,0 0 1,1 0 0,1 0 0,0 3-157,2 21 149,1-1 1,3 0 0,3 7-150,28 136 282,5 29-385,-36-177-2347,-2 1 2450,-3-24-902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6.8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 12611,'24'-10'4937,"-9"10"-3329,8-2-168,11-1-471,7 2-97,4-2-424,0 4-88,-2 7-928,-5 2-792,-8 9 847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25:07.2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247 20 10770,'-1'-1'405,"1"0"-1,0-1 1,0 1-1,-1 0 1,1 0-1,0 0 1,-1 0-1,1 0 0,-1-1 1,1 1-1,-1 0 1,0 0-405,1 1 57,-1-1 0,1 1 0,0 0 1,0-1-1,-1 1 0,1 0 0,0-1 0,-1 1 1,1 0-1,0 0 0,-1-1 0,1 1 0,-1 0 0,1 0 1,0 0-1,-1-1 0,1 1 0,-1 0 0,1 0 1,-1 0-1,1 0 0,0 0 0,-1 0 0,1 0 1,-1 0-1,1 0 0,-1 0 0,1 0 0,0 0 0,-1 1 1,1-1-1,-1 0 0,1 0 0,-1 0 0,1 0 1,0 1-1,-1-1-57,-2 3 161,1-1 1,-1 1-1,1 0 1,-1 0-1,1 1 1,0-1-1,0 0 0,0 3-161,-3 2 165,-19 33 308,-72 134 393,77-137-815,3 2 0,1-1 0,-7 30-51,20-61 0,0 0 0,1 0 0,0 1-1,0 1 1,1-7-2,0 0 0,0 0 0,0 0 0,1 0 0,-1 0 0,1 0 0,0 0 0,0 0 0,0-1 0,0 1 0,0 0-1,1 0 1,0 1 2,2 1-2,0 0 0,1-1 0,-1 1 0,1-1 0,0 0-1,0 0 1,1 0 0,-1-1 0,1 0 0,-1 0 0,5 2 2,8 2 2,-1-1 0,2-1 0,6 1-2,0-1 2,-1-2 1,14 1-3,22 2-22,-55-6-92,1 1 0,0 0 0,-1 1 0,1-1 0,-1 1 0,1 0 0,-1 1 1,0-1-1,0 1 0,1 0 114,23 18-459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8.3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32 249 6593,'-30'9'3168,"29"-8"-555,4 2-1646,5-1 90,1 1-442,0-1 1,-1-1-1,1 0 1,1 0-1,-1-1 0,0 0 1,0 0-1,1-1-615,-4 0 91,1-1 0,-1 1-1,1-1 1,-1 0 0,0-1 0,0 1-1,0-1 1,0-1 0,-1 1-1,1-1 1,2-2-91,2-3 35,0 0 1,0-1-1,0 0 1,-2 0-1,1-1 1,2-5-36,-7 10 5,-1 1 1,0-1 0,0 0 0,-1 0 0,1 0-1,-1 0 1,-1 0 0,1 0 0,-1 0-1,0-1 1,0 1 0,-1 0 0,0-1-1,0-5-5,-1 9 7,1-1 0,-1 1-1,1 0 1,-1 0-1,0 0 1,-1 1 0,1-1-1,0 0 1,-1 0 0,1 0-1,-1 1 1,0-1-1,0 1 1,0 0 0,0-1-1,0 1 1,-1 0-1,1 0 1,-1 0 0,1 1-1,-1-1 1,0 0-1,0 1 1,0 0 0,1 0-1,-1 0 1,0 0-1,0 0 1,-1 0 0,1 1-1,0 0 1,0-1 0,0 1-1,-2 1-6,-1-1 20,1 0 0,0 1 0,-1 0-1,1 0 1,0 0 0,0 1 0,0 0 0,0 0 0,0 0-1,1 0 1,-1 1 0,0 0 0,1 0 0,0 0 0,0 0 0,0 1-1,0 0 1,0-1 0,1 1 0,-2 3-20,1 0 70,1 0 0,-1 0 0,1 0 0,1 0 0,0 0 0,0 0 0,0 1 1,1-1-1,0 1 0,0 0 0,1-1 0,0 1 0,0-1 0,1 1 0,0 0-70,0-1 37,1 1-1,-1-1 1,1 1-1,1-1 1,0 1-1,0-1 1,0 0 0,1-1-1,-1 1 1,2 0-1,-1-1 1,1 0-1,0 0 1,5 4-37,-4-4-13,1-1 0,0 0-1,0 0 1,0-1 0,0 1 0,1-2 0,-1 1 0,1-1-1,7 2 14,-9-4-248,0 0-1,1 0 1,-1 0-1,0-1 1,0 0 0,1 0-1,-1 0 1,0-1-1,1 0 1,-1 0-1,0-1 1,0 1-1,2-2 249,26-12-1164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8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9274,'12'0'4305,"-8"4"-1881,-4 14-831,3 11 151,-3 18-480,-3 10-223,6 8-401,-9-2-168,5-6-256,4-10-80,5-8-496,3-10-632,3-13 1112,-2-4-432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9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0 219 9954,'3'0'779,"0"0"-1,0-1 1,0 1-1,0-1 1,0 0-1,0 0 1,0 0-1,1 0-778,2-2 869,-1 0 0,1 0 0,4-4-869,5-5 737,-1 0 0,4-5-737,-14 13 319,5-5-163,0 0-1,-1-1 1,0 0 0,-1 0 0,1-2-156,-6 9 11,0-1 1,0 1-1,0-1 0,-1 0 1,1 1-1,-1-1 0,0 0 0,0 0 1,-1 1-1,1-1 0,-1 0 1,1 0-1,-1 0 0,-1 0 1,1 0-1,0 0 0,-1 0 1,0-1-12,1 4 3,-1 0 0,1 0 0,0 0 1,-1 0-1,1 0 0,-1 0 1,1 0-1,-1 1 0,0-1 0,1 0 1,-1 0-1,0 0 0,0 0 0,0 1 1,1-1-1,-1 0 0,0 1 0,0-1 1,0 1-1,0-1 0,0 1 1,-1-1-4,1 1 4,-1 0 0,0-1 1,0 1-1,1 0 0,-1 0 1,0 0-1,0 1 1,0-1-1,1 0 0,-1 1 1,0-1-1,1 1 0,-1-1-4,-5 3 13,1 0 0,0 1 0,0-1 0,0 1 0,0 0 0,-3 4-13,5-4 15,-1 0-1,1 0 0,1 1 1,-1-1-1,1 1 0,-1 0 1,1 0-1,1 0 0,-1 1 1,1-1-1,0 1 0,0-1 1,0 2-15,1 1 60,-1 0 0,1 0 0,1-1 1,-1 1-1,1 0 0,1 0 0,0 0 0,0-1 0,1 7-60,1 0 128,1-1 0,0-1 0,1 1 0,0-1 0,5 7-128,-8-15-165,0 0 1,0-1-1,0 1 0,1-1 0,0 1 0,0-1 1,0 0-1,0-1 0,0 1 0,0 0 1,1-1-1,-1 0 0,1 1 0,0-1 0,0-1 1,0 1-1,0-1 0,0 1 0,3-1 165,22 1-1020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49.8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10 8330,'1'3'1183,"1"0"-1,-1 1 1,1-1 0,-1 1 0,0-1 0,-1 1 0,2 3-1183,-2-1 984,0 0 0,0-1 0,0 1-1,-1 4-983,-2 8 786,-1-1 0,-6 15-786,2-3 960,5-18-814,1-3-84,0 0 0,0 0 0,1-1 0,0 1 0,1 0-62,12-39-1246,-6 14 742,1-3 70,0 1 0,2 0 1,9-14 433,-16 28 42,1 1-1,0-1 1,0 1 0,0 0 0,1 0 0,0 1 0,0-1-1,0 1 1,0 0 0,0 0 0,0 0 0,1 0-1,-1 1 1,1-1 0,0 1 0,0 1 0,3-2-42,-6 3 46,-1 0 1,1-1 0,-1 1-1,1 0 1,-1 0 0,0 0 0,1 0-1,-1 0 1,1 0 0,-1 1 0,1-1-1,-1 0 1,0 1 0,1-1 0,-1 1-1,0 0 1,1-1 0,-1 1 0,1 0-47,-1 1 60,1-1 0,-1 1 0,1-1 0,-1 1 0,0 0 0,1-1 0,-1 1 1,0 0-1,0 0 0,-1 0 0,1 0 0,0 1-60,1 4 156,0 0-1,-1 1 0,0 0 1,0-1-1,-1 1 0,0 5-155,-1 15 404,0-15-103,0 0 0,2 5-301,0-12 144,2-8-109,1-7-98,5-18-848,1 0 0,2 1-1,1 0 1,1 0 911,-14 25 5,0 1 0,1-1 0,-1 0 0,1 1 1,-1-1-1,0 0 0,1 1 0,-1-1 0,1 1 0,0-1 0,-1 1 0,1-1 0,-1 1 0,1-1 0,0 1 0,0 0 0,-1-1 0,1 1 1,0 0-6,0 0 27,-1 0 0,1 0 0,-1 0 0,1 0 1,0 0-1,-1 0 0,1 0 0,-1 0 0,1 0 1,-1 1-1,1-1 0,-1 0 0,1 0 0,-1 1 1,1-1-1,-1 0 0,1 1 0,-1-1 0,1 1-27,2 2 143,-1 0-1,0-1 1,0 1-1,0 1 0,0-1 1,-1 0-1,1 1-142,14 35 1106,4 10-224,-19-46-863,1 0-1,0 0 0,0 0 0,0 0 1,0 0-1,0-1 0,0 1 1,1-1-1,-1 1 0,1-1 0,0 0 1,0 0-1,0 0 0,0 0 1,0-1-1,0 1 0,0-1 1,1 0-1,-1 0 0,0 0 0,1 0 1,-1-1-1,1 1 0,-1-1 1,1 0-1,-1 0 0,1 0 0,0-1-18,7-1-164,1 0-1,-1-1 0,0 0 1,0-1-1,0 0 0,0-1 0,-1 0 1,0-1-1,0 0 0,0 0 1,-1-1-1,0-1 0,0 1 1,-1-2-1,0 1 0,7-9 165,-12 13-63,-1 0-1,1-1 1,-1 1-1,0 0 1,0-1-1,-1 1 1,1-1-1,-1 0 1,1-1 63,-2 4-1,0 0 0,1-1-1,-1 1 1,0 0 0,0-1 0,0 1 0,-1 0 0,1-1-1,0 1 1,-1 0 0,0-1 0,1 1 0,-1 0 0,0 0-1,0 0 1,0 0 0,0 0 0,-1 0 0,0-2 1,0 3 14,1 0 0,0 0 1,-1 0-1,1 0 0,0 0 1,-1 0-1,1 1 0,-1-1 1,1 1-1,-1-1 0,1 1 1,-1-1-1,0 1 0,1 0 0,-1 0 1,0 0-1,1 0 0,-1 0 1,1 0-1,-1 0 0,0 0 1,1 1-1,-1-1 0,1 1 1,-2 0-15,-2 0 66,0 1 1,0 1-1,0-1 1,0 1 0,1 0-1,-1 0 1,-1 2-67,0-1 91,1 1 1,0 0-1,1 1 0,-1-1 1,1 1-1,0 0 0,1 0 1,-1 0-1,1 0 1,0 1-1,-1 6-91,0-1 135,1 0-1,1 0 1,0 0 0,0 1 0,2-1 0,-1 5-135,1-11 37,0-1-1,1 0 1,0 0 0,-1 1 0,2-1 0,-1 0 0,1 0 0,-1 0 0,3 4-37,-2-6 0,-1 0 0,1-1 1,-1 0-1,1 1 0,0-1 1,0 0-1,0 0 0,0 0 0,0 0 1,1-1-1,-1 1 0,0 0 1,1-1-1,0 0 0,-1 0 0,1 1 1,-1-1-1,3 0 0,0 0-155,-1-1 0,0 1 0,0-1-1,0 0 1,0 0 0,0 0 0,0-1 0,0 1 0,0-1-1,0 0 1,0 0 0,0-1 0,0 1 0,0-1 0,-1 0-1,1 0 1,-1 0 0,1 0 0,-1-1 0,1 0 155,9-8-1501,0-1 1,-1-1-1,0 1 0,1-5 1501,-5 8-783,44-51-2120,-51 59 2991,0 0 0,0 0 0,0 0 0,1 0 0,-1 0 0,0 0 0,1 0 0,0 0-88,-2 1 60,1 0 0,-1 0 0,0 0 0,1 0 0,-1 0 0,0 0 0,1 0 0,-1 0 0,1 0 0,-1 0 0,0 0 0,1 0 0,-1 0 0,0 0 0,1 0 0,-1 0 0,0 0 0,1 0 0,-1 1 0,0-1 0,1 0 0,-1 0 1,0 0-1,0 1 0,1-1 0,-1 0 0,0 0 0,0 1 0,1-1 0,-1 0 0,0 0 0,0 1 0,0-1 0,1 0 0,-1 1 0,0-1 0,0 0 0,0 1 0,0-1 0,0 0 0,0 1 0,0-1 0,0 1-60,2 7 698,-1 1 1,0-1-1,-1 1 1,0-1 0,0 1-1,-1 0 1,0 1-699,-1 15 914,1-12-562,1 0 1,1 0-1,0 0 1,0 0 0,3 5-353,-4-18 6,0 1 0,0-1 0,0 1 0,0-1 0,0 1 1,0-1-1,0 1 0,1-1 0,-1 1 0,0-1 0,0 1 1,1-1-1,-1 0 0,0 1 0,1-1 0,-1 1 0,0-1 1,1 0-1,-1 1 0,1-1 0,-1 0 0,1 1 0,-1-1-6,0 0-5,1 0 1,-1 0-1,1 0 0,-1 0 0,1 0 0,-1 0 0,1 0 0,-1-1 0,1 1 0,-1 0 0,1 0 0,-1 0 0,0 0 0,1-1 0,-1 1 0,1 0 0,-1-1 0,0 1 0,1 0 0,-1-1 5,4-3-127,0 0-1,0-1 0,-1 1 1,2-3 127,-1 0-145,8-9 11,0 1 0,1 1 0,0-1 0,1 2 0,1 0 0,0 1 0,0 0 0,4 0 134,-17 11 71,0 0 0,0-1 0,1 1 0,-1 0 0,0 0 0,1 1 0,-1-1 0,0 0 0,1 1 0,-1 0 0,1-1 0,0 1-71,-2 0 34,0 0-1,0 1 1,0-1 0,0 0 0,0 1 0,0-1-1,-1 0 1,1 1 0,0-1 0,0 1 0,0-1-1,-1 1 1,1 0 0,0-1 0,0 1 0,-1 0 0,1-1-1,-1 1 1,1 0 0,0 0 0,-1 0 0,0-1-1,1 1 1,-1 0 0,0 0 0,1 0 0,-1 0-1,0 0 1,0 0 0,0 0 0,1 0 0,-1 0-1,0 0-33,1 24 203,-1-20-282,0 0 0,0 0 0,0 0-1,1-1 1,0 1 0,0 0 0,0-1-1,1 1 1,-1 0 0,3 3 79,-4-7-55,0-1 1,0 0-1,0 0 1,0 1-1,0-1 1,1 0-1,-1 0 1,0 1-1,0-1 1,0 0-1,0 0 1,1 1 0,-1-1-1,0 0 1,0 0-1,0 0 1,1 1-1,-1-1 1,0 0-1,0 0 1,1 0-1,-1 0 1,0 0-1,0 0 1,1 0-1,-1 1 1,0-1-1,0 0 1,1 0-1,-1 0 1,0 0-1,1 0 1,-1 0-1,0 0 1,0 0-1,1 0 1,-1 0-1,0-1 1,0 1-1,1 0 1,-1 0-1,0 0 1,0 0-1,1 0 1,-1 0-1,0-1 1,0 1-1,1 0 1,-1 0-1,0 0 1,0-1-1,0 1 1,1 0-1,-1 0 1,0 0-1,0-1 1,0 1 54,13-13-1023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0.1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0 10442,'-9'44'4505,"2"13"-2040,2 7-801,-2 8-104,4 2-255,9-7-521,6-10-208,10-23-528,-3-18-480,4-26-1681,-1-14 1433</inkml:trace>
  <inkml:trace contextRef="#ctx0" brushRef="#br0" timeOffset="1">18 127 13027,'-17'9'5081,"17"-6"-3249,8 0-519,7 3-137,4-3-240,15 1-480,2 0-104,15-4-1112,2 2-928,1-7 1064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0.5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13315,'4'27'5617,"-4"8"-2552,0 2-2297,0-1-80,0 0-216,0-7-176,3-16-664,0-12-680,3-21 648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0.9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16684,'-3'7'5977,"3"1"-4945,2 3-256,1 7-136,-1 2-256,4-1-1248,5-3-944,3-6 1088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1.4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50 361 11466,'2'0'764,"0"0"-1,0 0 0,0-1 0,-1 1 0,1-1 0,0 1 1,1-1-764,11-7 2009,-8 3-1838,-1-1-1,0 1 0,3-5-170,-2 3 631,8-10-284,-1-1-1,0 0 0,-1-1 1,-1 0-1,1-5-346,-8 15 64,-1 0 1,1-1-1,-2 1 1,1-1-1,0-8-64,-2 12 35,-1 0-1,0 0 1,0-1 0,0 1-1,-1 0 1,0 0 0,0 0-1,-1 0 1,-1-4-35,2 7 39,-1 0 1,1-1-1,-1 1 0,0 0 1,0 1-1,0-1 0,0 0 1,0 1-1,-1-1 1,1 1-1,-1-1 0,1 1 1,-1 0-1,0 0 0,0 1 1,-2-2-40,-3-1 41,0 0 0,0 0 1,-1 1-1,0 0 1,1 0-1,-1 1 0,0 0 1,-5 0-42,11 2 11,-1 0 0,0-1 1,1 2-1,-1-1 0,1 0 0,-1 1 1,1 0-1,-1-1 0,1 1 1,-1 1-1,-1 0-11,3-1 4,0 0 0,0 0 1,0 1-1,0-1 0,1 1 1,-1-1-1,0 1 0,1 0 1,0-1-1,-1 1 0,1 0 1,0 0-1,0 0 0,0 0 1,0 0-1,0 0 0,0 0 1,1 1-1,-1 0-4,0 3 11,0 1 0,0-1 0,1 1 0,0-1 0,0 1 0,1-1 0,0 5-11,3 12 107,5 11-107,-8-28 15,18 54 232,2-1 0,3-1 0,8 12-247,34 56 643,-2-4 169,-61-117-761,0 1 0,-1 0 0,0 0-1,0 0 1,0 1 0,-1-1 0,0 0-1,0 1 1,-1 1-51,0-6 13,0 0 0,0 0 0,0 0 0,-1 0 0,1 0 0,-1 0 0,0 0 0,1-1 0,-1 1 0,0 0-1,0 0 1,0-1 0,0 1 0,0 0 0,-1-1 0,1 1 0,0-1 0,-1 1 0,1-1 0,-1 0 0,0 0 0,1 0 0,-1 0 0,0 0 0,0 0 0,1 0-1,-1 0 1,0-1 0,-1 1-13,-3 1-70,1-1 0,0 0 0,-1 0 0,1-1 0,-1 0 1,1 0-1,0 0 0,-1 0 0,1-1 0,-1 0 0,1 0 0,0 0 0,0-1 0,-1 0 0,1 0 0,0 0 0,1 0 0,-1-1 0,-1-1 70,-1-1-360,1 1-1,-1-1 1,1-1 0,0 1 0,1-1 0,-1 0 0,1-1-1,0 1 1,1-1 0,0 0 0,0 0 0,0 0-1,1-1 361,-14-44-1464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1.7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76 169 9298,'8'-8'1457,"0"-1"-1,0 0 1,-1-1 0,0 0 0,1-4-1457,-5 9 390,0 0 0,-1 0 1,0 0-1,0 0 1,-1 0-1,1 0 0,-1 0 1,0-1-1,-1 1 0,1-1 1,-1 1-1,0 0 1,0-1-391,0 5 44,0 0 1,0 0 0,0 0-1,-1 0 1,1 1 0,0-1 0,0 0-1,0 0 1,-1 0 0,1 0-1,0 1 1,-1-1 0,1 0 0,-1 0-1,1 1 1,-1-1 0,1 0-1,-1 1 1,1-1 0,-1 1-1,0-1 1,1 0 0,-1 1 0,0-1-1,0 1 1,1 0 0,-1-1-1,0 1 1,0 0 0,0-1 0,1 1-1,-1 0 1,0 0 0,0 0-1,0 0 1,0 0 0,0 0-1,1 0 1,-1 0 0,0 0 0,0 0-1,0 0 1,0 0 0,0 1-45,-3 0 73,1 0 1,-1 1-1,0-1 1,1 1-1,-1 0 1,1 0-1,0 0 1,0 1-1,0-1 1,0 1-74,-5 3 62,2 2 0,-1-1 0,1 1 0,0 0 0,1 0 0,-1 0 0,2 1 0,-1 0 0,0 3-62,2-5 11,1 0 0,0 0 0,0 0 0,1 0 0,0 1 0,0-1 0,1 0 0,-1 1 0,2-1 0,-1 1 0,1-1 0,2 7-11,-3-10 0,1-1-1,0 0 0,0 0 0,1 0 0,-1 0 1,1 0-1,-1 0 0,1 0 0,0-1 0,0 1 1,0-1-1,0 1 0,1-1 0,-1 0 0,1 0 1,-1 0-1,1 0 0,0 0 0,0 0 0,0-1 1,0 1-1,0-1 0,0 0 0,0 0 1,0 0-1,0-1 0,1 1 0,-1-1 0,0 1 1,0-1-1,1 0 0,-1 0 0,0-1 0,1 1 1,-1-1-1,0 1 0,1-1 1,0-1-10,1 1-1,-1-1 1,0 0-1,0 0 1,0-1-1,-1 1 1,1-1-1,0 1 1,-1-1 0,0 0-1,1-1 1,-1 1-1,0 0 1,-1-1-1,1 0 1,1-2 10,3-8-95,-1 0 0,0 0 1,-1 0-1,1-5 95,-5 18-7,2-9-40,-1 0 0,1 0 0,-2 0 0,1-1 0,-1 1 0,-1-8 47,0 15 7,0-1-1,0 1 1,-1-1 0,1 1-1,-1 0 1,0-1 0,0 1-1,0 0 1,0 0 0,0 0-1,-1 0 1,1 0 0,-1 0 0,0 0-1,0 0 1,0 1 0,-1-1-1,1 1 1,0-1 0,-1 1-1,0 0 1,1 0-7,-1 0 10,0 1 1,0 0-1,0 0 1,0 0-1,0 1 1,0-1 0,0 1-1,0 0 1,0-1-1,0 1 1,-1 1-1,1-1 1,0 0-1,0 1 1,0-1-1,0 1 1,0 0-1,0 0-10,-10 4 25,0 0 0,0 1 0,-3 2-25,14-7-1,-3 2-137,-1 0 0,1 0 0,0 0 0,0 1 1,0 0-1,0 0 0,1 1 0,0-1 0,0 1 1,0 0-1,0 0 0,0 1 138,4-5-141,0 0 0,-1 0 0,1 0 0,0 0 0,0 0 0,0 0 0,0 0 0,0 0 0,0 0 0,0 0 0,0 0 0,0 0 0,0 0 0,1 0 0,-1 0 1,0 0-1,1-1 0,-1 1 0,1 0 0,-1 0 0,1 0 0,-1 0 0,1-1 0,-1 1 0,1 0 0,0 0 0,0-1 0,-1 1 0,1-1 0,0 1 141,15 13-1276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2.0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45 233 11114,'16'-8'6736,"7"-10"-4390,-20 16-1886,12-11-194,-1 0 0,-1-1 0,0 0-1,-1-1 1,0-1 0,-2 0 0,10-17-266,-18 30-16,-1-1 1,0 1-1,1-1 1,-1 0 0,0 1-1,-1-1 1,1 0-1,-1 0 1,1 0-1,-1 0 1,0 1-1,-1-3 16,1 5-2,-1-1-1,1 1 0,-1 0 0,0 0 0,1 0 0,-1 0 0,0 0 0,0 0 0,0 0 0,0 0 0,0 0 0,0 0 1,0 0-1,0 0 0,0 1 0,0-1 0,0 0 0,-1 1 0,1-1 0,0 1 0,0-1 0,-1 1 0,1 0 1,0 0-1,-1-1 0,1 1 0,-1 0 3,-2 0 6,0 0 0,0 1 0,0-1 0,0 1 0,0-1 0,0 1 1,0 1-1,0-1 0,1 0 0,-1 1 0,0 0-6,-6 3 55,1 0 0,0 1 0,-7 5-55,8-5 58,1 1-1,0 0 1,0 0 0,1 1 0,0 0 0,0 0 0,1 0-1,-1 0 1,2 1 0,0 0 0,0 0 0,0 1-1,1 1-57,1-6 19,0 1-1,1 0 1,0-1-1,0 1 1,1 0 0,0-1-1,0 1 1,0 0-1,0 0 1,1-1-1,0 1 1,0 0-1,1-1 1,0 1-1,0-1 1,0 0-1,0 1 1,1-1-1,0 0 1,0 0-1,0-1 1,1 1-1,0 0-18,-2-3-118,1 1 0,0-1-1,-1 0 1,1 0 0,0 0 0,0 0-1,0 0 1,0-1 0,0 1-1,0-1 1,0 0 0,1 0 0,-1 0-1,1 0 1,-1-1 0,0 1-1,3-1 119,4 0-977,0-1 1,0 0-1,0 0 0,1-1 0,0-1 977,-8 2-254,36-8-1520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25:14.4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678 11 2897,'0'-2'2502,"0"-5"2561,0 7-4982,0-1 0,0 1 1,-1 0-1,1 0 0,0 0 1,0 0-1,0 0 1,-1 0-1,1 0 0,0 0 1,0 0-1,-1-1 0,1 1 1,0 0-1,0 0 0,-1 0 1,1 0-1,0 0 1,0 1-1,-1-1 0,1 0 1,0 0-1,0 0 0,-1 0 1,1 0-1,0 0 1,0 0-1,0 0 0,-1 0 1,1 1-1,0-1 0,0 0 1,0 0-1,-1 0 0,1 0 1,0 1-1,0-1-81,-17 10 508,1 1-1,-3 4-507,8-6 195,0-1 0,0-1-1,-1 0 1,0 0 0,0-1-1,-7 2-194,-128 50 3254,-109 25-3254,239-79 45,8-2-23,0 1 0,0 0-1,0 0 1,-3 2-22,-48 20-1149,60-25 1051,0 0-1,0 0 1,0 0 0,0 0 0,0 0-1,0 0 1,0 0 0,0 0 0,0 0-1,-1 0 1,1 0 0,0 0 0,0 0-1,0 0 1,0 0 0,0 0 0,0 0-1,0 1 1,0-1 0,0 0 0,0 0-1,0 0 1,0 0 0,0 0 0,0 0 0,0 0-1,0 0 1,0 0 0,0 0 0,0 1-1,0-1 1,0 0 0,0 0 0,0 0-1,0 0 1,0 0 0,0 0 0,0 0-1,0 0 1,0 0 0,0 1 0,0-1-1,0 0 1,0 0 0,0 0 0,0 0-1,0 0 1,0 0 0,0 0 0,0 0-1,1 0 1,-1 0 0,0 0 0,0 0 98,0 1-1361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2.6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221 120 13611,'-3'8'5667,"1"3"-3808,0 1-989,0-2-339,1-1 0,0 0-1,0 1 1,1-1-1,0 0 1,2 10-531,-1-6 313,0 0-24,1 0-1,0 0 0,1 0 1,3 7-289,1 6 260,-4-17-138,0-1 0,5 9-122,1 3 120,6 20 59,-15-40-177,0 1 0,0-1 1,0 0-1,0 1 1,0-1-1,0 0 1,0 1-1,0-1 1,0 1-1,0-1 1,0 0-1,0 1 1,0-1-1,0 0 1,0 1-1,0-1 0,0 0 1,-1 1-1,1-1 1,0 0-1,0 0 1,0 1-1,-1-1 1,1 0-1,0 0 1,0 1-1,-1-1 1,1 0-1,0 0 0,0 1 1,-1-1-1,1 0 1,0 0-3,-11 4 57,5-4-44,0 0 1,0 0-1,0 0 0,-1-1 0,1 0 0,-4-1-13,-1 0-28,-10-1-542,0-2 1,0-1 0,0 0-1,1-2 1,-15-7 569,27 11-533,1 0-1,0 0 1,1 0 0,-3-3 533,5 4-247,1-1 1,-1 1-1,1-1 0,0 0 1,-1-3 246</inkml:trace>
  <inkml:trace contextRef="#ctx0" brushRef="#br0" timeOffset="1">1009 177 15331,'-4'25'5858,"0"-3"-3978,-1 11-1232,7 11 72,-4-3-176,4 4-120,9-19-240,-8-5-544,6-21-1752,-9-9-809,15-22 1553</inkml:trace>
  <inkml:trace contextRef="#ctx0" brushRef="#br0" timeOffset="2">856 0 12171,'22'10'4777,"-12"-5"-3169,3 4-1160,14 2-56,-13 1-712,5 3-840,21-11 760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3.0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55 12387,'0'20'2768,"0"1"0,-1 0 1,-2 0-2769,2-10 701,-1-1 0,-1 1 1,0 0-1,0-1 1,-1 1-1,-3 3-701,6-11 161,1-2-127,-1 0 0,1 0 0,0 0 0,-1-1 0,1 1 0,-1 0 0,1 0 0,-1 0 0,1 0 0,-1-1 0,0 1 1,1 0-1,-1 0 0,0-1 0,0 1 0,1-1 0,-1 1 0,0-1 0,0 1 0,0-1 0,0 1-34,0-1 1,1 0 0,0 0 0,0 0 0,0 0 0,0 0 0,-1 0 0,1-1 0,0 1 0,0 0 0,0 0 0,0 0 0,-1 0 0,1 0 0,0 0 0,0 0 0,0-1 0,0 1 0,0 0 0,0 0 0,-1 0 0,1 0 0,0 0 0,0-1 0,0 1 0,0 0 0,0 0 0,0 0 0,0-1 0,0 1 0,0 0 0,0 0 0,0 0 0,0 0 1,0-1-1,0 1 0,0 0 0,0 0-1,0-6-88,0 1 0,0-1 0,1 1 0,0-1 0,0 1 0,0-1 0,1 1 0,0 0 0,1-4 88,3-4-301,0 1 0,1 0-1,4-6 302,-1 2-168,0 1-1,1 1 0,1 0 0,0 0 0,12-10 169,-21 22 16,-1 0 1,1 0-1,0 0 0,-1 1 0,1-1 0,0 1 0,0-1 1,0 1-1,1 0 0,-1 0 0,0 1 0,0-1 1,0 0-1,1 1 0,-1 0 0,0 0 0,1 0 0,-1 0 1,0 1-1,0-1 0,1 1 0,-1 0 0,0 0 0,3 1-16,-3-1 50,0 1 0,0 0 0,0-1 0,0 1-1,-1 1 1,1-1 0,-1 0 0,1 1 0,-1-1 0,0 1-1,0 0 1,0 0 0,0 0 0,0 0 0,-1 0-1,1 0 1,-1 0 0,0 0 0,0 1 0,0-1-1,0 3-49,0 7 116,0-1-1,-1 1 0,0-1 0,-1 1 0,-1 5-115,-2 28-928,6-36-502,-2-9 1399,0-1-1,0 0 1,1 0-1,-1 0 1,0 0-1,0 0 1,0 0-1,0 0 1,1 0-1,-1 1 1,0-1-1,0 0 1,0 0-1,1 0 1,-1 0-1,0 0 1,0 0 0,0 0-1,1 0 1,-1 0-1,0 0 1,0 0-1,0 0 1,0 0-1,1-1 1,-1 1-1,0 0 1,0 0 31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3.5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1 10282,'1'26'5273,"4"16"-1136,-8 21-2528,-2 10-89,-3 3-416,-1-2-256,10-10-336,5-11-120,7-19-896,5-17-552,4-24-1504,4-6 1487</inkml:trace>
  <inkml:trace contextRef="#ctx0" brushRef="#br0" timeOffset="1">0 130 11122,'2'4'801,"-1"-1"-1,1 0 1,-1 0-1,1 0 0,0 0 1,0 0-1,0-1 0,0 1 1,1-1-1,-1 1 1,3 0-801,-2 0 388,1 0 1,0-1 0,0 0-1,0 0 1,0 0 0,0-1 0,0 1-1,2-1-388,9 2-164,0-1 0,1 0 0,-1-1 0,14-1 164,3 0 710,-21 0-708,0 1 1,0 0-1,0 0 0,10 4-2,-17-4-1,-1 0 1,0 1-1,1-1 0,-1 1 1,0-1-1,0 1 0,0 0 1,0 0-1,0 1 0,-1-1 1,1 1-1,-1-1 0,1 1 1,-1 0-1,0 0 0,0 0 1,1 1 0,0 4 5,-1 0 0,1-1 0,-1 1 1,-1 0-1,1 1 0,-1-1 0,-1 0 0,0 0 1,0 3-6,3 29 47,-2-33-2,0 1-1,1-1 0,0 0 1,0-1-1,2 6-44,-3-10 15,0-1-1,0 1 1,0-1-1,0 0 1,0 1-1,0-1 1,0 0-1,0 1 1,0-1-1,0 0 1,1 0-1,-1 0 1,1 0-1,-1 0 1,1 0-1,-1-1 1,1 1-1,-1 0 1,1-1-1,-1 1 1,1-1-1,0 1 1,-1-1-1,1 0 1,0 0-1,0 0-14,3 0 10,1-1 1,-1 0-1,1 0 0,-1 0 1,0-1-1,0 1 0,0-1 1,0-1-1,0 1 0,0-1 1,3-2-11,9-7 30,-1 0 0,7-8-30,-14 13 2,2-3 0,0-1 1,0 1-1,-1-2 0,3-4-2,-12 14 3,1 0-1,-1 1 0,0-1 1,0 0-1,0 0 0,0 0 1,0 0-1,0 0 0,0 0 1,-1-1-1,1 1 0,-1 0 1,1 0-1,-1 0 0,0 0 0,0-1 1,0 1-1,0 0 0,-1 0 1,1-1-1,0 1 0,-1 0 1,0 0-1,0-1-2,0 1 6,-1 0 0,1-1 0,-1 1 1,0 0-1,0 1 0,0-1 0,0 0 0,0 1 0,0-1 1,-1 1-1,1-1 0,0 1 0,-1 0 0,1 0 0,-1 0 1,1 1-1,-1-1 0,1 0 0,-1 1 0,-2-1-6,-7 0 36,0 1-1,-1 0 1,1 0 0,0 1-1,-11 2-35,-60 15-475,75-16 329,2 0-209,3-2 411,0 1 0,0-1 0,-1 1 1,1 0-1,1 0 0,-1 0 0,0 1 0,0-1 1,0 1-1,1-1 0,-2 2-56,4-3 17,-1 1-1,1-1 1,0 1 0,0-1-1,0 1 1,0-1 0,0 1-1,0-1 1,0 0 0,0 1 0,0-1-1,0 1 1,0-1 0,0 1-1,0-1 1,0 1 0,0-1-1,1 1 1,-1-1 0,0 0-1,0 1 1,1-1 0,-1 1-1,0-1-16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4.3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11 11394,'1'-1'235,"-1"1"-1,0-1 0,1 0 1,-1 1-1,1-1 0,-1 1 1,1-1-1,0 0 0,-1 1 0,1-1 1,-1 1-1,1 0 0,0-1 1,0 1-1,-1-1 0,1 1 1,0 0-1,0 0 0,-1-1 1,1 1-1,0 0 0,0 0 0,-1 0 1,1 0-235,0 0 103,1 0 1,-1 1-1,0-1 1,0 0 0,0 1-1,0-1 1,0 1-1,0-1 1,0 1-1,0 0 1,0-1-1,-1 1 1,1 0 0,0 0-1,0-1 1,-1 1-1,1 0 1,0 0-1,0 0-103,1 3 216,0 0-1,0 0 0,0 0 0,0 0 0,-1 0 0,1 1 0,-1-1 1,0 1-216,5 40 1179,11 224 1701,-11-138-2313,-5-91-451,0-16-65,0 1 1,3 4-52,1-85-787,-4 43 693,1-27-107,2 0-1,7-32 202,-9 66 9,0 0 1,0 0-1,0 1 1,1-1-1,0 0 0,1-1-9,-3 6 14,-1-1 0,1 1 1,0-1-1,0 1 0,1 0 0,-1-1 0,0 1 0,0 0 0,1 0 0,-1 0 0,1 0 0,-1 0 0,1 0 0,-1 0 0,1 0 0,-1 1 0,1-1 0,0 1 0,-1-1 0,1 1 0,0-1 0,0 1 0,0 0-14,1 0 57,1 0-1,0 1 1,0-1 0,0 1 0,-1 0 0,1 0 0,0 0 0,-1 0 0,1 0 0,-1 1 0,0 0 0,1 0 0,-1 0 0,0 0-1,0 0 1,0 1 0,0-1 0,-1 1 0,1 0 0,-1 0 0,1 0 0,-1 0 0,0 0 0,0 0 0,0 1 0,-1-1 0,1 1 0,-1-1-1,0 1 1,0 0 0,0-1 0,0 1 0,-1 0 0,0 0 0,1 3-57,-2-4 45,1 1 1,-1-1-1,1 0 0,-1 0 1,0 1-1,0-1 0,-1 0 1,1 0-1,0 0 0,-1 0 1,0-1-1,0 1 1,0 0-1,0-1 0,0 1 1,-1-1-1,1 0 0,-1 1 1,0-1-46,-8 6 79,-1 0 0,1-1 1,-1-1-1,-3 1-79,-4 3 49,5-4-334,1 0 0,-1-1-1,0 0 1,0-1-1,-7 0 286,17-3-402,1 0 0,-1-1 0,1 1 0,-1-1 0,0 0 0,1 0 0,-1-1 0,0 1 0,1-1 0,-1 0 0,0 0 402,3 1-59,1 0 0,0 0 0,-1-1 1,1 1-1,0 0 0,-1 0 0,1-1 0,0 1 0,0 0 0,-1 0 1,1-1-1,0 1 0,0 0 0,0-1 0,0 1 0,-1-1 0,1 1 0,0 0 1,0-1-1,0 1 0,0 0 0,0-1 0,0 1 0,0-1 59,0 1-1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4.6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44 170 12099,'16'23'5369,"-3"5"-2681,-3 5-879,-8 0-57,-6-3-552,-4-6-207,-3-10-1274,-3-11-895,13-6 712</inkml:trace>
  <inkml:trace contextRef="#ctx0" brushRef="#br0" timeOffset="1">0 0 12955,'0'21'5041,"5"-8"-3185,5-1-928,3 1-95,-3 0-305,9-7-1000,3 0-761,7-6-1655,5 0-1257,1 0 2505</inkml:trace>
  <inkml:trace contextRef="#ctx0" brushRef="#br0" timeOffset="2">308 179 7826,'4'11'1293,"-1"0"1,0 0-1,-1 1 1,0 0-1,-1-1 0,0 1 1,-1 0-1,0-1 1,-2 11-1294,-3 6 2982,5-37-1021,0 1-1889,0 0 0,1 0 1,0-4-73,3 1-2,-1 0 1,1 0 0,1 1-1,0 0 1,0 0 0,1 0 0,7-9 1,-1 2-13,13-21-13,4 11 20,-25 24 6,-2 0 2,1 0-1,0 1 1,0-1-1,0 1 0,1 0 1,-1 0-1,2-1-1,-4 3 2,0 0 1,0-1-1,0 1 0,1 0 0,-1 0 1,0 0-1,0 0 0,0 0 0,0 0 1,0 0-1,1 0 0,-1 0 0,0 1 1,0-1-1,0 0 0,0 1 0,0-1 1,0 1-1,0-1 0,0 1 0,0-1 1,0 1-1,0 0 0,0-1 0,0 1 1,-1 0-1,2 1-2,1 1 34,0 1 0,-1 0 1,1 0-1,-1 0 0,0 0 0,0 0 1,0 0-1,-1 0 0,1 1 0,0 3-34,1 6 169,-1-1 0,0 1-1,-1 2-168,-1 4 253,-1 1-1,0-1 1,-2 3-253,0-4-164,2 0 1,0 0 0,1 15 163,0-32 77,1 1-1,-1-1 0,0 1 1,1-1-1,0 0 0,-1 1 1,1-1-1,0 0 1,0 1-1,0-1 0,1 1-76,1 0 48,0 0-1,0 0 1,0 0-1,1 0 1,-1 0 0,3 0-48,-6-2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5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9602,'0'-1'133,"0"1"0,0 0 1,0-1-1,0 1 0,0 0 0,0-1 1,0 1-1,0-1 0,1 1 0,-1 0 0,0-1 1,0 1-1,0 0 0,0-1 0,1 1 0,-1 0 1,0 0-1,0-1 0,0 1 0,1 0 0,-1-1 1,0 1-1,1 0 0,-1 0 0,0 0 0,0-1 1,1 1-1,-1 0 0,0 0 0,1 0 0,-1 0 1,1 0-1,-1-1 0,0 1 0,1 0 1,-1 0-1,0 0 0,1 0 0,-1 0 0,0 0 1,1 0-1,-1 0 0,1 0 0,-1 1-133,1-1 189,1 1 0,-1-1 0,0 1-1,0 0 1,1 0 0,-1 0 0,0-1 0,0 1-1,0 0 1,0 0 0,0 1 0,0-1 0,-1 0 0,2 1-189,2 6 444,1 0 1,-2 1-1,1 0 1,-1-1-1,0 1 1,-1 0-1,0 1 1,-1-1-1,1 2-444,1 26 1731,-2 27-1731,-1-48 247,-2 111 977,3 65-293,-1-175-893,0-16-77,0-3-29,-1-27-339,3 4 87,0 0 0,2 0 0,1 1 0,3-11 320,-4 22-34,1 0 0,-1 1-1,2-1 1,0 1 0,0 1 0,1-1-1,1 1 1,0 0 0,2-2 34,-7 10 22,0 0 0,0 1 0,0-1 0,0 0 0,0 1 0,1 0 0,-1 0 0,1 0 0,-1 0 0,1 1 1,0-1-1,0 1 0,-1 0 0,1 0 0,0 0 0,0 1 0,0-1 0,0 1 0,1 0 0,-1 0 0,0 1 0,0-1 0,0 1 0,0 0 0,0 0 0,-1 0 1,1 0-1,0 1 0,0-1 0,-1 1 0,1 0 0,-1 0 0,1 1 0,-1-1 0,3 3-22,-1 0 66,-1 0 0,1 0 0,-1 1 0,0-1 0,0 1 0,0 0 0,-1 0 0,0 0 0,0 1 0,-1-1 0,0 1 0,0-1 0,0 1 0,-1 0 0,0 0 0,0 0 0,-1 3-66,0 13 105,-1 1 0,-1-1 1,-1 0-1,-3 10-105,-4 19-2042,8-44 2,6-5 683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5.6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1 11138,'-15'11'5330,"15"8"-914,-17 14-3479,0 10 7,4 11 64,-1 2-64,22-4-280,7-5-135,7-10-273,6-4-112,7-15-304,1-5-385,5-13-1071,-1-5-824,-1-3 1439</inkml:trace>
  <inkml:trace contextRef="#ctx0" brushRef="#br0" timeOffset="1">506 88 13011,'0'22'5281,"-19"6"-2937,-6 7-775,-6 12-169,2 8-120,-7 1-423,9-4-225,10-7-376,-1-8-136,15-14-856,2-10-513,2-20-1591,7-18 439,-5-8 1361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6.0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0 169 13531,'9'22'5169,"9"8"-3553,5 1-15,5 10-41,4-6-248,6-3-536,-6-3-295,-3-14-481,-1-4-505,-21-11-1567,2-3-72,-13-8 1039</inkml:trace>
  <inkml:trace contextRef="#ctx0" brushRef="#br0" timeOffset="1">468 1 13835,'29'19'5361,"1"16"-3785,7 3-7,-11 13-201,-4 4-152,-7 2-383,-9-4-169,-12-8-344,-12-3-360,-12-12-1033,-3 2-807,0-6 1048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6.9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79 126 9378,'0'-3'869,"0"1"1,0 0-1,0-1 1,-1 1-1,1 0 1,-1-1-1,1 1 1,-1 0-1,0-1-869,1 2 195,-1 0-1,0 0 1,1 0 0,-1 0-1,0 0 1,0 1-1,1-1 1,-1 0-1,0 0 1,0 0 0,0 1-1,0-1 1,0 1-1,0-1 1,0 1-1,-1-1-194,1 1 46,1-1 0,-1 1 0,0 0 0,1 0 0,-1 0 0,1 0 0,-1 0 0,1 0-1,-1 1 1,1-1 0,-1 0 0,1 0 0,-1 0 0,1 0 0,-1 1 0,1-1 0,-1 0 0,1 0-1,-1 1 1,1-1 0,0 0 0,-1 1 0,1-1 0,-1 0 0,1 1 0,0-1 0,-1 1-46,-2 2 194,0 0-126,-1 0 0,1 1-1,0 0 1,0-1 0,0 1 0,1 1 0,-1-1 0,1 0-1,0 0 1,0 1 0,1-1 0,-1 1 0,0 2-68,0 3 70,0 1 1,0-1 0,1 1-1,1-1 1,-1 9-71,2-6 37,1 1 0,0-1 0,0 1-1,1-1 1,1 0 0,1 0 0,-1-1 0,2 1 0,0-1 0,0 0 0,1 0 0,1-1 0,0 0-1,0 0 1,2 0-37,-7-8 4,0 1 0,1-1 0,-1 0 0,1 0 0,0-1 0,0 1 0,0-1 0,0 0 0,0 0 0,2 1-4,-3-3 2,0 1 0,0 0-1,0-1 1,0 0 0,0 1-1,0-1 1,0-1 0,0 1-1,0 0 1,0-1 0,0 1-1,0-1 1,0 0 0,0 0-1,0 0 1,1-1-2,3-2 3,0 0 1,-1 0-1,0 0 0,0-1 0,0 0 1,0-1-1,-1 1 0,0-1 0,0 0 1,0 0-1,-1 0 0,0-1 0,0 0 1,-1 0-1,0 0 0,2-6-3,-1 2 8,0-1 1,-1-1-1,0 1 0,-1 0 1,-1-1-1,0 1 0,0-1 0,-1 1 1,-2-13-9,-1 12 6,1 1 1,-2 0-1,0-1 1,0 1-1,-1 1 0,-1-1 1,0 1-1,0 0 1,-1 0-1,0 1 1,-1-1-1,-1 2 1,1-1-1,-1 1 0,-1 1 1,0 0-1,0 0 1,-2 0-7,8 5-66,1 2 0,-1-1 0,0 0 1,0 1-1,0 0 0,0 0 0,0 0 1,0 0-1,0 1 0,0-1 0,0 1 0,0 0 1,0 0-1,-1 1 66,-1 0-224,1 0 1,0 0-1,0 1 0,0 0 1,0 0-1,0 0 1,1 0-1,-1 1 0,1 0 1,-1 0-1,0 0 224,-5 6-431,0 1-1,-2 2 432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7:59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33 7978,'-59'-4'6688,"59"4"-4753,13-1 584,129 15 387,-106-13-2675,1-2-1,32-4-230,206-28 0,-260 31-806,-13 1-1101,-22 0-1122,-15 4 1255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25:14.8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311 1 8450,'-2'0'255,"-1"1"1,1 0 0,0 0-1,0 0 1,0 0-1,0 0 1,0 0 0,0 1-1,0-1 1,0 0-1,0 1 1,1 0 0,-1-1-1,0 1 1,1 0-256,-5 6-90,0 1 1,1-1-1,0 3 90,-7 8 232,-6 11-189,-100 171 578,79-130-280,13-24 186,-7 20-527,31-62 21,0-1 0,0 1 0,0 0 0,1 1 0,0-1 0,0 0 0,1 0 0,-1 1 0,1-1 0,0 0-1,1 2-20,-1-3 28,1 1 0,0-1-1,1 0 1,-1 1 0,1-1-1,0 0 1,0 0-1,0 0 1,0 0 0,1 0-1,0-1 1,-1 1-1,3 1-27,2 2 49,-1-1 1,1 0-1,0 0 0,1-1 0,0 0 0,-1 0 0,1-1 0,1 0 0,0 0-49,5 1 57,-1-1 0,1 0 0,0-1 0,0-1-1,9 1-56,16-1 31,0-2-1,0-2 1,34-6-31,-40 5-723,-6 2 343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0.4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39 10210,'9'-11'3985,"16"0"-2505,2 4-183,7 2 23,4 1-152,6 4-432,2 4-192,1 3-288,-6 2-95,-10-3-882,-8 1-759,-20 6 920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0.7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10962,'-5'7'4281,"11"0"-2632,9-1-313,8-3 136,6 0-103,2-1-337,4-2-224,2 0-360,-4-3-152,4 0-360,-4 0-496,-4-3-1553,-4 2 1217,-15 4 120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1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8 7218,'-3'-7'3416,"3"12"-1143,-1 13-89,-1 26-215,2 14-305,0 14-568,5 4-216,1-1-343,2 1-121,4-10-168,1-5-88,3-18-272,-6-14-376,1-15-1033,-8-6-535,-2-8 1160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1.8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205 70 8810,'1'-8'1986,"0"4"-602,-1-1-1,0 0 1,0 1 0,0-5-1384,0 7 136,0 1 0,-1 0 1,1 0-1,0 0 0,0 0 1,-1 0-1,1 0 0,-1 0 0,1 0 1,-1 0-1,1 0 0,-1 1 1,0-1-1,1 0 0,-1 0 0,0 0 1,0 1-1,0-1 0,1 0 1,-1 1-1,0-1 0,0 1 0,0-1-136,-6-2 121,0 1-1,0 0 0,0 0 1,0 0-1,0 1 0,0 0 0,-1 1 1,1 0-1,0 0 0,0 0 0,0 1 1,-1 0-1,1 0 0,0 1 1,0 0-1,0 0 0,1 0 0,-1 1 1,0 0-1,1 1 0,0-1 0,-6 5-120,10-6 13,-1 0 0,1 1 0,0-1-1,0 0 1,0 1 0,0-1-1,0 1 1,1 0 0,-1 0-1,1-1 1,0 1 0,0 0 0,0 0-1,0 0 1,0 0 0,0 0-1,1 1 1,0-1 0,-1 0 0,1 0-1,1 0 1,-1 0 0,0 0-1,1 1 1,-1-1 0,1 0 0,0 0-13,4 11 22,0 0 1,1 0-1,0 0 1,2-1-1,2 4-22,4 9 65,-8-15-30,-2 1 0,1 0 0,-2 0 0,0 0 0,0 1 0,-1-1 0,0 1 0,-1-1 0,-1 13-35,-2 17 84,-1 1 1,-4 10-85,-9 102 133,7 5-133,7-119 13,1-34-7,1-1 0,0 1 0,1-1 0,-1 0 0,1 1 1,1-1-1,-1 0 0,1 1-6,-1-5 10,0 1 0,0-1 1,0 0-1,0 0 0,1 0 1,-1 0-1,0 0 0,1 0 1,0 0-1,-1 0 0,1-1 1,0 1-1,0-1 0,0 1 1,0-1-1,0 0 0,0 0 1,1 1-1,-1-2 0,0 1 1,2 1-11,4-1 44,0 1 1,-1-1 0,1-1-1,0 1 1,0-1 0,0-1 0,0 1-1,-1-1 1,6-2-45,13-3 99,0-1 0,3-3-99,-1 0-47,-25 10-183,-3 0 79,1 0 0,0-1 1,-1 1-1,1 0 0,0 0 1,-1 0-1,1-1 1,-1 1-1,1 0 0,-1 0 1,1-1-1,0 1 1,-1-1-1,1 1 0,-1-1 151,-3-3-875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2.4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313 1 8490,'-6'9'4601,"-6"10"-96,-11 17-3233,-5 11-88,-10 14-135,-3 11-145,-4 5-312,8-1-136,10-3-256,2-7-80,12-18-336,0-12-432,8-23-1329,7-11 545,15-18 600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2.7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11466,'12'1'4809,"2"7"-2696,14 14-601,4 13 153,5 11-209,-2 5-240,-3 2-456,-3 2-176,-3-3-327,-2 2-89,-4-6-104,-1-10-208,-4-11-761,-2-5-615,-3-10 992,-1-5-72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3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21 15275,'-7'-1'989,"-12"-4"1603,19 5-2475,-1-1 0,1 1 0,-1 0 0,1-1 0,-1 1 0,1 0 0,-1-1 0,1 1 0,-1-1 0,1 1 0,-1-1 0,1 1 0,0-1 0,-1 1 0,1-1 0,0 1 0,-1-1 0,1 1 0,0-1 0,0 0 0,0 1 0,0-1 0,-1 1 0,1-1 0,0 0 0,0 0-117,0 0 743,16 4 237,61 14-703,-25-4-214,-45-12-57,-1 1 0,1 0 0,-1 0-1,1 0 1,-1 1 0,0 0 0,0 0 0,0 1 0,0 0-6,-3-2 2,0 1 1,-1 0-1,1 0 1,-1-1-1,0 1 1,1 1-1,-1-1 0,-1 0 1,1 1-1,0-1 1,-1 1-1,0-1 1,0 1-1,0-1 1,0 1-1,0 0 1,-1 0-3,2 23 51,-1 1 1,-2 25-52,0-1 53,5 47 119,16 86-172,3 48 469,-22-225-428,-1 7 65,0-1 0,0 0 1,-2 10-107,2-21 16,-1 0 0,1 0 1,-1 0-1,0 0 0,0 0 1,0-1-1,0 1 0,0 0 1,-1 0-1,1-1 0,-1 1 0,0 0 1,0-1-1,0 0 0,0 1 1,0-1-1,0 0 0,-1 0 1,0 0-17,-3 1 3,0 0 0,-1 0-1,1-1 1,-1 0 0,0 0 0,0-1 0,1 0 0,-1 0 0,0-1 0,0 0 0,-3 0-3,-6-1-503,0-1 1,0 0-1,1-1 1,-8-3 502,-11-5-1403,10-1 466</inkml:trace>
  <inkml:trace contextRef="#ctx0" brushRef="#br0" timeOffset="1">816 446 13579,'-81'62'5241,"86"-56"-3169,13-4-1703,2-1-89,14 1 8,0 2-56,6-1-376,-2-3-584,-8 3 2696,-6 4-1720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3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12707,'-4'11'4857,"4"-3"-3137,11-3-736,7 1 153,10-4-81,4-1-240,4-1-440,4-3-376,1 0-1536,1 0 1112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4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14 10370,'-34'-14'8261,"80"37"-3315,21 5-4946,-42-19 324,0-2 0,0 0 0,22 2-324,-6-4 267,0-2-1,28-1-266,82-9-147,-72 2-1199,-70 4-77,-8 0 652,-6-1 10,-11 0-173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4.5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2 9050,'-17'-1'4185,"7"2"-1545,10 4-583,13 11-385,9 4-183,13 14-489,8 5-232</inkml:trace>
  <inkml:trace contextRef="#ctx0" brushRef="#br0" timeOffset="1">348 817 11426,'79'-26'-5713</inkml:trace>
  <inkml:trace contextRef="#ctx0" brushRef="#br0" timeOffset="2">595 830 20220</inkml:trace>
  <inkml:trace contextRef="#ctx0" brushRef="#br0" timeOffset="3">62 1195 11346,'2'0'655,"0"0"0,0 0-1,0 1 1,0-1-1,0 0 1,0 1-1,0 0 1,0-1-1,0 1 1,-1 0-1,1 0 1,0 0 0,0 1-655,1 0 456,-1 0 1,1 0 0,-1 0 0,0 1 0,0 0 0,0-1 0,2 3-457,1 5 212,0 0 1,0 0-1,-1 1 0,1 4-212,-3-9 350,4 13-195,-1 1 0,0 0-1,-1 9-154,-1 3 60,-2-22-78,0-1 1,0 1 0,1-1 0,0 2 17,-1-10-126,-1 1 0,1 0 0,-1 0-1,1 0 1,-1 0 0,0 0 0,0 0 0,0 0 0,0 1 126,0-3-77,-1 1-1,1-1 1,0 0 0,0 1-1,0-1 1,-1 1 0,1-1 0,0 0-1,0 1 1,-1-1 0,1 0-1,0 1 1,-1-1 0,1 0 0,-1 0-1,1 1 1,0-1 0,-1 0 0,1 0-1,-1 0 1,1 1 0,0-1-1,-1 0 1,1 0 0,-1 0 0,1 0-1,-1 0 1,1 0 0,-1 0-1,1 0 1,0 0 0,-1 0 0,1 0-1,-1 0 1,1 0 0,-1-1 0,1 1-1,0 0 1,-1 0 0,1 0 77,-12-5-982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25:19.9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651 0 6241,'-14'6'2898,"11"-6"-2701,0 1 0,0 0 1,0 1-1,0-1 0,1 0 0,-1 1 1,-2 1-198,-8 7 846,0-1 1,0-1-1,-1 0 1,-14 5-847,-157 62 2269,23-12-1236,98-38-659,49-19-346,1 1-1,0 1 1,0 0-1,0 1 1,-2 2-28,13-9-15,1 1 1,-1-1-1,1 0 1,0 1 0,0-1-1,0 1 1,0-1-1,0 1 15,-9 12-356,11-15 293,0 0 1,0 1 0,-1-1 0,1 0-1,0 0 1,0 1 0,0-1-1,0 0 1,0 0 0,0 1 0,0-1-1,-1 0 1,1 1 0,0-1-1,0 0 1,0 0 0,0 1 0,0-1-1,0 0 1,0 1 0,0-1-1,0 0 1,1 1 0,-1-1 0,0 0-1,0 0 1,0 1 62,4-3-571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5.2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80 12091,'-10'-16'4713,"4"-3"-2977,9 0-672,6 4 192,3 8-95,4 4-209,0 6-448,4 3-184,5 4-200,-6-3-104,7 3-1104,-2-1-801,-14-3 1121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5.5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230 11 11210,'1'0'101,"-1"0"1,0 0-1,0 0 0,0 1 0,0-1 0,0 0 0,0 0 0,0 0 0,0 0 0,0 0 0,0 0 0,0 0 1,0 0-1,0 1 0,0-1 0,0 0 0,0 0 0,0 0 0,0 0 0,0 0 0,0 0 0,0 0 0,0 1 1,0-1-1,0 0 0,0 0 0,0 0 0,0 0 0,0 0 0,0 0 0,0 0 0,0 0 0,0 0 0,-1 1 1,1-1-1,0 0 0,0 0 0,0 0 0,0 0 0,0 0 0,0 0 0,0 0 0,0 0 0,0 0 0,-1 0-101,-4-3 1603,-8-4-776,7 6-716,0 0 0,1 0-1,-1 0 1,0 1-1,1 0 1,-1 0 0,0 0-1,0 1 1,1 0 0,-1 0-1,0 0 1,1 1 0,-1 0-1,1 0 1,0 0-1,0 1 1,0 0 0,-5 3-111,2-1 110,-1 1 0,2 0 1,-1 1-1,1 0 1,0 0-1,0 1 0,1 0 1,-1 0-1,2 0 1,-4 6-111,6-6 39,-1 0 1,1 1 0,1-1 0,-1 1 0,1-1-1,1 1 1,0 0 0,0 0 0,1 0 0,0-1 0,0 1-1,1 0 1,1 7-40,0-6 28,0 1 0,1-1 0,0 0 0,1 0 0,0 0-1,1 0 1,0-1 0,0 0 0,1 0 0,0 0 0,2 1-28,-4-5 12,0-1 0,0 0 0,1 0 1,-1-1-1,1 0 0,0 1 0,0-1 0,0-1 0,0 1 1,0-1-1,1 0 0,-1 0 0,1-1 0,0 1 1,-1-1-1,4 0-12,-1-1-75,0 1 0,0-2 1,0 1-1,-1-1 0,1 0 1,0 0-1,-1-1 0,1 0 0,-1-1 1,0 0-1,1 0 0,-1-1 75,28-17-1320,-3 2 533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5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76 12811,'-7'3'5137,"4"-1"-3041,7-2-991,-4-2-1,0 1-200,19-4-192,15-6-360,39-13-112,-38 11-368,3 6-576,2-3-1816,4 2 1647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6.4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291 17 12403,'-16'-8'6431,"14"7"-6235,1 0 0,-1 0 0,0 0-1,0 0 1,0 1 0,0-1-1,-2 0-195,0 0 120,0 1 0,0 0 1,0 0-1,0 0 0,0 1 0,0-1 0,0 1 0,0 0 0,1 0 0,-1 0 0,0 0 0,0 1 0,1 0 0,-1-1 0,1 1 0,-1 1 0,1-1 0,0 0 1,0 1-1,0 0 0,-2 2-120,-2 2 72,2 0 0,-1 1 0,1-1 0,0 1 0,0 0 0,1 1 0,0-1 0,-2 9-72,5-14 10,0 0 0,0 1 0,0-1 0,1 1-1,-1-1 1,1 1 0,0 0 0,0-1 0,0 1-1,1-1 1,-1 1 0,1-1 0,0 1 0,0-1 0,0 0-1,0 1 1,0-1 0,1 0 0,0 0-10,4 6 26,0 0 1,0 0-1,1-1 1,1-1-1,7 8-26,116 115 1431,-126-125-1351,-1-2 30,-1 0 0,0 0 0,0 0 0,-1 0 0,1 1-1,-1-1 1,1 2-110,-2-4 33,-1 0 0,1 0 0,-1 0 0,0 0 0,0 0 0,1 0 0,-1 0 0,0 1 0,0-1 0,0 0 0,0 0 0,0 0 1,-1 0-1,1 0 0,0 0 0,0 0 0,-1 0 0,1 0 0,-1 0 0,1 0 0,0 0 0,-1 0 0,0 0 0,1 0 0,-1-1 0,0 1 0,1 0 0,-1 0 0,0-1 0,0 1 0,0 0 0,0 0-33,-5 3 44,-1 0 0,1 0 0,-1-1 0,1 0 0,-1 0 0,0-1 0,0 1 0,-1-2 0,1 1 0,0-1 1,0 0-1,-2 0-44,-9 0-328,0-1 0,-1 0 0,1-2 0,-7-1 328,14 2-80,0-1-1,1-1 1,-1 0 0,0 0-1,1-1 1,0-1-1,0 1 1,-4-4 80,-31-22 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6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0 7258,'-3'1'491,"1"0"1,0 0-1,0-1 1,0 1 0,0 0-1,0 1 1,1-1-1,-2 1-491,2-2 140,1 1-1,-1 0 1,1-1-1,-1 1 0,1-1 1,-1 1-1,1 0 1,0 0-1,0-1 0,-1 1 1,1 0-1,0-1 1,0 1-1,0 0 0,-1 0 1,1-1-1,0 1 0,0 0 1,0 0-1,0-1 1,0 1-1,1 0 0,-1 0-139,4 1 5732,1 3-5499,0 0 0,0 0 0,0 1 1,0 0-234,-3-3 51,6 7 119,-1 0-1,0 1 1,-1-1 0,0 2 0,0-1 0,-1 0 0,2 10-170,0 0 264,1 0 0,1 0 0,1-1 0,1-1 0,0 0 0,2 0 0,13 15-264,-23-30 12,0-1 0,0 1 0,-1 0-1,1 0 1,-1 0 0,0 1 0,0-1 0,0 1-1,-1-1 1,0 1 0,1 1-12,-2-2 5,1 0 1,-1-1-1,0 1 0,-1-1 1,1 1-1,-1-1 0,1 1 0,-1-1 1,0 1-1,0-1 0,-1 1 1,1-1-1,-1 0 0,0 0 1,-1 3-6,-3 3 12,-1 0 0,0 0 1,-1-1-1,0 0 1,0 0-1,-2 0-12,-8 6 18,-1-1 0,-10 6-18,24-16 4,0-1-1,0 1 1,0-1 0,-4 1-4,9-3 0,-1 0 0,1 0-1,0 0 1,-1 0 0,1 0 0,0 0 0,-1 0-1,1 1 1,0-1 0,-1 0 0,1 0 0,0 0-1,-1 0 1,1 1 0,0-1 0,-1 0 0,1 0-1,0 1 1,0-1 0,-1 0 0,1 1 0,0-1-1,0 0 1,0 1 0,-1-1 0,1 1 0,0-1-1,0 0 0,1 1 0,-1-1 0,0 0 0,0 1 0,0-1 0,0 0 0,1 1 0,-1-1 0,0 0 0,0 1 0,1-1 0,-1 0 0,0 0 0,1 1 0,-1-1 0,0 0 0,1 0 0,-1 0 0,0 1 1,4 0-7,-1 1 0,0-1 1,0 0-1,1 0 0,1 0 7,9 1 0,-1-1 0,1-1 0,0-1 0,7 0 0,22-1 22,-24 2 16,0 0 1,0 2-1,0 0 1,0 2-1,0 0 1,3 2-39,-16-4 53,1 0-1,-1 1 1,1-1 0,-1 2 0,0-1 0,0 1-1,0 0 1,0 0 0,-1 0 0,0 1 0,0 0-1,0 0 1,0 0 0,-1 1 0,0-1 0,0 1-1,0 0 1,1 4-53,-4-8 16,0 1 0,0-1 0,0 0 0,-1 1 0,1-1 0,-1 0 0,0 1 1,1-1-1,-1 0 0,0 1 0,0-1 0,-1 1 0,1-1 0,0 0 0,-1 1 0,1-1 0,-1 0 0,0 1 0,0-1 0,0 0 0,0 0 0,0 0 0,0 0 0,-1 0 0,1 0 0,-1 0 0,1 0 1,-2 0-17,-2 4 28,-1-1 1,0-1 0,-1 1 0,1-1-1,-1 0 1,0 0 0,0-1 0,0 1-1,-5 0-28,2-1 0,0 0 0,0 0 0,0-1 0,0-1-1,0 0 1,0 0 0,-2-1 0,-2-2-131,14 2 121,0 0 0,-1-1-1,1 1 1,0 0-1,0 0 1,0 0 0,-1 0-1,1 0 1,0 0-1,0-1 1,0 1-1,0 0 1,0 0 0,-1 0-1,1 0 1,0-1-1,0 1 1,0 0 0,0 0-1,0 0 1,0 0-1,0-1 1,0 1 0,0 0-1,0 0 1,0 0-1,0-1 1,0 1 0,0 0-1,0 0 1,0-1-1,0 1 11,1-1-63,0-1 0,0 1 0,0-1-1,0 1 1,0-1 0,1 1 0,-1 0 0,0 0-1,1 0 1,-1 0 0,1 0 0,0 0-1,0 0 64,51-28-2558,54-19 2558,-42 22-286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7.6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77 11162,'-90'-48'4729,"77"48"-2504,4 0-465,9 0-343,10 0-137,21 3-288,13-3-96,24-3-288,8 0-136,15-1-215,-11-3-73,-3 1-104,-7 0-24,-23 3 24,-3 3-304,-22 0-1049,-9 4-807,-19 7 1144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7.9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9330,'1'8'4169,"2"5"-2025,2 14-391,-2 14 175,1 21-360,2 8-271,3 11-473,-1-6-216,3 2-288,2-1-96,-2-13-144,1-2-32,-2-18-560,-2-14-496,-6-18-1377,0-11-3392,-6-14 3897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8.4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26 8178,'8'8'4641,"12"-5"8,11-3-2489,15-4-992,7-3 57,4-2-273,3 5-216,-16 1-368,1 1-88,-22-1-1128,-10-1-968,11 4 1151</inkml:trace>
  <inkml:trace contextRef="#ctx0" brushRef="#br0" timeOffset="1">149 315 13811,'-4'11'5177,"4"-2"-3705,11-3-303,10-2-41,8-4-168,3-8-416,3-3-192,6-2-416,-7 3-680,12 6 504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8.7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289 22 9818,'0'0'200,"1"-1"-1,-1 1 1,0-1-1,0 1 0,1-1 1,-1 1-1,0-1 1,0 1-1,0-1 1,0 0-1,0 1 1,0-1-1,1 1 1,-1-1-1,-1 1 1,1-1-1,0 1 1,0-1-1,0 1 1,0-1-1,0 0 1,0 1-1,-1-1 1,1 1-1,0-1 1,0 1-1,-1-1-199,0 1 195,1-1 0,-1 0-1,0 1 1,0-1 0,0 1 0,0-1 0,1 1-1,-1 0 1,0-1 0,0 1 0,0 0 0,0 0-1,0-1 1,-1 1-195,-4 0 418,0 0-1,0 0 1,0 0-1,0 1 1,-2 0-418,-8 2 383,-1 1 1,1 1-1,0 1 0,1 0 0,-1 1 1,-1 1-384,-4 3 232,1 2 0,0 0 0,1 1 1,0 1-233,13-10 67,4-4-35,0 1 0,0 0 0,0-1 0,0 1 0,1 0 0,-1 0 0,0 0 0,1 1-32,0-2 12,1 0-1,-1 0 1,1 0-1,0 0 1,0 0-1,-1 0 1,1 0-1,0 0 1,0 0-1,0 0 1,0 0-1,0 1 1,0-1-1,1 0 1,-1 0-1,0 0 1,1 0-1,-1 0 1,0 0-1,1 0 1,-1 0-1,1 0 1,0 0-12,5 9 71,1-1 0,0 0 1,1 0-1,9 8-71,-4-4 163,9 13-163,-14-14 33,0 0 0,-1 1 0,0 0 0,-1 0 0,-1 0 1,0 1-1,-1 0 0,0 0 0,-1 0 0,-1 1 0,1 13-33,-1 21 84,-2 0 0,-6 44-84,2-32 41,1 67 49,4-101-5,1 0 0,1-1-1,4 18-84,-5-35 43,1-1-1,-1 1 1,1-1-1,1 0 1,0 0-1,0 0 1,1 2-43,-3-8 16,0 0 0,1 1 1,-1-1-1,0 0 0,1 0 1,-1 0-1,1 0 0,0-1 1,-1 1-1,1-1 0,0 1 1,0-1-1,0 0 0,0 0 1,0 0-1,0-1 0,0 1 1,0-1-1,0 0 0,1 0 1,1 0-17,4 0 31,1-1 0,-1 0 0,0-1 0,0 1 0,1-2 0,2-1-31,2-1-288,0-1 0,1-1 288,-3 1-1024,1 0 0,9-2 1024,20-3-919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9.1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404 1 14499,'7'0'5481,"-21"25"-4112,-5 7-513,-21 23-320,-2 11 88,-8 22 56,5 1-120,8 1-280,7-1-96,8-13-112,4-7-16,8-24-456,1-13-440,7-23-1376,-1-12-849,1-20 1857</inkml:trace>
  <inkml:trace contextRef="#ctx0" brushRef="#br0" timeOffset="1">1 216 12451,'17'10'5297,"7"9"-2841,7 16-943,1 9 31,0 14-248,3 6-176,0-3-439,4 2-209,1-7-256,-1-4-64,-5-4-48,-8-8-248,-10-15-1048,-16-9-729,4-10 1065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25:20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0 10554,'-7'26'4095,"-4"24"-4095,-4 65 518,8-50-356,-2-1-54,-15 55-108,-12 13 107,-12 46 256,42-149-113,0 12-250,5-35 17,0-4-12,1-1 0,0 1 0,0 0-1,0 0 1,0 0 0,0 0 0,0 0 0,1 0-1,-1 0 1,0 0 0,1 0 0,0 0 0,-1 0 0,1 0-1,0 0 1,1 1-5,-1-1 4,1-1 1,-1 1-1,1-1 0,-1 0 0,1 0 1,0 0-1,0 0 0,-1 0 0,1 0 1,0 0-1,0 0 0,0-1 0,0 1 1,0-1-1,0 1 0,0-1 0,1 0-4,20 2 21,1-1-1,0-2 1,0 0-1,3-2-20,6 0-83,60-3-1318,-58 2 891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9.5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15547,'8'29'5746,"7"7"-4426,0-1-256,-8 0-88,0-2-256,-2-9-368,-1-7-199,2-8-1114,-5-12-791,7-15 1040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09.8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0 11354,'-19'12'4889,"19"-5"-2248,7 5-657,9 0-903,2 4-49,3-6-600,3-1-576,1-6-1680,2-9 1271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0.2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21 12411,'-15'-17'4251,"14"17"-4200,1 0 1,0 0-1,0 0 0,0 0 0,0 0 1,0 0-1,0 0 0,0 0 0,0 0 1,0 0-1,0 0 0,0 0 0,0-1 0,0 1 1,0 0-1,0 0 0,0 0 0,0 0 1,0 0-1,0 0 0,0 0 0,0 0 1,0 0-1,0 0 0,0 0 0,0-1 1,0 1-1,0 0 0,0 0 0,0 0 0,0 0 1,0 0-1,0 0 0,0 0 0,0 0 1,0 0-1,0 0 0,0 0 0,0 0 1,0 0-1,0-1 0,1 1 0,-1 0 0,0 0 1,0 0-1,0 0 0,0 0 0,0 0 1,0 0-1,0 0 0,0 0 0,0 0 1,0 0-1,0 0 0,0 0 0,1 0 1,-1 0-1,0 0 0,0 0 0,0 0-51,9-1 884,14 3-309,205 37 1630,-224-39-2193,17 4 42,-1 0 0,0 1 0,4 2-54,-20-6 20,1 1 0,-1-1 0,0 1 0,0 0 0,0 1 0,0-1 0,0 1 0,0-1 0,-1 1 0,1 0-1,-1 0 1,0 1 0,0-1 0,0 1 0,0 0 0,-1-1 0,1 2-20,0 3 98,0 0 1,-1 1-1,0-1 1,-1 0-1,0 1 0,0 2-98,1-2 98,1 33 500,-2 1 1,-3 23-599,0 7 329,2-10-119,0 36 227,5 16-437,-2-84 42,6 109 162,-8-109-107,-2-1 1,-1 0 0,-4 18-98,4-38 31,1-1 1,0 1 0,0 0-1,1 3-31,0-12-40,0 0 1,0 0-1,0 0 0,0 0 0,0 0 0,0 0 0,0 0 1,0-1-1,0 1 0,0 0 0,0 0 0,-1 0 1,1 0-1,0 0 0,-1 0 0,1 0 0,-1 0 0,1-1 1,-1 1-1,1 0 0,-1 0 0,0-1 0,1 1 1,-1 0-1,0-1 0,0 1 0,1-1 0,-2 1 40,0 0-195,0-1 0,0 0 0,0 1 0,0-1-1,0 0 1,0 0 0,0 0 0,0-1 0,0 1-1,0 0 1,0-1 0,0 1 0,0-1 0,0 0 195,-34-15-1211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5.8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 10770,'-45'49'4329,"67"-44"-2368,2-4-753,11-1-32,5-1-152,5-2-423,3 0-161,2-3-264,0 3-64,-10-3-632,-5 2-777,-18 7-3704,-19 0 3281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6.3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15 10138,'-3'13'4089,"16"-10"-2193,7-3-623,11 1 159,3 1-104,8-4-343,2-2-185,7-2-360,-6-3-136,-10 5-256,-1 1-584,-18 0-785,0 0 825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6.7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21 8506,'-19'-8'4274,"14"6"-2927,0-1 0,-1 1 1,1 1-1,0-1 0,-1 1 0,1 0 0,-3 0-1347,236 6 3093,134 7-3479,-354-12 526,6 1-2335,-28-3-2212,-26 0 388,-13 0 1626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7.2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0 8202,'-11'1'1438,"7"-1"-640,-1 0 1,1 1-1,-1 0 0,1 0 0,-1 0 1,-1 1-799,5-2 99,1 0 1,0 0-1,-1 0 0,1 0 1,0 1-1,-1-1 1,1 0-1,0 0 0,-1 0 1,1 1-1,0-1 1,-1 0-1,1 1 1,0-1-1,0 0 0,0 1 1,-1-1-1,1 0 1,0 1-1,0-1 0,0 0 1,0 1-1,0-1 1,-1 0-1,1 1 1,0-1-1,0 1 0,0-1 1,0 0-1,0 1 1,0-1-1,0 1 0,0-1 1,1 1-100,-1 0 146,0 0 0,1 0 0,-1 0 0,1 0 0,0 0 0,-1 0 0,1 0 0,0 0 0,-1 0 0,1 0 0,0-1 0,0 1-146,7 6 404,1-1 1,-1-1 0,1 1 0,0-1-1,0-1 1,3 1-405,60 22 1090,-70-27-1074,25 9 269,25 8 766,39 19-1051,-77-29 64,1 1 0,-1 0 1,0 0-1,-1 2 1,0-1-1,-1 2 0,0 0 1,2 3-65,-9-9 15,-1 0 0,1 1 1,-1 0-1,0 0 1,-1 0-1,0 1 0,2 2-15,-4-5 6,0-1-1,0 1 1,0-1-1,0 1 0,-1 0 1,0-1-1,1 1 0,-1 0 1,0 0-1,-1-1 0,1 1 1,-1 0-1,0-1 0,0 2-5,-2 3 0,0 0-1,-1-1 0,1 1 0,-2-1 0,1 0 0,-1 0 1,0-1-1,0 1 0,-1-1 0,0 0 0,-2 1 1,-15 12-50,-1 0-1,-13 6 51,13-9-16,-1 1 7,3-2 16,0 1 0,-12 12-7,31-25 4,1-1 1,-1 1-1,1-1 1,0 1-1,0 0 1,0 1-5,1-4 2,1 1 1,-1 0-1,1-1 0,0 1 1,-1 0-1,1 0 1,0-1-1,0 1 0,0 0 1,0-1-1,-1 1 0,1 0 1,0 0-1,0-1 1,0 1-1,1 0 0,-1 0 1,0-1-1,0 1 0,0 0 1,0-1-1,1 1 1,-1 0-1,0-1 0,1 1 1,-1 0-1,0-1 0,1 1 1,-1-1-1,1 1 1,-1 0-1,1-1 0,0 1-2,2 1 14,0 0-1,1 0 0,-1 0 0,1-1 0,-1 1 0,1-1 1,0 0-1,0 0 0,-1 0 0,3 0-13,42 3 110,-42-3-98,38 0 227,34-5-239,-42 2 91,0 1 0,31 3-91,-62-1-162,-1-1 1,1 1-1,0 1 0,-1-1 1,1 0-1,-1 1 0,1 0 1,1 2 161,-5-4-101,0 0 1,-1 1-1,1-1 1,-1 0 0,1 1-1,-1-1 1,1 1-1,-1-1 1,1 1-1,-1-1 1,1 1 0,-1-1-1,0 1 1,1 0-1,-1-1 1,0 1 0,0-1-1,1 1 1,-1 0-1,0-1 1,0 1 0,0 0-1,0-1 1,0 1-1,0 0 1,0-1 0,0 1-1,0 0 1,0-1-1,0 1 1,0 0 0,0-1-1,-1 1 1,1 0-1,0-1 1,0 1 0,-1 0-1,1-1 101,-12 24-1155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7.6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113 161 13083,'-10'25'4913,"10"1"-3177,2 2-832,11 16 145,-7-2-73,2 1-416,0-6-160,-4-16-248,5-6-272,-5-17-1056,2-10-937,-6-14 1241</inkml:trace>
  <inkml:trace contextRef="#ctx0" brushRef="#br0" timeOffset="1">1 2 10354,'9'-1'4473,"1"1"-2344,4 5-1177,11 6-160,-1 3-424,5 1-312,13-2-96,-5-9-8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8.1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194 0 12603,'-13'8'4953,"-14"3"-3369,-5 1-144,-1 7-215,-2 4-217,10 5-320,4 1-144,14 6-272,7-1-64,10 0-96,9-2-32,10-5-48,3-3-32,8-8-304,1-6-424,-8-13-1488,1-4-2673,-17-5 3168</inkml:trace>
  <inkml:trace contextRef="#ctx0" brushRef="#br0" timeOffset="1">18 183 12707,'3'0'4649,"8"-4"-3569,6-1-128,5 1-64,-10 1-256,-1 1-455,36-6-210,14 3-1303,-2-3-616,-14-1 1104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8.5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232 18 10978,'-5'-3'767,"1"1"1,0 0-1,-1 0 0,0 0 0,1 0 0,-1 1 0,0 0 0,0 0 1,0 0-1,0 1 0,0 0 0,0-1 0,0 2 0,0-1-767,-1 1 310,0 0-1,0 0 0,0 1 1,0 0-1,0 0 0,0 0 1,1 1-1,-1-1 1,1 1-1,-5 4-309,5-4 21,0 1-1,1-1 1,0 1-1,-1 0 1,1 1 0,0-1-1,1 1 1,-1-1-1,1 1 1,0 0 0,0 0-1,1 1 1,0-1 0,0 1-1,0-1 1,0 1-1,1 0 1,0-1 0,0 1-1,0 0 1,1 0 0,0 0-1,0 0 1,1 1-21,0-3 3,0 1 1,0-1-1,1 1 1,0-1-1,0 1 0,0-1 1,1 0-1,-1 0 1,1 0-1,0-1 1,0 1-1,0 0 1,1-1-1,2 2-3,8 7 9,2 0 1,0-1-1,0-1-9,-15-9 1,23 13 19,-7-4 9,0 1 0,0 1 0,-2 0-1,1 1 1,4 5-29,-19-16 21,1-1-1,-1 1 1,0 0 0,0 0-1,0-1 1,0 1 0,0 0-1,0 0 1,0 0 0,0 0-1,-1 0 1,1 1-1,-1-1 1,0 0 0,1 0-1,-1 0 1,0 1-21,-1-2 23,1 1 0,0 0 0,-1-1 1,1 1-1,-1-1 0,1 1 0,-1-1 0,0 1 0,0-1 1,1 1-1,-1-1 0,0 0 0,0 1 0,-1-1 0,1 0 0,0 0 1,0 0-1,0 0 0,-1 0 0,1 0 0,-1 0 0,0 0-23,-4 2 39,0-1 1,0 1-1,0-1 0,0-1 0,0 1 0,0-1 1,-7 0-40,-10 1-74,-12-2 74,24 0-69,-12 0-837,-18-3 906,34 2-442,0 0 0,0 0 1,1-1-1,-1 0 0,0 0 1,1-1-1,-4-1 442,10 4-39,-1-1 0,1 1 0,0 0 0,0 0 0,-1 0 0,1 0 0,0 0 1,0 0-1,-1-1 0,1 1 0,0 0 0,0 0 0,0 0 0,-1-1 0,1 1 0,0 0 0,0 0 0,0-1 0,0 1 0,-1 0 0,1 0 0,0-1 0,0 1 0,0 0 0,0-1 0,0 1 0,0 0 1,0 0-1,0-1 39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5:26:32.7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5:26:42.127"/>
    </inkml:context>
  </inkml:definitions>
  <inkml:trace contextRef="#ctx0" brushRef="#br0">23051 2006 818 0,'-1'-55'362'0,"5"53"-157"16,-1-1 6-16,-3 4-1 0,-1-1-17 16,-1 0-28-16,-2 2-27 15,-20 18-34-15,-26 37-7 16,27-17-18-16,-3 5-9 16,1 8-12-16,-7 2-6 15,-5 1-5-15,-2-3-5 16,3-3-9-16,8-2-6 15,8-8-13-15,4-3-5 16,7-12-7-16,1-6-22 0,4-11-84 16,2-4-65-16,3-11-191 15,6-4 219-15</inkml:trace>
  <inkml:trace contextRef="#ctx0" brushRef="#br0" timeOffset="287.08">22717 2069 1212 0,'5'-3'478'0,"0"3"-283"16,4 0-57-16,2 9 28 15,2 5 0-15,8 13-19 16,6 10-23-16,4 1-40 0,3 9-16 15,-3-3-21-15,-8-4-9 16,-3 1-17-16,1-9-6 16,-4-5-4-16,1-1-3 15,-3-6-1-15,-4-3-1 16,-5-9-57-16,0-4-53 16,-4-5-157-16,-4-5-92 15,4-3 215-15</inkml:trace>
  <inkml:trace contextRef="#ctx0" brushRef="#br0" timeOffset="1916.21">23331 2468 977 0,'-2'-2'409'0,"0"0"-216"15,2-1-47 1,0 2-2-16,0 0-27 0,10-1-40 15,13-4-23-15,32 0-24 16,-31 6 1-16,-8 9 15 16,2 4 1-16,-14 5-8 15,3 4-5-15,-10 3-15 16,-3 4-3-16,-7-2-1 16,-3 1-2-16,-5-6 0 15,-1-4-2-15,2-5 0 16,-1-4-1-16,8-2-3 15,-1-5-2-15,8-2-2 16,3 0-1-16,3-2 1 16,0 2 0-16,4 0-1 15,20 3 0-15,37 6-1 16,-30-7 0-16,-2 1 0 0,0 2 1 16,-4 3 12-16,-7 2 7 15,-8 2 22-15,-7 2 10 16,-9 2 9-16,-5-5-1 15,-7 6-10-15,-5-4-7 16,-2-2-11-16,2 1-3 16,-3-9-7-16,3 1-5 15,6-1-11-15,-3-3-8 16,6 0-60-16,8-3-53 0,3-8-167 16,8-1 171-16</inkml:trace>
  <inkml:trace contextRef="#ctx0" brushRef="#br0" timeOffset="2587.62">24111 2092 1113 0,'-11'-6'454'0,"-9"5"-288"16,-2 3 0-16,-4 12-21 16,-4 7-24-16,4 10-24 15,3 5-16-15,6 2-29 16,9 3-9-16,4 0-17 16,10 1-10-16,13-1-12 15,2-1-2-15,20-8-2 16,1-5 0-16,8-9 0 15,2-7-1-15,-1-12-2 0,-1-10 1 16,-3-15-1-16,-7-7 1 16,-20-11 3-16,-6 4 4 15,-25-1 5-15,-11 0 4 16,-17 6-10-16,-15-2-15 16,-7 5-21-16,2 6-6 15,8 10-18-15,8 6-40 16,10 13-147-16,4 4-94 0,12 10 193 15</inkml:trace>
  <inkml:trace contextRef="#ctx0" brushRef="#br0" timeOffset="2732.99">23950 2326 674 0,'7'1'346'0,"-3"-6"-74"16,10 4 4-16,4-2-35 15,4 0-22-15,9-2-59 16,-1-1-34-16,5 3-49 15,-2 0-21-15,0-1-32 16,1 4-9-16,2-2-99 16,-2 2-91-16,-9 0 109 15</inkml:trace>
  <inkml:trace contextRef="#ctx0" brushRef="#br0" timeOffset="2955.97">24147 2123 1253 0,'7'-1'530'0,"1"4"-312"15,2 7-81-15,1 8 0 16,-1 10-34-16,-2 5-8 0,-4 7-22 16,-2 2-10-1,2-3-16-15,-1-1-7 0,2-8-16 16,1-5-20-16,2-8-123 15,-2-6-97-15,4-9 130 16</inkml:trace>
  <inkml:trace contextRef="#ctx0" brushRef="#br0" timeOffset="3463.91">25100 1957 1344 0,'-9'0'523'0,"-3"14"-352"15,-1 8-68-15,-12 16 7 16,3 11-12-16,-5 15-18 16,0-1-14-16,13-2-37 15,-3-5-9-15,6-15-9 16,0-6-4-16,5-4-42 15,0-8-60-15,-5-6-177 16,7-3 171-16</inkml:trace>
  <inkml:trace contextRef="#ctx0" brushRef="#br0" timeOffset="3707.51">24800 2035 1517 0,'28'-3'586'16,"-5"10"-418"-16,2 5-13 16,5 9-39-16,-7 5-9 15,3 10-28-15,-2 6-11 16,-2-1-27-16,6-3-6 16,-8-4-7-16,3-2-4 15,-6-8-9-15,-3 4-7 16,-4-8-49-16,-2-1-40 0,-6-3-123 15,0-6-83-15,0-2 178 16</inkml:trace>
  <inkml:trace contextRef="#ctx0" brushRef="#br0" timeOffset="4362">25449 2306 1108 0,'-3'11'434'0,"-18"1"-289"15,2 8-13-15,5 19 34 16,-7 5-11-16,19 12-16 16,-6 1-23-16,6-2-52 15,4-4-18-15,8-6-19 16,6-9-8-16,-1-15-9 15,1-5-4-15,0-15-6 16,2-3-1-16,7-12-4 16,-3-7-1-16,-5-9 3 15,-10-3 4-15,-11 5 8 16,-5 4 5-16,-13 10 4 16,1 7 0-16,-2 8 5 0,-5 4 4 15,3 2-1-15,-1 2-4 16,2-4-32-16,7 3-46 15,17-8-150-15,3-1-84 16,27-8 167-16</inkml:trace>
  <inkml:trace contextRef="#ctx0" brushRef="#br0" timeOffset="4893.06">26072 2033 1427 0,'-23'11'529'16,"-7"12"-413"-16,-1 6-11 15,4 14 2-15,3 7-1 16,9 3-11-16,7 4-23 0,8-3-36 16,4-3-9-16,11-6-9 15,9-8-2-15,9-11-9 16,6-8-4-16,6-11-3 16,0-7-2-16,0-19-3 15,1-5-5-15,-4-16 1 16,-8-7 1-16,-19-6 8 15,-9 2 7-15,-17 5 2 16,-9 3 1-16,-11 9-4 16,-4 4-11-16,0 10-57 15,5 8-42-15,7 8-127 16,7 5-37-16,10 8 163 16</inkml:trace>
  <inkml:trace contextRef="#ctx0" brushRef="#br0" timeOffset="5290.85">25969 2338 1395 0,'-2'-4'527'0,"-1"-1"-372"16,3 0-13-16,9 3 4 16,4-1-14-16,14 2-45 15,5 0-29-15,6-8-38 16,5 4-11-16,0-4-51 16,-1 0-79-16,-7 5-164 0,-3 0-92 15,-23-1 216-15</inkml:trace>
  <inkml:trace contextRef="#ctx0" brushRef="#br0" timeOffset="5500.71">26109 2124 1290 0,'-2'-1'513'0,"5"-2"-331"15,3 3-50-15,-6 0-9 16,0 0 1-16,3 15-14 15,5 47-14-15,-8-10-43 16,0 0-19-16,3-1-17 16,1-3-4-16,4-16-132 15,4-5-97-15,5-6 131 16</inkml:trace>
  <inkml:trace contextRef="#ctx0" brushRef="#br0" timeOffset="5919.94">26873 2034 1240 0,'3'0'556'15,"3"5"-274"-15,-16 12-109 16,-5 11-17-16,-12 19-59 16,-11 7-24-16,1 9-33 15,8 0-9-15,5-7-8 16,4-1 0-16,9-11-7 16,2-8-14-16,3-10-135 15,0-6-97-15,-2-13 135 16</inkml:trace>
  <inkml:trace contextRef="#ctx0" brushRef="#br0" timeOffset="6151.67">26614 2165 1543 0,'-1'6'614'15,"7"-4"-436"-15,4 4-32 16,5 6-81-16,0 6 4 0,1 11 5 15,2 6 7-15,5 6-24 16,0 4-12-16,4 0-18 16,-3-5-4-16,0-6-11 15,2-6-6-15,-12-6-83 16,-1-3-68-16,-7-9-186 16,-6-3 193-16</inkml:trace>
  <inkml:trace contextRef="#ctx0" brushRef="#br0" timeOffset="6756.06">27076 2593 1510 0,'8'-5'522'16,"6"-6"-478"-16,0-3-20 15,-1-4 1-15,-1-4-3 16,-2-8 0-16,-1 1-3 16,-7-5-11-16,-1 4 2 0,-6 5 3 15,-7 3 3-15,-6 10 0 16,-3 4 8-16,-4 9 15 15,3 4 5-15,5 11 7 16,-1 1-10-16,7 4-12 16,6 7-3-16,3 2-1 15,9 3 2-15,11 7 0 16,0-3-1-16,9 3-6 16,-3 4-2-16,0-4-5 15,-4-4-3-15,-4 0-3 16,-4-7-1-16,-6-1-2 15,-5-3 3-15,-7-7 25 16,-4-2 12-16,-9-7 14 16,-3-5-1-16,-6-9-22 15,-1-7-10-15,1-9-13 16,1 0-1-16,6-1-5 0,6 1-2 16,8-2-6-16,8 1-3 15,11-2-3-15,8-1 0 16,10 1 1-16,5 0 1 15,6 5 0-15,1 3 0 16,-3 7-53-16,-1 4-51 16,-12 3-152-16,-7 2 156 15</inkml:trace>
  <inkml:trace contextRef="#ctx1" brushRef="#br0">33180 7480 0,'0'0'15,"0"0"-15,0 0 16</inkml:trace>
  <inkml:trace contextRef="#ctx0" brushRef="#br0" timeOffset="10926.92">22362 1608 784 0,'-13'-1'326'0,"8"1"-186"16,0 2 7-16,-2 6-4 16,2 3-14-16,2 12-20 15,3 6-17-15,0 20-29 16,5 14-11-16,-1 24-22 0,-3 11-12 15,4 17-12-15,6 7-2 16,1-2-1-16,2 8-3 16,-10-3 17-16,-2-1 8 15,-2-6 7-15,-5-12 6 16,6-11-17-16,-1-19-7 16,3-17-6-16,4-12-37 15,-3-28-169-15,6-5 141 16</inkml:trace>
  <inkml:trace contextRef="#ctx0" brushRef="#br0" timeOffset="11678.27">22193 1593 749 0,'-1'-7'326'15,"1"0"-176"-15,11 2-7 16,5 0-3-16,12-2-9 15,13 1-12-15,13-4-43 16,8-1-19-16,14 0-24 16,-3 0-9-16,17 9-13 15,8 4-4-15,4 11-6 16,9 5 0-16,-3 5-3 16,-2 3-4-16,-1-5-12 0,-5-5-4 15,-7-9-2-15,-10-7 3 16,-13-6 16-16,-9 0 5 15,-21 1 5-15,-7 1 3 16,-14 3 5-16,-6 1 3 16,-10 0 5-16,-2 2-1 15,-3-2-4-15,1 0-5 16,0 0-8-16,0 0-2 16,0-1-2-16,1 1-1 0,0 0 0 15,0 0 2-15,-2 0 0 16,1 0 1-16,0 0 1 15,-3 13 0-15,-2 5 3 16,-8 29 5-16,11-26 11 16,0 4 5-16,2 11 7 15,-1 1-2-15,1 21-7 16,-1 10-6-16,-2 11-9 16,0 10-1-16,1 3-3 15,2 1 1-15,4-1-1 16,1 6-1-16,4 5-1 15,2 0-1-15,1 2-1 16,2-10 1-16,-2-14 0 16,0-7 1-16,-3-13 0 15,-2-5 0-15,0-12 1 0,-2-4-1 16,-4-9-14-16,3-7-42 16,-2-8-119-16,0-5-67 15,3-9-125-15,2 4-55 16,-1-3 276-16</inkml:trace>
  <inkml:trace contextRef="#ctx0" brushRef="#br0" timeOffset="12172.76">22483 3159 493 0,'-10'10'297'0,"3"3"-18"16,9 0-100-16,9-1-67 15,5 8-27-15,20-4-31 16,9 2-7-16,25 2-18 0,20-4-5 15,21-2 13-15,10-2 12 16,0-8 22-16,1-1 7 16,-16-3-18-16,-11-2-15 15,-22 1-27-15,-13 1-8 16,-17 3-4-16,-5 0 0 16,-12 3 1-16,-8-2-27 15,-11 3-142-15,-5 2 116 16</inkml:trace>
  <inkml:trace contextRef="#ctx1" brushRef="#br0" timeOffset="9886.5">33689 9350 0,'0'0'0,"0"0"0,0 0 0,0 0 0</inkml:trace>
  <inkml:trace contextRef="#ctx0" brushRef="#br0" timeOffset="21582.57">26764 1005 944 0,'27'-29'371'0,"-27"32"-236"15,3 9-17-15,-1 12-9 16,0 2 7-16,3 13-1 15,0 0-12-15,1 5-11 16,-1 1 0-16,0-2-7 16,-2-1-8-16,-3-5-17 15,0-1-13-15,-4-6-12 16,1-2-3-16,-2-5-8 16,5-4-4-16,-2-4-8 15,1-5-3-15,1-6-7 16,1-1-21-16,-1-3-85 0,0-1-66 15,0 0-109-15,0 0 158 16</inkml:trace>
  <inkml:trace contextRef="#ctx0" brushRef="#br0" timeOffset="23621.22">25144 1035 484 0,'2'-38'226'0,"-4"31"-59"15,-2 1-16-15,-2 4 15 16,-3-3-3-16,-2 1-26 16,0-1-19-16,-1 3-28 15,0 3-9-15,-3 2-12 16,0 5-5-16,0 2-9 15,2 2-5-15,0 7-4 16,2 2-1-16,3 8-2 16,-1 0-2-16,7 2-5 15,4-2-4-15,3-3-5 0,6-1-4 16,1-4-6-16,0-3-5 16,10 0-4-16,-6-6-2 15,7-5-2-15,2-3 1 16,2-11 0-16,3-6-1 15,1-9-2-15,-2-3 1 16,0-7 0-16,-7 0 0 16,-12-2 0-16,-5-2-1 0,-14-1 1 15,-6-2 0-15,-7 8 0 16,-5 3-1-16,-2 7-2 16,-1 9 0-16,1 4-2 15,0 7-2-15,-2 10 0 16,4 5-2-16,9 2-3 15,6 1-17-15,4-3-60 16,6-4-44-16,3-1-100 16,4-2-47-16,11-1 176 15</inkml:trace>
  <inkml:trace contextRef="#ctx0" brushRef="#br0" timeOffset="49216.84">20948 1996 560 0,'-18'-21'316'0,"10"5"-39"15,3 3-46-15,2 1-37 16,-3 3-9-16,11 4-22 16,-3 4-15-16,9 6-26 15,4 7-14-15,4 15-20 16,1 8-15-16,0 11-34 0,1 0-11 16,0-6-17-16,0-4-3 15,-2-9-5-15,1-9-36 16,-6-9-147-16,1-9-104 15,-2-18 159-15</inkml:trace>
  <inkml:trace contextRef="#ctx0" brushRef="#br0" timeOffset="49538.01">21292 1908 1313 0,'0'8'511'0,"-8"10"-350"15,-2 3-28-15,-10 13-19 16,-8 4-23-16,-5 7-34 16,-1-1-16-16,-1-1-17 15,4-7-2-15,6-8-3 16,4-8-2-16,13-8-6 16,2 3-4-16,6-2-1 15,5 1 2-15,2 5 13 16,5-1 7-16,5 4 15 15,-2 3 4-15,-1 3 1 0,-2-1 3 16,-3 6-1-16,-1-2-1 16,-5 3-8-16,-1-2-6 15,-2-4-16-15,0 0-8 16,4-9-56-16,-2-7-59 16,-1-4-141-16,0-5-80 15,-1-4 194-15</inkml:trace>
  <inkml:trace contextRef="#ctx0" brushRef="#br0" timeOffset="49921.32">21576 2341 1604 0,'-19'6'609'15,"-3"1"-448"-15,-2 1-78 16,0-2 16-16,-2 3-9 16,4 2-3-16,7 2-31 15,4 0-22-15,11-2-20 16,-1 2-1-16,7 4-5 16,1 1-1-16,9 5-1 15,1-4-2-15,4 5-1 16,-4-1 0-16,-2 0 10 15,-7 1 7-15,-4-3 12 0,-3 0 5 16,-6-5 0-16,-4-3-2 16,-7-3-7-16,-1-3-4 15,-1-2-8-15,2-2-4 16,-4-4-14-16,7 1-37 0,0-7-146 16,11 0-114-16,22-15 174 15</inkml:trace>
  <inkml:trace contextRef="#ctx0" brushRef="#br0" timeOffset="50152">21883 2150 1836 0,'3'4'643'0,"-2"-4"-564"16,0 0-32-16,-1 0 24 16,0 0-6-16,1 0-3 15,14 2-24-15,4 0-38 16,32 4-32-16,-39-5-117 0,-1-1-95 16,-12 4 141-16</inkml:trace>
  <inkml:trace contextRef="#ctx0" brushRef="#br0" timeOffset="50337.14">21792 2306 1143 0,'-9'5'521'0,"9"2"-227"15,14-3-87-15,6-3-9 16,12 0-19-16,3-3-13 16,0-3-68-16,-1 2-29 0,-2 1-37 15,-6 4-18-15,-3 1-143 16,-1 1-113-16,-5 7 147 15</inkml:trace>
  <inkml:trace contextRef="#ctx1" brushRef="#br0" timeOffset="45104.31">31444 6610 0</inkml:trace>
  <inkml:trace contextRef="#ctx0" brushRef="#br0" timeOffset="56055.94">23076 966 652 0,'-1'-5'296'0,"0"-5"-116"0,-1-20-10 15,3 19-15-15,-1 5-5 16,0 4-19-16,0-4-13 16,-3 2-23-16,-1 17-11 15,-5-13-27-15,0-2-10 16,-6 13-18-16,-7-20-7 0,6 28-9 16,-2 6-1-1,3-1-3-15,12 5 2 0,-2-2 1 16,-2 2-1-16,14-2-1 15,-3 0 0-15,8 1-6 16,11-6-1-16,-8-8-3 16,10 2-1-16,0-11 0 15,1-5 0-15,1-8 1 16,-3-5 2-16,-1-9 1 16,-2-6 0-16,-3-4 2 15,-6-4 2-15,-8 2 1 16,-4 2 3-16,-14-1 1 15,-2 7-1-15,-6 23 0 16,-2-11-2-16,4 26 0 16,2-12 0-16,0-12-3 15,6 18-2-15,2-9-7 16,-1 22-17-16,5-3-126 16,3 1-79-16,7 6 132 0</inkml:trace>
  <inkml:trace contextRef="#ctx0" brushRef="#br0" timeOffset="58844.25">23106 330 510 0,'-14'-43'257'0,"10"25"-66"15,3 3-46-15,0-1-5 16,-1 0-12-16,1 9-9 16,-1 1-9-16,-2 6-22 15,2 2-6-15,1-2-3 16,0 6 1-16,0 22 1 15,0 41-1-15,1-27-10 16,1-4-9-16,1 0-6 16,0-7-4-16,-1 0-9 0,1 1-5 15,-2-1-11-15,0 1-6 16,-2-5-6-16,1 0-3 16,0-10-4-16,0-5-1 15,0-6-4-15,-1-5-2 16,2-2-8-16,0 0-22 15,0 0-59-15,1-7-49 0,1-19-130 16,3-29 164-16</inkml:trace>
  <inkml:trace contextRef="#ctx1" brushRef="#br0" timeOffset="78797.24">26812 15651 0</inkml:trace>
  <inkml:trace contextRef="#ctx0" brushRef="#br0" timeOffset="94394.76">16881 13313 571 0,'-15'6'294'0,"-3"-1"-81"16,12 3-71-16,-2 6-41 15,3 1-3-15,5 7 5 0,-1-5-7 16,4 3-26-16,5 0-12 16,4-6-14-16,6 0 2 15,-2-7 15-15,3-5 4 16,-2-3 12-16,-5-3 4 15,12 4 2-15,2 6-1 16,9 7-17-16,8 3-11 16,2 4-25-16,2-2-11 0,13-5-9 15,5 2-4-15,6-6-2 16,-2-3-3-16,0 1 9 16,-2 0 5-16,6 0 8 15,7 7 6-15,4-2-6 16,-5 0-4-16,6-6-6 15,-2-2-4-15,-8-4-2 16,7-4-2-16,-6-1 7 16,-4-2 4-16,-6 0 3 15,1 0 3-15,-9 3-8 16,-3 4-4-16,-2-1-3 16,-7 1-2-16,-3 0 1 15,-2 1-1-15,-4 2-1 16,-4 0 0-16,-12-1 1 15,-10 1-7-15,-10 0-74 16,-4 2-65-16,-16 0-137 0,-4-1-36 16,-10-2 66-16,-3-1 66 15,7 6 134-15,4 3 25 16,5 15 21-16</inkml:trace>
  <inkml:trace contextRef="#ctx1" brushRef="#br0" timeOffset="87005.11">30804 18311 0,'0'0'0,"0"0"0,0 0 0,0 0 0,-102-74 0,69 66 0,-5-9 0,0-4 0,5 4 0,33 17 0,-30-11 0,2-2 0,4-4 0,-1-10 0</inkml:trace>
  <inkml:trace contextRef="#ctx0" brushRef="#br0" timeOffset="97863.06">19658 13570 566 0,'-3'-11'217'0,"-30"-18"-96"16,29 26 9-16,2 1 38 16,0 1 22-16,1 1-30 15,0 0-26-15,1 0-41 16,0 0-14-16,0 0-17 15,4 11-2-15,5 7-5 16,22 29-2-16,-13-21 1 16,4 1 3-16,2 2 6 15,-1-4 0-15,5-3-9 16,1-2-7-16,-1-5-20 16,0-2-7-16,-5-2-8 15,-5 0 0-15,-10-3 0 16,2 0 0-16,-6-5 1 0,-4-2 0 15,2-4 1-15,-2 2-2 16,-1 0-3-16,1 0-2 16,1-11-6-16,2-4-1 15,20-28-1-15,-8 27-2 16,9 3 0-16,8 0 0 16,5 0 2-16,4 0 0 15,5-4 1-15,1 2 0 16,8-4 3-16,7 1 1 0,2 1 2 15,1 0 1-15,2 7 1 16,-5 0 2-16,1 6 2 16,3-1 2-16,2 6 3 15,3 4 1-15,-11 1 3 16,0 3 2-16,-2 2 1 16,-1 4-4-16,8 2-4 15,-2 5-4-15,0 0-5 16,-5 0 0-16,-6-3-6 15,-5 3 6-15,-8 1 11 16,-3 0 4-16,-1 5 8 16,0-1-4-16,-4 1-9 15,-3-1-2-15,-3-2-5 16,-2-3-2-16,0-4-2 0,-3-1-1 16,-5-7 0-16,-2 0-1 15,-6-3-2-15,-3-3 0 16,-4-3 3-16,0-3 2 15,-1 2 3-15,0 0 0 16,0 0-4-16,-3-13-3 16,0-5-3-16,-2-31-1 15,8 33-2-15,1-3 0 0,3 2 1 16,6 3-2-16,6-2 0 16,5-1-1-16,8 2 2 15,2 0-1-15,1 1 1 16,0 4 2-16,6 4-1 15,1 1 1-15,7 3 1 16,3 1 1-16,4 3-1 16,4 2 1-16,4 6 1 15,1 1-2-15,-7 4 2 16,-3 2-1-16,-4 3 2 16,-3 0 0-16,9 0-1 15,-4-2 0-15,1-3-2 16,4-1 2-16,-1-3 0 15,-2 0-2-15,-7-6 2 16,-2-4-1-16,-5-2 0 16,4-5 0-16,-2-2 1 0,0 0-1 15,0-3 0-15,2 3 0 16,2 2-1-16,-5 0 0 16,-2 2 1-16,-5 4 0 15,-14-2 1-15,2 1-1 16,-13 1 3-16,-1-4-26 15,-9 3-185-15,-11-3 434 0,-13-6-229 16</inkml:trace>
  <inkml:trace contextRef="#ctx0" brushRef="#br0" timeOffset="114760.75">24956 11413 845 0,'-2'-5'347'15,"2"2"-166"-15,1 2-34 16,-2 1 42-16,0 0 8 16,0 0-16-16,-3 14-31 15,-6 14-46-15,-20 53-21 16,7-21-22-16,0 10-10 0,0 3-18 15,3-2-7-15,12-9-12 16,0-11-6-16,9-12-7 16,0-5-32-16,1-12-158 15,6-10-103-15,2-15 165 16</inkml:trace>
  <inkml:trace contextRef="#ctx0" brushRef="#br0" timeOffset="115015.42">24656 11767 1327 0,'-3'16'499'15,"5"3"-366"-15,5 5-58 16,-1 1 16-16,5 6 21 16,0 3 0-16,3 0-25 15,5-2-24-15,3-4-33 0,4-1-8 16,3-8-10-16,4-4-5 15,-2-12-5-15,-1-8-1 16,-7-15-2-16,0-5 0 16,-1-8-132-16,-4-5-95 15,12-6 139-15</inkml:trace>
  <inkml:trace contextRef="#ctx0" brushRef="#br0" timeOffset="115987.98">25049 10606 834 0,'-5'-18'381'0,"4"-8"-123"0,-1 0-132 15,-2-1 11-15,-4 7 1 16,-3 6-19-16,-3 9-37 16,1 8-15-16,-1 13-31 15,-5 7-7-15,4 14-8 16,1 5-1-16,6 6-4 16,4 2-2-16,8-3-7 15,2-2-3-15,10-7-3 16,7-7 0-16,7-11-3 15,7-6-3-15,2-12-128 16,2-4-104-16,-1-8 146 16</inkml:trace>
  <inkml:trace contextRef="#ctx0" brushRef="#br0" timeOffset="116582.23">25273 10665 981 0,'-2'-3'452'0,"-3"5"-185"16,5 7-89-16,0 7 1 15,0 13-16-15,0-2-13 16,5 5-44-16,1 0-19 16,5-8-39-16,1-6-14 15,6-7-24-15,1-3-5 16,-7-9-5-16,5-6-9 0,-11-12-49 16,-1-6-26-16,-5-11-18 15,0-1 7-15,-15-3 51 16,-5 0 28-16,-7 4 20 15,-4 4 4-15,9 15 1 16,1 2 8-16,9 14 22 16,5 1 10-16,5 2 8 15,3 5-5-15,8-3-23 16,4 2-11-16,12 0-12 16,4-5-4-16,10 1-1 15,2-2 0-15,-5 0-1 16,1 0 1-16,-8 5 0 15,-2 7 1-15,-5 10 1 16,-7 6 9-16,-7 6 12 16,-6 0 4-16,-3-2 11 15,-2-1-3-15,2-5-8 0,-2-7-4 16,1-10-6-16,-1-5-3 16,1-6-6-16,2-3-5 15,0 3-6-15,1-6-3 16,6-19 0-16,14-26 2 15,-5 29 3-15,2 5 0 16,2 5 2-16,-4 3-1 16,2 9 3-16,-4 2 2 0,-2 6 3 15,-2 3 1-15,-1 6 2 16,-4 1-3-16,0 2-2 16,-1 1-2-16,3-6-32 15,-1-2-34-15,4-6-95 16,1-2-64-16,5-3-96 15,4 0-56-15,4-3 239 16</inkml:trace>
  <inkml:trace contextRef="#ctx0" brushRef="#br0" timeOffset="116986.22">25966 10716 833 0,'7'-18'404'0,"0"-3"-117"15,0 3-28-15,-8-3-40 16,-1 6-21-16,-10 4-42 15,1 2-21-15,-3 10-34 0,-6 4-14 16,6 12-31-16,-3 5-15 16,6 10-19-16,2 3-6 15,6-1-7-15,6-2-2 16,2-9-5-16,10-5-1 16,-4-12-1-16,4-6-2 15,3-7-2-15,2-6-1 16,6-15-30-16,-7-5-12 15,0-10-5-15,-6-3 0 16,-5-4 32-16,-4-1 13 0,-3 3 8 16,2 2 0-16,-3 16 6 15,0 11 3-15,-1 16 17 16,-5 10 8-16,-1 18 9 16,-2 13 0-16,0 18-6 15,2 3-4-15,7 0-8 16,4-3-1-16,5-13-9 15,1-4-4-15,2-11-55 16,1-8-74-16,5-12 239 16,4-6-132-16</inkml:trace>
  <inkml:trace contextRef="#ctx0" brushRef="#br0" timeOffset="117162.21">26329 10637 1707 0,'4'23'663'16,"1"4"-474"0,-1 5-49-16,4 2-48 0,0-2-34 15,-6-6-35-15,7-7-11 16,-3-10-42-16,3-5-57 16,1-10-154-16,-6-6-77 15,4-9 182-15</inkml:trace>
  <inkml:trace contextRef="#ctx0" brushRef="#br0" timeOffset="117292.35">26294 10493 1098 0,'-7'-15'560'0,"6"12"-163"15,1 3-57-15,2 4-96 16,-2-4-54-16,0 0-86 16,0 0-36-16,0 0-215 15,5 5 110-15</inkml:trace>
  <inkml:trace contextRef="#ctx0" brushRef="#br0" timeOffset="117688.64">26624 10539 1075 0,'11'-18'494'0,"-4"12"-223"0,1 6-61 16,-6 19-57-1,2 13-36-15,-4 18-21 0,0 9-8 16,1 5-15-16,1-3-9 16,7-12-26-16,2-7-16 15,5-17-54-15,0-11-57 16,0-13-174-16,-3-5 166 15</inkml:trace>
  <inkml:trace contextRef="#ctx0" brushRef="#br0" timeOffset="118009.15">26563 10673 1412 0,'1'-1'614'15,"4"4"-334"-15,7-2-127 16,3 5-10-16,7 1-77 15,2-4-25-15,10 0-30 16,1-1-9-16,9-1-106 16,-1 1-78-16,-3 1-160 15,-3 0-50-15,-20 0 11 16,1 4 4-16,-14-3 139 16,-4 2 98-16,0 4 229 15,-1 4 137-15,1 2 123 16,1 0 0-16,-1 1-66 15,-1-1-27-15,-1 2-57 16,3-4-40-16,1-3-68 0,-2-3-84 16,0-7-195-16,2 1-71 15,5-2 132-15</inkml:trace>
  <inkml:trace contextRef="#ctx0" brushRef="#br0" timeOffset="118974.68">26900 10555 1246 0,'7'3'457'15,"4"-2"-339"-15,-2 0-108 16,3 0-5-16,5 3-8 16,7-2-15-16,1 7-22 15,0-2 0-15,-6 5 6 16,-8 4 17-16,-8 8 37 15,-5 4 22-15,-5 9 84 16,-2 5 32-16,4-3 32 16,2 0-4-16,3-9-61 15,5-4-29-15,4-11-44 16,2-4-16-16,4-10-23 16,0-2-6-16,2-11-5 0,-1-6-4 15,-4-8-18-15,-3-5-9 16,-9 3-9-16,-6 2 4 15,-9 5 19-15,-3 4 10 16,-2 8 10-16,1-4 6 16,6 8 12-16,4 5 6 15,4-3-3-15,5 3-6 16,4 0-17-16,3-6-5 16,9 4-3-16,3-1 2 15,5 2 0-15,2 3 1 0,3 7 2 16,-1 4 1-16,-3 5 10 15,-3 5 4-15,-7 4 11 16,-7 0 7-16,-2 4 0 16,-5-4-3-16,-1-3-11 15,0-4-8-15,-1-11-11 16,1-5-28-16,2-13-72 16,6-9-35-16,7-16-34 15,-3-7 28-15,8 1 73 16,-2 2 36-16,-4 15 39 15,5 6 12-15,-7 11 42 16,-1 8 21-16,-4 10 35 16,0 6-2-16,-2 13-30 15,-2 1-22-15,5 2-36 16,-3-4-10-16,11-8-17 0,2-4-3 16,13-14-7-16,4-4-9 15,3-11-29-15,-2-4-19 16,-4-7-39-16,-3-2-5 15,-9-3 32-15,-2-1 21 16,-13-1 50-16,-5 4 15 16,-12 3 13-16,-4 7 17 15,-5 11 32-15,-2 3 11 0,1 12 20 16,1 5-7-16,4 12-14 16,0 6-5-16,9 7-19 15,4 2-8-15,8-12-20 16,4-2-8-16,9-16-13 15,-2-5-5-15,7-9-6 16,-1-7-16-16,4-12-19 16,-1-5 1-16,-3-8 6 15,0 1 15-15,-7 7 20 16,-3 7 3-16,-1 11 4 16,-5 6 10-16,-4 11 15 15,-1 3 5-15,-2 11-3 16,0 2-8-16,2-2-18 15,2-2-8-15,3-9-110 16,3-6-87-16,3-11-522 16,9-5 465-16</inkml:trace>
  <inkml:trace contextRef="#ctx0" brushRef="#br0" timeOffset="119174.53">28047 10420 1565 0,'1'26'661'0,"11"24"-376"16,1 4-114-16,-2 10-93 15,-2-4-11-15,0-4-13 16,1-2-13-16,0-11-25 16,-3-4 1-16,1-14-121 15,-3-9-108-15,2-10 135 16</inkml:trace>
  <inkml:trace contextRef="#ctx0" brushRef="#br0" timeOffset="119693.26">26303 11468 1002 0,'12'11'472'0,"0"2"-149"16,1 13-198-16,5 15-7 15,-3 18-7-15,-2 9 0 16,6 12-7-16,-7-3-6 16,-1 0-23-16,0-7-15 15,-2-9-29-15,-3-9-10 16,-4-18-58-16,-3-8-53 16,-3-21-161-16,-2-13-53 0,6-20 176 15</inkml:trace>
  <inkml:trace contextRef="#ctx0" brushRef="#br0" timeOffset="119907.42">26359 11562 1491 0,'33'-11'552'0,"4"0"-444"16,1 2-27-16,1 9-9 15,-5 1 4-15,-5 13 13 16,-4 3 6-16,-9 11-17 15,-9 2-15-15,-10 3-23 16,-9-2-10-16,-11-6-12 16,-2 1-2-16,-5-6-5 15,-5-5-1-15,9-8-54 0,-3-7-60 16,8-9-164 0,10-2-95-16,5-5 217 0</inkml:trace>
  <inkml:trace contextRef="#ctx0" brushRef="#br0" timeOffset="120174.53">26651 11539 1122 0,'23'16'509'0,"-1"11"-218"15,-2 2-86-15,-4 10-37 16,-3 1-20-16,-4-5-31 16,-2-2-22-16,-1-12-45 15,-4-8-20-15,-2-13-15 16,-2-8-5-16,-4-12-2 15,-1-10-2-15,1-5-8 16,1-2-2-16,3-2-2 16,3 2 0-16,10 0 2 15,5 5 0-15,9 8-1 16,2 9 0-16,0 10-3 16,-3 6 6-16,-6 10-94 15,-2 3-95-15,-3 4 122 16</inkml:trace>
  <inkml:trace contextRef="#ctx0" brushRef="#br0" timeOffset="120473">27002 11528 1233 0,'-4'8'545'0,"1"2"-236"15,-1 4-133-15,-10 34-8 16,8-18-30-16,5-2-26 15,5 2-57-15,7-6-19 0,10-7-21 16,2-6-6-16,8-9-5 16,-2-3 0-16,0-9-3 15,-4-8 1-15,-10-11 1 16,-4-1 1-16,-11-4 4 16,-3 9-1-16,-16 5 3 15,-4 2-1-15,-7 11-5 16,-3 6-2-16,3 6-43 15,4 8-42-15,7 5-155 16,7-3-36-16,17 8 157 16</inkml:trace>
  <inkml:trace contextRef="#ctx0" brushRef="#br0" timeOffset="120889.8">27258 11334 1490 0,'12'10'609'16,"-6"15"-351"-16,2 8-144 15,-1 12-18-15,-1 7-9 16,1 6-3-16,-2-4-7 16,3 0-31-16,3-8-14 0,-1-15-17 15,-6-6-3-15,-2-15-8 16,-2-7-2-16,-4-11-6 15,4-6-8-15,2-11-9 16,-2-3-2-16,7-2 2 16,-3 0 4-1,7 7 6-15,5 6 3 0,3 8 3 16,5 7 3-16,-1 3 6 16,-1 3 5-16,0 7 17 15,-1 2 4-15,-6 3 10 16,-3 4 7-16,-10 3 2 15,-5-2 0-15,-12 1-7 16,-4-2-8-16,-9-5-15 16,-2-1-5-16,2-3-5 15,-2-3-29-15,11-6-116 16,0-3-96-16,12-10 133 0</inkml:trace>
  <inkml:trace contextRef="#ctx0" brushRef="#br0" timeOffset="121362.37">27850 11649 1170 0,'-3'-18'485'15,"-9"-2"-213"-15,-5-6-256 16,-2 0-8-16,-7 1 31 15,0 2 13-15,0 14 15 16,1 8 11-16,3 13-14 16,2 9-7-16,5 9 2 15,3 4-3-15,4 7-2 16,4-1 3-16,4-5-1 16,1-3 1-16,8-11-11 15,0-7-7-15,7-11-22 16,1-5-7-16,4-16-7 15,5-5-1-15,4-6 0 16,-4 1 1-16,2 7 1 16,-3 7-2-16,-9 7 11 0,-2 7 8 15,-5 7 20-15,0 2 10 16,-4 8-8-16,2-2-9 16,1 4-74-16,-7-2-74 15,6-6-136-15,2 1 145 16</inkml:trace>
  <inkml:trace contextRef="#ctx0" brushRef="#br0" timeOffset="121713.57">28020 11328 1469 0,'9'18'636'16,"5"9"-313"-16,0 11-178 15,-3 8-12-15,-6 10-30 16,-2 2-8-16,0-2-34 16,1-8-16-16,0-13-22 15,1-6-9-15,-4-18-10 16,0-4-4-16,-2-13-11 16,-3-7-4-16,-1-5-2 15,2-5 1-15,4-4 7 16,6 2 1-16,5-1 2 15,1 2 1-15,6 4 3 0,0 6 2 16,3 10 6-16,5 2 6 16,-5 13 7-16,1 5 4 15,-7 3 14-15,-7 4 3 16,-7 2 1-16,-6-5 3 16,-9 4-4-16,-4-1-5 15,-12-4-6-15,2-1-6 16,-3-10-44-16,6-3-49 0,9-11-150 15,4-7-102-15,13-9 190 16</inkml:trace>
  <inkml:trace contextRef="#ctx0" brushRef="#br0" timeOffset="121880.95">28464 11543 1481 0,'15'29'638'15,"-4"-4"-331"-15,0 4-141 16,-7-4-25-16,-4-3-63 16,1-2-27-16,-5-11-100 15,3-1-67-15,-1-15 234 16,2-4-135-16</inkml:trace>
  <inkml:trace contextRef="#ctx0" brushRef="#br0" timeOffset="122060.66">28411 11303 1589 0,'2'9'605'0,"-1"3"-428"15,3 4-130-15,-5 0-7 16,1 3-160-16,5-1 90 16</inkml:trace>
  <inkml:trace contextRef="#ctx0" brushRef="#br0" timeOffset="122299.05">28672 11357 1506 0,'0'-11'594'0,"3"7"-335"16,0 3-132-16,0 11-8 16,-1 12-7-16,-4 15-28 15,0 9-16-15,-2 5-19 16,0 4-7-16,4-8-20 0,0-1-7 16,4-8-74-16,2-7-73 15,5-8-225-15,4-9 219 16</inkml:trace>
  <inkml:trace contextRef="#ctx0" brushRef="#br0" timeOffset="122480.15">28997 11551 1681 0,'10'22'686'15,"1"-1"-419"-15,0 6-143 16,-4 5-22-16,-4-3-53 15,-3-3-19-15,-2-12-117 16,0-8-80-16,1-13 1 16,5-6 60-16</inkml:trace>
  <inkml:trace contextRef="#ctx0" brushRef="#br0" timeOffset="122662.48">28896 11358 1198 0,'-8'0'593'0,"10"8"-159"16,4 0-222-16,0-3-151 0,4 3-8 16,1-5-55-16,2-1-87 15,5-2-82-15,7-3 97 16</inkml:trace>
  <inkml:trace contextRef="#ctx0" brushRef="#br0" timeOffset="122843.18">29340 11286 1125 0,'13'9'545'0,"-13"20"-176"16,-7 8-98-16,-2 16-118 16,-1 10-31-16,1 5-64 15,3-2-21-15,7-8-20 16,3-8-5-16,6-14-6 15,2-10-44-15,2-17-155 16,2-9-66-16,2-10 135 16</inkml:trace>
  <inkml:trace contextRef="#ctx0" brushRef="#br0" timeOffset="123405.93">29113 11485 1358 0,'1'10'577'0,"6"-5"-254"16,10-1-229-16,1 0-10 16,8 1-23-16,2-1-18 15,8-4-33-15,0-1-7 16,5-2-6-16,-5 2-7 16,-4 4-22-16,-4 4-4 15,-14 6 4-15,1 2 7 0,-9 7 26 16,-6 1 7-16,2 4 15 15,2 3 6-15,-4-3 2 16,4 1-1-16,3-7-16 16,1-1-10-16,11-9-13 15,1-4-23-15,3-8-68 16,0-7-30-16,0-6-33 16,-3-3 19-16,2 0 71 15,-3 3 36-15,-7 3 58 16,-1 4 21-16,-4 9 41 15,-3 1 18-15,-1 17 18 16,0 6-5-16,-3 12-23 16,0 5-9-16,-1 8-13 15,1 1-5-15,0 2-13 0,1-1-10 16,2-3-15-16,-3-5 3 16,-3-8 3-16,-1 1 2 15,-8-13-5-15,-7-5-8 16,-8-9-7-16,-5-9-3 15,-4-9-2-15,6-4-2 16,5-10-6-16,10-4-3 16,11-3-7-16,4 2-5 15,13 1-6-15,3 3-17 16,14 6-60-16,4 0-50 0,5 4-141 16,0 2 177-16</inkml:trace>
  <inkml:trace contextRef="#ctx0" brushRef="#br0" timeOffset="126052.17">26760 13411 1305 0,'-8'-6'462'15,"-1"0"-391"-15,11 1-75 16,7 4-12-16,9 1 3 16,2 3 6-16,0-2 13 15,-5-1 10-15,0 0 46 16,-7-4 20-16,1 2 19 16,2-2-1-16,-2 2-37 15,8 0-20-15,5 3-22 16,2 0-5-16,11 0-9 15,3 1-2-15,4-4 0 16,7 3-1-16,3-1 1 16,3 0 1-16,3 4 0 15,2-1 0-15,-5 2-3 16,-4 1-1-16,4-3-2 16,-1 0 4-16,7-2 8 15,5 2 4-15,2-1 16 0,-4-3 2 16,4 3 0-16,0 4 1 15,-4 0-9-15,2 4-4 16,-5-1-4-16,1-2-2 16,3 2-2-16,-2 0 1 15,-3-4-3-15,-4 0-1 16,0 0-2-16,2 1-1 16,-2 2-2-16,1 4 0 0,-3-1-1 15,1 1-2-15,-3-3-1 16,1 0 0-16,-1 0 0 15,-1-5-1-15,6 1 2 16,-3 0-1-16,1-1 1 16,-3 4-1-16,2 0 0 15,-1-3 1-15,-3 4 1 16,-4-4 0-16,1 1 2 16,2-1 1-16,1 1 0 15,6-2 2-15,-5 3 3 16,1-2 3-16,6 1 3 15,-7-2 0-15,-9-4-3 16,-3-2-2-16,-3-2 1 16,8 0 1-16,8-2 3 15,1-2 1-15,4-5-4 16,0 3-2-16,1 1-4 0,1 3-1 16,-10 2 1-16,0-1 0 15,3 3 1-15,2-2 0 16,10 4-4-16,2 0-1 15,6 1-1-15,-14-3-1 16,4 1 0-16,1-1 0 16,-4-4 0-16,13 4 2 0,-3-4 4 15,6 0 2-15,-4-1 0 16,0 3-1-16,2 2-4 16,-3 0-1-16,-2 4-1 15,-1 1-1-15,-3 2 1 16,-3-1 1-16,-12-2 1 15,-3-3 1-15,-13 1-2 16,-7-3-2-16,-2-1-6 16,-6 0-6-16,-7 0-3 15,-2 1-3-15,-8 0-3 16,0 3 3-16,-1-2 3 16,0 1 3-16,0 0-16 15,-1 1-49-15,0 0-455 16,-1 0 373-16</inkml:trace>
  <inkml:trace contextRef="#ctx1" brushRef="#br0" timeOffset="128523.5">24749 16622 0</inkml:trace>
  <inkml:trace contextRef="#ctx0" brushRef="#br0" timeOffset="139556.38">12235 14898 1099 0,'-7'-11'394'15,"6"1"-316"-15,6 1-28 16,3-2 14-16,8 1 41 15,4 3 15-15,12-4 14 16,5 5-4-16,4 0-28 16,1-2-16-16,2 7-35 15,-1 0-14-15,2 1-17 16,2 2-2-16,1 0-2 16,1-1 3-16,6-1 5 15,0-6 0-15,1 0-1 16,1 0-3-16,-3 2-3 15,3 3 1-15,-2 2-3 16,-3 1-1-16,-1 3-4 0,-2 1-2 16,7 3-1-16,1 1-1 15,-1-4-1-15,-2-2 1 16,-8-4-2-16,2 2-1 16,1-4 1-16,-2-1-1 15,1-1 1-15,0-2 0 16,2 2 1-16,2 0 1 15,-2 0 0-15,-2 1 1 16,-1 3-2-16,0 0 0 0,3 1 0 16,-1-1-1-16,1 0-1 15,3-1 0-15,6 1-1 16,3 1-1-16,-8 5 1 16,0-1 0-16,-7 2 0 15,2-3 0-15,5 1 0 16,-1 4 0-16,8-7-1 15,1 5 3-15,4-5 3 16,-6-1 2-16,-6 7 2 16,0 1-3-16,-4 1-2 15,4 2-2-15,0-4 0 16,4-2-1-16,8-2-1 16,-1-2 0-16,-1 2 0 15,-5-3 0-15,-5 5 0 16,0 3 0-16,-5 1 1 0,2 2 1 15,-1 1 8-15,3-2 3 16,-3-2 6-16,-2 2-1 16,-2-6-5-16,-4 1-2 15,8 0-3-15,-1-1-1 16,0 0-1-16,3 2 0 16,0-1-2-16,1 1 0 15,3-2-1-15,-5-1 0 16,-4-2-1-16,3-1 0 0,-7 0 3 15,7 0 1-15,-2 2 5 16,1 1 0-16,5 3-1 16,0-1-3-16,-4 3-3 15,-6 2 0-15,-8-2-2 16,-10 1 1-16,-4-4-1 16,0-3 1-16,-12-1-50 15,-3-1-59-15,-7-1-116 16,-1 0 126-16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8.9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10058,'9'4'4713,"3"14"-2008,1 24-897,-4 11-160,-5 20-415,-1 6-241,0 1-376,4 0-168,4-11-232,6-1-64,3-11-72,-1-11-208,2-13-832,-11-12-656,-3-21-1481,-8-12 1817</inkml:trace>
  <inkml:trace contextRef="#ctx0" brushRef="#br0" timeOffset="1">47 26 11602,'25'-7'2656,"-1"1"-1,1 1 1,25-1-2656,-37 5 465,1 1 1,-1 0-1,0 1 1,0 1-1,0 0 1,0 0-1,0 2 1,6 1-466,-14-3 147,0 0 0,0 0 0,0 1-1,-1 0 1,1-1 0,0 1 0,-1 1 0,0-1 0,0 1 0,0 0-1,0-1 1,0 2 0,0 0-147,-2-1 55,1 0-1,-1 0 1,0 0-1,0 1 1,-1-1-1,1 0 1,-1 1-1,0-1 1,0 1 0,-1 0-1,1-1 1,-1 1-1,0-1 1,0 1-1,-1 3-54,0 1 37,-1-1-1,0 1 1,0-1-1,-1 0 1,0 0-1,0 0 1,-5 7-37,-4 6 60,-1-1 0,-4 4-60,-1-2-207,0-1 0,-1 0 0,-1-1 0,-1-1 0,-2 0 207,15-13-521,0 0 0,-1-1 0,1 1 0,-1-2 0,0 1 0,-1-1 0,-5 1 521,11-4-235,0 0 1,0 0-1,-1-1 0,1 0 0,-3 0 235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9.4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96 11979,'1'2'479,"19"42"5061,-14-31-4698,-2 0-1,1 0 0,-2 0 0,1 3-841,23 117 2964,-26-125-2789,-5-10-99,-6-15-47,8 13-8,-7-10 1,2 0 1,-1 0-1,2 0 1,-4-14-23,8 24 3,1-1-1,-1 0 1,1 0-1,1-1 1,-1 1 0,1 0-1,0 0 1,0 0 0,0 0-1,1 0 1,-1-1-1,1 1 1,1 0 0,-1 0-1,1 0 1,0 1 0,0-3-3,5-3 5,0 0 0,0 0 0,1 0 0,0 1 0,0 0 0,2 0-5,12-10-217,0 1 1,3-1 216,-20 16-185,-1 0 0,1 0 0,0 1 0,0-1-1,1 1 1,-1 0 0,0 1 0,1-1 0,0 1 185,21-5-601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19.7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133 18 9866,'-1'-2'266,"1"1"0,-1 0 1,0 0-1,0 0 0,0 0 0,0-1 0,0 2 0,-1-1 1,1 0-1,0 0 0,0 0 0,-1 0 0,1 1 0,0-1 1,-1 1-1,1-1 0,0 1 0,-1-1 0,1 1 0,-1 0 1,1 0-1,-1-1 0,1 1 0,-1 0 0,1 0 0,-1 1 1,1-1-1,-1 0 0,1 0 0,0 1 0,-1 0-266,-3 0 224,2 1 0,-1 0 0,0 0 0,0 0 0,1 1 0,-1-1 0,1 1 0,0 0 0,0 0 0,0 0 0,0 1 0,0-1 0,1 1 0,-1-1 0,1 1 0,0 1-224,-3 5 274,0 0 0,1 1 0,0-1 0,1 1 1,-2 11-275,0 7 348,2 1 0,0 0 1,2-1-1,3 24-348,3 8 703,11 50-703,-5-56 321,8 20-321,-10-47 60,0-1-1,2 0 1,8 14-60,-12-27-27,1-1-1,1 1 0,3 3 28,-9-13-159,1 0-1,-1-1 0,0 1 1,1-1-1,0 0 0,0 0 1,0 0-1,0 0 0,0-1 1,1 1-1,4 1 160,-8-4 16,0 0 0,0 0 0,0 1 0,0-1 0,0 0 0,0 0-1,0 0 1,0 0 0,0 0 0,0 0 0,1 0 0,-1 0 0,0-1-16,11-5-71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0.9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20 226 7114,'-2'2'272,"0"0"433,-1 0 0,1 0 0,0 0 0,1 1 0,-1-1 0,-1 3-705,2-5 147,1 1 0,0-1 0,0 1 0,-1 0 0,1-1 0,0 1-1,0 0 1,0-1 0,0 1 0,0 0 0,0 0 0,0-1 0,0 1 0,0 0 0,0-1-1,0 1 1,0 0 0,0-1 0,1 1 0,-1 0 0,0-1 0,0 1 0,1 0 0,-1-1-1,1 1 1,-1-1 0,0 1 0,1-1 0,-1 1 0,1-1 0,-1 1 0,1-1 0,0 1-147,1 0 172,0 1 1,0 0-1,0-1 1,1 1 0,-1-1-1,1 0 1,-1 0 0,1 0-1,0 0 1,-1 0 0,1-1-1,0 1 1,-1-1 0,1 1-1,2-1-172,-1 0 121,1-1 1,0 1-1,-1-1 0,1 0 0,0 0 0,-1-1 0,1 0 0,-1 1 1,0-1-123,7-4 69,-1 0 0,1 0 0,-2-1 0,1-1 0,-1 1 0,0-2 0,0 0-68,1-2 19,0-1-1,-1 1 1,0-2-1,-1 1 1,1-3-19,-6 8 3,1 0 1,-1 0 0,0 0-1,-1 0 1,0-1 0,0 1-1,0-1 1,-1 0 0,0 1-1,0-7-3,-1 12 2,0 0 0,0 0-1,-1-1 1,1 1 0,0 0-1,-1-1 1,1 1 0,-1 0-1,0 0 1,0 0-1,0-1 1,0 1 0,0 0-1,0 0 1,-1 1 0,1-1-1,-1 0 1,1 0 0,-1 1-1,1-1 1,-1 1-1,0-1 1,-2 0-2,2 1 1,0 0 1,0 0-1,0 1 0,-1-1 0,1 1 0,0-1 1,0 1-1,-1 0 0,1 0 0,0 0 0,-1 0 1,1 1-1,0-1 0,0 0 0,-1 1 0,1 0 1,0-1-1,0 1 0,0 0 0,0 0 0,0 0 1,0 1-1,-1-1-1,-1 2 20,0 1 1,0-1 0,0 1 0,1 0-1,-1 0 1,1 0 0,0 0-1,0 1 1,0 0 0,0-1-1,1 1 1,0 0 0,0 0-1,0 0 1,1 0 0,-1 4-21,-1 2 86,2 1 1,-1 0 0,1 0-1,1-1 1,0 1 0,1 0-1,0 1-86,0-6 44,0-1-1,0 0 1,1 0-1,-1 1 1,1-1-1,1 0 1,-1 0 0,1-1-1,0 1 1,1-1-1,-1 1 1,1-1-1,0 0 1,0 0-1,1 0 1,-1-1-1,1 0 1,0 0-1,0 0 1,1 0-1,-1-1 1,1 0-1,-1 0 1,1 0 0,2 0-44,-3-2-135,-1 0 1,0-1-1,0 1 1,0-1 0,0 1-1,0-1 1,1 0-1,-1-1 1,0 1 0,0-1-1,0 0 1,0 0-1,0 0 1,0 0 0,0-1-1,0 0 1,0 0-1,-1 0 1,1 0 0,-1 0-1,1-1 1,1-2 134,0 0-179,-1-1 0,0 0 0,0 0 0,0-1 0,0-1 179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1.4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0 10802,'10'17'4857,"-13"9"-2216,-2 21-1089,3 14-7,-9 21-425,8 4-232,2-5-384,-1-5-136,10-19-200,5-9-88,-1-20-672,-2-13-600,0-15-1505,3-9 1577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1.7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1 252 10746,'3'0'735,"1"0"0,-1-1 0,0 1 0,1-1 0,-1 0 0,0 0 0,1 0 0,-1 0 0,0 0 0,3-2-735,-2 0 406,0 0-1,0 0 1,0 0 0,0 0 0,0-1-1,-1 1 1,1-2-406,3-4 266,-1 0 1,0-1-1,0 0 0,-1 0 1,0 0-1,0-3-266,-2 4 97,1-1 0,-2 1-1,1-1 1,-1 0 0,0-7-97,-2 13 11,1-1 1,-1 1-1,0 0 0,-1 0 1,1-1-1,-1 1 0,0 0 1,0 0-1,0 0 1,-1 0-1,1 0 0,-1 0 1,0 0-1,0 0-11,1 2 2,0 1-1,0 0 1,-1 0-1,1 0 1,0-1 0,0 1-1,0 0 1,-1 1 0,1-1-1,-1 0 1,1 0-1,-1 0 1,1 1 0,-1-1-1,1 1 1,-1-1 0,1 1-1,-1 0 1,0 0-1,1-1 1,-1 1 0,1 0-1,-1 1 1,0-1 0,1 0-1,-1 0 1,1 1-1,-1-1-1,-1 1 5,0 0 0,0 0 0,0 0-1,1 0 1,-1 0 0,0 1 0,1-1-1,-1 1 1,1 0 0,-1 0 0,1 0-1,0 0 1,0 0 0,-1 2-5,-1 2 28,1 0 1,-1 1-1,1-1 0,0 1 1,1 0-1,0 0 1,0 0-1,1 0 0,-1 0 1,1 0-1,1 1 0,0 0-28,-1 8 59,2 0 0,0 0 0,1-1 0,0 1 0,2 1-59,-3-10 10,1-1 0,0 1 0,1-1 0,-1 0 0,1 0 0,1 0 0,-1 0 0,1-1 0,0 1 0,2 1-10,-5-5-51,1 0 0,0 0 0,0 0 1,1 0-1,-1 0 0,0 0 1,1-1-1,-1 1 0,1-1 0,-1 0 1,1 0-1,0 0 0,0 0 0,-1 0 1,1 0-1,0-1 0,0 1 1,0-1-1,0 0 0,0 0 0,0 0 1,-1 0-1,1-1 0,3 0 51,-3 0 180,0 0 0,0 0 0,0-1 0,0 1-1,-1-1 1,1 0 0,2-2-180,21-16 436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2.4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1 10618,'1'17'4343,"-1"0"0,-2 10-4343,-10 64 3755,7-58-2229,1-20-1098,2-9-285,1-6-130,3-15-381,0 0 0,1-1 0,1 1-1,2-4 369,-3 12-107,0 0 1,1 0-1,0 0 0,0 0 0,1 1 0,1-1 0,-1 1 0,5-4 107,-8 10 9,0-1 1,1 1-1,-1 0 0,0 0 1,1 0-1,0 1 1,-1-1-1,1 0 0,0 1 1,0 0-1,0 0 1,0 0-1,0 0 0,0 0 1,2 0-10,-4 1 29,1 0 0,0 0 1,0 0-1,-1 0 0,1 1 1,0-1-1,-1 0 0,1 1 1,-1-1-1,1 1 0,0 0 1,-1-1-1,1 1 0,-1 0 0,1 0 1,-1 0-1,0 0 0,1 0 1,-1 0-1,0 0 0,0 1 1,0-1-1,0 0 0,0 1 1,0-1-1,0 1 0,0-1 1,-1 1-1,1-1 0,0 1 0,-1 0-29,5 13 301,-1 0-1,-1 0 1,0 0 0,-2 1-1,1 5-300,4 28 657,-1 14 308,-5-76-1308,1 0-1,0 1 0,1-1 1,0 1-1,1 0 1,1 0-1,0 0 1,3-7 343,2 1-526,-1 1 0,2 0 0,0 1 0,3-2 526,-13 17 1,1 0 0,-1 0 0,1 0-1,0 0 1,-1 0 0,1 0-1,0 0 1,0 0 0,0 0 0,-1 1-1,1-1 1,0 0 0,0 1 0,0-1-1,0 0 1,1 1 0,-1-1-1,0 1 1,0 0 0,0-1 0,0 1-1,0 0 1,1 0 0,0-1-1,-2 1 10,0 0 1,1 1-1,-1-1 1,0 0-1,0 0 1,1 0-1,-1 0 1,0 0-1,0 0 1,0 0-1,1 0 1,-1 0-1,0 0 1,0 1-1,0-1 0,1 0 1,-1 0-1,0 0 1,0 0-1,0 1 1,0-1-1,0 0 1,1 0-1,-1 0 1,0 1-1,0-1 1,0 0-1,0 0 1,0 1-11,2 3 139,1 0 0,-1 1 0,-1-1 0,1 1 0,-1-1 0,1 1 0,-1 0 0,-1 0-139,2 12 460,0 0-1,0 0 1,2 0-1,0 0 0,5 10-459,-7-21 54,0-1-1,0 0 0,1 0 0,-1-1 0,1 1 0,1 0 0,-1-1 0,0 0 0,1 0 0,0 0 0,0 0 1,0 0-1,1-1 0,-1 0 0,1 0 0,0 0 0,0 0 0,0-1 0,2 1-53,-4-2-20,0 0 1,0 0-1,0-1 0,0 1 1,0-1-1,0 0 0,0 0 1,1 0-1,-1 0 0,0 0 1,0-1-1,0 0 0,0 1 0,0-1 1,1-1 19,1 0-237,-1 0 0,1 0 0,-1-1 0,0 0 0,0 0 0,-1 0 1,1 0-1,0-1 0,1-1 237,3-5-1054,-1 0 1,0 0 0,-1-1-1,1 0 1,-2 0 0,0-1-1,2-5 1054,-3 4-610,0-1-1,0 0 1,-1 0-1,-1 0 1,1-14 610,-3 27 105,0 0 0,0 0 0,0 0 1,0 0-1,0 0 0,0 0 0,0 0 1,0 0-1,0 0 0,0 0 0,0 0 1,-1 0-1,1 0 0,0 0 0,-1 0 1,1 1-1,-1-1 0,1 0 0,-1 0 1,0 0-1,1 0 0,-1 1 1,0-1-1,1 0 0,-1 1 0,0-1 1,0 0-1,0 1 0,1-1 0,-1 1 1,0-1-1,0 1 0,0 0 0,0-1 1,0 1-1,0 0 0,0 0 0,0 0 1,0 0-1,0-1 0,-1 2-105,-1-1 344,-1 0 0,1 1 0,-1-1 0,1 1 1,0 0-1,-1 1 0,1-1 0,0 0 0,0 1 0,-1 0 0,0 1-344,-1 0 234,1 1-1,0 0 1,-1 1-1,2-1 1,-1 1-1,0-1 1,1 1 0,0 0-1,0 0 1,1 1-1,-1-1 1,1 1-1,0-1 1,0 3-234,-1 2 189,1 1 0,0 0 1,0 0-1,1 0 0,0 0 0,1 1 0,1-1-189,-1-6 35,1 1 1,0-1-1,0 1 0,0-1 0,1 1 0,0-1 0,0 0 0,0 0 0,1 0 0,-1 0 0,4 3-34,-5-6-29,0-1 1,1 1-1,-1-1 1,0 0 0,1 1-1,-1-1 1,0 0-1,1 0 1,-1 0 0,1 0-1,0 0 1,-1 0-1,1-1 1,0 1 0,0-1-1,-1 1 1,1-1-1,0 1 1,0-1 0,0 0-1,0 0 1,-1 0-1,1 0 1,0 0 0,0-1-1,0 1 1,0 0-1,-1-1 1,1 1 0,0-1-1,0 0 1,-1 1-1,1-1 1,-1 0 0,1 0-1,0 0 28,9-8-1122,-1 1 0,1-1 0,-1-1 0,-1 0 0,0 0 0,6-10 1122,17-18-3381,-25 29 2740,15-13-434,-21 22 1107,0-1 0,0 0 1,0 0-1,0 0 0,1 1 0,-1-1 0,0 1 0,0-1 0,1 1 1,-1-1-1,0 1 0,1 0 0,-1-1 0,1 1 0,-1 0 1,0 0-1,1 0 0,0 0-32,-1 1 152,0-1 1,0 1-1,0-1 0,1 1 1,-1 0-1,0 0 1,0-1-1,0 1 1,-1 0-1,1 0 0,0 0 1,0 0-1,0 0 1,-1 0-1,1 0 0,0 0 1,-1 0-1,1 1 1,-1-1-153,10 26 2041,-9-23-1713,7 31 1631,-7-25-1314,1 0 0,1-1 0,0 3-645,-3-12 16,0 1-1,0-1 1,0 1-1,1-1 1,-1 1 0,0-1-1,0 1 1,1-1-1,-1 1 1,0-1-1,1 1 1,-1-1 0,0 0-1,1 1 1,-1-1-1,1 1 1,-1-1-1,1 0 1,-1 1 0,1-1-1,-1 0 1,1 0-1,-1 0 1,1 1-1,0-1-15,0 0 4,0 0 0,0 0 0,0-1-1,0 1 1,0 0 0,0-1 0,0 1-1,0 0 1,-1-1 0,1 1 0,0-1 0,0 1-1,0-1 1,0 0 0,-1 1 0,2-2-4,1-2-20,1 0 1,0-1 0,-1 1-1,0-1 1,0 0 0,-1 0-1,2-4 20,5-8-82,-5 10 46,-1 1 6,0 0 0,0 1 0,1-1 0,0 1 0,0 0 0,4-4 30,-7 8 9,1 0-1,-1 0 1,0 0 0,0 0 0,1 1 0,-1-1 0,0 0 0,1 1 0,-1-1 0,1 1 0,-1-1 0,1 1 0,-1 0 0,1 0 0,-1 0 0,1 0-1,-1 0 1,1 0 0,-1 0 0,1 0 0,-1 0 0,1 1 0,-1-1 0,0 1 0,1-1 0,-1 1 0,1-1 0,-1 1 0,0 0 0,0 0 0,1-1 0,-1 2-9,1-1 51,0 1 1,0-1-1,0 1 0,0 0 1,-1 0-1,1 0 1,-1 0-1,1 0 1,-1 0-1,0 0 1,1 1-52,9 27 766,-11-25-697,2-1 0,-1 0 0,0 0 0,1 0 0,0 0 0,0-1 0,0 1 0,0 0 0,0-1 0,1 1 0,0-1 0,1 2-69,-3-4-45,-1-1-1,1 1 1,-1 0 0,1-1-1,0 0 1,-1 1 0,1-1-1,-1 1 1,1-1 0,0 0-1,-1 1 1,1-1-1,0 0 1,0 0 0,-1 0-1,1 1 1,0-1 0,0 0-1,-1 0 1,1 0 0,0 0-1,-1 0 1,1 0 0,0 0-1,0-1 1,-1 1 0,1 0-1,0 0 1,-1-1 0,1 1-1,0 0 1,-1-1 0,2 1 45,0-2-285,-1-1 0,1 1 0,0 0 1,-1 0-1,1-1 0,-1 1 1,0-1-1,1-1 285,15-33-1256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2.9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167 1 8130,'-4'39'4849,"1"28"576,3 8-3017,-3 12-895,0 5-73,6-10-576,1-9-240,11-22-336,4-18-328,3-22-768,-2-11-592,-5-19-1489,-5-13-679,-9-15 2183</inkml:trace>
  <inkml:trace contextRef="#ctx0" brushRef="#br0" timeOffset="1">30 268 9906,'-13'0'5065,"-1"0"-1376,12 3-1785,2 1-135,8 3-329,4 1-208,17-4-415,3 0-273,12-4-728,6-1-737,-1-4 1161,5-2-504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3.2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150 340 14107,'-6'12'5593,"1"1"-3328,-2 13-1121,6 8 72,-5 8-160,1 3-255,4-5-417,1-7-104,1-18-616,2-8-553,3-11-1639,0-17-3321,-6-16 3848</inkml:trace>
  <inkml:trace contextRef="#ctx0" brushRef="#br0" timeOffset="1">1 0 9514,'11'10'5153,"3"-2"16,6 5-3816,0-7-209,5 4-312,6 4-616,5 4 2136,2 4-1807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3.7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113 128 13899,'0'3'5369,"0"14"-3304,0 9-681,1 12 24,-2 3-176,-5-3-543,6-4-201,-2-10-1032,7-7-785,-2-19-4744,-5-21 4017</inkml:trace>
  <inkml:trace contextRef="#ctx0" brushRef="#br0" timeOffset="1">0 1 11338,'13'1'4105,"6"5"-3849,-3 0 264,-1 1-544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3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8298,'-3'3'3400,"-6"0"-1871,3-1-57,3 1-160,-2 2-191,3 1-457,6 2-232,29 0-240,78 41-64,-29-46-72,5-3-24,-5-2-16,-6-3 0,-4 2 8,-9 2-16,-15 4-280,-6 5-648,-22-3 616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45.5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6545,'0'0'2865,"0"0"-1345,0 0-319,0 0 199,0 0-48,0 0-144,3 1-223,1 2-81,3 9-160,2 1-112,-5 5-232,39 34-120,-46-43-176,3 4-480,0-7-1008,6-2 944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4.0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84 10874,'11'43'6289,"-6"-23"-4660,0 0 1,-1 0 0,-1 0-1,-1 0 1,0 15-1630,-2-34 50,0 0 0,0-1 0,0 1 0,0 0 0,0-1 0,0 1 0,-1 0 0,1-1 0,0 1 0,0 0 1,0-1-1,-1 1 0,1-1 0,0 1 0,-1 0 0,1-1 0,0 1 0,-1 0-50,-2-3 281,1-6-264,1 3-76,1-1 1,1 0-1,-1 0 0,1 1 1,0-1-1,0 1 1,1-3 58,1-1-118,2-15-209,2 1 0,1 1 0,1-1 1,0 2-1,2-1 0,7-10 327,-17 31-7,2-4-28,1-1-1,-1 1 1,1 0 0,3-3 35,-6 7 8,0 0 0,0 0 1,0 0-1,0 0 0,0 0 1,0 1-1,0-1 0,1 0 0,-1 1 1,0-1-1,0 0 0,0 1 0,1 0 1,-1-1-1,0 1 0,1 0 0,-1 0 1,0-1-1,1 1 0,-1 0 0,0 0 1,1 1-1,-1-1 0,0 0 1,1 0-1,-1 1-8,1 0 47,0 0 0,0 0 0,0 0 0,0 1 0,0-1 0,-1 0 0,1 1 0,0 0 0,-1-1 0,1 1 0,-1 0 0,0 0 0,0 0 0,1 0 0,-1 0 0,-1 0-1,2 2-46,1 3 196,-1 1-1,0 0 0,0-1 0,0 6-195,0 15 415,-2 1 0,0-1 0,-2 1 0,-4 24-415,0-4-395,5-34-750,1-16 475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4.4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11458,'6'4'1149,"-1"0"0,0 0 0,-1 0 0,1 1 0,-1 0 0,2 2-1149,-1 0 677,0 0 1,0 1 0,-1-1 0,1 4-678,4 12 1121,-1 0 0,5 24-1121,-2 1 878,-1 0 1,-3 2-1,1 46-878,-9 6 485,0-33-302,1-64-224,0 0 0,1 0 0,0-1 0,1 5 41,-2-8-186,0-3-23,-5-14-217,1 5 294,1 0 0,1 0 0,0 0 1,1-1-1,0 1 0,0-1 0,1 1 0,1-1 1,0 1-1,1-1 0,2-7 132,-2 11-9,0 0-1,0 0 1,1 1-1,0-1 1,1 0 0,0 1-1,0 0 1,1 0-1,0 0 1,0 1 0,0-1-1,1 1 1,0 1-1,0-1 1,0 1-1,5-3 10,-7 5 35,1 1 0,-1 0 0,1 0 0,-1 0 0,1 1 0,0 0-1,0 0 1,0 0 0,0 0 0,0 1 0,-1 0 0,1 0 0,0 0-1,0 0 1,0 1 0,0 0 0,0 0 0,0 0 0,-1 1 0,1-1-1,0 1 1,-1 0 0,0 1 0,3 1-35,-4-3 73,0 2-1,0-1 1,0 0-1,0 0 1,-1 1 0,1-1-1,-1 1 1,1 0-1,-1 0 1,0 0-1,0 0 1,0 0 0,-1 1-1,1-1 1,-1 0-1,1 1 1,-1-1 0,0 1-1,-1-1 1,1 1-1,-1 0 1,1-1 0,-1 1-1,0 0 1,-1-1-1,1 1 1,0 0-1,-1-1 1,0 1 0,0-1-1,0 1 1,-1 1-73,-1 2 75,-1-1 0,0 0 0,0 0 1,0 0-1,0-1 0,-1 1 0,0-1 0,0 0 0,0 0 1,-1-1-1,0 0 0,-4 3-75,2-2-29,-1 0-1,1-1 1,-1 1-1,-1-2 1,1 1-1,0-1 1,-1-1 0,-6 1 29,15-2-70,-1-1-1,1 0 1,-1 0 0,1 1 0,-1-1 0,1 0 0,-1-1 0,1 1 0,-1 0-1,1 0 1,-1-1 0,1 1 0,-1-1 0,1 1 0,-1-1 0,1 1 0,0-1 0,-1 0-1,1 0 1,-1 0 70,1-1-149,0 1-1,0 0 1,1 0-1,-1-1 0,0 1 1,1-1-1,-1 1 0,1 0 1,0-1-1,-1 1 1,1-1-1,0 1 0,0-1 1,0 1-1,0-1 1,0 1-1,0-1 0,0 1 1,1-2 149,0-3-685,0 0 0,1 0 0,0 0 0,0 0 0,1 0 0,0 0 0,0 0 1,0 1-1,2-3 685,20-25-1941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5.0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1 145 10098,'22'21'4761,"0"9"-1856,-5 2-337,-8 6-559,-5 2-273,-4-5-624,-4-9-247,-3-14-1041,-4-12-849,-2-18 641</inkml:trace>
  <inkml:trace contextRef="#ctx0" brushRef="#br0" timeOffset="1">4 1 8482,'5'8'1534,"1"0"0,0-1 0,1 1 0,-1-1 0,1 0 0,1-1 0,-1 0 0,4 2-1534,14 8 1877,0-1 1,4 0-1878,-9-5 447,1 1 1,-2 1-1,18 14-447,-35-24 17,1 0 0,0 1-1,0-1 1,-1 0 0,1 1 0,-1 0 0,0-1 0,0 1-1,0 0 1,0 0 0,0 0 0,-1 0 0,0 1 0,1-1-1,-1 0 1,0 2-17,-1 4 24,0 0 0,0 1 1,-1-1-1,0 0 0,-1 0 0,0 0 0,0 0 0,-1-1 0,-2 7-24,-2 5 35,6-17-29,1-1 0,-1 0 0,0 1 0,-1-1-1,1 0 1,0 1 0,-2 0-6,3-2-4,-1-1 0,1 1 0,0-1 0,-1 0 0,1 1 0,0-1 0,-1 0 0,1 1 0,-1-1 0,1 0 0,-1 1 0,1-1 0,0 0 0,-1 0 0,1 0 0,-1 0 0,1 1 0,-1-1 0,1 0 0,-1 0 0,1 0 0,-1 0 0,1 0 0,-1 0 0,1 0 0,-1 0 0,1 0 0,-1-1 0,1 1 0,-1 0 1,1 0-1,-1 0 0,1 0 0,-1-1 0,1 1 0,-1 0 0,1-1 0,0 1 0,-1 0 4,0-1-27,0 0 1,1 0 0,-1 0 0,0 0 0,1 0 0,-1-1-1,1 1 1,-1 0 0,1 0 0,-1 0 0,1 0-1,0-1 1,-1 1 0,1 0 0,0 0 0,0-1 0,0 1-1,0 0 1,0 0 0,1-1 0,-1 0 26,1-3-108,0 1 0,0-1 0,0 1 0,1-1 0,1-2 108,3-5-139,0 1 1,1 0-1,0 0 0,1 1 0,6-8 139,-8 12-10,0-1 0,1 1 0,0 0 0,0 1 0,0 0-1,1 0 1,-1 0 0,9-2 10,-14 5 29,1 1-1,-1 1 1,0-1-1,1 0 1,-1 0-1,1 1 1,-1 0 0,1-1-1,0 1 1,-1 0-1,1 0 1,-1 1-1,1-1 1,-1 0-1,1 1 1,-1-1-1,1 1 1,-1 0-1,1 0 1,-1 0 0,0 0-1,0 0 1,1 1-1,-1-1 1,0 1-29,4 3 185,-1 0 0,1 1 0,-1-1-1,0 1 1,-1 0 0,0 0 0,1 3-185,3 5 497,0 1-1,4 12-496,-5-6 273,-7-17-382,1 0 0,1 0 1,-1 0-1,1 0 0,-1 0 0,1-1 0,0 1 0,0 0 0,1-1 0,-1 0 0,1 1 0,0-1 0,1 1 109,14 6-662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5.6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10978,'5'0'1071,"-1"1"-1,1 0 0,-1 0 0,0 1 0,3 0-1070,-4 0 235,-1-1-1,1 0 1,-1 1 0,1 0-1,-1-1 1,0 1-1,0 0 1,0 0 0,0 0-1,0 1 1,0-1-1,-1 0 1,1 1 0,-1-1-1,1 2-234,3 8 476,0 0 1,-1 1-1,-1-1 0,0 1 0,0 0 0,-1 0 0,-1 9-476,1 27 1563,-3 20-1563,1-65 56,-2 67 555,-3 97 269,5-162-865,0 1 1,-1 0-1,0-1 0,0 1 1,-1-1-1,-1 5-15,3-11-10,0 0 0,0 0 0,0 1 0,0-1 0,0 0 0,0 0 0,0 1 0,0-1 0,0 0 0,0 0 0,-1 1 0,1-1 0,0 0 0,0 0 0,0 0 0,0 1 0,0-1 0,-1 0 0,1 0 0,0 0 1,0 0-1,0 1 0,-1-1 0,1 0 0,0 0 0,0 0 0,-1 0 10,-1-5-256,0-14-161,3 4 331,0 0 0,1 0-1,1-1 1,0 2-1,1-1 1,0 0 0,1 1-1,1 0 1,1 0-1,0 0 1,0 1-1,1 0 1,1 0 0,0 1-1,11-10 87,-17 19 19,-1 0-1,1 0 1,1 1-1,-1 0 1,0-1-1,1 1 1,-1 0-1,1 1 1,0-1-1,-1 1 1,1-1-1,3 1-18,-4 0 50,0 1 0,-1 0-1,1 0 1,0 0-1,0 0 1,0 0 0,0 1-1,0-1 1,0 1-1,-1 0 1,1 0 0,0 0-1,0 0 1,-1 0 0,1 0-1,-1 1 1,2 1-50,1 1 133,0 0 0,0 0 1,0 1-1,-1 0 0,0-1 1,1 2-1,-2-1 0,1 0 1,-1 1-1,0 0 0,0 0 0,2 5-133,2 10 136,-1 1-1,-1-1 1,0 5-136,3 14-1166,-4-31-850,-4-9 1950,0 0 0,1 0 1,-1 0-1,0 1 0,0-1 1,0 0-1,0 0 0,0 0 1,1 0-1,-1 0 0,0 0 0,0 0 1,0 0-1,1 0 0,-1 0 1,0 0-1,0 0 0,0 0 0,0 0 1,1 0-1,-1 0 0,0 0 1,0 0-1,0 0 0,1 0 1,-1 0-1,0 0 0,0 0 0,0 0 1,0 0-1,1 0 0,-1 0 1,0 0-1,0-1 0,0 1 1,0 0-1,0 0 0,1 0 0,-1 0 1,0 0-1,0 0 0,0-1 1,0 1-1,0 0 0,0 0 1,0 0 64,8-16-1607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5.9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0 14019,'2'38'5457,"-10"3"-3560,-8 7-537,-7 9-232,7 6-144,3 1-344,11-1-135,14-8-185,4-9-120,7-16-256,4-6-360,6-24-1097,5-9-831,10-19 1368</inkml:trace>
  <inkml:trace contextRef="#ctx0" brushRef="#br0" timeOffset="1">454 114 10994,'-7'29'5257,"-6"6"-1280,-9 12-2392,-3 6 15,-3 2-248,1-1-287,6-9-577,4-5-200,2-15-488,6-8-456,2-15-1057,1-5-807,9-18 1495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6.3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0 189 11755,'15'20'4953,"8"11"-2361,-1 6-663,6 9-137,-1-3-168,1-4-560,0-4-311,-5-10-385,-4-5-376,-9-8-1313,-2-8-879,-7-6 1200</inkml:trace>
  <inkml:trace contextRef="#ctx0" brushRef="#br0" timeOffset="1">372 1 8714,'51'39'4881,"-17"-10"-88,3 8-2185,-13-4-815,0 7-49,-5 5-503,-8 0-337,0 9-512,-6-4-136,-13-5-144,-8-5-280,-3-11-1048,-3-6-849,-3-15 1177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26.8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11779,'16'23'3298,"0"-1"0,10 8-3298,17 23 1424,-5 0-63,-2 1-1,-3 2 1,8 23-1361,-18-31 599,-3 0 1,-2 2-1,-2 0 1,3 25-600,-13-41 207,-1 0 0,-2 0 0,-1 25-207,-3-1 260,-8 45-260,2-50 53,-3 0-1,-2-1 0,-2 0 1,-5 5-53,5-21-236,-1 0-1,-1-1 1,-2-1 0,-2-1-1,0-1 1,-3 0 236,11-16-963,0-1-1,-1-1 1,0 0 0,-1-1-1,-11 8 964,17-17-394,1 1 0,0-1 0,-1-1 1,-1 1 393,9-4-4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37.6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324 1 6865,'35'27'3185,"-34"-27"-3079,-1 0-1,0 0 1,1 1 0,-1-1-1,1 0 1,-1 0 0,1 0-1,-1 0 1,0 0 0,1 1 0,-1-1-1,1 0 1,-1 0 0,1 0-1,-1 0 1,1 0 0,-1 0-1,1-1 1,-1 1 0,0 0-1,1 0 1,-1 0 0,1 0-1,-1 0 1,1-1 0,-1 1-1,0 0 1,1 0 0,-1-1-1,0 1 1,1-1-106,-1 1 69,0 1-1,0-1 1,0 0 0,-1 0 0,1 0 0,0 0-1,0 0 1,0 0 0,0 0 0,0 0 0,0 0-1,-1 0 1,1 0 0,0 0 0,0 0 0,0 0-1,0 0 1,0 0 0,-1 0 0,1 0 0,0 0-1,0 0 1,0-1 0,0 1 0,0 0 0,0 0-1,0 0 1,-1 0 0,1 0 0,0 0 0,0 0-1,0 0 1,0 0 0,0-1 0,0 1 0,0 0-1,0 0 1,0 0 0,0 0 0,0 0 0,0 0-1,0-1 1,-1 1 0,1 0 0,0 0 0,0 0-1,0 0 1,0 0 0,0 0 0,0-1 0,0 1-1,0 0 1,1 0 0,-1 0 0,0 0 0,0 0-1,0 0 1,0-1 0,0 1 0,0 0 0,0 0-1,0 0 1,0 0 0,0 0 0,0 0-1,0 0-68,-12 2 360,9-2-320,-1 0 0,1 1 0,0 0 0,0 0 0,0 0 0,0 0 0,0 0 0,0 1 1,0-1-1,-2 3-40,-21 13 384,-6 7-384,-22 18 441,19-17-121,1 1 0,2 2 0,1 1 0,-11 14-320,37-37 78,0 0 0,1 0 0,0 0 0,0 0 0,0 1 0,0 1-78,3-6 23,1-1 0,-1 1 1,0 0-1,1-1 0,-1 1 0,1 0 0,0 0 1,0 0-1,0-1 0,0 1 0,0 0 0,0 0 0,0 0 1,0 0-1,1-1 0,-1 1 0,1 0 0,-1 0 1,1-1-1,0 1 0,-1 0 0,1-1 0,0 1 0,0-1 1,0 1-1,1-1 0,-1 1-23,4 3 67,1-1 1,0 1-1,-1-1 0,1 0 1,1-1-1,-1 0 1,0 0-1,1 0 0,1 0-67,18 6 445,21 3-445,-20-5 136,104 23 422,-99-25-1113,0-1 0,0-1 0,4-2 555,-30-2-1746,-21-2 622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37.9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11130,'10'11'4361,"9"0"-2752,4-1-41,6-9 32,6 2-127,2 0-385,1-3-176,-2 3-312,1-3-152,-4-1-232,-11-2-16,-10-5-1064,-2 1-848,-8-2 1072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1.2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55 4569,'0'1'119,"1"-1"0,-1 0-1,0 0 1,0 0 0,0 0 0,1 0 0,-1 0-1,0 0 1,0 0 0,1 0 0,-1 0 0,0 0-1,0 0 1,1-1 0,-1 1 0,0 0 0,0 0-1,0 0 1,1 0 0,-1 0 0,0 0 0,0 0-1,0-1 1,1 1 0,-1 0 0,0 0 0,0 0-1,0-1 1,0 1 0,0 0 0,1 0 0,-1 0-1,0-1 1,0 1 0,0 0 0,0 0 0,0 0-1,0-1 1,0 1 0,0 0 0,0 0 0,0-1-1,0 1 1,0 0 0,0 0 0,0-1 0,0 1-1,0 0 1,0 0 0,0-1 0,0 1 0,0 0-1,0 0 1,-1-1-119,1 1 261,0 0-1,0-1 0,0 1 1,0 0-1,0-1 0,0 1 0,0 0 1,0-1-1,0 1 0,0-1 1,0 1-1,0 0 0,0-1 1,0 1-1,0 0 0,0-1 1,0 1-1,1 0 0,-1-1 0,0 1 1,0 0-1,0-1 0,1 1 1,-1 0-1,0-1 0,0 1 1,1 0-1,-1 0 0,0-1-260,3-1 78,0 1 0,1-1-1,-1 1 1,0 0 0,0 0-1,1 0 1,-1 0 0,0 0-1,1 1 1,-1-1 0,1 1-78,15-2 152,85-10 636,32 5-788,-116 6-74,85-2-1248,78 9 1322,-175-5-997,-16-1 210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46.1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45 5745,'28'-9'2399,"-27"9"-2365,-1 0 0,0 0 0,0 0-1,0 0 1,0 0 0,0 0 0,1 0-1,-1 0 1,0 0 0,0-1 0,0 1-1,0 0 1,0 0 0,0 0 0,0 0 0,0 0-1,1 0 1,-1-1 0,0 1 0,0 0-1,0 0 1,0 0 0,0 0 0,0-1-1,0 1 1,0 0 0,0 0 0,0 0-1,0 0 1,0 0 0,0-1 0,0 1-1,0 0 1,0 0 0,0 0 0,0 0-1,0-1 1,0 1 0,0 0 0,0 0-1,-1 0 1,1 0 0,0 0 0,0 0-1,0-1-33,-6-4 1033,3 3-457,3 1-358,0 0 0,0 0 0,0 0 0,0 0 0,0-1 1,0 1-1,0 0 0,0 0 0,0 0 0,1 0 0,-1 0-218,1-9 5384,15 45-4366,-2 1 1,3 13-1019,-13-34 175,9 26 272,-2 2 0,-2 0 0,0 13-447,7 122 648,-6-53-306,-9-110-304,0-8-19,-1 1-1,1-1 0,1 1 1,-1-1-1,1 1 1,0-1-1,1 0 1,2 4-19,-4-9-16,-1-1-18,0 0 0,1 0 0,-1 0-1,1 0 1,-1 0 0,1 0 0,0 0 0,-1 0 0,1 0 0,0 0 0,0 0 0,-1 0 0,1-1 0,0 1-1,0 0 1,0 0 0,0-1 0,0 1 0,0-1 0,0 1 0,0-1 0,0 0 0,1 1 0,-1-1 0,1 0 34,-2 0-86,1 0 0,-1 0 1,1 0-1,-1 0 1,1 0-1,-1 0 1,1 0-1,-1 0 0,1-1 1,-1 1-1,1 0 1,-1 0-1,0-1 1,1 1-1,-1 0 0,1-1 1,-1 1-1,0 0 1,1-1-1,-1 1 0,0 0 1,0-1-1,1 1 1,-1-1-1,0 1 1,0-1-1,1 1 0,-1 0 1,0-1-1,0 1 1,0-1-1,0 1 1,0-1 85,1-21-2809,0 8 1503,5-24-300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1.7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10346,'0'2'465,"0"-1"0,0 0 1,1 0-1,-1 0 0,0 1 0,1-1 0,-1 0 0,0 0 1,1 0-1,0 0 0,0 1-465,15 17 1524,-13-17-1091,27 28 1304,2-3 0,25 17-1737,-28-24 285,1 1 150,5 6-435,-27-21 32,-1 1 1,1 0 0,-2 0 0,1 1-1,-1 0 1,4 6-33,-8-12-4,-1 1 1,1 0-1,-1 0 1,1 0-1,-1 0 1,0 0-1,0 1 1,-1-1-1,1 0 1,-1 0-1,1 1 1,-1-1-1,0 0 1,0 1-1,-1-1 1,1 0-1,-1 0 1,1 1-1,-1-1 1,0 0-1,0 0 1,0 0-1,-1 0 0,1 0 1,-1 1 3,-4 5-61,0 0 1,-1 0 0,0 0-1,0-1 1,-1 0 60,-42 38-270,41-38 233,-23 18-128,-4 1 165,-28 22 83,63-49-77,1 0 0,-1 0-1,1 1 1,-1-1 0,1 1-1,0-1 1,-1 0 0,1 1-1,-1-1 1,1 1 0,0-1-1,-1 1 1,1-1 0,0 1-1,-1-1 1,1 1 0,0-1-1,0 1 1,0 0 0,0-1-1,-1 1 1,1-1 0,0 1-1,0 0 1,0-1 0,0 1-1,0-1 1,0 1 0,1 0-1,-1-1 1,0 1 0,0-1-1,0 1 1,0-1 0,1 1-1,-1-1 1,0 1-6,2 1 23,0 0 0,0-1 0,-1 0 0,1 1 1,0-1-1,0 0 0,0 0 0,0 0 0,0 0 0,1 0 0,-1 0-23,17 4 130,0 0 0,0-1 0,0 0 0,1-2-1,13 0-129,105-2 568,-122 0-500,34-2 118,3-1 326,38 5-512,-84-2 54,0 1 0,0 0 0,7 2-54,-12-2-67,-1-1 0,1 1 0,-1-1 0,1 1 0,-1 0 0,1 0-1,-1-1 1,1 1 0,-1 0 0,0 0 0,0 1 0,1-1 0,-1 0 0,0 0 0,0 1 0,0-1 0,0 0 0,0 1 67,-1-1-79,0-1 1,1 1-1,-1-1 1,0 1-1,0-1 1,0 1-1,1-1 1,-1 1 0,0-1-1,0 1 1,0 0-1,0-1 1,0 1-1,0-1 1,0 1-1,0-1 1,-1 1-1,1-1 1,0 1 78,-9 9-914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2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105 225 12843,'3'31'4873,"6"4"-3361,1 3-288,-3 6-151,2-7-201,-1-6-480,-4-10-176,0-10-608,-1-5-576,-3-15-1457,0-8 17,-1-17 1287</inkml:trace>
  <inkml:trace contextRef="#ctx0" brushRef="#br0" timeOffset="1">3 0 8746,'-3'8'3929,"12"-4"-1945,0 3-207,11 8-897,-1-1-160,3 1-368,4-3-120,1-6-672,0-4-656,10-2 696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2.6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262 1 8890,'-46'2'7786,"33"0"-7136,1 0 0,-1 1-1,1 1 1,-7 2-650,4-1 360,1 1 1,-1 1-1,1 1 1,0 0-1,-7 6-360,17-11 62,-1 0 0,1 1 0,0-1 0,1 1 0,-1 0 0,0 0 0,1 0 0,0 1-1,0-1 1,1 1 0,-1-1 0,1 1 0,0 0 0,0 0 0,1 0 0,-1 0 0,1 1-1,-1 3-61,2 1 24,1 0-1,-1 0 0,1 0 1,1-1-1,0 1 0,0 0 0,1-1 1,0 0-1,1 1 0,0-1 0,0-1 1,1 1-1,0 0 0,1-1 1,0 0-1,0-1 0,3 3-23,-3-2-64,2-1-1,-1 0 1,1 0-1,0-1 1,1 0-1,0 0 1,0-1-1,0 0 1,0-1-1,1 0 1,-1 0-1,1-1 1,0 0-1,0-1 1,1 0-1,4 0 65,-9-1-326,1-2 0,0 1 0,-1-1 0,1 1 0,0-2-1,-1 1 1,1-1 0,-1 0 0,0 0 0,1-1 0,1-1 326,27-16-1188</inkml:trace>
  <inkml:trace contextRef="#ctx0" brushRef="#br0" timeOffset="1">140 131 10018,'5'4'4297,"4"-4"-2273,7 3-999,2 1-73,8 1-440,6-1-240,0-7-216,6 2-496,5-12-1368,-5 0 1231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3.0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142 1 10698,'-12'3'3478,"-1"1"0,-6 2-3478,9-2 1018,1 0-1,-1 1 1,-5 4-1018,11-7 147,0 1 0,0-1 1,0 1-1,1 0 0,0 0 0,-1 0 1,1 1-1,0-1 0,0 1 1,1-1-1,-1 1 0,1 0 0,0 0 1,0 0-1,0 1 0,0-1 0,1 0 1,0 1-1,-1 1-147,2-2 50,0 0 0,0-1 1,1 1-1,-1 0 0,1 0 0,0 0 0,0 0 1,0-1-1,0 1 0,0 0 0,1-1 0,0 1 1,0-1-1,0 0 0,0 0 0,1 1-50,5 6 53,0 0 0,1-1 0,0 0 0,5 2-53,9 7 54,1-1 1,1-1-1,16 6-54,-10-5 189,0 2-1,0 2-188,-25-16 93,0 0-1,0 0 1,0 1 0,-1 0-1,3 3-92,-5-5 59,-1-1 0,1 1 0,-1 0 1,0 0-1,-1 0 0,1 0 0,-1 0 0,1 0 0,-1 0 0,0 3-59,-1-5 17,0 0 0,0 1 1,0-1-1,0 0 0,0 0 1,-1 0-1,1 0 0,-1 0 1,1 0-1,-1 0 0,0 0 1,0 0-1,0 0 0,0 0 1,0 0-1,0-1 0,-1 1 1,1 0-1,0-1 0,-1 1 1,1-1-1,-1 0 0,0 1 1,0-1-1,1 0 0,-1 0 1,0 0-1,-1 1-17,-5 1 1,0 0 0,0 0 0,0 0 0,0-1 1,0 0-1,-7 0-1,-8 0-723,1 0 0,0-2-1,-1-1 1,1-1 0,-19-4 723,1-3-1129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3.4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1 129 10970,'26'-112'4657,"-20"102"-2176,-3 4-841,11 18-199,-3 12-73,-4 25-296,-1 12-200,-2 9-336,2 0-144,0-14-216,4-2-64,3-12-248,-10-6-440,7-3-1272,-5-15-809,-2 9 1521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3.8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 10658,'7'0'4457,"16"2"-2048,14 3-873,18 1-80,12-2-119,1-2-465,6-2-232,5-6-328,-3-2-112,7 3-112,-6 2-32,-10 3-16,-7 3-152,-22 2-1568,-11 4 375,-36 9 513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4.1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14139,'7'19'2467,"-1"1"0,-1 1 0,1 14-2467,5 61 1418,-3-16-136,-4-46-921,14 85 377,-17-117-717,1-5-6,1-5-14,-1 0 0,0-1 0,0 1 0,-1 0-1,0-2 0,0 2 0,13-158-28,-12 156 28,-1 1 0,1-1 0,1 1 0,0 0 0,0 0 0,1 0 1,0 0-1,0 0 0,1 1 0,0 0 0,2-3 0,-3 7 3,0-1-1,0 1 1,0 0 0,0 0-1,1 0 1,-1 1 0,1 0-1,0 0 1,0 0 0,0 0-1,0 1 1,1 0 0,-1 0-1,1 0 1,-1 1 0,1 0-1,0 0 1,-1 0 0,3 1-3,-3 0 26,0 0 0,1 1 1,-1-1-1,0 1 0,0 1 1,1-1-1,-1 1 0,0 0 0,-1 0 1,1 0-1,0 1 0,-1-1 1,1 1-1,-1 0 0,0 1 1,0-1-1,0 1 0,0 0 0,1 1-26,6 8 201,-1 1 0,0 0 0,-1 0 0,-1 1 0,3 7-201,8 19 331,-2 1 0,-1 1 1,5 29-332,-19-67-50,-1 1 1,0 0 0,0-1 0,0 1 0,0 0 0,-1 0 0,0 5 49,0-11-31,0 0 0,0 0 0,0 0 0,0 0 0,0 1-1,0-1 1,0 0 0,-1 0 0,1 0 0,0 0 0,0 1 0,0-1 0,0 0 0,0 0 0,0 0 0,0 0 0,0 0 0,0 0 0,-1 0 0,1 1 0,0-1 0,0 0 0,0 0 0,0 0 0,0 0 0,-1 0 0,1 0 0,0 0 0,0 0 0,0 0 0,0 0 0,-1 0 0,1 0 0,0 0 0,0 0 0,0 0 0,0 0 0,-1 0 0,1 0 0,0 0 0,0 0 0,0 0 0,0 0 0,0 0 31,-8-6-1823,-4-8 627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5.5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39 8370,'-15'-5'3657,"-27"-28"-1577,38 36-336,7-1-367,1 1-41,-4-3-352,0 0-208,28 6-328,43 9-143,-33-15-217,3-6-56,0 5-1089,0-4-647,-9 2-2137,-12 5 2201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5.9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7826,'-1'4'3584,"12"-4"-1223,7 0-481,14-1-495,0 1-17,11 3-512,2-1-224,0 1-384,-4-3-80,0 0-1392,-11 0 936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6.6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10 10394,'-4'-7'2897,"4"7"-2848,0 0 0,0 0 0,0 0 0,0 0 0,0-1 0,0 1 0,0 0 0,0 0 0,0 0 0,0 0 0,0 0 0,0 0 0,0 0 0,1 0 0,-1 0 0,0 0 0,0-1 0,0 1 0,0 0 0,0 0 0,0 0 0,0 0 0,0 0 0,0 0 0,0 0 0,1 0 0,-1 0 0,0 0 0,0 0 0,0 0 0,0 0 0,0 0 0,0 0 0,0 0-1,0 0 1,1 0 0,-1 0 0,0 0 0,0 0 0,0 0-49,1 0 193,1 1-1,-1-1 0,0 0 1,0 1-1,1-1 0,-1 1 1,0-1-1,0 1 0,0 0 1,0 0-1,0-1 0,1 2-192,2 2 286,0 0 1,-1 0-1,1 0 0,-1 1 0,0-1 0,-1 1 0,1 0 0,-1 0 0,0 0 0,0 0 0,1 2-286,1 11 653,0 0-1,2 14-652,0 31 703,-3-1 0,-3 16-703,-1-69 33,-2-21-96,-1-12-223,2 1 0,1-1 0,0 1 0,3-23 286,0 33-37,-1 1 1,1-1 0,1 1 0,1 0 0,-1 0-1,2 0 1,0 1 0,0 0 0,1-1-1,2-1 37,-5 9 5,0 0 0,0 0 0,0 0-1,0 0 1,1 1 0,0-1-1,0 1 1,0 0 0,0 1 0,0-1-1,1 0-4,-2 2 11,0 0 1,-1 0-1,1 0 0,0 1 0,-1-1 0,1 1 0,0-1 0,0 1 1,0 0-1,0 0 0,-1 0 0,1 0 0,0 1 0,0-1 0,0 1 1,-1 0-1,1 0 0,0 0 0,-1 0 0,1 0-11,1 2 38,0-1-1,0 0 0,0 1 1,0 0-1,-1 0 1,1 0-1,-1 0 1,0 1-1,0 0 0,1 2-37,1 1 78,-1 0-1,0 0 1,0 1-1,-1-1 1,2 8-78,0 4 187,0 0-1,-2 1 1,0-1-1,0 15-186,-2-17 140,-1-1 0,0 1 0,-1-1 0,-1 1 0,0-1-1,-1 0 1,-4 10-140,7-25 3,0-1-1,0 0 1,0 1-1,0-1 1,0 0-1,0 1 1,0-1 0,-1 0-1,1 1 1,0-1-1,0 0 1,0 1-1,-1-1 1,1 0-1,0 0 1,0 1-1,-1-1 1,1 0-1,0 0 1,0 1-1,-1-1 1,1 0 0,0 0-3,-4-5-21,2-12-102,3 1-54,0 0-1,1 0 1,0 1-1,1-1 1,1 1 0,1-1-1,0 1 1,1 1 0,2-4 177,-4 8-53,2 0 1,-1 0 0,1 0-1,1 1 1,0 0 0,0 0-1,8-7 53,-11 13 13,0-1-1,0 0 1,0 1 0,1 0-1,-1 0 1,1 1-1,0-1 1,0 1 0,0 0-1,0 0 1,0 1-1,0-1 1,1 1 0,-1 0-1,0 1 1,1-1 0,3 1-13,-6 0 31,0 1 1,0-1-1,0 1 1,0 0-1,0 0 1,0 0-1,0 0 1,-1 1-1,1-1 1,0 1-1,0-1 1,-1 1-1,1 0 1,-1 0 0,0 0-1,0 1 1,0-1-1,0 0 1,0 1-1,0-1 1,0 1-1,-1 0 1,1 0-1,-1-1 1,1 3-32,1 4 106,0 0 0,0 1 1,-1 0-1,0-1 0,0 1 1,-1 0-1,0 5-106,0 18-695,-2 0 0,-4 31 695,0-39-1947,-7-2 732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46.7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 9770,'10'-6'2227,"-5"3"-1413,-1 1-1,1-1 1,0 1-1,0 0 1,0 0-1,1 0-813,6-1 335,1 1 0,0 0 1,-1 1-1,1 0 0,0 0 0,0 2 0,0 0 0,0 0 0,-1 1 0,1 1 0,0 0 0,-1 0 0,0 1 1,0 1-1,2 1-335,-6-2 43,0 1 1,0-1 0,0 2 0,-1-1-1,0 1 1,0 0 0,0 1 0,-1-1-1,1 1 1,3 6-44,-7-9 10,-1 1-1,1-1 0,-1 0 1,0 1-1,0-1 1,0 1-1,-1 0 1,1 0-1,-1-1 1,-1 1-1,1 0 1,0 0-1,-1 0 1,0 0-1,0 0 1,-1 0-1,1 0 1,-1 0-1,0 0 0,-2 4-9,0-1 31,0 0 0,-1 0 0,0 0 0,-1-1 0,0 0 0,0 0 0,0 0 0,-1 0 0,0-1 0,0 0 0,-3 3-31,-3 0-421,0-1 1,0 0-1,-1 0 1,0-1-1,0-1 0,-6 2 421,17-7-342,1-1 0,-1 1 0,1-1 0,0 1 0,-1 0 0,1 0 1,0-1-1,0 1 0,-1 0 0,1 0 0,0 0 0,0 0 0,0 1 0,0-1 342,0 7-1598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6.9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14539,'0'0'272,"-1"1"-1,1-1 1,-1 1-1,1 0 0,0-1 1,-1 1-1,1 0 1,0 0-1,0-1 1,-1 1-1,1 0 1,0-1-1,0 1 1,0 0-1,0 0 1,0 0-1,0-1 0,0 1 1,0 0-272,0 0 113,1 0 1,-1 0-1,1-1 0,-1 1 1,0 0-1,1-1 0,-1 1 1,1 0-1,0-1 0,-1 1 1,1 0-1,-1-1 0,1 1 1,0-1-1,0 1-113,4 1 30,0 1 1,0-1-1,0 0 0,0 0 0,3 0-30,-2 0 430,20 4-92,1 0 0,0-2 1,0 0-1,15-2-338,113-3 499,99-24-50,-134 11-255,26 3-194,-122 10-92,-1 2-1,0 0 1,1 1-1,-1 1 0,6 3 93,-16-2-618,-13-4 572,0 0 1,0 0-1,0 0 1,1 0-1,-1 0 1,0 0-1,0 1 0,0-1 1,0 0-1,0 0 1,1 0-1,-1 0 1,0 0-1,0 0 1,0 0-1,0 0 0,0 0 1,0 0-1,0 1 1,1-1-1,-1 0 1,0 0-1,0 0 0,0 0 1,0 0-1,0 0 1,0 1-1,0-1 1,0 0-1,0 0 0,0 0 1,0 0-1,0 1 1,0-1-1,0 0 1,0 0-1,0 0 0,0 0 1,0 0-1,0 1 1,0-1-1,0 0 1,0 0-1,0 0 1,0 0-1,0 1 0,0-1 1,0 0-1,0 0 1,0 0-1,0 0 1,-1 0-1,1 0 0,0 1 1,0-1-1,0 0 1,0 0-1,0 0 1,0 0-1,-1 0 0,1 0 46,-9 4-1344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8:47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11939,'8'18'1510,"-1"0"0,-1 0 1,-1 0-1,-1 1 1,0-1-1,0 12-1510,0 26 1612,-2 31-1612,0 5 1626,-1-83-1483,2-21-109,1-18-66,1 0-1,2 0 1,1 0 0,1 1-1,2 0 1,0 1-1,2 0 1,8-12 32,-15 31 8,-1 0 0,2 0-1,-1 1 1,1 0 0,0 0 0,1 0-1,-1 1 1,2 0 0,-1 1 0,1 0 0,4-3-8,-11 8 9,0 0 1,1 0 0,-1 0 0,0 1-1,0-1 1,1 0 0,-1 1 0,0 0-1,1-1 1,-1 1 0,1 0 0,-1 0 0,0 1-1,1-1 1,-1 0 0,1 1 0,-1-1-1,0 1 1,0 0 0,1 0 0,-1 0-1,0 0 1,0 0 0,0 0 0,0 0 0,2 2-10,1 2 54,1 0 0,-1 0 0,0 1 0,-1-1 0,1 1 0,-1 0 0,0 0 0,0 3-54,5 7 182,-2 1 0,0 0 0,-1 1 0,-1 0 0,0-1 0,-2 2 0,2 17-182,-1 6 276,-3 0 0,-3 41-276,-2-39-2120,5-44 1282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06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10 7602,'-5'-8'3449,"5"8"-3352,0 0 0,0 0-1,0 0 1,0-1 0,-1 1 0,1 0-1,0 0 1,0 0 0,0 0 0,0 0-1,0 0 1,0 0 0,0 0-1,0 0 1,0 0 0,-1 0 0,1 0-1,0 0 1,0 0 0,0 0-1,0 0 1,0 0 0,0 0 0,0 0-1,-1 0 1,1 0 0,0 0 0,0 0-1,0 0 1,0 0 0,0 0-1,0 0 1,0 0 0,-1 0 0,1 0-1,0 0 1,0 0-97,-1 2 218,1-1 0,-1 0 1,1 1-1,-1-1 0,1 1 0,-1-1 0,1 1 0,0-1 0,0 1 1,0 1-219,-3 26 569,1 0 1,2 0 0,0 0 0,3 8-570,0 14 466,-1-11-53,2 8-413,5-8 48,-8-36-278,0 0 0,0-1 0,1 1 0,0-1-1,0 1 1,0-1 0,0 0 0,2 3 230,-4-6-125,1 1 1,-1-1-1,0 0 0,0 0 0,1 1 0,-1-1 0,0 0 0,1 0 1,-1 0-1,0 0 0,1 1 0,-1-1 0,0 0 0,1 0 1,-1 0-1,0 0 0,1 0 0,-1 0 0,0 0 0,1 0 0,-1 0 1,0 0-1,1 0 0,-1 0 0,0 0 0,1 0 0,-1 0 0,0 0 1,1 0-1,-1-1 0,0 1 0,1 0 0,-1 0 0,0 0 1,1 0-1,-1-1 0,0 1 0,0 0 0,1 0 0,-1-1 0,0 1 1,0 0-1,1-1 0,-1 1 0,0 0 0,0 0 0,0-1 1,0 1-1,0 0 0,1-1 0,-1 1 0,0-1 125,7-21-2179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06.8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59 8650,'26'-6'6538,"25"-10"-6538,-28 8 1012,1 1 0,14-2-1012,-10 4 280,0 2 1,1 0 0,0 2 0,26 2-281,-52-1 14,1 1 0,0-1 1,0 1-1,0 0 0,0 0 1,-1 0-1,1 1 0,-1-1 1,1 1-1,-1 0 0,1 0 1,-1 0-1,0 0 0,0 1 1,0-1-1,0 1 0,-1 0 1,1 0-1,-1 0 0,1 0 1,-1 0-1,0 0 0,0 1 1,-1-1-1,1 1 0,-1 0 1,1 2-15,2 9 136,-1 1 1,-1-1-1,0 1 1,-1 0-1,-1-1 1,-1 5-137,1 19 354,5 16 44,-3-31-180,0 0 1,-2 21-219,-4-9 30,2-26-311,1 0 1,0 0-1,0 0 0,1 0 0,0 0 0,1 0 0,0 0 0,1 2 281,-1-11-152,-1 0-1,0-1 1,1 1 0,-1 0-1,0-1 1,1 1-1,-1 0 1,1-1-1,-1 1 1,0 0-1,1-1 1,0 1 0,0-1 152,6 2-1233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07.3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9 9226,'-5'17'3793,"3"-12"-2049,4 1-272,11-4-247,3 0 31,9-1-248,7 1-200,9-4-320,-15-2-119,-13 1-185,2 2-64,44-7-352,-6-3-569,-12 2-279,-6 3 536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3.0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5 6121,'-1'0'587,"0"1"0,0-1 0,1 0 0,-1 0 0,0 0 0,0 0 0,0 0 0,0 0 0,0 0-1,0 0 1,0-1 0,0 1 0,1 0 0,-1 0 0,0-1 0,0 1 0,0 0 0,1-1 0,-2 0-587,0 0 2434,1 1-2076,0 0 756,0 4-179,0 11-619,0 0-1,2 0 1,0 0 0,1 1-316,-1-5 133,0 0 1,1 0-1,1 0 0,0 0 0,0 0 1,4 6-134,-3-8 63,-1 1 1,0-1-1,-1 1 1,1 5-64,-2-10 24,1 12 22,-2-16-42,1 0 1,-1-1-1,0 1 1,0 0-1,0-1 0,0 1 1,0-1-1,0 1 0,-1 0 1,1-1-1,0 1 1,0 0-1,0-1 0,-1 1 1,1-1-1,0 1 1,-1-1-1,1 1-4,-1-1 2,1 0 0,-1-1 1,0 1-1,1-1 0,-1 1 1,1-1-1,-1 1 0,1-1 0,-1 0 1,1 1-1,0-1 0,-1 0 0,1 1 1,0-1-1,-1 0 0,1 1 1,0-1-3,-6-22-39,0-1 1,2 1 0,-1-24 38,4 37-11,1-1 0,0 0 0,0 1 0,1-2 11,0 7-2,0 1 1,0-1-1,0 1 0,1 0 1,-1 0-1,1-1 0,0 1 1,0 1-1,1-2 2,-1 3 1,0-1-1,-1 1 0,1 0 1,0 1-1,1-1 1,-1 0-1,0 1 1,0-1-1,1 1 0,-1-1 1,1 1-1,-1 0 1,1 0-1,-1 0 1,1 1-1,0-1 0,-1 0 1,1 1-1,0 0 1,0 0-1,-1 0 0,2 0 0,3 0 9,0 1-1,0 0 0,0 0 1,0 0-1,0 1 1,0 0-1,-1 1 0,2 0-8,1 2 37,0 0-1,0 0 0,-1 1 1,0 1-1,0-1 0,0 1 0,-1 1 1,0-1-1,0 1 0,2 4-36,5 7 163,-1 1 0,-2 1-1,0 0 1,0 1-163,-4-5 110,0 0 0,3 15-110,-6-21-232,-2-9-603,-2-4-1742,-2-12 89,2-16 957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3.4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225 200 11995,'3'-2'321,"-1"0"1,0-1 0,0 1 0,0-1-1,-1 1 1,1-1 0,-1 0 0,1 1-1,-1-1 1,0 0 0,0 0 0,0 0-1,0 0 1,-1 0 0,1 0 0,-1 0-1,0-1 1,0 1-322,0-5 104,0 1 0,0-1 0,-1 1 0,0-1 1,-1 1-1,0-1 0,0 0-104,0 3 20,0-1 1,0 1-1,-1 0 1,0 0 0,0 1-1,0-1 1,-1 1-1,1-1 1,-1 1 0,0 0-1,0 0 1,0 1 0,-1-1-1,1 1 1,-1 0-1,0 0 1,-1 0-21,2 1 19,0 0 1,0 1 0,0-1-1,0 1 1,0 0-1,0 1 1,0-1-1,-1 1 1,1-1 0,0 1-1,0 0 1,-1 1-1,1-1 1,0 1-1,0 0 1,0 0-1,0 0 1,0 0 0,0 1-1,0 0 1,0 0-1,1 0 1,-3 1-20,0 1 111,1 1 0,-1-1 0,1 1 1,0 0-1,0 1 0,1-1 0,-1 1 1,1 0-1,0 0 0,1 0 0,0 1 1,0-1-1,0 2-111,0 0 177,0 1 0,1-1 0,0 1 1,1 0-1,0 0 0,0 0 0,1 0 0,0 0 1,0-1-1,2 5-177,-2-9 52,1 1 0,0-1 0,0 0 0,1 0-1,-1 0 1,1 0 0,0 0 0,0 0 0,0 0 0,1-1 0,-1 1 0,1-1 0,0 1 0,0-1 0,0 0 0,0 0 0,1-1 0,-1 1 0,1-1-1,-1 1 1,1-1 0,0 0 0,0 0 0,0-1 0,0 1 0,0-1 0,1 0 0,-1 0 0,0-1 0,0 1 0,1-1 0,-1 0 0,1 0 0,3 0-52,-3-1 9,1-1 1,-1 1-1,1-1 1,-1 0 0,0 0-1,0 0 1,0-1-1,0 0 1,-1 0 0,1 0-1,-1 0 1,1-1-1,-1 0 1,2-2-10,6-6 23,-1-1 0,0-1-1,8-14-22,-15 23 13,-2 1-1,1-1 1,-1 0-1,1 0 0,-1 0 1,-1 0-1,1-1 1,-1 1-1,0-1 1,0 1-1,0 0 1,-1-5-13,5 27 659,-1 0 1,8 14-660,-10-26-138,0-1 0,0 0 1,0 0-1,1-1 1,0 1-1,0-1 1,0 1-1,0-1 0,0 0 1,3 3 137,-4-5-374,0 1 0,1-1 0,-1 0-1,0 0 1,0 0 0,1 0 0,-1 0 0,0 0 0,1-1 0,-1 1 0,1-1 0,-1 0-1,1 1 1,-1-1 0,1 0 0,-1 0 0,1-1 0,0 1 374,16-8-1320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4.0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12 198 10258,'3'7'4777,"3"1"-1992,2 8-977,1 3-47,0 8-441,-2 0-280,0-4-560,1-1-168,-5-12-1152,1-3-920,0-8 1104</inkml:trace>
  <inkml:trace contextRef="#ctx0" brushRef="#br0" timeOffset="1">4 8 12835,'-4'-7'5145,"6"11"-3161,5 4-920,2 5-319,1 0-305,3 3-1024,3-2-849,-1-5 897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4.3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 8282,'68'36'3633,"-52"-5"-1529,1 1-200,2 5-39,-3-4-137,6-7-464,1-4-255,-1-10-401,0-5-152,-4-7-144,-9-1-32,5-8-112,-7 5-40,1 1-64,21-18 0,-6-9-696,11-2-912,-17 1 1000</inkml:trace>
  <inkml:trace contextRef="#ctx0" brushRef="#br0" timeOffset="1">596 184 16660,'3'-2'179,"1"1"1,-1-1-1,0 0 1,0 0 0,0 0-1,0 0 1,0 0-1,0-1 1,-1 1 0,1-1-1,-1 0 1,1 0 0,-1 0-1,0 0 1,-1 0-1,1 0 1,0 0 0,-1-1-1,0 1 1,1-1-1,-1 1 1,-1-1 0,1 1-1,0-1 1,-1 0 0,0 1-1,0-3-179,0 1 68,0 0 0,0 0 1,0 0-1,-1 1 0,0-1 0,0 0 0,0 0 0,-1 1 0,0-1 0,0 1 0,0-1 1,0 1-1,0 0 0,-1 0 0,0 0 0,0 0 0,0 0 0,0 1 0,-1 0 1,-3-3-69,6 5 34,0 0 0,-1 0 0,1 0 0,-1 0 0,0 0 0,1 1 0,-1-1 1,1 1-1,-1-1 0,0 1 0,0 0 0,1-1 0,-1 1 0,0 0 0,1 0 0,-1 0 1,0 1-1,0-1 0,1 0 0,-1 0 0,0 1 0,1 0 0,-1-1 0,0 1 1,1 0-1,-1-1 0,1 1 0,-1 0 0,1 0 0,0 0 0,-1 1 0,1-1 1,0 0-1,0 0 0,-1 1-34,-2 3 113,0 1 0,-1 0-1,2 0 1,-1 0 0,1 0 0,0 0 0,-2 7-113,2-7 93,1 0 0,0 1 1,1-1-1,0 1 0,0-1 0,0 1 1,1 0-1,0-1 0,0 1 0,1 0 1,-1-1-1,2 1 0,0 5-93,0-8 41,0 1 0,-1-1 1,1 0-1,1 1 0,-1-1 0,0 0 1,1-1-1,0 1 0,0 0 0,0-1 0,1 0 1,-1 0-1,1 0 0,-1 0 0,1 0 1,0-1-1,0 1 0,0-1 0,1 0 0,-1 0-41,3 0 6,-1 0-1,1-1 0,0 1 1,-1-1-1,1 0 0,0-1 1,-1 0-1,1 0 0,0 0 1,0-1-1,3-1-5,13-3-659,0-1 1,14-6 658,-27 9-269,58-19-403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4.8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16067,'3'0'243,"-1"0"-1,1 1 1,-1-1-1,0 1 0,1 0 1,-1 0-1,0 0 1,0 0-1,1 0 0,-1 0 1,0 1-1,0-1 1,-1 1-1,1-1 0,0 1 1,0 0-1,-1 0 1,1 0-1,0 1-242,3 4 360,0 0 0,-1 1 1,1-1-1,-2 1 0,1 2-360,5 13 684,-1 1-1,-2 0 1,4 22-684,6 77 872,2 11-507,-17-126-349,2 17 36,-3-25-53,0 0 1,0 0-1,0 0 1,0 0-1,0 0 1,0 1-1,0-1 1,0 0-1,0 0 1,0 0-1,0 0 1,0 0-1,0 0 1,0 0-1,0 0 1,0 1-1,0-1 1,0 0-1,0 0 1,0 0-1,0 0 1,0 0-1,0 0 1,0 0-1,0 0 1,0 0-1,0 0 1,0 1 0,0-1-1,-1 0 1,1 0-1,0 0 1,0 0-1,0 0 1,0 0-1,0 0 1,0 0-1,0 0 1,0 0-1,0 0 1,-1 0-1,1 0 1,0 0-1,0 0 1,0 0-1,0 0 1,0 0-1,0 0 1,0 0 0,-1 0-24,1 0-1,0-1 1,0 1 0,-1 0-1,1 0 1,0 0 0,0-1-1,0 1 1,0 0 0,-1 0-1,1-1 1,0 1 0,0 0-1,0 0 1,0-1 0,0 1-1,0 0 1,0-1 0,0 1-1,0 0 1,0 0 0,0-1 24,-1-5-116,1-1 1,1 0 0,-1 1-1,1-1 1,0 1 0,1 0-1,0-3 116,-1 8-10,7-30-367,10-25 377,-12 39-14,1 1 0,1 0 0,0 1 0,8-11 14,-13 22 20,0 1-1,0-1 1,0 1 0,0 0 0,2-2-20,-5 5 17,1-1 0,0 0 0,0 1 0,0-1 1,0 0-1,0 1 0,0 0 0,0-1 0,0 1 0,0-1 1,0 1-1,0 0 0,0 0 0,0 0 0,0 0 1,0-1-1,0 1 0,0 1 0,1-1 0,-1 0 0,0 0 1,0 0-1,0 0 0,0 1 0,0-1 0,0 1 1,0-1-18,2 3 71,0-1 1,0 1 0,0 0 0,0 0 0,-1 0-1,0 0 1,1 0 0,-1 0 0,1 2-72,2 3 119,19 32 321,-11-18-156,1-1-1,14 16-283,-25-34-189,-1 0 0,1 0-1,0 0 1,0-1 0,0 1 0,1-1 0,-1 0-1,0 0 1,1 0 0,-1 0 0,1-1 0,0 1 0,0-1-1,0 0 1,-1 0 0,1-1 0,0 1 0,0-1-1,0 0 1,0 0 0,2 0 189,22-1-1289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47.0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0 440 11042,'6'11'1047,"-1"-1"-1,0 1 0,0 0 0,-2 1 0,1-1 0,-1 0 1,0 5-1047,2 22 1566,1 23-1566,-3-24 900,1 26-179,-2-29-324,1 0 0,7 32-397,-9-61 40,-2-6-4,-4-11 2,0-5-23,1 0 0,1-1 0,0 1 0,1-1 0,1-6-15,0-24 21,4-18-21,-2 49 9,1 0 1,0 1-1,1-1 1,1 1-1,0 0 1,6-14-10,-7 24 14,-1 1 0,1-1 1,0 1-1,1-1 1,-1 1-1,1 0 1,0 0-1,0 1 0,1-1 1,-1 1-1,1 0 1,0 0-1,0 0 0,1 1 1,-1 0-1,0 0 1,1 0-1,0 1 1,4-2-15,39-8-118,-15 9-3479,-23 3-836,-5 5 1912</inkml:trace>
  <inkml:trace contextRef="#ctx0" brushRef="#br0" timeOffset="1">621 1 13747,'-15'13'5145,"-3"3"-3673,-2 22-848,-2 7 73,2 17-81,1 5-152,8 0-232,9 3-80,9 6-104,7-2-24,11 1-24,0-5-16,6-18 0,1-5-288,4-22-1104,-1-9-729,-1-20 1177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5.2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180 25 13195,'-11'-4'1414,"0"-1"-1,0 1 1,0 1 0,0 0 0,-1 0 0,-1 1-1414,10 2 87,0 0 0,-1 0 0,1 0 0,0 0 0,-1 0 0,1 1 0,0-1 0,0 1 0,-1 0 0,1 0 0,0 0 0,0 0 0,0 1 0,0-1 0,1 1 0,-1 0 0,0 0 0,1 0 0,-1 0 0,1 0 0,-1 1 0,1-1 0,0 1 0,0 0-87,-2 2 51,1 1-1,0 0 0,0 0 0,0 0 0,1 0 0,-1 1 0,2-1 0,-1 1 1,0 1-51,2-3 25,-1 0 0,0 0 1,1 0-1,0 0 1,0 0-1,1-1 0,-1 1 1,1 0-1,0 0 1,0 0-1,1 0 1,1 3-26,-2-7 3,-1 1 0,1-1-1,0 0 1,0 0 0,0 1 0,0-1 0,0 0 0,0 0 0,0 0 0,0 0 0,0 0 0,0 0 0,1 0 0,-1 0 0,0-1 0,1 1 0,-1-1 0,0 1 0,1 0 0,-1-1 0,1 0 0,-1 1 0,1-1 0,-1 0 0,1 0 0,1 0-3,-1 0 0,1-1 0,0 1 0,0-1 1,0 1-1,0-1 0,-1 0 0,1 0 0,0 0 1,-1-1-1,1 1 0,-1-1 0,1 1 1,0-2-1,8-7-5,-1 0 1,-1-1-1,0 0 1,-1 0-1,0-1 1,0 0 4,3-5 19,1 1 1,3-3-20,-10 12 22,7-7-24,-11 13 7,-1 1 1,0 0-1,0 0 1,0-1-1,0 1 1,1 0 0,-1 0-1,0-1 1,0 1-1,0 0 1,1 0-1,-1-1 1,0 1-1,0 0 1,1 0-1,-1 0 1,0 0-1,1 0 1,-1-1-1,0 1 1,0 0 0,1 0-1,-1 0 1,0 0-1,1 0 1,-1 0-1,0 0 1,1 0-1,-1 0 1,0 0-1,1 0 1,-1 0-6,2 10 245,1 19 682,-2 14-927,0 1 312,-1-42-360,0 0-1,0 1 0,0-1 0,0 0 1,1 0-1,-1 0 0,1 0 0,-1 0 0,1 0 1,0 0-1,0 0 0,0 0 0,0 0 1,0-1-1,0 1 0,2 1 49,-1-1-233,0-1 1,0 0-1,0 0 0,0 0 0,0-1 0,0 1 1,0 0-1,0-1 0,0 1 0,1-1 0,-1 0 1,0 0-1,0 0 0,0 0 0,1 0 0,-1 0 233,28-2-1403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5.7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25 8362,'0'-1'328,"1"0"0,-1 0 0,0 0 0,0 0 0,0 0 0,0 0 0,0 0 0,0 0 0,0 0 0,-1 0 0,1 0 0,0 0 0,-1 1 0,1-1 0,0 0 0,-1 0 0,1 0 0,-1 0 0,1 0 0,-1 1 0,0-1 0,1 0-328,-2 0 347,0 1 1,1-1-1,-1 1 1,1-1 0,-1 1-1,1 0 1,-1-1-1,0 1 1,1 0-1,-1 0 1,0 1-1,1-1 1,-1 0 0,1 0-1,-2 1-347,0 0 241,-1 0-1,0 0 1,0 0-1,1 0 0,-1 1 1,1 0-1,-1 0 1,1 0-1,0 0 1,0 0-1,-2 2-240,-5 6 718,0 0 0,-5 6-718,15-15 25,-5 4 89,2 0 0,-1 0 0,0 0 0,1 0 0,0 1 0,0 0 0,1-1 0,0 1 0,0 0 0,0 0 0,0 1-114,2-3 22,-1 0 0,1-1 0,0 1 0,0-1 0,0 1-1,0 0 1,1-1 0,-1 1 0,1-1 0,0 1 0,0-1 0,0 1-1,1-1 1,-1 0 0,1 1 0,0-1 0,-1 0 0,2 0-1,-1 0 1,0 0-22,3 2 8,0 0-1,1 0 1,-1 0-1,1-1 1,0 0 0,0 0-1,0-1-7,13 7 31,14 4-31,4 2 66,-33-14-42,-1 0 0,1 0 0,-1 0 0,0 0 0,0 0 1,0 1-1,0 0 0,2 2-24,-4-4 11,-1 0-1,1 0 1,0 0 0,0 0 0,-1 0-1,1 0 1,-1 0 0,1 1-1,-1-1 1,1 0 0,-1 0 0,0 0-1,0 1 1,0-1 0,0 0-1,0 1 1,0-1 0,0 0 0,0 0-1,0 1 1,0-1 0,-1 0 0,1 0-1,0 1 1,-1-1 0,1 0-1,-1 1-10,-1 1 11,0 0 0,0 0 0,0-1 0,0 1-1,-1-1 1,1 1 0,-1-1 0,1 0-1,-1 0 1,0 0 0,0 0 0,0-1-1,-1 1-10,-1 1-141,-1-1 0,1-1-1,0 1 1,-1-1 0,1 0-1,-1 0 1,-3 0 141,8-1-216,-1 0 0,0 0 0,0 0 0,0 0 0,0 0-1,1 0 1,-1 0 0,0-1 0,0 1 0,0-1 0,1 1 0,-1-1 0,0 0 0,1 0 0,-1 0 0,0 0-1,1 0 1,-1 0 0,1 0 0,0 0 0,-1 0 0,1-1 0,0 1 0,0-1 0,0 1 0,0-1 0,0 1 0,0-1-1,0 0 1,0 1 0,1-1 0,-1 0 0,0-1 216,-3-22-1660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6.1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13075,'3'2'573,"0"1"0,-1 0 0,1 0 0,-1 0-1,0 1 1,0-1 0,0 1 0,-1-1 0,1 1 0,-1-1 0,0 1 0,0 0 0,0 0 0,0 1-573,1 9 654,-1 1 0,-1-1 0,0 6-654,0-2 735,-4 110 1305,1 27-1081,5-121-852,-2-31-102,1-1-1,0 0 1,-1 0 0,1 0 0,0 1 0,0-1-1,0 0 1,0 0 0,0 0 0,0-1 0,1 1-1,1 2-4,-3-4 0,0 0 0,0 0 0,0 0 0,0 0 0,0 0-1,0 0 1,0 0 0,0 0 0,0 0 0,1 1-1,-1-1 1,0 0 0,0 0 0,0 0 0,0 0 0,0 0-1,0 0 1,1 0 0,-1 0 0,0 0 0,0 0-1,0 0 1,0 0 0,0 0 0,0 0 0,0 0 0,1 0-1,-1 0 1,0 0 0,0 0 0,0 0 0,0 0-1,0 0 1,0 0 0,0 0 0,1-1 0,-1 1 0,0 0-1,0 0 1,3-6-17,1-16-28,-2 12 26,2-3 1,0 1 0,0 0 0,1 0 0,1 1 0,1-2 18,35-56-7,-32 54 14,-6 10 3,-1-1 0,1 1 0,0 0 0,1 0 0,3-3-10,-8 8 8,1-1-1,0 0 1,0 0 0,0 1 0,0-1-1,0 1 1,-1-1 0,1 1-1,0-1 1,0 1 0,0-1 0,0 1-1,0 0 1,1 0 0,-1-1 0,0 1-1,0 0 1,0 0 0,0 0-1,0 0 1,0 0 0,0 0 0,0 1-1,0-1 1,0 0 0,0 1 0,0-1-1,0 0 1,0 1 0,0-1-1,0 1 1,0-1 0,0 1 0,0 0-1,-1-1 1,1 1 0,1 1-8,0 1 58,1 0 0,0 1 0,-1 0 0,0-1 0,0 1 0,0 0 1,-1 0-1,1 0 0,-1 0 0,0 1 0,1 2-58,1 11 302,-2 0 0,1 6-302,1 17 188,-3-41-257,0 0 0,0 1 1,0-1-1,0 1 0,0-1 0,1 1 1,-1-1-1,0 1 0,0-1 0,0 1 1,0-1-1,1 1 0,-1-1 1,0 0-1,0 1 0,1-1 0,-1 1 1,0-1-1,1 0 0,-1 1 0,0-1 1,1 0-1,-1 1 69,1-1-99,-1 0 0,1 0 1,-1 0-1,0-1 0,1 1 0,-1 0 0,1 0 1,-1 0-1,0 0 0,1 0 0,-1-1 1,0 1-1,1 0 0,-1 0 0,0 0 0,1-1 1,-1 1-1,0 0 0,0-1 0,1 1 0,-1 0 99,15-23-3672,-13 20 3270,13-22-1297</inkml:trace>
  <inkml:trace contextRef="#ctx0" brushRef="#br0" timeOffset="1">386 187 13755,'7'25'5433,"-2"9"-3440,0 4-369,-5 0-176,0-5-272,0-12-503,0-7-217,-1-12-928,1-5-585,-2-18-1639,0-5-793,-4-3 2089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6.6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10370,'2'4'4521,"8"-2"-2176,5 8-937,-1-3-552,2 8-408,5-3-1944,-2-4 1112</inkml:trace>
  <inkml:trace contextRef="#ctx0" brushRef="#br0" timeOffset="1">342 123 13811,'3'11'2451,"-1"1"0,-1 0 1,1 8-2452,-2 11 4056,-3 21-4056,-1 14 1717,4-61-1664,0 14 109,1-12-192,-1-7 26,0 0 0,0 0 0,0 0 0,0 0 0,0 0-1,0 0 1,0 0 0,0 0 0,0 0 0,1 1 0,-1-1 0,0 0 0,0 0 0,0 0 0,0 0 0,0 0 0,0 0-1,0 0 1,0 0 0,0 0 0,0 0 0,0 0 0,0 0 0,0 0 0,0 0 0,0 0 0,0 0 0,0 0 0,0 0-1,1 0 1,-1 0 0,0 1 0,0-1 0,0 0 0,0 0 0,0 0 0,0 0 0,0 0 0,0 0 0,0 0 0,0 0-1,0 0 1,1-1 0,-1 1 0,0 0 0,0 0 0,0 0 4,1-1-42,0 1 0,-1-1-1,1 0 1,0 0 0,-1 0 0,1-1-1,0 1 1,-1 0 0,1 0-1,-1 0 1,0 0 0,1 0 0,-1-1-1,0 1 1,0 0 0,0 0 0,1-1-1,-1 1 1,-1 0 0,1-1 42,1-7-251,12-62-1025,-12 62 1182,1 1 0,-1 0 1,2 0-1,-1 0 0,1-1 94,-1 5 1,0 1 1,0-1-1,0 0 0,1 1 0,-1-1 1,1 1-1,0 0 0,0 0 0,0 0 0,3-2-1,-5 4 32,0 0 0,1 0 0,-1 1 0,0-1 0,0 0 0,1 1 0,-1-1 0,1 0 0,-1 1 0,0 0 0,1-1 0,-1 1 0,1 0 0,-1 0 0,1 0 0,0 0-32,-1 0 44,0 0 1,0 0 0,-1 1 0,1-1 0,0 0 0,0 0 0,0 1-1,-1-1 1,1 1 0,0-1 0,0 1 0,-1-1 0,1 1-1,0-1 1,-1 1 0,1 0 0,-1-1 0,1 1 0,-1 0 0,1-1-1,-1 1 1,1 0 0,-1 0 0,0-1 0,1 2-45,5 14 585,0 2-249,0-1 0,-1 1 1,0 0-1,1 18-336,-1 8-970,-5-43 801,0 0 1,0 0-1,1 1 1,-1-1-1,0 0 0,1 0 1,-1 0-1,1 0 1,-1 0-1,1 0 1,-1 0-1,1 0 0,0 0 1,-1 0-1,1 0 1,0-1-1,0 1 0,0 0 1,0 0-1,0-1 1,0 1-1,0 0 0,0-1 1,1 1 168,15 3-1380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7.0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21 237 8618,'12'-1'1544,"-10"0"-1179,0 1 1,0 0-1,0 0 0,0-1 1,0 2-1,1-1 1,-1 0-1,0 0 1,0 1-1,0-1 0,0 1 1,0-1-1,0 1 1,0 0-1,0 0 1,-1 0-1,1 0 1,1 1-366,-2-1 221,1-1 0,-1 1 0,1 0 0,-1 0 0,1-1 0,0 1 1,-1-1-1,1 1 0,-1-1 0,1 0 0,0 1 0,0-1 0,-1 0 1,1 0-1,0 0 0,-1 0 0,1-1 0,0 1 0,-1 0 0,1-1 1,0 1-1,-1-1 0,1 0 0,-1 1 0,1-1 0,-1 0 0,1 0 1,-1 0-1,0 0 0,1 0 0,-1 0 0,0 0 0,1-1-221,3-3 173,-1-1-1,0 1 0,0-1 0,0 1 0,0-1 1,-1 0-1,2-4-172,-1 0 44,0 0 1,-1 0-1,0-1 0,-1 1 1,0-1-1,-1 1 1,0-1-1,0-3-44,-1 9 11,0 0 0,-1 0 0,0-1 0,0 1 1,0 0-1,0 1 0,-1-1 0,-1-3-11,2 5 8,-1 0-1,1 0 1,-1 1 0,0-1 0,0 1 0,0 0-1,0-1 1,0 1 0,0 0 0,-1 0 0,1 0 0,-1 1-1,1-1 1,-3 0-8,3 0 1,0 1-1,0 0 0,-1 0 1,1 0-1,0 1 0,-1-1 1,1 0-1,-1 1 0,1 0 1,0-1-1,-1 1 1,1 0-1,-1 0 0,1 0 1,-1 1-1,1-1 0,-1 1 1,1-1-1,0 1 0,-1 0 1,1 0-1,0 0 1,-1 0-1,1 1-1,-1 0 0,1 0 1,0 1-1,0-1 1,0 0-1,0 1 1,0-1-1,0 1 1,1 0-1,-1 0 1,1 0-1,0-1 1,-1 1-1,1 0 0,1 1 1,-1-1-1,0 0 1,1 2 0,-3 23 37,1 1 1,1-1-1,1 0 1,2 3-38,5 37 370,5 10-370,29 117 747,-15-78-268,-21-92-334,0 1 0,-2 0 0,-1 1 0,-1-1 0,-1 0 0,-2 7-145,1-25 65,-1 1-1,0-1 0,0 0 0,0 0 0,-1 0 1,-1 0-1,1 0 0,-4 5-64,5-11 21,1 0-1,-1 1 1,0-1 0,0 0-1,0 0 1,0 0 0,0 0 0,0 0-1,-1-1 1,1 1 0,-1-1-1,-1 1-20,3-1 9,-1 0-1,0-1 1,0 1-1,0-1 1,0 0-1,-1 0 1,1 1-1,0-1 1,0-1-1,0 1 1,0 0-1,0 0 1,0-1-1,0 1 1,0-1-1,0 0 1,0 1-1,-1-2-8,-1 0-80,1-1 1,-1 1-1,1-1 0,-1 0 0,1 0 0,0 0 0,0 0 1,0 0-1,1-1 0,-1 1 0,1-1 0,0 0 0,0 0 1,0 0-1,0 0 0,1 0 0,-1 0 0,1 0 0,0-1 0,1 1 1,-1 0-1,1-1 0,0 1 0,0 0 0,0-1 0,0 1 1,1 0-1,0-1 0,0 1 0,0-2 80,1 3-7,-1 1 1,1-1-1,0 0 0,-1 0 1,1 1-1,1-1 0,-1 1 1,0-1 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9.2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 10706,'-14'7'4097,"15"-4"-2785,14 1-279,5-2-105,12 1 72,17 0-136,3-1-136,11-2-335,7 0-161,-1-2-168,-1-1-136,-9 0-721,-11-2-575,-28 1-1288,-11 1 1535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49.5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 9298,'-19'26'4033,"18"5"-1889,7 8-591,2 11-185,-2 8-56,0 9-176,-3 0-191,1 9-401,1-6-160,2-4-224,3-5-56,5-18-280,-2-10-392,0-20-1265,0-13-759,-4-21 1504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0.0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11779,'41'2'4560,"8"-1"-3199,5 2-561,9 1-264,-2 1-216,-2 4-216,-4 1-104,-12 1-704,-11 8-648,-24-1 824</inkml:trace>
  <inkml:trace contextRef="#ctx0" brushRef="#br0" timeOffset="1">170 243 9874,'-9'8'4457,"8"2"-2024,5 4-1009,9-4-120,8 2-384,7-5-215,15-3-401,6-4-328,15-9-1401,4 1 3346,-8-14-1849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0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338 2 13667,'-2'-2'5433,"-5"4"-3743,-4 3-665,0 1 1,-9 6-1026,-3 2 416,-47 23 615,-29 10-1031,85-41 26,-27 12 22,36-16-47,1 0-1,0 1 1,-1 0 0,1 0-1,0 0 1,0 0 0,1 1-1,2-3-4,0 0 1,0 0 0,1 0 0,-1 1-1,1-1 1,-1 0 0,1 0-1,-1 0 1,1 1 0,0-1 0,-1 0-1,1 1 1,0-1 0,0 0 0,0 1-1,0-1 1,0 0 0,1 1 0,-1-1-1,0 0 1,0 0 0,1 1 0,-1-1-1,1 0 1,-1 0 0,1 1 0,0 0 3,3 4-9,0 0 1,0 1 0,1-1 0,2 2 8,-2-3 3,3 6 11,0 0-1,-1 0 0,0 0 1,-1 1-1,-1 0 1,1 0-1,0 6-13,0 1 25,-1 1-1,-1-1 1,-1 1-1,0 13-24,-1 21 126,-4 0 0,-1 1 0,-4 7-126,-2 20 242,9-79-224,0 0 0,0-1-1,0 1 1,0 0 0,0 0-1,1 0 1,-1 0 0,1 0-18,0-2 10,-1 0 0,0-1 0,1 1 0,-1 0 1,1 0-1,0 0 0,-1-1 0,1 1 0,-1 0 1,1 0-1,0-1 0,0 1 0,-1-1 0,1 1 1,0-1-1,0 1 0,0-1 0,0 1 0,0-1 1,0 0-1,-1 1 0,1-1 0,0 0 0,0 0 1,0 0-1,0 0 0,0 0 0,0 0-10,10 0 52,-1-2 0,0 1-1,0-1 1,0-1 0,8-2-52,2-1 25,10-2 1,100-29-2456,-95 23 3237,-7-4-521</inkml:trace>
  <inkml:trace contextRef="#ctx0" brushRef="#br0" timeOffset="1">815 200 14731,'-12'22'5409,"-11"12"-4232,-3 12-129,-12 13-88,0 9-128,4 7-328,3-2-160,8-15-240,7-11-104,7-21-720,5-13-552,4-16-1569,-7-10-375,-4-13 1919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1.0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1 200 8930,'9'21'4929,"-1"-1"-424,13 18-2785,7 4-191,5 9-409,5 3-184,4-1-392,-2 2-152,4-8-176,-6-6-56,0-10-448,-5-8-448,-7-10-1200,-5-7-745,-9-13 1625</inkml:trace>
  <inkml:trace contextRef="#ctx0" brushRef="#br0" timeOffset="1">436 3 13579,'63'-1'6357,"-28"-1"-5836,1 3-1,-1 0 1,21 5-521,-36-3 48,-1 1 1,0 1-1,1 1 0,-2 1-48,-12-5 12,0 0 1,-1 1-1,1 0 0,-1 0 0,0 0 0,0 1 1,0 0-1,0 0 0,-1 0 0,0 0 0,0 1 0,0 0 1,0 0-1,-1 0 0,1 0-12,1 6 118,0 1 0,-1-1 0,0 1 0,-1-1 0,0 1 0,-1 0-1,0 3-117,2 25 949,-2 21-949,-2-50 85,1 29 222,0 21 378,7 45-685,7-19 161,-6-43 252,1 31-413,-9-66 76,0-1 0,-1 0 1,0 1-1,-1-1 0,0 0 1,0 1-1,-3 6-76,3-12 24,0 0 0,0 0-1,-1 0 1,1 0 0,-1-1 0,0 1 0,0-1 0,0 1-1,0-1 1,0 1 0,0-1 0,0 0 0,-1 0 0,1 0 0,-1 0-1,0-1 1,1 1 0,-1-1 0,0 0 0,0 1 0,-3-1-24,-3 2-126,1-2 0,-1 1 1,0-1-1,0 0 1,0-1-1,0 0 0,0-1 1,0 1-1,0-2 0,0 1 1,0-1-1,0-1 1,-2-1 125,-3-1-430,0-1 0,0 0 0,1-1 0,0 0 0,1-1 0,-1-1 0,-6-6 430,4 1-370,1-1-1,-3-4 371,17 19-2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47.6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 10674,'21'-9'4681,"-10"15"-1736,-1 7-1081,-6 9-679,2 4-25,3 8-576,1-2-216,6-6-232,3 1-80,-3-16-336,3 0-472,10-10-1409,-5-7 449,8-11 784</inkml:trace>
  <inkml:trace contextRef="#ctx0" brushRef="#br0" timeOffset="1">355 0 10482,'-8'8'2516,"0"-1"0,1 1 0,-5 6-2516,-11 13 1724,-36 28 678,-7 7-1201,46-39-981,11-5-67,1-10-81,6-7-57,1 1 0,0-1-1,-1 0 1,1 1-1,0-1 1,0 1-1,0-1 1,0 1 0,0 0-1,0-1 1,0 1-1,1 0 1,-1 0-1,1 0-14,-1-1 2,1 0-1,0-1 0,0 1 0,1 0 0,-1 0 1,0 0-1,0-1 0,0 1 0,0 0 0,1 0 0,-1-1 1,0 1-1,1 0 0,-1 0 0,1-1 0,-1 1 1,1-1-1,-1 1 0,1 0 0,-1-1 0,1 1 0,0-1 1,-1 1-1,1-1 0,0 1 0,0-1-1,4 5 15,4 6 105,0 1 0,-1-1 0,0 1-1,-1 1 1,0 0 0,-1 0 0,-1 0 0,0 1 0,-1-1 0,0 1 0,1 14-120,15 114 212,-19-137-387,0 0 0,0 0 0,0 0 0,0 0 0,1-1 0,0 1 0,0 0 0,0-1 0,1 1 175,-3-5-116,0 0-1,1 0 1,-1 1 0,0-1 0,1 0 0,-1 0 0,1 0-1,-1 0 1,0 0 0,1 0 0,-1 1 0,1-1 0,-1 0-1,0 0 1,1 0 0,-1 0 0,1 0 0,-1-1-1,1 1 1,-1 0 0,0 0 0,1 0 0,-1 0 0,0 0-1,1 0 1,-1-1 0,1 1 0,-1 0 0,0 0 0,1-1 116,10-7-3135,6-9 862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1.4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153 15 11658,'1'0'483,"0"0"-174,0 0-1,1 0 1,-1 0 0,1-1 0,-1 1-1,1 0 1,-1 0 0,0-1 0,1 1-1,-1-1 1,0 1 0,1-1 0,-1 0-1,0 0 1,0 1 0,0-1 0,0 0-1,1 0 1,-1 0 0,0 0 0,-1 0-1,2-1-308,-30 19 2366,-10 15-1117,-6 10-1249,42-40 27,-3 2 28,-6 6 97,1 0 0,1 0 1,0 1-1,-1 3-152,8-12 22,0 1 0,0 0 0,0 0 0,1 1 0,-1-1 0,1 0 0,0 0 0,0 1 0,0-1 0,1 1 0,-1-1 0,1 1 0,-1-1 0,1 1 0,0-1 0,1 0 0,-1 1 0,1-1 0,0 2-22,0-2 8,0 0 1,1 0-1,-1 0 0,1 0 1,0-1-1,0 1 1,0 0-1,0-1 0,1 0 1,-1 1-1,0-1 0,1 0 1,0 0-1,-1 0 0,1-1 1,1 1-9,5 3 26,0-1 0,0 0 1,0-1-1,9 3-26,0-2-553,1 0 0,-1-1-1,1-1 1,17 0 553,-22-2-759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1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12787,'14'13'5001,"6"2"-3033,9-2-936,14-2 25,-7 1-57,2-2-296,-4-2-208,-2-5-872,-2-3-984,7-3 872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4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206 34 5057,'-11'-1'6447,"2"-1"-3280,6 1-2924,-1 0 0,1 1 0,0 0 1,-1-1-1,1 1 0,-1 0 0,1 0 0,0 1 0,-1-1 0,-2 2-243,1-2 109,0 1-1,1 1 1,0-1-1,-1 0 0,1 1 1,0 0-1,-1 0 1,1 0-1,0 1 0,1-1 1,-1 1-1,0 0 1,1 0-1,-1 0 1,1 1-1,0-1 0,-1 2-108,-4 8 275,0 1-1,1-1 0,1 2 0,0-1 0,-3 11-274,0 8 366,1 0 1,1 2-367,5-21 93,0-1 0,1 1 1,1 0-1,0 0 0,0 0 1,2 0-1,0 0 1,1 3-94,-1-10 24,0 1 0,0-1 0,1 1 0,0-1 0,0 0 0,1 0 0,0-1 0,0 1 0,1-1 0,0 1 0,0-2 1,0 1-1,1 0 0,0-1 0,1 1-24,0-1 6,1-1 1,-1 1 0,1-1-1,0-1 1,0 0 0,0 0-1,1 0 1,-1-1 0,4 0-7,4 1 9,0-1 0,0-1 0,0-1 0,9-1-9,-12 1 5,-1-2-1,0 0 1,0 0 0,0-1 0,0-1-1,0 0 1,-1 0 0,7-4-5,-9 3 4,-1 0 0,0 0 0,0 0 0,-1-1 0,0 0 0,0-1 0,0 1 0,-1-2 0,0 1 0,0 0 0,2-7-4,-3 6 11,0-1-1,0-1 0,-1 1 0,-1-1 1,0 1-1,0-1 0,-1 0 0,0 0 1,0 0-1,-2-1 0,1 1 0,-1 0 1,0 0-1,-1 0 0,0-1 0,-2-3-10,-1-3 17,-1 0 0,-1 0 0,-1 0 0,0 1 0,-1 0 0,0 0 0,-8-8-17,9 13 3,0 1-1,-1 1 0,0-1 0,-1 1 1,0 1-1,0 0 0,-1 0 1,0 0-1,0 2 0,0-1 0,-7-2-2,10 6-1,0 1 0,0-1 0,0 1 0,0 1 0,0-1 0,0 1 0,-1 0 0,1 1 0,0 0 0,-1 0 0,-5 1 1,8 0-51,-1 0 0,0 1 0,1-1 1,-1 1-1,1 0 0,-1 1 0,1-1 1,0 1-1,0 0 0,0 1 0,1-1 0,-1 1 1,1 0-1,-1 0 0,1 0 51,-1 2-327,0 1 0,0-1 0,0 1 1,1 0-1,0 0 0,0 0 0,1 1 0,0-1 0,0 1 0,0 1 327,-5 34-1253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5.3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237 5 12755,'-29'-5'4817,"-2"21"-3249,-3 16-880,1 24 152,1 11 25,3 23-57,7 7-128,7 6-264,3 1-128,17-12-168,8-1-64,18-21-64,11-10-168,9-15-688,4-16-696,7-19-3161,-4-14 3064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5.6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15 13843,'3'4'608,"0"0"1,0 0-1,-1 1 1,1-1-1,-1 0 1,0 1-1,0-1 1,0 1-1,-1 0 1,0 0-1,1 4-608,1 10 507,-1 0 1,-1 11-508,-1-13 522,2 34 1366,-3 14-1888,-1-42 351,0-1 0,-2-1 0,0 1 0,-2 4-351,5-23 28,0-1 0,0 1 0,-1 0 0,1-1 0,0 1 0,-1-1 0,0 1-28,2-2 0,0-1 0,-1 0 0,1 0 0,0 0 0,0 1 0,0-1 0,0 0 0,0 0 0,0 0 0,-1 0 0,1 0 0,0 0 0,0 1 0,0-1 0,-1 0 0,1 0 0,0 0 1,0 0-1,0 0 0,-1 0 0,1 0 0,0 0 0,0 0 0,0 0 0,-1 0 0,1 0 0,0 0 0,0 0 0,0 0 0,-1 0 0,1 0 0,0-1-8,0 1-1,-1-1 0,1 1 1,0-1-1,-1 1 1,1-1-1,0 1 0,0-1 1,0 1-1,0-1 1,-1 1-1,1-1 0,0 0 1,0 1-1,0-1 1,0 1-1,0-1 9,1-37-398,1 1 0,2 0 0,2 0 0,2-5 398,0-3-190,-6 33 167,1 0 0,-1 0 0,2 0 0,0 0 0,0 1-1,1 0 1,1-1 0,-1 2 0,2-1 0,0 1 0,2-2 23,-7 9 23,0 1 0,0 0 0,0-1 0,1 1 1,-1 0-1,1 0 0,-1 1 0,1-1 0,0 1 1,0-1-1,0 1 0,0 0 0,0 0 0,0 0 1,0 0-1,0 0 0,0 1 0,0 0 0,1 0 1,-1-1-1,0 2 0,0-1 0,0 0 0,0 1 0,1-1 1,-1 1-1,0 0 0,0 0 0,0 0 0,0 0 1,-1 1-1,1-1 0,0 1 0,0 0 0,-1 0 1,1 0-1,-1 0 0,0 0 0,1 1 0,-1-1 1,0 0-1,-1 1 0,1 0 0,0-1 0,-1 1 1,1 1-24,1 4 75,0-1 0,-1 0 0,1 1 0,-2-1 0,1 1 0,-1 0 0,0 0 0,-1-1 0,0 1 0,-1 5-75,-1 14 268,-2 1 0,-2 7-268,-3 4 226,6-24-110,0 0 1,0 0-1,1-1 0,1 7-116,1-21 1,0 0 0,0 0-1,0 0 1,0 0 0,0 1 0,-1-1-1,1 0 1,0 0 0,0 0 0,0 1-1,0-1 1,0 0 0,0 0-1,1 0 1,-1 0 0,0 1 0,0-1-1,0 0 1,0 0 0,0 0 0,0 0-1,0 1 1,0-1 0,0 0-1,0 0 1,0 0 0,1 0 0,-1 0-1,0 0 1,0 1 0,0-1 0,0 0-1,0 0 1,1 0 0,-1 0-1,0 0 1,0 0-1,6-5-35,26-48-370,-6 13 115,2 0-1,2 3 1,21-21 290,-46 53-3,0 0 0,1 1 0,0-1 0,0 1 0,0 0 0,0 0 0,4-1 3,-8 5 9,-1-1-1,1 0 1,0 0 0,0 1-1,0-1 1,0 1-1,0 0 1,0 0 0,0-1-1,0 1 1,0 1-1,0-1 1,0 0 0,0 0-1,0 1 1,0-1-1,0 1 1,0-1 0,-1 1-1,1 0 1,0 0-1,0 0 1,0 0 0,-1 0-1,1 0 1,-1 0-1,1 1 1,0 0-9,1 2 39,0 0 0,0 1 0,0-1 1,0 1-1,-1-1 0,0 1 0,0 0 0,0 0 0,0 0 0,-1 0 0,0 1 0,0 0-39,2 16 176,-1-1 0,-1 10-176,-1-20 45,0-10-56,1 31 338,-2 20-327,0-43-398,0 0 1,0-1 0,-1 1-1,0 0 1,-1 0-1,0-1 1,0 1-1,-2 2 398,4-10-350,0 1 0,0 0-1,0-1 1,0 1 0,-1 0-1,1-1 1,-1 1 350,-13 6-1498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6.0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14123,'-3'7'5001,"13"-4"-3993,16 0-200,21-2 177,13 4 63,14 1-240,8-5-248,14 3-304,-1-4-112,6 0-88,2 0-24,-9 2-8,-11 1-312,-22 1-728,-17 2-440,-29-3 3424,4 4-1864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6.4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43 13011,'4'93'6883,"-2"24"-4982,-2-101-1502,-3 33 662,2-44-853,1 1 1,-2 0-1,1-1 1,-1 1-1,1-1 0,-3 5-208,4-10 9,0 0 0,0 0-1,0 1 1,0-1 0,-1 0-1,1 0 1,0 0 0,0 0 0,0 1-1,0-1 1,0 0 0,0 0-1,0 0 1,0 0 0,0 0-1,0 0 1,0 1 0,-1-1 0,1 0-1,0 0 1,0 0 0,0 0-1,0 0 1,0 0 0,-1 0-1,1 0 1,0 0 0,0 1 0,0-1-1,0 0 1,0 0 0,-1 0-1,1 0 1,0 0 0,0 0-1,0 0-8,-2-6 128,2-10-91,2 1-89,1 0 1,1 1-1,3-9 52,1-3-71,-2 5 35,1 1 0,1-1 1,0 2-1,2-1 0,0 1 0,2-1 36,-6 12 4,0-1 1,0 1-1,1 0 0,0 1 1,0 0-1,1 0 0,0 0 1,0 1-1,1 0 0,0 1 1,0 0-1,0 0 1,9-3-5,-8 5 33,0 0 1,1 1-1,-1 0 1,1 0-1,0 1 1,-1 0 0,1 1-1,0 1 1,-1-1-1,1 2 1,0-1-1,-1 1-33,-5 0 45,-1-1 0,0 1 0,0 0 0,0 0 0,0 0 0,0 0 0,0 1-1,-1-1 1,1 1 0,-1 0 0,0 0 0,1 0 0,1 3-45,-1 0 67,-1-1 1,0 1-1,0-1 1,0 1-1,0 0 1,-1 0-1,0 0 1,0 1-1,0-1-67,0 8 95,0 0 0,-1-1-1,0 1 1,-1 0 0,-1-1-1,0 1 1,-1-1 0,-2 10-95,0-6-97,-3 17 131,6-32-351,0 0 0,0 0-1,0 0 1,0 0 0,0 0-1,0 0 1,-1 0 0,1-1-1,-1 1 1,1 0 0,-1-1 0,1 1-1,-1-1 318,2-1-144,-1 0-1,1 0 1,0 0-1,0 0 1,-1 0-1,1 0 1,0 0-1,0 0 1,0 0-1,-1 0 1,1 0-1,0 0 1,0 0 0,-1 0-1,1 0 1,0 0-1,0 0 1,0 0-1,-1-1 1,1 1-1,0 0 1,0 0-1,0 0 1,0 0-1,-1 0 1,1-1-1,0 1 1,0 0-1,0 0 1,0 0-1,0-1 1,0 1-1,-1 0 1,1 0 0,0 0-1,0-1 145,-14-17-3022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19:56.8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 9730,'1'0'274,"-1"0"1,1 0-1,0 0 1,0 0-1,-1 1 1,1-1-1,0 0 0,-1 1 1,1-1-1,0 0 1,-1 1-1,1-1 0,-1 1 1,1-1-1,0 1 1,-1-1-1,1 1-274,5 7 1402,1-1-1,-1 1 1,3 7-1402,9 17 1317,0 4-1317,-8-16 339,30 62 1083,-3 1-1,-5 1 0,21 86-1421,-46-141 260,-1 1 0,-1 0 0,-2 0 0,0 9-260,-3-24 72,0 0 0,-1 0 0,-1 0 0,-1 0 0,0 0 0,0-1 0,-2 1 0,0-1 0,-3 8-72,-4-2-89,0 1 1,-1-2-1,-1 0 0,-1 0 0,-1-1 1,0-1-1,-15 11 89,12-11-1180,-2-1 0,0-2 0,-7 5 1180,-11 6-1347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16.3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278 128 5449,'0'0'2775,"0"0"-303,1-1 1200,3-4-2553,-2 3-965,-1 0-1,1 0 0,-1-1 1,0 1-1,0 0 0,0-1 1,0 1-1,0 0 0,0-1 1,0 1-1,-1-1-153,2-5 220,1-2-30,-1 0-1,0-1 1,0-7-190,-2 17 23,0 0 0,0 0 1,0-1-1,0 1 0,0 0 1,0 0-1,0 0 0,-1-1 1,1 1-1,0 0 0,-1 0 1,1 0-1,-1 0 0,1-1 1,-1 1-1,0 0 0,0 0 1,1 0-1,-1 0 1,0 1-1,0-1 0,0 0-23,-1-1 38,0 1 0,0 0 0,0 0-1,0 1 1,-1-1 0,1 0 0,0 1 0,0-1-1,-1 1-37,0-1 43,-3 0 32,0 0 0,-1 1 0,1 0 1,0 0-1,-1 0 0,1 1 0,0 0 0,-6 1-75,-9 4 147,1 0 1,0 2-148,7-3 53,4-2-27,1 0-1,-1 1 1,0 1-1,1 0 0,0 0 1,0 0-1,0 1 1,1 0-1,0 0 1,0 1-1,1 0 0,0 1 1,0-1-1,-4 7-25,7-10 15,1 0 0,0 0 0,0 0-1,0 0 1,0 1 0,1-1 0,-1 0 0,1 1-1,0-1 1,1 1 0,-1-1 0,1 1 0,-1-1-1,2 1 1,-1-1 0,0 1 0,1-1 0,0 1-1,0-1 1,0 1 0,0-1 0,2 3-15,-1-2 14,1-1 0,-1 1 0,1-1 0,0 1 1,0-1-1,0 0 0,0 0 0,1 0 0,0-1 1,0 1-1,2 1-14,8 5 104,0-1 0,15 7-104,26 11 797,25 8-797,14 5 1081,-90-38-983,0 0 0,0 0 0,0 0 0,-1 1 0,1-1 0,0 1 0,2 2-98,-6-4 15,0-1 0,0 0 0,1 0-1,-1 1 1,0-1 0,0 0 0,0 0 0,0 1-1,0-1 1,1 0 0,-1 1 0,0-1 0,0 0-1,0 0 1,0 1 0,0-1 0,0 0-1,0 1 1,0-1 0,0 0 0,0 1 0,0-1-1,0 0 1,0 0 0,-1 1 0,1-1 0,0 0-1,0 1 1,0-1 0,0 0 0,0 0 0,-1 1-1,1-1 1,0 0 0,0 0 0,0 0-1,-1 1 1,1-1 0,0 0 0,0 0 0,-1 0-1,1 0 1,0 1 0,-1-1 0,1 0 0,0 0-1,0 0 1,-1 0-15,-14 5 312,14-5-272,-27 5 43,0-2-1,0 0 1,-4-2-83,-20 2-1292,39-2 524,9 0 96,-1-1 1,1 1-1,0-1 1,-1 0-1,1-1 1,-3 1 671,7 0-35,0 0 0,0 0 1,0 0-1,0 0 0,-1-1 1,1 1-1,0 0 0,0 0 1,0 0-1,0 0 0,0 0 1,0 0-1,0 0 0,-1 0 1,1 0-1,0-1 0,0 1 1,0 0-1,0 0 0,0 0 0,0 0 1,0 0-1,0 0 0,0 0 1,0-1-1,0 1 0,0 0 1,0 0-1,0 0 0,0 0 1,0 0-1,0-1 0,0 1 1,0 0-1,0 0 0,0 0 1,0 0-1,0 0 0,0-1 1,0 1-1,0 0 0,0 0 1,0 0 34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16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205 39 6513,'1'-2'543,"0"1"-1,0 0 1,0-1-1,-1 1 0,1-1 1,-1 0-1,1 1 0,-1-1 1,1 1-1,-1-1 0,0 0 1,0 0-543,0 1 221,0 0 1,0 0-1,-1 1 1,1-1-1,0 0 0,0 0 1,-1 1-1,1-1 1,-1 0-1,1 1 0,-1-1 1,1 0-1,-1 1 1,1-1-1,-1 1 0,1-1 1,-1 1-1,0-1 1,1 1-1,-1-1 1,0 1-1,0 0 0,1-1 1,-1 1-1,0 0 1,0 0-1,0-1-221,-3 1 244,0-1 0,0 1 0,0 0 0,0 0 0,-1 0 0,1 1 0,0-1 0,0 1 0,0 0-1,0 0 1,0 0 0,-2 2-244,-13 2 419,11-3-312,-1 1 0,1 0 0,0 0 0,0 0 1,0 1-1,0 0 0,0 1 0,1 0 0,0 0 0,-2 2-107,6-4 22,0 0 1,0 0-1,0 0 1,0 0-1,1 1 1,-1-1-1,1 1 0,0 0 1,0 0-1,1 0 1,-1 0-1,1 0 1,-1 0-1,1 0 0,1 0 1,-1 0-1,0 1 1,1-1-1,0 0 1,0 0-1,0 1 0,1 0-22,0 1 8,1 0-1,-1 0 1,1 0-1,1-1 1,-1 1-1,1-1 1,0 1-1,0-1 1,1 0-1,2 3-7,-1-2 6,0 0-1,0-1 0,1 1 0,0-1 0,0 0 0,0-1 0,0 1 0,2-1-5,-2-1-157,0 0 0,0-1 0,0 0 0,0 0 0,1 0 0,-1-1 0,1 0 0,-1 0 0,1-1-1,5 0 158,0 0-482,0-1 0,1-1 0,-1-1 0,-1 1-1,6-3 483,34-13-1248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47.9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161 8 10890,'0'0'114,"1"0"0,-1 0 0,0 0-1,0 0 1,0-1 0,0 1-1,0 0 1,0 0 0,0 0 0,0 0-1,0-1 1,0 1 0,0 0 0,0 0-1,0 0 1,0 0 0,0-1 0,0 1-1,0 0 1,0 0 0,0 0-1,0 0 1,0-1 0,0 1 0,0 0-1,0 0 1,0 0 0,0 0 0,0 0-1,0-1 1,0 1 0,-1 0 0,1 0-1,0 0 1,0 0 0,0 0-1,0 0 1,0-1 0,0 1 0,-1 0-1,1 0 1,0 0 0,0 0 0,0 0-1,0 0 1,-1 0 0,1 0-114,-13-1 1914,-17 5-648,20-2-905,0 1 0,1 0 0,-1 1 0,1 0 0,0 1 0,-8 5-361,13-8 44,1 0 0,1 0 0,-1 1-1,0-1 1,0 1 0,1 0 0,0 0 0,-1 0 0,1 0 0,0 0 0,0 0-1,1 1 1,-1-1 0,1 1 0,0-1 0,0 1 0,0 0 0,0-1 0,0 1-1,1 1-43,0 1 32,0 0-1,0 1 0,1-1 1,0 1-1,0-1 0,1 0 0,0 0 1,0 0-1,0 0 0,1 0 0,0 0 1,0-1-1,0 1 0,1-1 0,0 0 1,0 0-1,0 0 0,0 0 0,1-1-31,8 8 158,0-1 0,1-1 0,0 0 0,1-1 0,-1 0 0,9 3-158,-16-10 120,-1 2 0,0-1 0,0 1-1,0 0 1,-1 0 0,3 3-120,-7-6 30,0-1 1,0 1-1,-1 0 0,1 0 0,0 0 1,0 0-1,-1 0 0,1 0 1,0 0-1,-1 1 0,1-1 1,-1 0-1,0 0 0,1 0 0,-1 0 1,0 1-1,0-1 0,1 0 1,-1 0-1,0 1 0,0-1 0,-1 0 1,1 0-1,0 1 0,0-1 1,-1 0-1,1 0 0,0 1 1,-1-1-1,1 0 0,-1 0 0,0 0 1,1 0-1,-1 0 0,0 0 1,1 0-1,-1 0 0,0 0 1,-1 0-31,-3 4 80,-1 0 0,0 0 0,0-1 0,0 1 0,-1-2 0,1 1 0,-1-1 0,-3 2-80,-3 0-1,-1-1-1,1 0 1,-1-1-1,-2 0 2,10-2-455,-1 0-1,1 0 0,-1-1 0,1 0 1,-1 0-1,1 0 0,-1-1 0,-4-1 456,4-3-1101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17.2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0 9842,'-4'54'7682,"4"27"-3758,-1-2-2274,1-63-1387,-3 136 1430,5-115-1437,1 0 1,1 0 0,3 3-257,-4-24 55,-2-13-85,0-3-3,0-6-79,6-54-879,3 0-1,15-49 992,-23 103 4,0 1-1,0-1 1,0 1-1,1-1 1,0 1-1,0 0 1,2-2-4,-4 6 13,-1 0 1,1 0 0,0 0 0,0 0 0,0 0-1,0 0 1,0 0 0,0 0 0,1 0 0,-1 0 0,0 0-1,0 1 1,1-1 0,-1 1 0,0-1 0,1 1 0,-1-1-1,0 1 1,1 0 0,-1-1 0,1 1 0,-1 0-1,1 0 1,-1 0 0,0 0 0,1 0 0,-1 1 0,1-1-1,-1 0 1,0 1 0,1-1 0,-1 1-14,3 1 62,-1 0 1,1 0-1,-1 1 1,0 0-1,0-1 1,0 1-1,0 0 0,0 0 1,-1 1-1,1-1 1,-1 0-1,2 4-62,4 9 295,0 0 0,1 9-295,4 4 297,-12-27-317,6 14 247,1 0-1,0 0 1,2-1-1,2 3-226,-10-15-117,1 0 0,-1 0 0,1 0 0,0 0 0,0 0 0,0-1-1,0 1 1,0-1 0,1 0 0,-1 0 0,1 0 0,-1 0 0,1-1-1,0 1 1,0-1 0,-1 0 0,1 0 0,0 0 0,0-1 0,0 1 0,2-1 117,9-2-862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17.6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0 283 9818,'41'9'4280,"-39"-8"-3913,1-1 0,0 0 1,-1 0-1,1 0 1,-1 0-1,1-1 0,0 1 1,-1-1-1,1 1 0,-1-1 1,1 0-1,-1 0 1,2-1-368,1-1 452,0 0 1,-1 0 0,1-1 0,3-3-453,-8 7 30,10-10 177,-1 0 0,0-1-1,-1 0 1,0-1 0,0 0-1,-1 0 1,-1 0 0,0-1-1,-1 0 1,-1 0 0,1-2-207,-3 9 10,-1 0 0,0-1 0,0 1 0,-1-1 0,1 1 0,-1-1 0,-1 1 0,1 0 0,-1-1 0,0 1 0,-1-3-10,1 7 1,1 0 0,-1 0 1,0-1-1,0 1 0,0 0 0,0 0 0,0 0 0,-1 0 0,1 0 0,-1 0 0,1 0 0,-1 1 0,0-1 0,1 1 0,-1-1 0,0 1 0,0-1 0,0 1 0,0 0 0,0 0 0,-1 0 0,1 0 0,0 0 1,0 1-1,-1-1 0,1 1 0,0-1 0,-1 1 0,1 0 0,0 0 0,-1 0 0,-1 0-1,0 0 0,1 1 1,-1-1 0,0 1-1,1 0 1,-1 0-1,1 0 1,-1 1-1,1-1 1,0 1-1,-1 0 1,1 0-1,0 0 1,0 0 0,0 1-1,-1 0 16,0 1 0,1 0 1,0 0-1,-1 0 0,2 0 1,-1 1-1,0-1 1,1 1-1,-1 2-16,-2 5 106,2 1 1,-1-1-1,2 1 1,0 0-1,0-1 1,1 1-1,0 10-106,1-13 94,0 2 79,0 1 0,1-1-1,0 0 1,1 1 0,1 1-173,-3-11 28,1 0 1,0 0-1,0 0 0,1 0 1,-1-1-1,1 1 0,-1 0 1,1 0-1,0-1 0,0 1 1,0-1-1,0 0 1,0 0-1,1 0 0,-1 0 1,1 0-1,-1 0 0,1 0 1,0-1-1,-1 1 0,1-1 1,2 1-29,2 0-84,1 0 1,-1 0 0,1-1 0,0 0-1,-1-1 1,1 0 0,0 0-1,-1 0 1,1-1 0,0 0 83,4-1-1558,0-1 1,0 0 0,0-1 0,-1 0 0,11-6 1557,8-6-2657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18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11594,'-2'109'9601,"4"-58"-7293,1-1 0,4 12-2308,-6-61 21,-1 1 18,0 1 0,0-1 0,1 0 0,-1 1 0,1-1 0,0 1 0,0-1 1,0 0-1,0 0 0,0 0 0,1 2-39,-2-4-2,0 0 1,0 0-1,0 0 1,1 0-1,-1 0 1,0 1-1,0-1 1,0 0-1,0 0 1,0 0-1,0 0 1,0 0 0,0 0-1,0 0 1,1 0-1,-1 0 1,0 0-1,0 0 1,0 0-1,0 0 1,0 0-1,0 0 1,0 0-1,1 0 1,-1 0-1,0 0 1,0 0 0,0 0-1,0 0 1,0 0-1,0 0 1,0 0-1,1 0 1,-1 0-1,0 0 1,0 0-1,0 0 1,0 0-1,0 0 1,0-1-1,0 1 1,0 0 0,1 0 1,2-7-140,1-8-175,2-19-342,-1 5 270,0 0-1,5-10 388,-7 31-6,0-1 1,0 1-1,1-1 0,0 1 1,1 0-1,-1 1 0,2-1 1,-1 1-1,6-5 6,-9 9 14,0 1-1,1 0 1,0-1-1,0 1 0,-1 1 1,1-1-1,0 0 1,1 1-1,-1-1 1,3 0-14,-4 2 21,0-1-1,0 1 1,0-1 0,0 1-1,0 0 1,0 0 0,0 0-1,1 0 1,-1 1 0,0-1-1,0 0 1,0 1 0,0-1-1,0 1 1,0 0 0,0 0-1,0 0 1,0 0-21,2 2 59,-1 0 0,0-1 0,1 1 1,-1 1-1,0-1 0,-1 0 0,1 1 0,-1 0 0,1-1 0,-1 1 1,1 2-60,1 3 144,0 0 0,-1 0 1,0 1-1,1 4-144,-1 3 280,-1-1 0,-1 1 0,0 0 0,-3 17-280,2-31 45,0 0-1,0 0 1,0 1-1,-1-1 1,0 0-1,1 0 1,-1 0-1,0 0 1,-1 0-1,1 0 1,-2 3-45,3-6 0,0 0 0,0 0 0,-1 0 0,1 0 0,0 0 0,0 0 0,0 0 0,0 0 0,-1 0 0,1 0 1,0 0-1,0 0 0,0 0 0,0 0 0,0 0 0,0 0 0,-1 0 0,1 0 0,0-1 0,0 1 0,0 0 0,0 0 0,0 0 0,0 0 0,0 0 0,-1 0 0,1 0 1,0-1-1,0 1 0,0 0 0,0 0 0,0 0 0,0 0 0,0 0 0,0-1 0,0 1 0,0 0 0,-3-6-50,3 2 7,0 1 0,0-1 1,0 0-1,0 0 0,0 1 0,1-1 0,-1 0 1,1 0 42,1-5-104,1-8 0,1 0 0,1 1 0,1 0-1,0 0 1,1 0 0,0 0-1,2 1 1,-1 1 0,9-10 104,-15 21 7,0 0 0,0 0 0,0 1 0,0-1 0,1 0 0,-1 1 0,1 0 0,0 0 0,0-1 0,0 2 0,0-2-7,-2 3 13,0 0-1,0 0 1,-1-1-1,1 1 1,0 0 0,0 0-1,0 0 1,-1 0 0,1 0-1,0 0 1,0 0 0,0 0-1,-1 0 1,1 1-1,0-1 1,0 0 0,-1 0-1,1 1 1,0-1 0,-1 1-1,1-1 1,0 0-1,-1 1 1,1-1 0,0 1-1,-1-1 1,1 1 0,-1 0-1,1-1 1,-1 1-13,3 3 54,-1-1 1,0 1-1,0-1 0,0 1 1,0 0-55,-1-3 17,2 9 75,1 1 0,-1-1 0,-1 1-1,0 0 1,0 0 0,-1 0-92,0 1 34,1 0 1,0-1-1,1 1 0,1 2-34,-4-13-80,0-1 1,0 1-1,1 0 0,-1-1 1,0 1-1,1 0 0,-1-1 0,0 1 1,1 0-1,-1-1 0,0 1 0,1-1 1,-1 1-1,1-1 0,0 1 1,-1-1-1,1 1 0,-1-1 0,1 0 1,0 1 79,-1-1-235,1 0 1,0 0-1,-1 0 0,1 0 1,0-1-1,-1 1 1,1 0-1,-1 0 1,1 0-1,-1-1 1,1 1-1,0 0 1,-1-1-1,1 1 1,-1 0-1,0-1 1,1 1-1,-1-1 0,1 1 1,-1-1 234,11-10-1510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18.5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1 235 9754,'27'9'6512,"-17"-6"-5896,0-2 0,0 1 0,0-1 1,6-1-617,-13 0 182,1 0 1,-1-1 0,1 1-1,0-1 1,-1 0 0,0 0-1,1 0 1,-1 0 0,0-1-1,1 1 1,-1-1 0,0 0-1,0 0 1,0 0 0,-1 0-1,1-1 1,0 1 0,0-2-183,1 0 129,0-1 0,-1 0 0,0 0 0,0 0 0,0 0 1,0-1-1,-1 1 0,0-1 0,1-2-129,0-2 50,-1 1 1,-1-1-1,1 1 1,-2-1-1,1 0 0,-1 0 1,-1 0-1,1-1-50,-1 7 3,1 0 0,-1 0-1,0 0 1,0 0 0,0 0-1,-1 0 1,1 0 0,-1 0 0,0 0-1,0 1 1,-1-1 0,1 1-1,-1-1 1,1 1 0,-1 0 0,0 0-1,0 0 1,0 1 0,-4-3-3,6 4-1,-1 0 1,0 0 0,1 1-1,-1-1 1,0 0 0,0 1-1,1-1 1,-1 1-1,0 0 1,0-1 0,0 1-1,1 0 1,-1 0 0,0 0-1,0 1 1,0-1 0,0 0-1,1 1 1,-1-1-1,0 1 1,0-1 0,1 1-1,-1 0 1,0 0 0,1 0-1,-1 0 1,1 0-1,-1 0 1,1 0 0,0 0-1,-1 1 1,1 0 0,-3 2 12,0 1-1,0 0 1,1 0 0,0 0-1,0 0 1,0 1 0,1-1-1,0 1 1,-1 3-12,0 1 107,1 0 1,0 0-1,1 0 0,0 0 0,1 0 1,0 0-1,0 0 0,1 0 1,1 0-1,-1 0 0,2 0 0,-1 0 1,1-1-1,1 1 0,0-1 0,0 0 1,1 0-1,0 0 0,1 0 1,-1-1-1,2 0-107,-1 0 30,1 0 1,0 0-1,1-1 1,0 0-1,0 0 1,0-1 0,1 0-1,0-1 1,0 0-1,0 0 1,1-1-1,-1 0 1,1-1-1,0 0 1,0 0-1,1-1 1,-1 0-1,0-1 1,1 0-1,5-1-30,-9-1-229,0 1 0,0-1-1,0 0 1,4-2 229,-3 1-178,-1-1 1,1-1-1,2-1 178,-10 5-1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0.0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12995,'10'6'4729,"6"20"-3417,9 9-168,-9 21 289,0 8-169,-2 3-528,-5 4-200,9 0-264,-2-1-88,-6-8-96,0-6-40,-11-18-520,-4-9-328,4-11-1056,-1-5-721,7-13 1649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0.3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0 190 10994,'7'-4'833,"1"-1"1,-1 1-1,1 1 0,0-1 0,0 1 0,0 1 0,0-1 0,0 1 0,5 0-833,6-1 986,1 2 0,-1 0 0,13 1-986,-22 1 292,0 0 0,0 0-1,0 0 1,-1 1 0,1 1 0,-1 0 0,6 2-292,-11-3 84,1 0 1,-1 1-1,0-1 0,1 1 1,-1 0-1,-1 0 1,1 1-1,0-1 0,-1 1 1,1-1-1,-1 1 0,0 0 1,0 0-1,-1 1 1,2 2-85,-3-3 29,1 0 1,-1 0-1,0 0 1,0 0 0,-1 0-1,1 1 1,-1-1 0,0 0-1,0 0 1,0 1-1,-1-1 1,1 0 0,-1 0-1,0 1 1,-1-1-1,1 0 1,0 0 0,-1 0-1,-2 2-29,0 2-33,0 0-1,-1-1 0,0 0 1,0 0-1,-1 0 1,0 0-1,0-1 0,-1 0 1,-1 1 33,-10 6-1522,0 0 1,-2-1 0,1-1-1,-20 8 1522,24-14-2684,14-5 2623,1 0-1,0-1 1,-1 1 0,1 0 0,0 0-1,-1-1 1,1 1 0,0 0 0,-1 0-1,1-1 1,0 1 0,0 0 0,0-1 0,-1 1-1,1 0 1,0-1 0,0 1 0,0-1-1,0 1 1,0 0 0,0-1 0,-1 1-1,1-1 1,0 1 61</inkml:trace>
  <inkml:trace contextRef="#ctx0" brushRef="#br0" timeOffset="1">380 209 8458,'26'3'4329,"2"6"-1225,-6 7-1039,0 6-113,-8 9-423,-1 2-289,-4-1-600,-5-5-216,-2-11-592,-1-6-488,-1-13-1505,0-9-567,0-16 1560</inkml:trace>
  <inkml:trace contextRef="#ctx0" brushRef="#br0" timeOffset="2">412 20 10242,'-3'-19'4289,"7"19"-2449,2 1-743,4 9-961,1 11-848,6 6 416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0.8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149 316 10450,'-17'-1'7748,"-4"0"-3911,13 1-3405,0 1 0,0-1 0,-3 2-432,7-2 68,1 1 0,-1 0 0,1 0 0,-1 0 0,1 1 0,-1-1 0,1 1 0,-1 0 0,1 0 0,0 0 0,0 0 0,0 0 0,0 1 0,1-1 0,-2 2-68,2 0 37,-1 0 1,0 0 0,1 0 0,0 1 0,0-1-1,0 0 1,0 1 0,1 0 0,0-1 0,0 1-1,0 0 1,1 0 0,-1 0 0,1-1 0,0 1-1,0 0 1,1 0 0,0 0 0,0-1 0,0 1-1,0 0 1,0-1 0,2 4-38,1-2 2,-1 0 0,1 0 0,0 0 0,0-1 0,1 0 0,-1 1-1,1-1 1,0-1 0,1 1 0,-1-1 0,1 0 0,0 0 0,0-1 0,0 1 0,0-1 0,1-1 0,-1 1 0,2-1-2,0 0-291,-1 0 1,1-1 0,0 1-1,0-2 1,0 1 0,-1-1-1,1 0 1,0-1 0,0 0 0,0 0-1,0-1 1,-1 0 0,1 0-1,-1-1 1,1 0 0,1-1 290,36-22-1518</inkml:trace>
  <inkml:trace contextRef="#ctx0" brushRef="#br0" timeOffset="1">381 1 11098,'-8'23'4841,"8"17"-2224,0 6-585,-3 29-415,-5 5-201,7 8-528,4-4-280,11-27-368,1-12-368,4-21-1128,0-11-840,0-12 1175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1.1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169 1 11739,'-21'5'4993,"-4"4"-2697,-4 12-896,-3 5-23,6 4-129,4 3-120,10-4-408,11-3-176,10-5-288,5-1-79,13-7-65,0 0-32,5-10-56,0-1-16,2-2-40,0-5-385,-7 1-1415,4-2 1256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1.6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154 174 9258,'-3'9'911,"2"-5"-465,-1 0-1,1 1 0,0-1 1,1 1-1,-1 2-445,1-7 81,0 1-1,0-1 1,0 1-1,0-1 1,0 1-1,0-1 0,0 1 1,0-1-1,0 1 1,0-1-1,0 1 1,1-1-1,-1 1 1,0-1-1,0 1 0,1-1 1,-1 1-1,0-1 1,1 1-1,-1-1 1,0 0-1,1 1 1,-1-1-1,1 0 0,-1 1 1,1-1-1,-1 0 1,1 1-1,-1-1 1,1 0-1,-1 0 1,1 0-1,-1 0 0,1 1 1,-1-1-1,1 0 1,-1 0-1,1 0 1,-1 0-1,1 0 1,-1 0-1,1 0 0,0 0-80,1-1 151,0 1-1,0 0 0,0-1 1,0 1-1,0-1 1,0 0-1,-1 1 0,1-1 1,0 0-1,0 0 0,0-1 1,-1 1-1,1 0 0,-1 0 1,1-1-1,-1 1 1,1-1-1,-1 1 0,0-1 1,1 0-1,-1 1 0,0-1 1,0 0-1,-1 0 0,1 0 1,0 0-1,-1 0 1,1 0-1,0-1-150,0-4 221,1-1 0,-1 1 0,0-1 0,-1 1 0,0-1 0,0 1 0,-1-5-221,0 4 63,0 0 0,-1 1-1,0-1 1,-1 0-1,1 1 1,-2 0 0,1 0-1,-1-1 1,0 2-1,0-1 1,-5-5-63,8 10 5,-1-1 1,0 1-1,-1 0 1,1 0-1,0 0 0,-1 0 1,1 0-1,-1 1 1,1-1-1,-1 1 0,0-1 1,0 1-1,1 0 1,-1 0-1,0 0 0,0 1 1,0-1-1,0 1 1,0-1-1,0 1 0,-1 0 1,1 0-1,0 0 1,0 1-1,0-1 0,0 1 1,0 0-1,0 0 1,0 0-1,1 0 0,-1 0 1,0 1-6,-1 0 1,0 0 0,0 1 0,0-1 0,0 1 0,0 0 0,1 0 0,-1 1 0,1-1 0,0 1 0,0-1 0,-1 3-1,0 1 2,0 1-1,0 0 1,1 0-1,-1 0 0,2 0 1,-1 0-2,2-2 4,-2 1 7,2 0 1,-1 0 0,1 0 0,0 3-12,1-4 24,0 1 1,1-1 0,1 7-25,-1-3 31,1 5 13,-2-10-10,1 1 0,0-1-1,0 1 1,0-1 0,1 1 0,-1-1-1,1 0 1,1 1 0,1 2-34,-2-4 35,1 0-1,0-1 1,0 1-1,0-1 1,0 1-1,1-1 1,0 0 0,-1 0-1,1-1 1,0 1-1,0-1 1,0 0-1,3 1-34,-4-2 11,1 1 0,-1-1 1,1-1-1,0 1 0,-1 0 0,1-1 0,0 0 0,0 0 0,-1 0 0,1 0 0,0-1 0,-1 1 0,1-1 0,0 0 0,-1 0 0,1-1 0,1 0-11,1-1 3,-1 0 0,1 0 0,-1-1 0,0 0 0,0 0-1,-1 0 1,1 0 0,3-6-3,7-8 21,9-17-21,-2 5 22,-22 29-22,0 0 1,1 0-1,-1 0 1,1 1-1,0-1 1,-1 0 0,1 0-1,0 1 1,-1-1-1,1 1 1,0-1-1,0 0 1,-1 1-1,1-1 1,0 1-1,0 0 1,0-1-1,0 1 1,0 0-1,0 0 1,0-1 0,0 1-1,0 0 1,0 0-1,-1 0 1,1 0-1,1 0 0,-1 1 6,0 0 0,1-1 0,-1 1 0,0 0-1,0 0 1,0 0 0,0 0 0,0 0 0,0 0 0,0 0 0,-1 0 0,1 0-1,0 0 1,0 0 0,-1 1 0,1-1 0,-1 0 0,1 1-6,7 19 104,-5-11 71,1 0 0,0-1 1,0 1-1,1-1 0,4 6-175,-7-13-57,-1 0 0,1 0 0,0 0 0,0-1 0,0 1 0,0 0-1,0-1 1,0 1 0,0-1 0,0 1 0,1-1 0,-1 0 0,1 0-1,-1 0 1,0 0 0,1-1 0,0 1 0,-1-1 0,1 0 0,-1 1-1,1-1 1,-1 0 0,1 0 0,2-1 57,26-5-608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2.0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0 200 10970,'3'2'979,"0"1"0,0 0 0,0 0-1,-1 0 1,1 0 0,0 2-979,0 0 742,0 1 1,0-1-1,2 6-742,0 5 832,0 0 0,1 12-832,-2-9 520,-1 2 139,2 1 0,1-1-1,1 0 1,6 14-659,-5-23 261,-8-12-255,0 0-1,0 0 1,1 0-1,-1 0 1,0 0-1,0 0 0,0 0 1,0 0-1,0 0 1,0 0-1,1 0 1,-1 0-1,0 0 0,0 0 1,0 0-1,0 0 1,0 0-1,0 0 1,1 0-1,-1 0 0,0 0 1,0 0-1,0 0 1,0 0-1,0 0 1,0 0-1,1 0 0,-1 0 1,0 0-1,0 0 1,0 0-1,0 0 1,0-1-1,0 1 0,0 0 1,0 0-1,0 0 1,1 0-1,-1 0 1,0 0-1,0 0 0,0-1 1,0 1-1,0 0 1,0 0-1,0 0 1,0 0-6,1-3 26,-1 0 1,1 0 0,-1 0 0,0 0 0,0 0-1,0 0 1,0-2-27,-6-65 75,2 33-49,1 0 1,3-28-27,1 53 3,0-1-1,1 1 1,1 0 0,-1 0-1,2 0 1,0 0 0,0 0 0,1 1-1,1-1 1,1-1-3,-2 5 10,0 0 0,1 1-1,0-1 1,1 1 0,-1 0 0,1 1-1,0 0 1,6-4-10,-9 7-63,0 0 0,1 1 0,-1 0-1,0-1 1,1 1 0,0 1 0,0-1 0,-1 1-1,1 0 1,0 0 0,0 0 0,0 1 0,0-1-1,0 1 1,0 1 0,0-1 0,2 1 63,10 3-1431,0 1 0,6 2 1431,9 6-1070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48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4 11090,'-9'5'4745,"6"-2"-2496,0-1-897,7 1 64,-4-3-287,0 0-233,28-2-384,41 1-168,-30-2-240,4 0-240,-10 0-1040,-4-1-785,-8 5 1121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2.4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226 183 7114,'-1'-10'2039,"-1"-1"0,0 0 0,-1 1 1,-3-10-2040,0 6 702,0 0-1,-1 1 1,0 0 0,-1 0 0,-3-3-702,8 12 82,1 1 0,-1 0 0,1 0 0,-1 1 0,0-1-1,0 1 1,0-1 0,0 1 0,0 0 0,-1 0 0,1 0 0,-1 1 0,1-1 0,-4 0-82,5 2 43,-1-1 0,0 1 1,1 0-1,-1 0 1,0 0-1,1 0 0,-1 0 1,0 1-1,1-1 1,-1 1-1,0 0 0,1-1 1,-1 1-1,1 0 0,0 1 1,-1-1-1,1 0 1,0 1-1,-1-1 0,1 1 1,-1 1-44,-2 2 60,1-1 1,-1 1-1,1-1 0,0 1 1,1 1-1,-1-1 0,1 0 1,0 1-1,1 0 1,-1 0-1,1 0-60,-3 9 108,2 0 0,-1 1 0,2-1 0,0 1-108,0-1 89,1 0 0,0 0 0,1 0 1,1 0-1,0-1 0,2 6-89,-3-16 28,1 0-1,0 0 1,0 0 0,1 0 0,-1 0 0,1-1-1,0 1 1,0 0 0,0-1 0,0 1 0,0-1-1,1 0 1,0 0 0,0 0 0,0 0 0,0 0-1,0-1 1,0 1 0,1-1 0,-1 0-1,1 0 1,-1 0 0,1-1 0,0 1 0,1-1-28,-3 0 7,1 0-1,-1-1 1,1 0 0,0 1 0,-1-1 0,1 0 0,0 0 0,-1-1 0,1 1 0,-1 0 0,1-1 0,0 0-1,-1 1 1,1-1 0,-1 0 0,0 0 0,1-1 0,-1 1 0,0 0 0,0-1 0,0 0 0,0 1 0,0-1 0,0 0-1,0 0 1,0 0 0,0-1-7,5-7 6,-1 1 0,0-1 0,0 0 0,-1 0 0,1-6-6,-5 14 2,11-28 22,-9 22-6,0-1-1,0 0 1,1 1 0,1 0 0,-1 0 0,2 0 0,-1 0 0,2 0-18,-1 3 119,-2 6 166,-3 1-193,-1-1 1,1 1-1,-1-1 1,1 1 0,-1-1-1,1 1 1,-1 0-1,0 0-92,21 94 1529,-18-75-1411,-3-12-288,1-1 0,0 1 1,1-1-1,0 0 0,0 1 0,1-1 0,1 1 170,-3-7-159,-1-1 1,1 0 0,0 0 0,0 0-1,0 0 1,0 0 0,0-1 0,0 1-1,0 0 1,0 0 0,0-1 0,0 1-1,0 0 1,0-1 0,1 1 0,-1-1-1,0 0 1,0 1 0,1-1 0,-1 0-1,0 0 1,0 1 0,1-1 0,-1 0-1,0-1 1,1 1 0,-1 0 158,21-6-1362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2.9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96 7834,'2'0'743,"1"0"0,-1 1 0,0-1 0,1 0 0,-1 1 0,0 0 0,0-1 0,0 1 0,1 0 0,-1 0 0,0 0 0,0 0 0,2 2-743,-2-1 529,1 0 1,-1 1 0,1-1-1,-1 1 1,0 0-1,0-1 1,0 1 0,1 3-530,2 3 565,-1 1 1,-1-1-1,0 1 1,0 0-1,1 9-565,5 59 1205,-6-85-1699,0-10 14,5-42-705,-6 32 900,2-1 0,1 1 0,2 0 0,3-8 285,-8 28 13,0 1-1,1 0 0,0 0 1,1-1-13,-3 6 29,-1 0 0,1-1-1,0 1 1,0 0 0,1 0 0,-1-1 0,0 1 0,0 0 0,1 0 0,-1 0 0,0 0 0,1 1 0,-1-1 0,1 0 0,-1 1 0,1-1-1,-1 0 1,1 1 0,0-1-29,-1 1 30,0 0 0,0 1 0,-1-1-1,1 0 1,0 0 0,0 0 0,-1 0 0,1 0-1,0 1 1,-1-1 0,1 0 0,0 1 0,-1-1-1,1 0 1,-1 1 0,1-1 0,0 1 0,-1-1-1,1 1 1,-1-1 0,1 1 0,-1-1 0,0 1-1,1 0-29,8 17 499,-2 7 14,0-1 1,-2 1-1,2 15-513,-3-10 104,3 1-1,2 7-103,-8-35-140,0 1 0,0-1 0,1 0 1,-1 0-1,0 0 0,1 0 0,0 0 0,0 0 0,0 0 0,2 1 140,-3-3-3,1 1 0,0-1-1,0 0 1,0 0-1,0 0 1,0 0 0,0 0-1,0 0 1,0-1-1,1 1 1,-1-1 0,0 1-1,0-1 1,0 0-1,1 0 1,-1 0 0,2 0 3,37-4 142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3.2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186 283 11090,'-8'-4'2341,"0"-1"-1,-1 1 1,-7-2-2341,10 4 619,-1 0 0,1 1-1,0-1 1,0 2 0,-1-1 0,1 1-619,2-1 151,0 1-1,0 1 1,0-1 0,1 1-1,-1-1 1,0 1 0,0 0 0,1 1-1,-1-1 1,1 0 0,-1 1-1,1 0 1,0 0 0,-1 0-1,1 0 1,0 1 0,0-1-1,1 1 1,-1 0 0,0-1-1,1 1 1,-1 2-151,0 0 77,0 0 1,0 1-1,0-1 0,1 1 1,0 0-1,0 0 0,0 0 1,1 0-1,0 0 1,0 0-1,1 1 0,-1-1 1,1 0-1,1 1-77,-1-1 17,1 0 0,-1 0 1,1-1-1,1 1 0,-1 0 0,1-1 1,0 1-1,0-1 0,1 0 0,-1 0 1,1 0-1,0 0 0,1 0 0,3 4-17,-6-8 1,1 1-1,0-1 0,-1 1 1,1-1-1,0 1 0,0-1 0,0 0 1,0 0-1,0 0 0,0 0 1,0-1-1,0 1 0,0 0 0,1-1 1,-1 0-1,0 1 0,0-1 1,0 0-1,1 0 0,-1 0 1,0 0-1,0-1 0,1 1 0,-1-1 1,0 1-1,0-1 0,0 0 1,0 0-1,0 0 0,1 0 0,3-2-55,-1-1-1,1 0 1,-1 0-1,0 0 1,0 0-1,-1-1 1,1 1-1,-1-1 1,3-5 55,2-4-296,-1 0 1,-1-1-1,0 0 1,-1 0-1,0 0 1,-1-1 0,1-13 295,2-13-518,-2-1 0,-1-14 518,2-99 722,-8 226 738,0-8-818,3 0 0,2 0 0,3 2-642,-1-27 350,9 25-350,-11-48-5,0 0 0,2-1-1,0 0 1,0 0 0,8 12 5,-11-21-137,0-1 0,-1 1-1,1-1 1,1 1 0,-1-1 0,0 0 0,1 0 0,-1 0-1,1-1 1,0 1 0,0-1 0,0 0 0,0 0 0,1-1 137,-2 1-325,1-1 1,0-1 0,-1 1 0,1-1 0,-1 1 0,1-1-1,0 0 1,-1 0 0,1-1 0,0 1 0,-1-1 0,1 0 0,-1 1-1,1-2 1,-1 1 0,1 0 0,2-2 324,24-18-1547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3.7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11 12667,'1'34'5847,"0"16"-2979,-1-5-984,0-37-1563,1-1 0,0 1 0,0 0 0,0 0 0,1-1 0,1 3-321,-2-8 48,0 0 1,-1 0-1,1 0 0,0 0 1,0 0-1,0 0 0,0 0 0,0 0 1,1-1-1,-1 1 0,1-1 1,-1 1-1,1-1 0,-1 1 0,1-1 1,0 0-1,-1 0 0,1 0 1,0 0-1,0 0 0,0 0 0,0 0 1,0-1-1,2 1-48,-2-1-2,0 0-1,0 0 1,0 0 0,0 0 0,0-1-1,-1 1 1,1-1 0,0 0-1,0 1 1,0-1 0,-1 0 0,1 0-1,0 0 1,-1 0 0,1 0 0,-1-1-1,0 1 1,1 0 0,-1-1-1,0 1 1,0-1 0,1 1 0,-1-2 2,5-5-188,-1-1 0,-1 0 1,1 0-1,-1 0 188,-1 0-246,0 1-1,0-1 1,-1 1-1,1-2 247,-3 7-66,1 0 0,-1 0-1,0 0 1,1 1 0,-1-1-1,-1 0 1,1 0 0,0 0-1,-1 0 1,1 1 0,-1-1 0,0 0-1,0 1 1,0-1 0,-1-1 66,-1 0-30,0 0 0,0 0-1,-1 1 1,1-1 0,-1 1 0,0-1 0,0 1 0,0 1 0,0-1 0,-1 0 0,1 1-1,-1 0 1,1 0 0,-2 0 30,-5-2 44,-1 1-1,0 0 1,1 1-1,-1 0 1,-5 0-44,5 1 211,0 1 0,-10 1-211,17-1 82,1 1 0,0 0 0,0 0 0,0 0 0,0 0 0,0 1 0,0-1 0,0 1 0,-1 1-82,4-3 17,1 0 1,-1 0-1,1 1 1,0-1-1,-1 0 1,1 1-1,-1-1 1,1 0-1,0 1 1,-1-1-1,1 0 1,0 1-1,-1-1 1,1 1-1,0-1 0,0 0 1,-1 1-1,1-1 1,0 1-1,0-1 1,0 1-1,0-1 1,0 1-1,0-1 1,-1 1-1,1-1 1,0 1-1,0-1 1,1 1-18,-1 0 14,0-1 1,1 1-1,-1-1 1,0 1-1,1-1 1,-1 1 0,1-1-1,-1 1 1,1-1-1,-1 0 1,1 1-1,-1-1 1,1 0-1,-1 1 1,1-1 0,-1 0-1,1 1 1,0-1-1,-1 0 1,1 0-1,0 0 1,-1 0-1,1 0-14,6 1 22,1-2-1,-1 1 0,0-1 1,0 0-1,1 0 0,-1-1 0,0 0 1,0 0-1,-1-1-21,7-1 6,6-1-5,0 0 1,0 1-1,0 1 1,1 1-1,0 0-1,-10 2 3,-1 1 0,0-1 0,0 1 0,1 1 0,-1 0 0,0 0 0,0 0 0,-1 1 0,1 1 0,0 0 0,5 3-3,-10-4 14,1 0 0,-1 0 1,0 0-1,0 1 0,0-1 0,-1 1 1,1 0-1,-1 0 0,0 0 0,0 1 1,-1-1-1,1 1 0,-1-1 1,0 1-1,0 0 0,1 3-14,0 4 96,-1-1 0,0 1 0,-1 0 0,0 0 0,-1 0 0,0 9-96,-2-10 94,2-11-93,0 0-1,0 1 1,0-1-1,0 0 1,-1 0 0,1 0-1,0 0 1,0 0-1,0 0 1,0 0-1,0 0 1,0 0-1,0 0 1,0 0 0,0 0-1,0 0 1,0 0-1,0 0 1,0 0-1,-1 0 1,1 0 0,0 0-1,0 0 1,0 0-1,0 0 1,0 0-1,0 0 1,0 0 0,0 0-1,0 0 1,0 0-1,-1 0 1,1 0-1,0 0 1,0 0 0,0 0-1,0 0 1,0 0-1,0 0 1,0 0-1,0 0 1,0 0-1,0 0 1,0 0 0,0 0-1,0 0 1,-1 0-1,1 0 1,0 0-1,0 0 1,0-1 0,0 1-1,0 0 0,-1-2-19,0 0 0,0 0 0,0 0-1,0 0 1,0 0 0,1 0 0,-1-1 0,1 1 19,-3-9-169,1 1 1,1-1-1,0 0 1,0-8 168,1 14-34,1 1 0,-1 0 0,1 0 1,0-1-1,0 1 0,0 0 0,0 0 1,1 0-1,0 0 0,-1 1 0,2-1 0,-1 0 1,0 1-1,1-1 34,0 1-3,0-1 1,0 1-1,0 0 1,0 0-1,0 1 1,1-1-1,0 1 1,-1 0-1,1 0 1,0 0-1,0 0 1,0 1-1,0-1 1,0 1-1,2 0 3,-3 0 13,-1 1 1,0 0-1,1 0 0,-1 0 1,0 0-1,1 1 1,-1-1-1,0 1 0,1-1 1,-1 1-1,0 0 0,0 0 1,0-1-1,0 2 0,1-1 1,-1 0-1,-1 0 0,1 1 1,0-1-1,0 1 0,0-1 1,-1 1-1,1 0 0,-1 0 1,1 0-1,-1 0 0,0 0 1,1 2-14,1 2 92,0 2 1,-1-1-1,1 0 0,-2 0 1,1 1-1,-1-1 0,0 7-92,5 19 326,-6-31-315,0-1 0,1 0 0,-1 1 0,0-1 0,1 0-1,0 1 1,-1-1 0,1 0 0,-1 0 0,1 0 0,1 1-11,-2-2 1,0 0 0,0 0 0,0 1 1,0-1-1,1 0 0,-1 0 0,0 0 0,0 0 0,0 0 1,1 0-1,-1 0 0,0 0 0,0 0 0,0 0 0,1 0 1,-1 0-1,0 0 0,0 0 0,0 0 0,1 0 0,-1 0 1,0 0-1,0 0 0,0 0 0,1 0 0,-1-1 1,0 1-1,0 0 0,0 0 0,0 0 0,1 0 0,-1 0 1,0 0-1,0-1 0,0 1 0,0 0 0,0 0 0,0 0 1,1 0-2,1-4-6,0 0 1,0 0 0,0 0 0,-1 1 0,2-4 4,-3 6 1,2-4-13,25-63-157,-22 57 154,0 1 0,1 0 0,0 1 0,0-1 0,4-3 16,-9 12 2,0 0-1,0-1 1,0 1 0,1 0 0,-1 0-1,0 0 1,0 0 0,1 0 0,-1 0-1,1 0 1,-1 0 0,1 1 0,-1-1-1,1 1 1,0-1 0,1 0-2,-2 1 14,1 1 0,-1-1 0,1 0 0,-1 1 0,1-1 0,-1 1 0,0-1 0,1 1 1,-1 0-1,0-1 0,1 1 0,-1 0 0,0 0 0,0 0 0,0 0 0,0 0 0,0 0 0,0 0 0,0 1 0,1-1-14,2 7 157,1 0 1,-1-1-1,0 1 0,-1 1 0,0-1 0,0 0 0,-1 1 0,1 0-157,2 11 244,-2-8-300,1-1 0,0 1 0,1-1 0,0 0 0,4 5 56,-9-15-138,0-1 1,1 1 0,-1-1 0,0 1-1,0-1 1,1 1 0,-1-1 0,0 1 0,1-1-1,-1 0 1,0 1 0,1-1 0,-1 1-1,1-1 1,-1 0 0,1 1 0,-1-1-1,1 0 1,-1 0 0,1 1 0,-1-1 0,1 0-1,-1 0 1,1 0 0,-1 0 0,1 0-1,-1 0 1,1 0 0,0 0 0,-1 0-1,1 0 1,-1 0 0,1 0 0,-1 0 0,1 0-1,-1 0 1,1 0 0,-1-1 0,1 1-1,-1 0 1,1 0 137,5-5-2282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4.3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 10890,'0'-1'606,"2"-13"2809,0 8-1446,-2 6-1924,0 0 0,0 0 0,0 0 0,0 0 0,0 0 0,0 0 1,0 0-1,0 0 0,0 0 0,0 0 0,0 0 0,1 0 0,-1 0 0,0 0 0,0 0 0,0 0 0,0 0 1,0 0-1,0 0 0,0 0 0,0 0 0,0 0 0,0 0 0,0 0 0,0 0 0,1 0 0,-1 0 0,0 0 0,0 0 1,0 0-1,0 0 0,0 0 0,0 0 0,0 0 0,0 1 0,0-1 0,0 0 0,0 0 0,0 0 0,0 0 0,0 0 1,0 0-1,0 0 0,0 0 0,0 0 0,0 0 0,0 0 0,0 0 0,0 1 0,0-1 0,0 0 0,0 0 0,0 0-45,2 5 441,-1-1 0,0 1-1,0 0 1,0 0 0,0 0 0,-1 5-441,2 12 819,1 6-161,8 79 951,18 203 272,-28-298-1835,3 20 250,7 29-296,-4-42 35,-7-19-37,0 1-1,0-1 1,0 0 0,0 0-1,0 0 1,0 0 0,0 1 0,1-1-1,-1 0 1,0 0 0,0 0-1,0 0 1,0 1 0,0-1 0,0 0-1,0 0 1,0 0 0,1 0-1,-1 0 1,0 0 0,0 1 0,0-1-1,0 0 1,0 0 0,1 0-1,-1 0 1,0 0 0,0 0 0,0 0-1,0 0 1,1 0 0,-1 0-1,0 0 1,0 0 0,0 0 0,0 0-1,1 0 1,-1 0 0,0 0 2,2-7-173,-1-16-193,-5-15-160,0 5 87,2-1 0,1 0 0,2-18 439,-1 45-21,1 0 0,1 1 0,-1-1 0,1 1 0,0-1 0,0 1 0,1-2 21,-2 6 2,0 0 0,0 0 0,0 1 0,1-1 0,-1 0 1,0 1-1,1-1 0,-1 1 0,1-1 0,-1 1 0,1 0 0,-1-1 0,1 1 0,0 0 0,0 0 0,0 0 0,0 1 0,0-1 1,0 0-1,0 1 0,0-1 0,0 1 0,0 0 0,0-1 0,0 1-2,3 0 54,1 1-1,-1 0 1,0 0 0,1 0-1,-1 0 1,0 1 0,0-1-1,0 1 1,0 1 0,-1-1-1,1 1 1,0 0 0,-1 0-1,0 0 1,0 0 0,0 1 0,0 0-1,1 1-53,1 2 175,0-1 0,-1 2 0,0-1 0,0 1 0,-1 0 0,1 0 0,-2 0 0,1 0 0,-1 1 1,1 6-176,-2-6 149,0-1 1,-1 1 0,0 0-1,0 0 1,-1 0 0,-1-1-1,0 3-149,1-7 49,-1 1 0,0-1 0,0 1-1,0-1 1,-1 0 0,0 1 0,0-1-1,0 0 1,0 0 0,0 0 0,-1 0-1,0-1 1,0 1 0,0-1 0,-1 1-49,-13 10 20,-1-1 1,-1-1 0,0-1 0,-1-1 0,-19 8-21,37-17-101,1-1-1,0 1 1,-1-1 0,1 1 0,-1-1 0,1 0 0,-1 1 0,1-1 0,-1 0 0,1 0 0,-1 0 0,1 0 0,-1 0 0,0-1 101,1 1-105,1 0 1,-1 0 0,0-1 0,1 1-1,-1 0 1,1-1 0,-1 1 0,1 0 0,-1-1-1,1 1 1,-1-1 0,1 1 0,-1-1-1,1 1 1,0-1 0,-1 1 0,1-1-1,0 1 1,-1-1 0,1 1 0,0-1 0,0 0-1,0 0 105,-1-1-235,1 1 0,0-1 0,0 0 0,0 0 0,0 0-1,1 0 1,-1 0 0,0 0 0,1 0 0,0 0 0,-1 0 0,1 1-1,0-1 1,0 0 0,0 0 0,0 1 0,0-1 0,0 1 0,0-1-1,1 0 236,6-5-534,0 0-1,1 0 0,3-2 535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4.7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190 258 10514,'29'14'5081,"-11"16"-1440,-4 2-1112,-1 4-625,-5-1-176,-4-3-647,-2-7-305,-1-13-760,-2-8-648,-4-14-1641,-1-9 3081,-10-12-1192</inkml:trace>
  <inkml:trace contextRef="#ctx0" brushRef="#br0" timeOffset="1">9 1 9978,'-9'22'4953,"14"-11"-1248,5 1-1809,7-3-1295,1 0-153,-1-2-1841,8-7 1033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5.2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38 13579,'7'92'7197,"-1"-48"-5642,-9 12 294,1-22-796,1-19-554,0-1 1,-1 1-1,-1-1 0,-2 7-499,2-15 113,0-10-81,0-14-66,4-8-6,1 1-1,2 0 1,0-1 0,1 2 0,2-1 0,0 1 0,4-5 40,-7 18-2,1 1-1,0-1 0,1 1 0,0-1 0,0 2 1,1-1-1,5-4 3,-9 11 5,0 0 0,0 0 0,0 0 0,1 0 0,-1 0 0,1 1 0,0-1 0,0 1 0,0 0 0,0 0 0,0 1 1,0-1-1,0 1 0,1 0 0,-1 0 0,0 1 0,1-1 0,-1 1 0,1 0 0,-1 0 0,3 0-5,-4 1 21,0-1 0,0 1 0,0 0 0,0 0-1,-1 1 1,1-1 0,0 0 0,0 1 0,-1 0 0,1-1-1,-1 1 1,0 0 0,1 0 0,-1 0 0,0 1 0,0-1-1,0 1 1,0-1 0,-1 1 0,1-1 0,-1 1 0,0 0 0,1 0-1,-1 0 1,0 0-21,3 10 119,-1 0 0,0 1 0,-1-1 0,0 1 0,-1 1-119,4 51 148,-4 1 0,-2 13-148,-2-61-738,2-16 855,0-4 119,0-6-300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5.5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1 15443,'-11'7'5898,"5"3"-4162,-6-1-696,-5 4-528,-10 6-384,-18 9-1312,6-6 848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6.0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9466,'-1'0'4065,"1"0"-2017,0 1-159,8 18-225,35 48-128,-21-13-311,-2 11-241,3 19-384,5 10-144,-9-7-256,7 0-56,-1-28-248,-19-13-352,14-22-912,-18-13-721,-9-20-1679,-5-12 2279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6.4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10898,'49'3'4164,"2"-1"-1783,0 2 1,0 2-1,24 8-2381,-67-12 271,0 1 1,0-1-1,-1 1 0,1 0 1,-1 1-1,0 0 0,3 2-271,-9-5 26,0-1 0,0 1-1,0 0 1,0-1 0,0 1 0,0 0-1,0 0 1,-1-1 0,1 1 0,0 0-1,0 0 1,-1 0 0,1 0 0,-1 0-1,1 0 1,-1 0 0,1 0-1,-1 1 1,0-1 0,1 0 0,-1 0-1,0 0 1,0 0 0,0 1 0,0-1-1,0 0 1,0 0 0,0 0 0,0 0-1,-1 1 1,1-1 0,0 0 0,-1 0-1,1 0 1,0 0 0,-1 0 0,0 0-1,1 0 1,-1 0 0,0 1-26,-3 2 30,1 1 1,-1-1 0,0 1-1,0-1 1,0 0-1,-1-1 1,1 1 0,-1-1-1,0 0 1,0 0-1,0 0 1,-1-1 0,-3 2-31,-10 3-272,-1-1 1,1-1 0,-6 0 271,4 0-901,15-3 104,0 0 1,0-1-1,0 0 0,0 0 1,0-1-1,0 1 0,-5-1 797,1-4-1749</inkml:trace>
  <inkml:trace contextRef="#ctx0" brushRef="#br0" timeOffset="1">456 0 9674,'21'36'6586,"-15"-23"-5251,0-1 0,-1 1 1,2 5-1336,-5-10 438,0-1 0,1 0 1,0 0-1,0 0 1,1 0-1,0-1 1,1 2-439,-4-6 36,1-1 1,-1 0 0,0 1 0,0-1 0,0 0 0,1 0 0,-1 0-1,1 0 1,-1 0 0,1 0 0,-1 0 0,1-1 0,0 1 0,-1 0 0,1-1-1,0 0 1,-1 1 0,1-1 0,0 0 0,0 0 0,-1 0 0,1 0-1,0 0 1,0 0 0,-1 0 0,1-1 0,0 1 0,0 0 0,-1-1-1,1 0 1,-1 1 0,1-1 0,0 0 0,-1 0-37,5-2-42,-1 0 0,0-1 1,0 0-1,-1 0 0,1 0 0,-1 0 1,0-1-1,4-4 42,3-7-293,0-1 1,0-2 292,6-10-217,-16 29 218,-1-1-1,0 1 1,0-1 0,1 0 0,-1 1 0,1 0 0,-1-1 0,0 1 0,1-1 0,-1 1 0,1-1 0,-1 1-1,1 0 1,-1-1 0,1 1 0,0 0 0,-1 0 0,1-1 0,-1 1-1,1 0 7,-1 0 1,0 0-1,1 0 1,-1 1 0,0-1-1,1 0 1,-1 0-1,0 0 1,1 0-1,-1 0 1,0 1-1,0-1 1,1 0-1,-1 0 1,0 0-1,0 1 1,1-1 0,-1 0-1,0 0 1,0 1-1,0-1 1,0 0-1,1 1 1,-1-1-8,1 4 97,1-1 0,-1 1 0,0-1 0,0 1 1,0 1-98,-1-2 63,2 7 128,9 37 662,-9-41-764,0-1 0,0 0 0,0 0 0,0 0 0,1-1 0,0 1 0,1 1-89,-4-5-60,1-1 1,-1 1-1,1 0 1,-1-1-1,0 1 1,1-1 0,-1 0-1,1 1 1,-1-1-1,1 1 1,0-1 0,-1 0-1,1 1 1,-1-1-1,1 0 1,0 0-1,-1 1 1,1-1 0,0 0-1,-1 0 1,1 0-1,0 0 1,-1 0 0,1 0-1,0 0 1,-1 0-1,1 0 1,0 0-1,-1 0 1,1-1 0,0 1-1,-1 0 1,1 0-1,0-1 1,-1 1-1,1-1 60,1 0-264,0-1 0,0 1 0,0-1 0,-1 0 0,1 0 0,0 0 0,-1 0 0,0 0 0,1-2 264,9-21-874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48.7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17 9226,'-13'14'4193,"7"-7"-1857,12 2-599,6-7 143,11-4-336,5 1-303,7-5-569,-3-6-224,0 3-416,-1 1-528,-8-3-1449,0 13 1289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6.9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1 11747,'9'23'5249,"-9"15"-2433,1 29-1135,0 6-145,7 4-400,12 1-256,1-17-480,8-5-144,0-21-520,-7-14-448,3-16-1496,-12-17-465,-4-16 1529</inkml:trace>
  <inkml:trace contextRef="#ctx0" brushRef="#br0" timeOffset="1">26 281 9810,'-12'-3'4969,"-1"0"-1304,23 0-1721,13 2-199,9 1-377,2 1-224,7-1-504,-2-4-200,17-2-375,7-6-850,5-1 569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7.2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306 184 9858,'-4'1'615,"0"-1"2,1 1 0,0-1 1,-1 0-1,1 0 1,0-1-1,-1 1-617,2-1 274,0 1 0,1-1 0,-1 1 0,1-1 0,-1 0 0,1 0 0,0 0 0,-1 0 0,1 0 0,0 0 0,0 0 0,-1 0 0,1 0 0,0 0 0,0-1-274,-4-5 631,1-1 0,-1 1 0,1-1 0,-2-7-631,2 5 226,-1 0-1,0 1 0,-5-8-225,4 9 77,0 1-1,-1 0 0,0-1 1,0 2-1,-6-5-76,8 7 12,-1 0 0,1 1 0,-1-1 0,0 1 0,0 0 0,0 1 0,0 0 0,-1 0 0,1 0-12,3 1 0,1 1 0,-1-1 0,0 1 0,1 0 1,-1 0-1,1 0 0,-1 0 0,1 1 0,-1-1 1,1 1-1,-1-1 0,1 1 0,-1 0 0,1 0 0,0 0 1,-1 0-1,1 0 0,0 1 0,0-1 0,-1 1 0,0 1 1,-1 1 0,1-1 0,0 1 0,1 0 0,-1-1 0,0 1 0,1 0-1,0 1 1,0-1 0,0 0 0,1 1-1,-4 9 30,1 1-1,1-1 1,0 0-1,1 1 1,0 7-30,1-12 94,1 1 1,0 0-1,1 0 0,0 0 1,1 0-1,0-1 0,3 10-94,-4-17 40,0 0 0,1 0 0,-1 0 0,1 0 0,-1 0 0,1 0 0,0 0 0,0 0 0,0-1 0,0 1 0,1-1 0,-1 0 0,1 1 0,-1-1 0,1 0 0,0 0 0,0-1 0,0 1 0,0-1 0,0 1 0,0-1 0,0 0 0,1 0 0,-1 0 0,0-1 0,1 1 0,-1-1 0,0 0 0,1 0 0,-1 0 0,0 0 0,1-1 0,-1 1 0,0-1 0,1 0 1,-1 0-1,0 0 0,0 0 0,0 0 0,0-1 0,1 0-40,4-2 18,-1-1 0,1 0 1,-1-1-1,0 0 1,0 0-1,0-1-18,11-12 62,6-11-62,-15 19 16,-7 8-8,0 1 0,0-1 1,1 1-1,-1 0 1,1 0-1,-1 0 0,1 0 1,0 0-1,-1 0 1,1 1-1,2-1-8,-3 1 22,0 1 0,-1-1 0,1 1 0,-1 0-1,1 0 1,0 0 0,-1 0 0,1 0 0,0 0 0,-1 0 0,1 0-1,-1 1 1,1-1 0,-1 1 0,1-1 0,0 1 0,-1 0 0,0-1-1,1 1 1,-1 0 0,1 0 0,0 1-22,0 0 88,1 1 1,-1-1-1,0 1 0,0 0 0,0 0 1,0 0-1,0 0 0,-1 0 0,1 0 1,-1 0-1,0 1 0,0-1 0,0 0 1,0 1-1,0 3-88,-1-4-76,1 1 0,-1-1 0,1 1 1,0-1-1,1 1 0,-1-1 0,1 1 0,-1-1 0,1 0 0,0 0 0,0 0 0,1 1 76,-3-4-54,0 0-1,1 0 0,-1 1 0,0-1 1,0 0-1,0 0 0,0 0 0,1 0 1,-1 0-1,0 0 0,0 0 0,0 0 1,0 0-1,1 0 0,-1 0 0,0 0 1,0 0-1,0 0 0,1 0 0,-1 0 0,0 0 1,0 0-1,0 0 0,1 0 0,-1 0 1,0 0-1,0 0 0,0 0 0,0 0 1,1 0-1,-1 0 0,0 0 55,1-1-283,1 1-1,-1-1 1,1 0 0,-1 0 0,0 0-1,0 1 1,1-1 0,-1 0-1,1-1 284,-1-1-262,1 1-1,0 0 1,-1-1-1,0 1 1,0-1-1,1 0 263,-2 2-28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7.6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12083,'10'26'5481,"-3"12"-2473,-1 22-1255,0 8-145,-2 1-520,5-2-247,6-22-441,1-7-152,0-17-224,-5-8-264,-3-13-897,-3-9-647,0-14 3368,1-8-1720</inkml:trace>
  <inkml:trace contextRef="#ctx0" brushRef="#br0" timeOffset="1">227 2 12187,'19'22'5497,"-2"6"-2457,4 29-1151,-2 8-73,-9 7-447,5 2-273,2-15-568,-5-11-176,11-13-216,-2-9-200,-7-10-960,1-5-625,-12-14 825,-2-6 64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8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3985,'0'0'145,"0"0"0,-1 0 0,1 0 1,0 0-1,-1 0 0,1 0 0,0 0 1,-1 0-1,1 0 0,-1 0 0,1 0 0,0 1 1,-1-1-1,1 0 0,0 0 0,0 0 0,-1 0 1,1 1-1,0-1 0,-1 0 0,1 0 1,0 1-1,0-1 0,-1 0 0,1 1 0,0-1 1,0 0-146,3 10 3744,0-4-3395,4 11 1102,-1 0 0,-1 0 1,0 0-1,2 17-1451,6 75 2423,-11-87-1991,5 52 2018,12 39-2450,-19-112 4,0 0 0,0 0 1,0 0-1,1 0 0,-1 0 1,0 0-1,0 0 0,0 0 0,0 0 1,0 0-1,-1 0 0,1 0-4,0 0-6,0-1-1,0 0 1,0 0-1,-1 0 1,1 0-1,0 0 1,0 0-1,0 0 1,0 0-1,0 0 1,0 0-1,-1 0 1,1 0 0,0 0-1,0 0 1,0 0-1,0 0 1,-1 0-1,1 0 1,0 0-1,0 0 1,0 0-1,0 0 1,0 0-1,-1 0 1,1 0-1,0 0 1,0 0-1,0 0 1,0 0-1,0 0 1,0 0-1,0-1 1,-1 1-1,1 0 1,0 0-1,0 0 1,0 0 0,0 0-1,0 0 7,-2-3-100,0 1 0,0 0-1,0 0 1,1-1 0,-1 1-1,0-3 101,0 2-24,1 1 0,0-1 0,0 0 0,0 0 0,0 0 0,0 0-1,1 0 1,-1 0 0,1 0 0,0 0 0,0 0 0,0 0-1,0 0 1,1 0 0,-1 0 0,1 0 0,0 0 0,0 0 0,0 0-1,0 0 1,0 0 0,1 0 0,-1 1 0,1-1 0,0 1-1,0-1 1,1 0 24,5-5 17,0 1-1,1 0 1,0 0-1,0 1 1,1 0-1,-1 1 1,1 0-1,1 0 1,5-1-17,-3 1 134,0 2 1,0-1-1,0 2 0,0 0 1,0 0-1,0 1 1,14 1-135,-22 1 107,1-1 0,0 1-1,0 1 1,0-1 0,-1 1 0,1 0 0,-1 0 0,1 1 0,-1 0 0,0 0-1,0 0 1,0 0 0,0 1 0,-1 0 0,5 4-107,-7-6 74,0 1 1,0-1-1,0 1 1,0 0-1,0 0 1,0 0-1,-1 0 0,0 0 1,1 0-1,-1 0 1,0 0-1,0 0 1,-1 1-1,1-1 1,-1 0-1,0 1 0,0-1 1,0 0-1,0 1 1,0-1-1,-1 0 1,1 1-1,-1-1 1,0 0-1,0 0 0,0 0 1,-1 0-1,0 3-74,-2 0 70,0 0 0,0 0-1,-1 0 1,0 0 0,0-1 0,0 1-1,0-1 1,-5 2-70,-4 3 72,-1 0 0,0-1 0,-2 0-72,1-1-197,-1 0 1,0-2-1,0 0 0,-1-1 1,1 0-1,-1-2 0,0 0 1,0-1-1,-18 0 197,12-4-1528,23 2 1538,-1 0 0,1 0 0,0 0 0,0-1 1,0 1-1,0 0 0,0-1 0,0 1 0,0 0 0,0-1 0,0 1 0,0-1 0,0 0 0,1 1 1,-1-1-1,0 0 0,0 0-10,0 0 7,1 0 0,0 0 1,0 0-1,0 1 0,0-1 1,0 0-1,0 0 0,1 0 0,-1 0 1,0 0-1,0 0 0,1 0 1,-1 1-1,0-1 0,1 0-7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9.0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168 146 11418,'3'1'962,"16"2"4485,-19-3-5325,0 0 0,1 0 0,-1 0 0,0 0-1,0 0 1,1 0 0,-1 0 0,0-1 0,1 1 0,-1 0-1,0 0 1,1 0 0,-1 0 0,0 0 0,0-1 0,1 1 0,-1 0-1,0 0 1,0 0 0,0-1 0,1 1 0,-1 0-122,0-1 108,0 1 0,0-1 0,0 0 0,1 1 0,-1-1 0,0 1 0,0-1 0,0 1 0,-1-1 0,1 1 0,0-1 0,0 1 1,0-1-1,0 0 0,0 1 0,-1-1 0,1 1 0,0-1-108,-7-12 483,-1 1 0,0 0 1,0 0-1,-4-2-483,1 0 85,7 7-57,-2 0 1,1 1-1,-1 0 1,0 0 0,0 0-1,-1 1 1,-5-4-29,10 8 1,0 0 1,1 0-1,-1 0 1,0 1-1,0-1 1,1 1-1,-1-1 1,0 1 0,0 0-1,0-1 1,0 1-1,0 0 1,0 0-1,1 1 1,-3-1-2,2 1-3,0 0 1,0-1 0,0 1 0,0 0 0,0 1 0,0-1 0,0 0 0,0 0 0,1 1 0,-1-1-1,0 1 1,1 0 0,-1-1 0,1 1 0,0 0 0,-1 1 2,-2 4-6,1 0 0,0 0 1,0 0-1,1 0 0,-1 0 1,2 1-1,-1-1 0,1 2 6,-2 13 10,1-1-1,1 8-9,1-20 27,1 1 0,-1-1-1,2 1 1,-1-1 0,2 1 0,-1-1-1,1 0 1,2 5-27,-3-11 21,-1 0-1,1 0 1,-1 0-1,1-1 1,0 1-1,0-1 0,0 1 1,0-1-1,1 0 1,-1 0-1,1 0 1,1 1-21,-2-2 15,0 0 0,0 0 1,0 0-1,0 0 0,1-1 1,-1 1-1,0-1 0,1 1 0,-1-1 1,0 0-1,1 0 0,-1 0 1,0 0-1,0 0 0,1-1 1,-1 1-1,0-1 0,2 0-15,0-1 12,-1 1 0,1-1 0,-1 0 0,0 0 0,0 0 0,0-1 0,0 1 0,0-1 0,-1 1 0,3-4-12,0 1 12,9-11 23,-1 0 0,0-1 0,6-13-35,3-4 35,-22 33-32,1 0-1,-1 1 0,1-1 1,0 0-1,-1 0 0,1 0 1,0 1-1,-1-1 1,1 0-1,0 1 0,0-1 1,-1 1-1,1-1 0,0 1 1,0-1-1,0 1 1,0-1-1,0 1 0,0 0 1,0-1-3,0 2 10,0-1 1,0 0 0,0 1 0,0-1-1,-1 1 1,1-1 0,0 1 0,0 0-1,-1-1 1,1 1 0,-1 0 0,1 0-1,0-1 1,-1 1 0,1 0 0,-1 0-1,1 0 1,-1-1 0,0 1 0,1 0-1,-1 0 1,0 0 0,0 0-11,4 12 218,0 0 1,-1 0-1,-1 0 1,1 13-219,-2-11 105,2 0 1,-1 0 0,5 13-106,-6-27-97,-1 0 1,1 0-1,-1 0 0,1 1 1,-1-1-1,1 0 1,0 0-1,-1 0 0,1 0 1,0 0-1,0 0 1,0 0-1,-1-1 0,1 1 1,0 0-1,0 0 1,1-1-1,-1 1 0,0-1 1,0 1-1,0-1 1,0 1-1,0-1 0,1 1 1,-1-1-1,0 0 1,0 0-1,1 0 1,-1 0-1,0 0 0,0 0 1,1 0-1,-1 0 1,0 0-1,0-1 0,0 1 1,1 0-1,-1-1 1,0 1-1,0-1 0,0 1 1,0-1-1,0 0 1,1 0 96,1-2-264,1-1 0,-1 1 0,-1 0 0,1-1 1,2-3 263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29.5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13035,'11'27'5145,"-6"11"-3177,-1 17-431,-4 21-33,-4 7-232,1-5-520,0-10-232,6-23-303,4-12-313,6-19-945,-1-14-815,0-16 1048</inkml:trace>
  <inkml:trace contextRef="#ctx0" brushRef="#br0" timeOffset="1">177 31 12459,'32'26'5321,"-23"23"-2681,-2 5-615,1 27-409,-8 4-136,6-11-447,2-2-297,-8-33-400,-1-14-232,1-19-1056,3-9-689,6-10 2850,8-7-1505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30.1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142 7 12299,'-2'-1'382,"1"0"0,0 0 0,0 1-1,-1-1 1,1 1 0,0-1 0,-1 1 0,1-1 0,-1 1 0,1 0 0,0-1 0,-1 1 0,1 0 0,-1 0 0,1 0 0,-1 0 0,0 1-382,-1-1 395,0 1 0,0 0 0,0 0 1,0 0-1,0 1 0,0-1 0,1 1 0,-2 1-395,-6 4 634,0 1-1,1 1 1,0-1-1,0 3-633,6-8 264,-1 1-89,0 0 1,0 1-1,1-1 1,0 1-1,0 0 1,0 0-1,1 0-175,1-3 38,0 0 0,0 0-1,1 0 1,-1 0 0,1 0-1,0-1 1,-1 1 0,1 0-1,0 0 1,0 0 0,0 0 0,1 0-1,-1 0 1,0 0 0,1 0-1,-1 0 1,1 0 0,-1 0-1,1 0 1,0-1 0,0 1-1,0 0-37,2 2 31,0 0-1,0-1 1,0 0-1,1 1 1,-1-1-1,1 0 1,0-1-1,0 1 1,2 1-31,10 4 141,15 5-141,-25-10 22,-2-2-12,9 5 75,0 0 0,6 5-85,-16-10 41,0 1-1,0 0 1,-1 0 0,1 0-1,0 0 1,-1 1-1,0-1 1,0 1 0,0-1-1,0 1 1,0 0-1,0 0 1,0 1-41,-2-3 18,1 0-1,-1 0 1,0-1 0,0 1-1,0 0 1,1 0 0,-1 0-1,0 0 1,0 0 0,0-1-1,-1 1 1,1 0 0,0 0 0,0 0-1,0 0 1,-1-1 0,1 1-1,0 0 1,-1 0 0,1 0-1,0-1 1,-1 1-18,-1 1 32,1 0 1,-1-1-1,1 1 1,-1-1-1,0 1 0,1-1 1,-1 1-1,0-1 0,0 0-32,-5 2 41,1 0 0,-1 0 0,0 0-1,0-1 1,-2 0-41,-4 1-516,-1 0-1,0-1 1,0-1-1,0 0 0,0-1 1,-5 0 516,16-1-217,-1 0 0,0 0-1,1 0 1,-1 0 0,-1-1 217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30.4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158 258 13235,'4'3'5473,"-4"13"-2984,0 7-953,5 2 24,0 10-152,-2-3-239,0 2-521,0-4-216,-4-5-200,-8-5-592,5-11-1624,-13-9 2680,-2-25-1176</inkml:trace>
  <inkml:trace contextRef="#ctx0" brushRef="#br0" timeOffset="1">0 1 12691,'16'14'5049,"2"-5"-3097,6-5-1248,4 5-56,4-3-1288,0 0-312,3-5 472</inkml:trace>
  <inkml:trace contextRef="#ctx0" brushRef="#br0" timeOffset="2">480 161 11851,'5'39'4712,"-3"-1"0,-1 15-4712,-2-30 930,-1-1 0,-1 1 0,0 0 0,-5 12-930,6-27 260,2-6-214,-1-1 1,1 1-1,0 0 1,-1-1-1,1 1 1,-1-1-1,1 1 0,-1-1 1,0 1-1,1-1 1,-1 0-1,0 1 1,0-1-1,0 0 1,0 0-1,0 1 0,-1-1 1,1 0-47,1-1 0,0 0 0,-1 0-1,1 0 1,0 0 0,0 0 0,0 0 0,0 0 0,0 0 0,-1 0 0,1 0-1,0 0 1,0 0 0,0 0 0,0 0 0,0 0 0,-1 0 0,1 0-1,0 0 1,0 0 0,0 0 0,0 0 0,0 0 0,0 0 0,-1 0-1,1 0 1,0 0 0,0 0 0,0-1 0,0 1 0,0 0 0,0 0 0,0 0-1,-1 0 1,1 0 0,0 0 0,0 0 0,0-1 0,0 1 0,0 0-1,0 0 1,0 0 0,0 0 0,0 0 0,0-1 0,0 1 0,0 0-1,0 0 1,0 0 0,0 0 0,0 0 0,0-1 0,0 1 0,0-10-154,0 8 119,1-8-185,0-1 0,1 1 1,0 0-1,1 0 0,2-7 220,22-48-733,-26 62 714,4-7-30,0 0 1,0 0-1,1 0 1,0 0-1,6-6 49,-9 13 27,1-1 0,-1 1-1,1-1 1,0 1 0,0 0 0,0 1-1,0-1 1,0 1 0,1 0 0,-1 0 0,1 0-1,-1 0 1,1 1 0,3-1-27,-4 1 76,0 0 1,0 1-1,0 0 1,1-1-1,-1 1 0,0 1 1,0-1-1,0 0 1,0 1-1,0 0 1,0 0-1,0 0 1,0 1-1,0-1 0,0 1 1,0 0-1,0 1-76,0 0 61,-1-1 0,0 1 0,0 0-1,0 0 1,0 0 0,-1 1 0,1-1-1,-1 1 1,0-1 0,0 1 0,0 0-1,0 0 1,-1 0 0,1 0 0,-1 0 0,0 0-1,0 1-60,4 32-693,-4-25-935,0 0-1,1 0 1,3 8 1628,5 7-2118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30.8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1 12971,'-45'4'4841,"43"8"-3193,4 13-744,-2 30 121,-3 20-49,3 18-320,1 6-168,4-12-216,5-25-88,9-25-296,7-18-384,6-24-1416,-1-6-297,-9-26 1193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31.2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8 11771,'-15'-7'4785,"23"12"-2497,-2 3-880,13 9 1,8 5-177,8 0-488,-1-3-224,11-10-568,-4-2-672,-5-11 2816,0-1-1831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49.2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0 257 11682,'2'-2'4465,"1"18"-2608,4 12-473,-8 12-264,9 6 137,-6 7-465,-1 2-208,10 1-272,-7 1-64,-3-5-112,7-8-40,-7-16-96,5-9-264,-2-13-1120,-4-8-833,12-5 1273</inkml:trace>
  <inkml:trace contextRef="#ctx0" brushRef="#br0" timeOffset="1">252 6 11690,'0'-1'178,"0"1"-1,0 0 0,0-1 0,0 1 1,1 0-1,-1 0 0,0-1 0,0 1 1,1 0-1,-1 0 0,0-1 0,0 1 1,1 0-1,-1 0 0,0-1 0,1 1 1,-1 0-1,0 0 0,1 0 0,-1 0 1,0 0-1,1 0 0,-1 0 0,0 0 0,1 0 1,-1 0-178,13 2 1641,11 10-558,-10-1-423,-1 0 0,0 0-1,0 1 1,-2 1 0,2 2-660,9 9 538,109 112 1217,-123-128-1697,0 1 0,-1 0 1,0 0-1,-1 1 1,1 0-1,-2 0 1,0 1-1,0-1 0,-1 1 1,0 0-1,-1 0 1,0 0-1,-1 1 1,0-1-1,-1 1 0,0 4-58,-1 10 66,-1-1-1,-1 0 0,-1 0 0,-1 0 0,-1 0 0,-2 2-65,-6 13-164,-1 0 0,-2 0 0,-6 7 164,12-27-925,-1-1-1,-1 0 1,-13 16 925,-1-7-979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31.7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11642,'9'20'6659,"5"21"-6659,-8-17 1371,-1 0 0,-1 0 0,0 2-1371,20 265 4113,-24-249-3912,-1-33-427,1-29-426,0-2 422,2 0 0,0 0 1,2 0-1,0 0 1,2 1-1,1-3 230,-7 22 6,1 0 1,-1 0-1,1-1 0,0 1 1,0 0-1,0 0 0,0 0 1,0 0-1,0 1 0,0-1 1,1 0-1,-1 0 0,1 1 1,0-1-1,-1 1 0,1-1 1,0 1-1,0 0 0,0-1 1,1 1-7,-2 0 20,0 1-1,1 0 1,-1-1 0,0 1 0,1 0 0,-1 0 0,0 0 0,1 0 0,-1 0 0,0 1 0,1-1 0,-1 0 0,0 0 0,1 1 0,-1-1 0,0 1 0,1-1-1,-1 1 1,0 0 0,0 0 0,0-1 0,0 1 0,0 0 0,0 0 0,0 0 0,0 0 0,0 0-20,2 2 59,3 3 90,-1 0 1,0 0-1,0 1 0,0 0 0,-1 0 1,0 0-1,0 1 0,-1-1 1,2 5-150,4 9 286,-4-10-150,-1-2 9,0 0 1,1 0-1,0-1 0,1 1-145,-4-6 29,0-1-1,1 1 1,0-1-1,-1 1 1,1-1 0,0 0-1,0 0 1,0 0-1,0 0 1,1 0-1,-1-1 1,2 1-29,2 1 8,0-1-1,0-1 1,1 1 0,-1-1 0,0 0-1,1-1 1,-1 0 0,0 0 0,1 0-1,-1-1 1,0 0 0,1-1 0,-1 1-1,0-1 1,0-1 0,6-2-8,-4 1-292,-1-1 0,0 0 0,0 0 0,0-1 1,-1 0-1,0 0 0,0 0 0,0-1 0,-1 0 0,0-1 1,0 1-1,-1-1 0,0 0 292,-3 3-227,0 0 0,0 1 1,0-1-1,-1 0 0,0 0 0,0 0 0,0 0 1,-1 0-1,0 0 0,0 0 0,0 0 1,0-1-1,-1 1 0,0 0 0,0 0 1,-1-2 226,-2-10 83,-2 0 0,0 1 0,-1-1 0,-2 1-83,6 9 266,0 1-1,-1 0 1,1 0-1,-2 0 0,1 1 1,-1-1-1,-4-3-265,8 8 79,0-1 1,-1 1-1,1 0 0,0 0 0,-1 0 1,1 1-1,-1-1 0,1 0 0,-1 0 1,1 1-1,-1-1 0,1 1 0,-1-1 1,0 1-1,1 0 0,-1 0 0,0 0 1,1 0-1,-1 0 0,0 0 0,1 0 0,-1 0 1,1 1-1,-1-1 0,0 1 0,1-1 1,-1 1-1,1-1 0,-1 1 0,1 0 1,-1 0-1,1 0 0,0 0 0,-1 0 1,1 0-1,0 1-79,-4 2 124,1 1 1,0 0-1,0 0 1,0 1-1,1-1 1,0 1-1,0 0 0,0 0 1,1 0-1,0 0 1,0 0-1,-1 6-124,1-1 44,0 0 0,1 0 0,0 0 0,1 0 0,0 0 0,1 0 1,0 1-45,1-2 20,0-1 0,1 0 0,0 0 1,0 0-1,1 0 0,0-1 0,1 0 1,-1 1-1,2-1 0,-1-1 0,1 1 1,7 6-21,-9-10-47,0-1 0,0 1 0,0-1-1,1 1 1,0-2 0,-1 1 0,1 0 0,0-1 0,1 0 0,2 1 47,-4-2-162,0 0-1,1 0 1,-1-1-1,0 0 1,0 1-1,0-2 1,0 1-1,0 0 1,0-1-1,0 0 1,0 0-1,0 0 1,0 0-1,0-1 1,1 0 162,1-1-544,0 0 1,-1-1-1,5-3 544,18-14-1092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32.2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58 11458,'7'38'4256,"-3"-23"-2603,-2 0-1,1 5-1652,-3-5 946,-1 0-1,0 2-945,0-4 930,1 1-1,0 7-929,1 0 838,0-9-296,-1-1 1,2 0 0,-1 0 0,2 0 0,0 1 0,1 1-543,1 2 606,-5-15-602,0 0 1,0 0-1,0 0 1,0 0-1,0 0 1,0 0-1,-1 0 0,1 0 1,0 0-1,0 0 1,0 0-1,0 0 1,0 0-1,0 0 1,0 0-1,0 0 0,0 0 1,0 0-1,0 0 1,0 0-1,0 0 1,0 1-1,0-1 1,0 0-1,0 0 0,0 0 1,0 0-1,0 0 1,0 0-1,-1 0 1,1 0-1,0 0 1,0 0-1,0 0 0,0 0 1,0 0-1,0 0 1,0 0-1,0 0 1,0 0-1,0 0 1,0 0-1,0 0 0,0 0 1,0 1-1,0-1 1,0 0-1,0 0 1,0 0-1,0 0 1,0 0-1,0 0 0,0 0 1,0 0-1,0 0 1,0 0-1,0 0 1,1 0-1,-1 0 1,0 0-1,0 0 0,0 0 1,0 0-1,0 0-4,-2-7 132,-1-29-59,1 11-62,1 0 1,1-14-12,1 28-3,0-7-49,1 1-1,0-1 0,1 1 0,1 0 0,2-5 53,2-3-297,-5 15-332,0 0 0,1 1 0,0-1 0,0 1 0,6-8 629,1 6-1866,0 5 664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32.5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1 203 11074,'1'2'361,"1"-1"0,-1 0 0,1 1-1,0-1 1,-1 0 0,1 0 0,0 0-1,0-1 1,0 1 0,0 0 0,0-1-1,0 1 1,0-1 0,0 0 0,0 1-1,0-1 1,2 0-361,-1-1 271,0 1 0,0-1 0,0 0-1,0 1 1,0-1 0,0-1 0,-1 1 0,1 0-1,0-1 1,0 1 0,0-2-271,3-2 234,0 1 0,-1-1 1,1-1-1,-1 1 0,-1-1 0,1 0 1,-1 0-1,0 0 0,3-6-234,-3 2 166,1 0 1,-2 0-1,1 0 0,1-10-166,-4 16 56,-1 0-1,1 1 1,-1-1-1,1 0 1,-1 0-1,-1 1 1,1-1-1,0 0 1,-1 0-1,0 1 1,0-1-1,0 1 1,0-1-1,-1 1 1,0-4-56,1 6 41,0 0 0,0-1 0,0 1-1,0 0 1,0-1 0,0 1 0,-1 0 0,1 0 0,0 0 0,0 0 0,-1 0 0,1 1 0,-1-1 0,1 0 0,-1 1 0,1-1-1,-1 0 1,1 1 0,-1 0 0,1-1 0,-1 1 0,0 0 0,1 0 0,-1 0 0,0 0 0,1 0 0,-1 0 0,0 1-41,-2 0 83,1 0 1,-1 0-1,1 0 1,0 1-1,0-1 1,0 1-1,0 0 1,0 0 0,0 0-1,0 0 1,0 0-1,-1 3-83,-2 2 133,1-1 0,0 1 1,0 0-1,1 0 0,0 0 0,0 1 0,0 0 0,1-1 0,1 1 1,-1 0-1,1 1 0,1-1 0,-1 0 0,1 1 0,1 1-133,0-2 78,0 0 0,0-1-1,1 1 1,0-1-1,0 1 1,1-1 0,0 1-1,1-1 1,-1 0 0,1 0-1,1 0 1,-1 0 0,1-1-1,0 1 1,1-1 0,4 5-78,-6-8 7,0 1 0,1-1 0,0 0 1,0 0-1,-1-1 0,2 1 1,-1-1-1,0 0 0,0 0 0,1-1 1,-1 1-1,1-1 0,-1 0 1,1 0-1,0 0 0,2 0-7,2-1-290,0 0-1,0-1 0,0 1 1,0-2-1,0 1 0,0-1 1,-1-1-1,3 0 291,27-12-909</inkml:trace>
  <inkml:trace contextRef="#ctx0" brushRef="#br0" timeOffset="1">687 273 19324,'-9'43'7154,"9"-27"-5730,0 0-576,3-18-808,0 2-16,-3-1-1096,0-1-792,0 1 1143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42.5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135 11 9490,'-129'-10'3849,"124"12"-2209,8-2-272,18 0 1,6 0-89,16 3-272,13 5-208,10 0-319,5 1-113,5-4-152,-10-7-40,-3 4-88,-15-2-200,-10 4-1225,-3 5-719,-18 2 1152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42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10066,'-5'2'4337,"7"26"-2008,5 10-409,6 25-360,2 4-79,4 3-337,1-3-160,-1-8-264,2-5-144,-2 0-264,0-3-88,-3-3-111,0-1-210,1-21-727,-5-7-568,-6-28-1497,-5-11 1737</inkml:trace>
  <inkml:trace contextRef="#ctx0" brushRef="#br0" timeOffset="1">24 402 10858,'14'15'4377,"18"-15"-2288,9 0-817,16-3-48,-3-3-80,6 1-375,-7 3-225,-7 0-288,-5 2-80,-15-1-824,-4-1-865,-10 1 969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43.3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1 703 10890,'7'16'4601,"5"-3"-2456,17-10-753,6 3-16,3-6-351,0-2-281,1 0-424,-1-6-408,0 7-1577,7-5 1209</inkml:trace>
  <inkml:trace contextRef="#ctx0" brushRef="#br0" timeOffset="1">662 23 11907,'4'-3'1400,"-3"3"-1159,0-1-1,0 1 1,-1 0-1,1-1 1,0 1-1,0-1 1,-1 1-1,1-1 1,0 1-1,-1-1 0,1 0 1,-1 1-1,1-1 1,-1 0-1,1 1 1,-1-1-1,1 0 1,-1 0-1,0 1 1,1-1-1,-1 0 1,0 0-1,0 0 1,0 0-241,0 1 55,0 0 0,0 0 1,0-1-1,0 1 1,0 0-1,0 0 0,0 0 1,0 0-1,0-1 0,0 1 1,0 0-1,0 0 0,0 0 1,0 0-1,0 0 0,-1-1 1,1 1-1,0 0 0,0 0 1,0 0-1,0 0 0,0 0 1,0 0-1,-1 0 1,1 0-1,0-1 0,0 1 1,0 0-1,0 0 0,-1 0 1,1 0-1,0 0 0,0 0 1,0 0-1,-1 0 0,1 0 1,0 0-1,0 0 0,0 0 1,0 0-1,-1 0-55,-8 2 535,6-1-212,-18 5 17,0 2-1,0 0 1,1 1 0,0 1 0,0 0-1,1 2 1,-6 6-340,16-12 13,1 1-1,-1 0 1,1 1 0,1 0-1,0 0 1,0 0 0,0 1-1,-1 5-12,4-8 2,1 0-1,0 0 0,1 1 0,-1 0 0,1 0 1,0-1-1,1 1 0,0 0 0,0 0 1,1 0-1,-1 1 0,1-1 0,1 5-1,5 21 0,0-1 0,5 10 0,5 21 14,-1 5 48,1 6 690,2 29-752,-17-90 88,2-1 0,-1 0-1,1 0 1,1 0 0,0 0-1,4 6-87,-5-12 24,0 0 0,0-1-1,1 1 1,0-1 0,0 0-1,0 0 1,0-1 0,1 1-1,0-1 1,0 0 0,0 0-1,1 0 1,2 1-24,-2-3 9,-1 1 0,1-1 0,0-1 0,0 1 0,0-1 0,0 0 0,0 0 0,0-1 0,0 0 0,3 0-9,15-2-11,1 0 1,-1-2 10,3 0-261,-26 4 243,10-1-823,-1 0 1,0-1 0,1-1 0,7-3 840,11-7-1315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43.7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316 1 10058,'1'12'5209,"-2"8"-864,-10 21-2560,-5 10-217,-7 25-472,-3 6-280,1 1-464,-1-4-128,2-21-128,4-2-32,1-14-392,3-6-528,8-12-1608,0-16 2632,12-19-688</inkml:trace>
  <inkml:trace contextRef="#ctx0" brushRef="#br0" timeOffset="1">0 210 9738,'3'3'5001,"6"18"-776,7 13-2409,4 8-95,10 12-193,2-1-240,6-5-599,0-1-225,-5-11-288,-4 1-72,-4-7-304,-3-3-520,-6-1-1369,0-7-824,-7-9 1673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44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 10938,'9'0'1651,"-1"-1"-1,0 0 0,0 0 0,4-2-1650,21-3 1889,-8 4-1054,1 1 1,0 1-1,6 1-835,-23 0 193,1 1 0,-1-1-1,0 2 1,0-1 0,0 1 0,0 1-1,1 0-192,-6-2 71,0-1 0,-1 1-1,1 0 1,-1 1 0,0-1-1,1 0 1,-1 1 0,0 0 0,0 0-1,-1 0 1,1 0 0,-1 0-1,1 1 1,-1-1 0,0 1 0,0-1-1,0 3-70,1 4 141,-1 0-1,0 0 0,-1 1 1,0-1-1,0 6-140,-4 53 460,0-20-192,1 28 89,-1-9-87,3-1-1,3 1 0,4 3-269,-1-22 145,-1 0 0,-3 26-145,-2-53 76,-1 1 0,-2-1-1,0 0 1,-1 0 0,-1-1 0,-6 15-76,8-26 43,-1 1 1,0-1 0,0 0-1,-1 0 1,-1-1 0,0 1-1,0-1 1,-2 2-44,6-10-55,0 1-1,1-1 1,-1 0 0,0 0 0,1 1-1,-1-1 1,0-1 0,0 1-1,0 0 1,0 0 0,0-1 0,0 1-1,0-1 1,0 0 0,0 1-1,0-1 1,0 0 0,0 0 0,0 0-1,0-1 1,0 1 0,-1 0-1,1-1 1,0 1 0,0-1 0,-1 0 55,-6-3-537,1 0 0,-1 0 0,1-1 0,0 0 0,-1-1 537,8 5-51,-42-31-1361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44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227 1 14379,'-1'0'541,"-1"0"0,0 0 0,1 0 0,-1 1 0,1-1 0,-1 0 0,0 1 0,1-1 0,-1 1-1,1 0 1,-1 0 0,1-1 0,0 1 0,-2 1-541,-15 17 1951,9-8-1218,-134 131 913,139-139-1637,0 1 1,1 0 0,0 0 0,-1 0 0,2 0 0,-1 0-1,0 0 1,-1 4-10,4-6 2,-1-1 0,1 1 0,-1-1-1,1 1 1,-1-1 0,1 1-1,0-1 1,0 1 0,0-1 0,0 1-1,0-1 1,0 1 0,1-1 0,-1 1-1,0-1 1,1 1 0,-1-1 0,1 1-1,0-1 1,-1 1 0,1-1-1,0 0 1,0 1 0,0-1 0,0 0-1,0 0 1,0 0 0,0 0 0,0 0-1,1 0-1,5 5 7,0 0 0,1-1 1,0 0-1,1-1 0,-1 0 0,1 0 0,-1-1 0,1 0 0,0-1 0,1 1-7,18 2-50,1-1 0,16-1 50,9 2-544,3 2-3150,-40-4 2241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44.9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 8922,'-16'10'4841,"15"-3"-64,10 3-3025,-2-1-183,19 7-17,-3 0-248,8-5-624,6 8-215,-7-15-722,7-3-847,-7-2 736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50.6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 4489,'0'5'2561,"0"-5"23,0 1-768,0 1-199,0-2-33,0 0-256,0 0-143,20 5-241,45 1-104,-30-17-248,-2-1-112,5 3-256,-9 0-96,-11 5-352,5 1-392,-20 3-1328,4 3 1232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45.3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 14107,'4'18'4925,"4"6"-2855,1 6-950,-5-6-288,0 1 0,-2-1-1,-1 1 1,-1 10-832,0 3 623,3 14-623,-4-77-118,1-1 1,1 1-1,2 0 0,0 0 0,1 0 0,2-1 118,-3 17-4,0 0-1,0 1 0,1 0 0,0 0 0,1 0 0,-1 1 1,1-1-1,1 1 0,3-4 5,-5 7 0,0 0 1,0 1-1,1-1 1,-1 1-1,1 0 1,0 0-1,0 0 1,0 1-1,0 0 1,1 0-1,-1 0 1,0 0-1,1 1 1,-1 0-1,3 0 0,-4 1 5,0-1 0,0 1 0,0 0-1,-1 1 1,1-1 0,0 1 0,0-1-1,0 1 1,-1 0 0,1 1-1,-1-1 1,1 1 0,-1-1 0,2 2-5,-1 0 22,0 0 1,1 0 0,-1 1-1,0-1 1,-1 1 0,1 0 0,-1 0-1,0 1 1,2 3-23,1 1 68,-1 1 0,-1 0 0,0 1 0,0-1-1,-1 1 1,0 0 0,-1 0 0,0 0 0,0 7-68,-1-9 51,0 0-1,0 0 0,-1 0 0,0 0 1,-1 0-1,1 0 0,-2 0 1,-1 7-51,-2-8 24,2-7-26,3-5-27,1-9-140,2 0 0,0 1 0,0-1 0,1 1 0,3-7 169,2-1-230,-5 10 135,1-1 0,0 1 0,0 0 0,1 0-1,0 0 1,6-5 95,-6 8-3,1 0 0,-1 1-1,1 0 1,0 0-1,1 1 4,-4 3 7,-1 0-1,1 0 0,-1 0 0,1 1 0,0-1 1,0 1-1,-1 0 0,1 0 0,0 1 0,0-1 1,0 1-1,2 0-6,-4 0 23,0 0 0,0 1 0,1-1 0,-1 1 1,0-1-1,0 1 0,0 0 0,0-1 0,0 1 1,0 0-1,0 1 0,-1-1 0,1 0 0,0 0 1,-1 1-1,1-1 0,0 1 0,-1-1 0,0 1 0,1 0 1,-1 0-1,0 0 0,0-1 0,0 1 0,0 0 1,0 2-24,3 6 191,0 1 1,-1 0 0,0 0-1,0 8-191,0-5 155,6 33-218,-1 0 0,-2 0 0,-1 33 63,-4-52-48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45.7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0 13235,'-32'25'5038,"27"-22"-4264,-5 5 1194,10-8-1920,0 1 0,0-1 0,0 0 0,0 1 1,0-1-1,0 0 0,0 0 0,-1 1 0,1-1 1,0 0-1,1 1 0,-1-1 0,0 0 1,0 0-1,0 1 0,0-1 0,0 0 0,0 1 1,0-1-1,0 0 0,0 0 0,1 1 0,-1-1 1,0 0-1,0 0 0,0 1 0,0-1 1,1 0-1,-1 0 0,0 0 0,0 0 0,1 1 1,-1-1-1,0 0 0,0 0 0,1 0-48,5 3 254,0 0 1,0 0-1,0-1 0,0 0 0,0 0 1,1-1-1,-1 1 0,4-1-254,26 4 589,0-1-1,0-2 1,14-2-589,112-9 542,-154 9-519,118-11 206,116-6 53,-3 21-1305,-237-4 144,-5 2-317,-20 5-1879,-9 6 1010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0:46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62 14379,'4'13'3366,"2"12"219,-3-14-2921,-1 1 0,-1-1 0,0 0 0,0 4-664,-1 12 1215,-1-1-1,-3 15-1214,2-28 181,0 9 19,2-21-196,0-1-1,0 1 1,0-1 0,0 1 0,-1-1 0,1 1 0,0-1 0,0 1 0,0-1 0,-1 1-1,1-1 1,0 1 0,-1-1 0,1 0 0,0 1 0,-1-1 0,1 0 0,0 1 0,-1-1 0,1 0-1,-1 1 1,1-1 0,0 0 0,-1 0 0,1 0 0,-1 1 0,1-1 0,-1 0 0,1 0-1,-1 0-3,1 0 0,-1 0 0,1 0 0,0 0 0,0 0 0,0 0-1,-1 0 1,1 0 0,0 0 0,0 0 0,0 0-1,-1 0 1,1 0 0,0 0 0,0-1 0,0 1 0,0 0-1,-1 0 1,1 0 0,0 0 0,0 0 0,0 0 0,0-1-1,0 1 1,0 0 0,-1 0 0,1 0 0,0-1-1,0 1 1,0 0 0,0 0 0,0 0 0,0 0 0,0-1-1,0 1 1,0 0 0,0 0 0,0 0 0,0-1 0,-1-7-70,1 0 0,0 0 1,1 0-1,-1 0 0,2-1 1,-1 1-1,1 0 0,0 1 1,1-2 69,5-24-240,-1 6 131,0 0-1,2 1 1,7-14 109,-14 34 0,1 1-1,-1 0 1,1 0 0,0 0-1,1 0 1,-1 0 0,1 0-1,3-2 1,-5 6 9,-1-1-1,0 1 0,1 0 1,-1 0-1,1 0 0,-1 0 0,1 1 1,-1-1-1,1 0 0,0 1 1,-1-1-1,1 1 0,0-1 1,-1 1-1,1 0 0,0 0 0,0 0 1,-1 0-1,1 0 0,0 0 1,0 0-1,-1 1 0,1-1 0,0 0 1,0 1-1,-1 0 0,1-1 1,-1 1-1,1 0 0,-1 0 1,2 0-9,4 5 93,0 0 1,0 0 0,0 1 0,0-1 0,-1 2 0,0-1 0,-1 1 0,1-1 0,-2 1-1,1 1 1,-1-1 0,0 1 0,1 5-94,6 20 597,0 1 1,3 31-598,-12-59 50,1 11 55,0-1-1,-1 1 1,0 11-105,-3-25-1559,0-12 164,0-13 289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46.1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1 8042,'-48'22'3144,"46"-21"-2582,0 0-1,0 0 1,0-1-1,0 1 1,0-1-1,0 1 0,0-1 1,0 0-562,2 0 53,0 0 0,0 0-1,0 0 1,0 0 0,0 0 0,0 0 0,0 0-1,0 0 1,0 0 0,0 0 0,1 0 0,-1 1-1,0-1 1,0 0 0,0 0 0,0 0 0,0 0 0,0 0-1,0 0 1,0 0 0,0 0 0,0 0 0,0 0-1,0 0 1,0 1 0,0-1 0,0 0 0,0 0-1,0 0 1,0 0 0,0 0 0,0 0 0,0 0 0,0 0-1,0 0 1,0 0 0,0 0 0,0 0 0,0 1-1,0-1 1,-1 0 0,1 0 0,0 0 0,0 0 0,0 0-1,0 0 1,0 0 0,0 0 0,0 0 0,0 0-1,0 0 1,0 0 0,0 0 0,0 0 0,0 0-1,0 0 1,-1 0 0,1 0 0,0 0 0,0 0 0,0 0-1,0 0 1,0 0 0,0 0 0,0 0 0,0 0-1,0 0 1,0 0-53,3 11-274,33 122 1699,20 85-158,-55-213-1239,3 9 42,0 0 0,0 0 0,2-1 1,1 3-71,-6-12 4,1-1 1,0 0-1,0 0 1,0-1 0,0 1-1,0 0 1,0-1 0,1 1-1,-1-1 1,1 0-1,0 0 1,0 0 0,0 0-1,0 0 1,0-1 0,0 1-1,0-1 1,0 0-1,4 1-4,-5-1-1,0-1 0,0 0-1,0 0 1,1 0 0,-1 0-1,0 0 1,0-1-1,0 1 1,0-1 0,0 1-1,0-1 1,0 0 0,0 0-1,0 1 1,0-2-1,0 1 1,0 0 0,0 0-1,-1 0 1,1-1 0,0 1-1,-1-1 1,0 1-1,1-1 1,-1 0 0,0 0-1,1 0 2,2-5-3,0 0 0,0 0 1,-1-1-1,0 1 0,0-1 0,1-6 3,2-19 8,0 0-1,0-19-7,-4 23 25,2 0-1,1 1 1,3-3-25,-8 30 3,0-1-1,0 1 1,1 0 0,-1 0-1,1 0 1,-1 0-1,1 0 1,-1 0 0,1 0-1,0 0 1,-1 1-1,1-1 1,0 0-3,0 1 1,-1-1 0,0 1 0,0 0 0,1 0 0,-1 0 0,0 0 0,1-1 0,-1 1 1,0 0-1,1 0 0,-1 0 0,0 0 0,1 0 0,-1 0 0,1 0 0,-1 0 0,0 0 0,1 0 0,-1 0 0,0 0 0,1 1 0,-1-1 0,0 0 0,1 0 0,-1 0-1,2 2 6,0-1 0,-1 0 0,1 1 0,-1-1 0,1 1-1,-1-1 1,0 1 0,0 0 0,1 0 0,-1 1-6,14 26 227,-1 1 0,8 31-227,-13-35 232,2 0 0,0-1 0,1 0-1,9 13-231,-16-32 61,-1 0-1,1 0 0,1-1 0,-1 0 0,0 0 0,1 0 1,0 0-1,1-1 0,-1 0 0,6 2-60,-9-4 15,0-1 1,0 0-1,0 0 0,0 0 0,0-1 0,1 1 0,-1-1 1,0 1-1,1-1 0,-1 0 0,2 0-15,-3-1 2,0 1-1,1-1 1,-1 1-1,0-1 1,0 0-1,1 0 1,-1 0-1,0 0 1,0 0 0,0-1-1,0 1 1,0-1-1,-1 1 1,1-1-1,0 0 1,1-1-2,2-4-11,-1 1-1,0-1 1,0 0-1,0-1 1,-1 1 0,0-1-1,0 1 1,-1-1 0,0 0-1,0 0 1,0-7 11,1-13-349,-2 0 1,-2-22 348,0 27-280,0-5-841,-1 0 0,-2 0 0,-1 0 0,-1 1 0,-2-3 1121,-7-13-1253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46.7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9546,'4'5'1878,"-1"0"1,1 1-1,1 4-1878,13 36 3098,-13-30-2180,4 12 19,-2 1 0,-1 0-1,-2 0 1,1 19-937,2 8 445,17 135 276,-22-174-667,1 0 0,3 8-54,-4-19 6,-1 6-8,-4-22-422,-1-20 342,0 0 0,2 0-1,1 0 1,1-6 82,1 25 5,0 1 0,0-1-1,1 0 1,0 1 0,3-10-5,-5 19 2,0 0 1,1 0-1,-1 1 0,0-1 1,0 0-1,1 0 0,-1 0 1,0 0-1,1 1 0,-1-1 1,1 0-1,-1 0 0,1 1 1,-1-1-1,1 0 0,0 1 1,-1-1-1,1 0 0,0 1 1,0-1-1,-1 1 0,1-1 0,0 1 1,0-1-3,0 2 3,1-1-1,-1 0 1,0 1 0,0-1 0,0 1-1,0-1 1,0 1 0,0-1 0,0 1-1,-1 0 1,1-1 0,0 1 0,0 0-1,0 0 1,-1-1 0,1 1 0,0 1-3,4 4 18,0 1 0,-1 0 0,0 0 0,0 0 0,-1 0 1,0 1-1,1 2-18,-1-1 23,20 58 165,-12-32 119,11 23-307,-18-49 35,1 1 0,0-1 0,1 0 0,0 0 0,0-1 0,0 0 0,1 0 0,1 0-35,-5-5 3,0 0 0,1-1 0,-1 1 0,1-1 0,-1 1 0,1-1 0,0 0 0,0-1 0,0 1 1,0-1-1,0 0 0,1 0 0,-1 0 0,0 0 0,0-1 0,1 1 0,-1-1 0,0 0 0,1-1 0,-1 1 0,4-2-3,-2 1-3,1-1 0,-1-1 0,0 1 0,0-1 0,0 0 0,0 0 0,-1-1 0,1 1 0,-1-1 0,0-1 0,0 1 0,-1-1 0,1 0 0,0 0 3,0-2-1,0-1 0,0 0 1,-1 1-1,0-2 1,0 1-1,-1 0 1,0-1-1,0 1 0,-1-1 1,0 0-1,-1 0 1,0 0-1,0 0 0,-1-1 1,0-6 7,0-1 0,-2 1 0,0 0 0,-1-1 0,0 1 0,-1 0 0,-2-3-7,3 12 13,0-1 0,0 1 0,0 0 0,-1 0 0,-5-6-13,9 12 2,0 0 1,-1 1-1,1-1 1,0 1-1,-1-1 1,1 1-1,-1-1 1,1 1-1,-1 0 1,1-1-1,-1 1 1,1-1-1,-1 1 1,0 0-1,1 0 1,-1-1-1,1 1 1,-1 0-1,0 0 1,1 0-1,-1-1 1,0 1-1,1 0 1,-1 0-1,0 0-2,1 1 3,-1-1-1,0 0 1,0 1 0,1-1-1,-1 0 1,0 1-1,1-1 1,-1 1 0,1-1-1,-1 1 1,1 0-1,-1-1 1,1 1 0,-1 0-1,1-1 1,-1 1-1,1 0-2,-2 4 22,0 0 0,0 0-1,0 0 1,1 0 0,-1 4-22,-1 16 154,0 1 1,2 0-1,1-1 1,1 1-1,1 0 1,5 23-155,-6-43 17,0-1 1,0 0 0,1 0 0,0 1 0,0-1 0,1 0 0,-1-1 0,1 1 0,0 0 0,3 2-18,-5-5-46,1 0 1,0 0-1,0 0 1,0 0-1,1-1 1,-1 1-1,0-1 0,0 1 1,1-1-1,-1 0 1,1 0-1,-1 0 1,1 0-1,-1-1 1,1 1-1,0-1 0,-1 1 1,1-1-1,0 0 1,-1 0-1,1 0 1,2-1 45,-1 0-396,0 0 1,0 0 0,0 0-1,-1-1 1,1 1 0,0-1-1,-1 0 1,1 0-1,-1-1 1,0 1 0,3-3 395,18-19-1526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47.1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 7570,'3'1'547,"1"1"1,-1 0-1,0 1 1,-1-1 0,1 0-1,0 1 1,-1 0-1,1-1 1,-1 1-1,0 0 1,0 0 0,0 0-1,0 1 1,1 2-548,1 5 1151,0 1 1,0 0-1,1 9-1151,-4-18 113,3 20 920,-1 1 1,0 0 0,-2 1-1034,5 41 1393,-6-65-1372,0 0-1,0 1 1,0-1-1,1 1 1,-1-1 0,1 1-1,-1-1 1,1 0-1,-1 1 1,1-1-1,-1 0 1,1 1 0,0-1-1,0 0 1,0 0-1,0 0 1,0 0 0,0 0-1,0 0 1,0 0-1,0 0 1,1 0 0,-1 0-1,0-1 1,1 1-21,-2-1-2,0 0-1,1 0 1,-1 1 0,0-1 0,1 0 0,-1 0-1,1 0 1,-1 0 0,0 0 0,1 0 0,-1 0-1,1 0 1,-1 0 0,0 0 0,1 0-1,-1 0 1,0 0 0,1-1 0,-1 1 0,1 0-1,-1 0 1,0 0 0,1 0 0,-1-1 0,0 1-1,1 0 3,1-3-119,1 1 0,-1-1-1,1 1 1,-1-1 0,0 0-1,0 0 1,0 0 0,0 0-1,0 0 1,0-1 119,12-37-1358,-9 28 898,44-134-2902,-48 142 3332,2-4-39,0 1 0,0 1 0,3-6 69,-5 11 34,0 1-1,0-1 1,0 1 0,0-1-1,0 1 1,1-1-1,-1 1 1,0 0 0,1 0-1,-1 0 1,1 0 0,-1 0-1,1 0 1,-1 0-1,1 0 1,0 0 0,0 1-1,1-1-33,-2 1 64,0-1 1,0 1-1,0 0 0,0 0 1,0 1-1,0-1 0,0 0 1,0 0-1,1 0 0,-1 1 1,0-1-1,0 1 0,0-1 1,0 1-1,0-1 1,-1 1-1,1-1 0,0 1 1,0 0-1,0-1 0,0 1 1,-1 0-1,1 0 0,0 0 1,-1 0-1,1 0 0,0 0-64,2 4 324,-1 1 0,1-1-1,-1 0 1,0 1 0,0 1-324,6 27 1088,-1 0 1,-2 1 0,-1 9-1089,1 2 1640,6 23-1640,-10-63 50,7 23 325,-8-27-391,1-1-1,-1 0 1,1 0-1,0 1 1,-1-1-1,1 0 1,0 0-1,0 0 1,-1 0-1,1 1 1,0-1-1,0-1 1,0 1-1,0 0 0,1 0 1,-1 0-1,0 0 1,1 0 16,-2-1-1,1 0 1,0 0-1,-1 0 1,1-1-1,-1 1 1,1 0 0,-1 0-1,1 0 1,0 0-1,-1-1 1,1 1-1,-1 0 1,1 0-1,-1-1 1,1 1-1,-1 0 1,1-1-1,-1 1 1,1-1-1,-1 1 1,0-1-1,1 1 1,-1-1-1,0 1 1,1-1-1,-1 1 1,0-1-1,0 1 1,1-1-1,-1 1 1,0-1-1,0 0 1,0 0 0,5-21 219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47.7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11811,'12'46'5916,"-3"-12"-3740,-2 1 0,1 7-2176,-1 85 2402,-1-22-1374,-13-161-1272,6 28-17,1 1-1,3-22 262,-2 41-14,0 0-1,1-1 1,-1 2 0,2-1 0,-1 0-1,1 0 1,0 1 0,1-1 0,0 1 0,0 0-1,4-4 15,-2 4 6,0 0 0,0 0 0,0 1 0,1 0 0,0 1 0,0-1-1,0 1-5,-3 3 7,-1 1 0,0-1 1,0 1-1,1-1 0,-1 1 0,1 0 0,-1 0 0,1 0 0,-1 1 0,1-1 0,0 1 0,-1 0 0,1 0 0,0 0 0,-1 1 0,1-1 0,0 1 0,0 0-7,-2 0 14,0 0 0,1 0 0,-1 0-1,0 0 1,0 0 0,0 1 0,0-1 0,-1 1-1,1-1 1,0 1 0,-1-1 0,1 1-1,0 1-13,1 1 38,0 1-1,0-1 0,-1 1 0,1 0 1,-1 0-38,4 13 167,0 1 0,-2-1 0,0 1 0,-1-1 0,0 11-167,0-4 170,-1 2 116,-1 0 0,-1 9-286,-1-6 152,1-28-146,0-1-1,0 1 1,0 0-1,0 0 1,0-1-1,-1 1 1,1 0-1,-1 1-5,3-14-64,1 3 13,-1 0 0,-1 0 0,1 0 0,-1-3 51,3-13-138,9-25-141,-7 28-46,3-18 325,-8 28-55,1-3 10,0-1 0,1 1 0,1-1 0,0 1 0,1 0 0,4-7 45,-9 20 4,1 0-1,-1 0 0,1 0 0,-1 0 0,1 1 0,-1-1 1,1 0-1,-1 0 0,1 0 0,0 1 0,-1-1 0,1 0 1,0 1-1,0-1 0,0 1 0,-1-1 0,1 1 0,0-1 1,0 1-1,0-1 0,0 1 0,0 0 0,0 0 0,0-1 1,0 1-1,0 0 0,0 0 0,0 0 0,0 0 0,0 0 0,0 0 1,0 1-1,0-1 0,0 0 0,1 1-3,0-1 12,0 2 0,0-1 0,0 0 0,0 0 0,0 1 0,0-1 0,0 1 0,0 0 0,-1-1 0,1 1 0,-1 0 0,1 0 0,-1 0 0,1 1-12,1 3 58,0 1-1,0-1 0,-1 1 1,0-1-1,0 1 0,0 6-56,5 42 281,-6-36-183,3 28 112,-3-19-87,2 0-1,4 15-123,-6-39-50,0 0-1,0-1 1,0 1-1,0-1 1,1 1-1,-1-1 1,1 1-1,0-1 1,0 0-1,0 0 1,3 3 50,-4-5-206,0-1 0,0 1 0,0 0 0,1 0 0,-1-1 0,0 1 0,0 0 0,1-1 0,-1 1 0,0-1 0,1 0 0,-1 1 0,1-1 1,-1 0-1,0 0 0,1 0 0,-1 0 0,1 0 0,-1 0 0,1-1 0,-1 1 0,0 0 0,1-1 0,-1 1 0,0-1 0,1 1 1,-1-1-1,0 0 0,0 1 0,0-1 0,1 0 0,-1 0 206,26-21-2503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48.1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14203,'9'7'5329,"10"2"-3536,7 1-793,12-5-216,2-8-8,4 0-440,-5 0-120,-17-4-280,1 10-576,-7-1-1912,-11 7 1727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48.5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2 247 8714,'0'7'4105,"-2"2"-1073,8-1-983,15 0-217,6 0-103,10-3-577,11-2-288,-13-4-504,-3-3-184,-3-1-648,-8-1-1040,17 2 1008</inkml:trace>
  <inkml:trace contextRef="#ctx0" brushRef="#br0" timeOffset="1">543 65 13787,'6'38'5102,"5"18"-1933,3 17-1307,-11-51-1328,3 17 1270,9 28-1804,-13-60 54,0-7-40,0-11-61,-1 6 24,6-40-249,3 0 0,1 0 0,17-42 272,-24 78-7,0-1 1,1 1-1,1-1 0,-1 2 0,1-1 0,1 1 1,0-1-1,3-2 7,-5 7 9,0-1-1,1 1 1,-1 0 0,1 0 0,0 0 0,0 1-1,0 0 1,0 0 0,0 1 0,1-1 0,0 2-1,-1-1 1,5 0-9,-9 1 15,1 1 1,0 0-1,-1 0 0,1 0 0,0 0 1,-1 0-1,1 1 0,0-1 0,-1 1 1,1-1-1,0 1 0,-1 0 0,0 0 0,1 0 1,-1 1-1,1-1 0,-1 0 0,0 1 1,0 0-1,0-1 0,0 1 0,0 0 1,0 0-1,0 0 0,-1 0 0,2 2-15,2 6 92,0-1 0,-1 0 0,0 1 0,-1 0 0,0 0 0,1 7-92,1 7 239,-1-1-1,-1 2 0,-1 21-238,-3 74 468,0-109-454,1-5-137,0 1 1,0 0 0,0-1-1,1 1 1,-1 0 0,2-1-1,0 3 123,-2-9 17,0 0 0,0 0 0,0 1 0,0-1 0,0 0-1,0 0 1,0 1 0,0-1 0,0 0 0,1 0-1,-1 0 1,0 1 0,0-1 0,0 0 0,0 0 0,1 0-1,-1 1 1,0-1 0,0 0 0,0 0 0,1 0 0,-1 0-1,0 0 1,0 0 0,1 0 0,-1 0 0,0 1-1,0-1 1,1 0 0,-1 0 0,0 0 0,0 0 0,1 0-1,-1 0 1,0 0 0,0 0 0,1-1 0,-1 1 0,0 0-17,16-5 185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49.5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0 11506,'-41'14'4705,"21"-4"-2696,8-4-985,11-1-16,9 1-23,10 0-81,24-3-224,6 1-144,12-1-272,2 3-88,0-4-104,-2-1-24,0-1-336,-7-3-424,-15 3-1329,-8 0-775,-28 2 1656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3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8482,'-7'15'3641,"7"-1"-1841,7-4-752,22-5-448,8-2-48,19-5-143,8 1-65,5-7-160,17 0-72,-4 3-80,3 0-24,-16 7-528,-16 2-473,-19 8 609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51.1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46 9770,'12'6'4257,"10"-6"-2145,13-8-679,7 0 151,9-1-336,-10-1-271,-4 4-441,-7 1-168,-6 1-736,5 4-673,-6-2 665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49.8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 8722,'-25'16'3817,"16"-5"-1929,9 0-304,19 5-311,6-9-153,16 0-280,4 1-200,6-11-344,0 0-128,-3-5-88,-2-3-352,-14-7-2864,-3 2 2279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0.1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11234,'9'10'1339,"0"0"0,1-1-1,0 0 1,0-1-1,9 5-1338,13 7 1589,12 5-1589,-15-10 612,-1 2 1,-1 0-1,-1 2 0,4 4-612,-20-14 98,0 0 1,-1 1-1,-1 0 0,1 0 0,-1 1 0,-1-1 0,0 2 0,-1-1 1,0 1-1,-1 0 0,2 7-98,-4-10 26,0 0 0,-1 1 0,0-1 0,0 1-1,-1 0 1,0-1 0,-1 1 0,-1 0 0,1 0 0,-1-1 0,-1 1 0,0 0-26,-1 2 25,0 1 0,-1-1 1,-1-1-1,0 1 0,0-1 0,-1 0 1,-1 0-1,0 0 0,0-1 1,-1 0-1,-1 0-25,-5 5-239,-1-1 0,0-1 0,0-1 0,-2 0-1,1 0 1,-11 3 239,6-2-1555,21-12 1510,0-1 0,-1 0-1,1 1 1,0-1 0,-1 1-1,1-1 1,0 0 0,0 1-1,-1-1 1,1 1 0,0-1-1,0 1 1,0-1 0,0 0-1,0 1 1,-1-1 0,1 1-1,0-1 1,0 1 0,0-1-1,0 1 46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0.5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126 101 9458,'-95'97'4604,"89"-91"-3816,0 0-1,1 0 1,0 1 0,0 0-788,4-6 80,1-1 0,0 1-1,-1 0 1,1-1 0,0 1-1,0-1 1,-1 1 0,1 0-1,0-1 1,0 1 0,0 0-1,0-1 1,0 1 0,0 0-1,0-1 1,0 1 0,0 0-1,0-1 1,0 1 0,1 0-1,-1-1 1,0 1 0,0-1-1,1 1-79,-1 0 37,1 0-1,0 0 1,-1-1-1,1 1 1,0-1-1,-1 1 1,1-1-1,0 1 1,0-1-1,0 1 1,-1-1-1,1 0 1,0 1-1,0-1 1,0 0-1,0 0 1,0 1-37,18 1 300,-12-3-215,-1 0 1,1 0 0,0 0 0,0-1 0,-1 0 0,1 0 0,-1-1-1,1 0 1,-1 0 0,3-2-86,2-2 62,0 0-1,-1-1 1,0 0 0,0 0 0,1-4-62,-4 6 13,-1-1 1,-1-1 0,1 1 0,-1-1-1,-1 1 1,1-1 0,-1-1 0,-1 1 0,1-2-14,-3 7 2,0 0 0,0 0 0,0 0 0,-1 0 0,1 0 0,-1 0 0,0 0 0,0 0 0,0 0 0,0 0 0,-1 0 0,1 0 1,-1 0-1,0 0 0,1 0 0,-1 1 0,-1-1 0,1 0 0,0 0 0,-1 1 0,1-1 0,-1 1 0,0-1 0,0 1 0,0 0 0,0 0 0,0-1 1,0 2-1,-2-2-2,0 0 3,-1 0 0,1 1 0,-1-1 1,0 1-1,0 0 0,0 0 1,-1 1-1,1-1 0,0 1 1,-1 0-1,1 1 0,0-1 1,-1 1-1,1 0 0,-1 1 1,1-1-1,0 1 0,-4 1-3,4-1 25,1 0 0,-1 0-1,1 1 1,-1 0 0,1 0 0,0 0 0,0 1-1,0-1 1,0 1 0,0 0 0,0 0 0,1 0-1,-1 1 1,1-1 0,0 1 0,0 0 0,0 0-1,1 0 1,-1 0 0,1 0 0,0 1-25,-1 3 92,1 0 0,0 0 1,0 0-1,1 1 0,0-1 0,0 0 1,1 1-1,0-1 0,1 0 0,0 0 1,0 1-1,2 5-92,0-1 82,1-1-1,0 1 1,1-1 0,1 0-1,0 0 1,0 0 0,5 6-82,-5-10 12,1 0 1,-1 0 0,2 0 0,-1-1-1,1 0 1,0-1 0,0 1 0,0-1-1,1-1 1,4 2-13,-7-4-148,0 0 0,0-1 1,0 1-1,0-2 0,0 1 0,1-1 0,-1 0 0,0 0 1,1 0-1,-1-1 0,1 0 0,-1 0 0,1-1 1,-1 0-1,0 0 0,6-2 148,27-13-862</inkml:trace>
  <inkml:trace contextRef="#ctx0" brushRef="#br0" timeOffset="1">377 54 11138,'13'24'4593,"11"-4"-2328,2 8-657,3-2 25,3 0-193,-1 5-544,-5-11-272,5 1-408,-11-7-96,-1-11-832,0-3-736,-4-11-1881,8-2 1937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0.8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238 1 10282,'-19'21'4593,"3"4"-1880,-7 6-713,-5 8-303,-9 2-225,1 9-568,2-2-272,8-6-440,7-7-160,19-19-1184,15-11-768,8-20 1151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1.2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28 13987,'8'44'5377,"0"17"-3817,1 8-159,1 17-185,2 5-320,4-10-464,2-8-152,1-26-200,-6-9-48,-2-22-528,-2-9-552,-9-15-1617,-4-11 1593,-9-21 256</inkml:trace>
  <inkml:trace contextRef="#ctx0" brushRef="#br0" timeOffset="1">0 11 10394,'22'-5'4449,"10"3"-2216,5-1-393,1 3-192,0 4-207,-5 6-385,-5 5-200,-6 7-328,-6 2-120,-15 6-160,-5 0-40,-15 5-96,-9-5-32,-5 0-264,-1-3-384,3-16-1112,8 2-721,14-11 1401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1.6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1 195 11723,'12'-1'1167,"1"0"0,-1-1 0,0-1 1,0 0-1,0 0 0,0-1 1,2-2-1168,-11 5 179,0-1-1,0 1 1,0-1 0,0 0 0,-1 0 0,1 0 0,-1-1 0,1 1 0,-1-1 0,0 1 0,0-1 0,0 0 0,0 1 0,-1-1 0,1 0 0,-1 0-1,1 0 1,-1-1 0,0 1 0,-1 0 0,1 0 0,0 0 0,-1-2-179,1 0 33,-1 0 1,0 0-1,0 0 0,0 0 0,-1 1 1,0-1-1,0 0 0,0 0 0,-1 0 1,1 1-1,-1-1 0,0 1 0,0-1 1,-2-2-34,3 6 2,0-1 1,0 1-1,0 0 1,0 0-1,0-1 1,0 1 0,0 0-1,-1 0 1,1 0-1,0 0 1,0 0-1,-1 1 1,1-1 0,-1 0-1,1 1 1,-1-1-1,1 1 1,-1-1-1,1 1 1,-2-1-3,1 1 1,0 1 1,0-1-1,0 0 1,0 0-1,1 1 1,-1 0-1,0-1 1,0 1-1,0 0 1,0 0-1,1 0 0,-1 0 1,0 0-1,1 0 1,-1 0-1,0 1-1,-1 1 1,0-1 1,1 1-1,-1 0 0,1 0 0,0 0 1,-1 0-1,2 0 0,-1 0 0,0 1 0,1-1 1,-1 1-1,1-1 0,0 1 0,0 1-1,0 2 6,0-1-1,0 1 1,1 0-1,0 0 0,0 0 1,1-1-1,1 7-5,1 2 9,1-1 0,0 1-1,2-1 1,-1 0 0,2-1 0,-1 0-1,3 2-8,-6-10-18,0 0-1,0 0 1,1-1-1,0 1 1,0-1-1,0 0 1,0 0-1,1 0 1,4 2 18,-6-4-138,0 0 0,0-1 0,1 0 0,-1 0-1,0 0 1,1 0 0,-1 0 0,1 0 0,-1-1 0,1 0 0,0 0 0,-1 0 0,1 0 0,-1 0 0,1-1 0,-1 1-1,1-1 139,40-14-858</inkml:trace>
  <inkml:trace contextRef="#ctx0" brushRef="#br0" timeOffset="1">421 1 10570,'-9'5'4617,"-1"9"-2512,0 9-553,0 8 112,4 6-319,1 1-193,5 3-472,8-7-240,3-11-328,4-7-376,11-20-1008,2-11-801,7-28 1161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1.9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0 9578,'7'16'4449,"-15"37"-1464,0 13-825,1 13-456,7 4-167,6 1-577,6-3-264,11-20-456,2-7-120,0-26-368,-2-14-504,-1-18-1448,3-15 1399</inkml:trace>
  <inkml:trace contextRef="#ctx0" brushRef="#br0" timeOffset="1">1 281 10986,'16'17'4681,"10"-5"-2104,6 0-961,9-4-295,2-5-249,-5-7-576,5-6-224,3-6-632,-4 0-960,9-5 887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2.5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18 548 10306,'3'2'700,"0"-1"-1,0 0 0,0 1 1,0-1-1,0-1 0,0 1 1,0 0-1,0-1 0,0 0 0,1 1-699,-2-1 163,0-1 0,0 1 0,0 0 0,0-1 0,0 0 0,0 1 0,0-1-1,0 0 1,-1 0 0,1 0 0,0 0 0,-1 0 0,1 0 0,0 0 0,-1-1-1,1 1 1,-1-1-163,6-6 201,0-1 0,-1 0 0,0-1 0,0 1 0,-1-1 0,0 0 0,-1-1 0,0 1 0,-1-1 0,2-9-201,-4 16 9,0 0-1,-1 0 1,1 0-1,-1 0 1,0 0-1,0 0 1,-1 0-1,1 0 1,-1 1-1,0-1 1,0 0-1,0 0 1,0 0 0,-1 1-1,0-1 1,0 0-9,1 3 4,0-1 0,0 0 0,0 0 0,-1 1 0,1-1 0,-1 1 0,0-1 0,1 1 0,-1 0 0,0 0 0,0 0 0,0 0 0,1 0 0,-1 0 0,0 0 0,0 0 0,-1 1 0,1-1 0,0 1 0,0-1 0,0 1 0,0 0 0,0 0 0,0 0 0,-1 0 0,1 1 0,0-1 0,0 0 0,-1 1-4,0 0 5,-1 0-1,0 1 1,1-1-1,0 1 0,-1 0 1,1 0-1,0 0 0,0 0 1,0 0-1,0 1 0,1-1 1,-1 1-1,1 0 0,-1 0 1,1 0-1,0 0 1,0 0-1,0 1-4,-2 2 13,1 1 0,0 0 0,1 0 1,-1 0-1,1 0 0,1 0 0,-1 0 0,1 4-13,0-2 16,0-1 0,1 0 0,1 0-1,-1 1 1,1-1 0,1 0-1,-1 0 1,1 0 0,1 0-1,2 7-15,-2-11 2,-1 1 0,0-1 0,1 1 0,0-1-1,0 0 1,0 0 0,1 0 0,-1-1 0,1 1-1,0-1 1,0 0 0,0 0 0,1 0 0,-1 0-1,0-1 1,1 0 0,0 0 0,1 0-2,1 1-10,1-1 0,0-1 0,-1 1 1,1-1-1,0-1 0,0 1 0,-1-1 0,1-1 1,6 0 9,-2-1-100,0-1 1,-1 0-1,1-1 1,-1 0 0,0 0-1,2-3 100,11-6-512,1-2 0,-2-1 0,0-1 0,-1-1 0,0-2 512,-6 6-452,-1 0 0,-1-1 0,1-1 452,-12 11-32,0 1-1,0 0 1,0-1 0,0 1-1,-1-1 1,1 0 0,-1 0 0,0 0-1,-1 0 1,1 0 0,-1 0-1,0 0 1,-1-1 0,1 0 32,-1 5 31,0-1 1,0 1 0,0-1-1,0 1 1,0-1-1,-1 1 1,1-1-1,0 1 1,-1-1 0,1 1-1,-1-1 1,0 1-1,1 0 1,-1-1-1,0 1 1,0 0 0,0 0-1,0 0 1,0-1-1,0 1 1,0 0 0,0 0-1,0 1 1,0-1-1,-1 0 1,1 0-1,0 0 1,-1 1 0,1-1-1,-1 1 1,1-1-1,0 1 1,-1 0-1,1-1 1,-1 1 0,1 0-1,-1 0 1,1 0-1,-1 0 1,1 0 0,-2 1-32,1-1 88,-1 0 1,1 0 0,0 1 0,-1 0 0,1-1 0,-1 1 0,1 0 0,0 0 0,0 0 0,-1 1 0,1-1 0,0 0-1,0 1 1,0-1 0,0 1 0,1 0 0,-1 0 0,0 0 0,1 0 0,-1 0 0,1 0 0,0 0 0,-1 0-1,1 2-87,-2 18 499,2-10-270,-1 6 128,0-10-197,1 0 0,1 0 0,-1 0-1,2 0 1,-1 3-161,1-3 110,0-1 1,1 1-1,0 0 1,0 0-1,0-1 1,3 4-111,-5-9 1,1-1 0,0 0 1,-1 1-1,1-1 0,0 0 1,0 0-1,0 1 0,0-1 1,0 0-1,0 0 0,0 0 1,0 0-1,0 0 0,1-1 1,-1 1-1,0 0 0,1-1 1,-1 1-1,0 0 0,1-1 1,-1 0-1,1 1 0,-1-1 1,1 0-1,-1 0 0,1 1 1,-1-1-1,1-1 0,-1 1 1,1 0-1,-1 0 0,0 0 1,1-1-1,-1 1 0,1-1 1,-1 1-1,0-1 0,1 1 1,-1-1-1,0 0-1,4-1-70,0-1-1,-1 0 1,1 0-1,-1 0 1,0 0 0,0-1-1,0 0 1,0 0-1,-1 0 1,2-2 70,0-1-195,-1 0 1,1-1-1,-2 0 1,1 0-1,-1 0 0,1-2 195,2-15-715,0 0 0,-1-1 0,1-23 715,1-19-574,0 17 551,-2-1 0,-3 0 0,-3-18 23,-1 54 234,-1 13 12,0 9 219,0 8-31,1 0 0,1 0 0,0 1-1,1 6-433,0-12 158,-1 46 574,3 0 0,2 0 0,2 0 0,9 31-732,-11-70 61,0-1 1,1 0 0,0 0 0,1-1 0,7 12-62,-11-22-109,0 0 1,1 0 0,0 0-1,0 0 1,0 0 0,0-1-1,0 0 1,1 1 0,0-1-1,-1 0 1,1-1 0,0 1-1,1-1 1,-1 1 0,0-1-1,1-1 1,-1 1 0,1-1-1,-1 1 1,5-1 108,-2 0-193,-1-1 0,1 0 0,-1-1 0,7-1 193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3.7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245 91 10602,'1'-2'381,"1"0"-1,-1 0 0,0 0 0,0 0 1,-1 1-1,1-1 0,0 0 0,0-1 1,-1 1-1,0 0 0,1 0 0,-1 0 1,0 0-1,0 0 0,0 0 0,0 0 1,0-1-1,-1 1 0,1 0 0,0 0 1,-1 0-381,0 0 164,1-1 0,-1 1 0,0-1 1,0 1-1,-1 0 0,1-1 0,0 1 0,-1 0 1,1 0-1,-1 0 0,1 0 0,-1 0 1,0 0-1,0 1 0,0-1 0,-2-1-164,1 2 97,0 0-1,1-1 1,-1 1-1,0 0 1,0 1-1,0-1 1,0 0-1,0 1 1,0 0-1,0-1 1,0 1-1,-1 0 1,1 1-1,0-1-96,-2 1 89,0 0-1,0 1 0,1-1 1,-1 1-1,1 0 0,-1 0 1,1 0-1,-3 3-88,-2 1 80,0 1 1,0 1 0,1 0-1,0 0 1,0 0-1,1 1 1,-2 3-81,4-5 31,1-1-1,-1 2 1,2-1 0,-1 0 0,1 1-1,0-1 1,0 3-31,2-5 10,0-1-1,0 1 1,0-1-1,1 1 1,0-1 0,0 1-1,0 0 1,1-1 0,-1 1-1,1-1 1,0 1 0,0-1-1,2 3-9,0 0 8,0 0-1,1 0 0,0 0 1,0 0-1,1-1 0,0 0 1,0 1-8,13 12 33,11 8-33,-15-14 11,-1 0-1,0 1 0,4 6-10,-11-13 5,-1 1 0,0 0 0,-1 0 1,0 1-1,0-1 0,0 3-5,-3-8 3,0 1 0,0 0 0,0-1 0,0 1 0,-1 0 0,0-1 0,0 1 0,0 0 1,0-1-1,0 1 0,-1 0 0,0-1 0,0 1 0,0 0 0,0-1 0,-1 4-3,0-5 2,1 0 0,-1 0 0,0 0 0,1 0 0,-1 0 0,0 0-1,0 0 1,0-1 0,0 1 0,0-1 0,-1 1 0,1-1 0,0 0 0,-1 0 0,1 0-1,-1 0 1,1 0 0,-1-1 0,1 1 0,-1-1 0,0 1 0,-1-1-2,-5 0-22,-1 1 1,0-2-1,0 1 0,0-1 1,-5-2 21,6 1-80,0 0 1,0-1 0,0 0 0,-4-2 79,9 3-83,-1 0-1,1 0 1,0-1-1,0 1 1,0-1-1,0 0 0,1 0 1,-1-1-1,0 0 84,3 3-32,1 0 0,-1 1-1,1-1 1,-1 0 0,1 1-1,-1-1 1,1 0 0,0 0 0,-1 0-1,1 1 1,0-1 0,0 0-1,-1 0 1,1 0 0,0 0-1,0 0 1,0 0 0,0 1-1,0-1 1,0 0 0,0 0-1,1 0 33,-1 0-26,1-1 0,-1 1 0,1 0 0,0 0 0,-1 0 0,1 0 0,0 0 0,0 0 0,0 0 0,0 0 0,0 1 0,0-1-1,0 0 1,0 0 26,5-2-47,1-1-1,-1 1 0,1 1 0,-1-1 1,3 1 47,-7 1-15,37-10 9,0 2 0,20-1 6,17-3 21,-52 8-8,0 0 0,-1-2 0,0-1 0,8-4-13,-11 3 29,0-1 1,-1-1-1,0-1 0,9-8-29,-22 16 10,-1-1 0,0 0-1,0 1 1,0-2-1,-1 1 1,1 0-1,-1-1 1,-1 0 0,1 0-1,-1 0 1,0 0-1,0-1 1,-1 1 0,0-1-1,0 0 1,0-3-10,-1 6 10,-1 0-1,0 0 1,0 1 0,0-1 0,-1 0 0,1 1-1,-1-1 1,0 0 0,0 1 0,0-1 0,-1 1-1,1-1 1,-1 1 0,0 0 0,0 0 0,0 0-1,0 0 1,-1-1-10,1 2 24,0 0 0,0 0-1,0 0 1,0 1 0,0-1 0,0 1 0,-1 0-1,1-1 1,0 1 0,-1 0 0,1 0 0,0 1-1,-1-1 1,0 0 0,1 1 0,-1 0 0,1-1-1,-1 1 1,1 0 0,-1 0 0,0 1 0,1-1-1,-1 0 1,1 1 0,-1 0 0,1-1 0,-1 2-24,0-1 42,0 0 1,0 1-1,0-1 0,0 1 1,0 0-1,1 0 1,-1 0-1,0 0 1,1 1-1,0-1 1,0 1-1,-1 0-42,0 2 59,-1 0-1,1 1 1,0-1-1,0 1 0,1 0 1,-1 3-59,-1 4 73,0 1 0,1 0 0,1 1 0,0-1 0,1 8-73,1-9 55,0 0 1,0 0-1,1 0 0,1-1 0,0 1 0,4 11-55,-4-19 20,0 0 1,0 0-1,0 0 0,1 0 0,0 0 0,0-1 0,0 1 0,0-1 1,0 0-1,1 0 0,0 0 0,0 0 0,0-1 0,0 1 0,1-1 1,0 0-1,3 1-20,-4-1 5,1-1 0,0-1 0,0 1 0,0-1 0,0 1 0,0-1 0,0-1 1,0 1-1,1-1 0,-1 0 0,0 0 0,4-1-5,-2 0-30,1-1 0,-1 1 0,1-2 0,-1 1 0,0-1 0,0 0 0,0-1 0,1 0 30,8-7-599,0-1 0,-1 0-1,0 0 1,-1-2 0,-1 0 0,5-7 599,-12 15-432,-2-1 1,1 1 0,-1-1-1,0-1 1,0 1 0,-1 0-1,2-9 432,-4 15 45,-1 0 0,0-1 0,0 1 0,0-1 1,0 1-1,0-1 0,0 1 0,0-1 0,-1 1 0,1-1 0,0 1 0,-1-1 0,1 1 0,-1 0 0,0-1 0,1 1 0,-1 0 0,0 0 1,0-1-1,-1 0-45,0-1 397,-1 0 1,0 0 0,0 1-1,0-1 1,0 0 0,-3-1-398,5 3 95,-1 1 1,1-1 0,0 0-1,0 1 1,-1 0 0,1-1 0,0 1-1,-1 0 1,1-1 0,0 1 0,-1 0-1,1 0 1,0 0 0,-1 0-1,1 1 1,-1-1 0,0 0-96,-1 1 112,0 0-1,0 1 1,0-1 0,0 0 0,0 1 0,1 0-1,-3 1-111,-4 4 185,0 1-1,1 0 1,-7 9-185,15-17 11,-5 7 40,-1 0 0,2 0-1,-1 0 1,1 1 0,0-1 0,1 1 0,0 0 0,0 0 0,0 3-51,2-6 11,-1 0 1,1 1-1,1-1 0,-1 0 0,1 0 0,0 0 0,0 0 0,1 1 0,-1-1 0,1 0 1,0 0-1,0 0 0,1 0 0,0 0 0,1 3-11,-2-6 0,0-1 0,0 0 1,0 1-1,0-1 0,0 0 0,0 0 0,0 1 1,0-1-1,0 0 0,0 0 0,1 0 0,-1 0 1,0-1-1,1 1 0,-1 0 0,1-1 0,-1 1 1,1-1-1,-1 1 0,1-1 0,0 1 0,1-1-2,-1 0-1,1 0 0,0 0 1,-1-1-1,1 1 0,-1-1 0,0 1 1,1-1-1,-1 0 0,1 0 1,-1 0-1,0 0 0,2-1 3,11-8-22,0-1-1,-1 0 1,-1-1-1,7-7 23,-4 4-19,-7 6 23,0-1 1,-1 0-1,0 0 0,0 0 0,2-6-4,-10 16 1,0 0 0,0 0 0,0 0 0,0 0 0,0 0 0,0 0 0,0 0 0,0 0 0,0 0 0,0 0 0,1 0 0,-1 0 0,0 0 0,0 0 0,0 0 0,0-1 0,0 1 0,0 0 0,0 0-1,0 1 1,0-1 0,1 0 0,-1 0 0,0 0 0,0 0 0,0 0 0,0 0 0,0 0 0,0 0 0,0 0 0,0 0 0,0 0 0,1 0 0,-1 0 0,0 0 0,0 0 0,0 0 0,0 0 0,0 0 0,0 0 0,0 1 0,0-1-1,0 0 1,0 0 0,0 0 0,0 0 0,0 0 0,0 0 0,0 0 0,0 0 0,0 0 0,0 1 0,0-1 0,0 0 0,0 0 0,0 0 0,0 0 0,0 0 0,0 0 0,0 0 0,0 0 0,0 1 0,0-1 0,0 0-1,2 8 26,-1 1 10,0 0-1,-1 0 0,0 1 0,-1-1 0,1 0 0,-2 0 0,1 0 1,-1 0-1,-1 0 0,0 0 0,-3 7-35,-3 8-1972,12-33 1293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4.0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86 10594,'6'39'5047,"-4"-4"296,-1 21-5343,-1-51 266,0 12 756,1-1 0,0 1 0,2 10-1022,0-19 287,-3-8-284,0 0 0,0 0 0,0 0 0,0 0 0,0 0 0,0 0 0,0 0 0,0 0 0,0 0 0,0 1 0,0-1 0,0 0 0,0 0-1,0 0 1,0 0 0,1 0 0,-1 0 0,0 0 0,0 0 0,0 0 0,0 0 0,0 0 0,0 0 0,0 0 0,0 0 0,0 0 0,0 0 0,0 0 0,0 0 0,0 0 0,0 0 0,0 0 0,0 0 0,0 0-1,0 0 1,0 0 0,0 0 0,0 0 0,0 0 0,0 0 0,0-1 0,1 1 0,-1 0 0,0 0 0,0 0 0,0 0 0,0 0 0,0 0 0,0 0 0,0 0 0,0 0 0,0 0 0,0 0 0,0 0 0,0 0 0,0 0-1,0 0 1,0 0 0,0 0 0,0 0 0,0 0 0,0 0 0,0 0 0,0 0 0,0 0 0,0 0 0,0 0 0,0-1-3,1-13 117,-1-19-73,-2-9-44,0 10-158,2-24 158,0 47-108,1-1 0,1 1 1,-1 0-1,2 0 0,-1-1 0,1 2 1,0-1-1,1-1 108,-2 8-180,0-1-1,-1 0 1,1 0 0,0 1 0,0-1-1,1 1 1,-1-1 0,0 1-1,1 0 1,0 0 0,-1 0-1,1 0 1,0 1 0,1-1 180,26-8-817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54.2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57 106 3609,'-41'-47'2623,"39"45"-2273,1 0 1,0 0-1,0 1 1,0-1-1,0 0 1,0 0-1,0 0 1,0 0-1,0 0 0,1-1 1,-1 1-1,1 0 1,0 0-1,-1 0 1,1 0-1,0-1 0,1 0-350,-1 1 353,0 1 0,0-1 0,0 0 0,0 1 0,-1-1 0,1 0 0,0 1 0,-1-1 0,1 1 0,-1-1-1,0 0-352,3 9 4123,5 40-3573,23 171 373,-18-128-720,1 5 105,19 64-308,-9-55-815,-22-86-2243,-1-23 2037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4.4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9 11690,'-26'-5'4673,"-3"2"-2944,4 3-161,6 7-135,4 15-201,8 7-328,3 5-144,4 2-208,4 1-112,8-8-184,5 0-96,11-11-112,4-14-256,3-16-976,3-11-856,-3-21 1184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4.9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1 12267,'1'35'7183,"-4"23"-7183,-15 80 3358,4-48-691,1 25-2667,13-100 99,0 0 1,1 1 0,1 4-100,2-9 0,-4-11-1,0 0-1,0 0 1,1 1 0,-1-1-1,0 0 1,0 0-1,0 0 1,1 0 0,-1 1-1,0-1 1,0 0 0,1 0-1,-1 0 1,0 0-1,0 0 1,1 0 0,-1 0-1,0 0 1,0 0 0,1 0-1,-1 0 1,0 0-1,0 0 1,1 0 1,-1 0-10,1 0-1,0-1 1,-1 1-1,1 0 1,0-1-1,-1 1 1,1-1-1,-1 1 1,1-1-1,-1 1 1,1-1-1,-1 1 1,0-1-1,1 0 1,-1 1-1,0-1 1,1 1-1,-1-1 1,0 0-1,0 1 1,1-1-1,-1 0 1,0 0-1,0 1 11,2-15-410,0-1 0,-1-3 410,4-29-629,-4 42 583,0 1-1,1 0 1,-1 0 0,1 0-1,0 0 1,0 0 0,3-3 46,-3 4 7,1 0 1,-1 1 0,1-1 0,0 1-1,0 0 1,0 0 0,0 0 0,0 0-1,3-1-7,-4 3 29,-1 0 1,1 0-1,0 1 0,-1-1 0,1 1 0,0-1 0,-1 1 0,1-1 0,0 1 0,0 0 0,-1 0 0,1 0 0,0 0 0,0 0 0,-1 0 1,1 1-1,0-1 0,-1 1 0,1-1 0,0 1 0,-1-1 0,1 1 0,0 0 0,-1 0 0,1 0 0,-1 0-29,4 2 102,-1 0 0,1 1-1,-1 0 1,0 0 0,0 0 0,-1 0-1,1 0 1,-1 1 0,0 0-1,0-1 1,-1 1 0,2 2-102,2 9 396,0 0-1,-2 1 1,2 6-396,-3-9 127,1 1 0,1-1 1,0 0-1,5 9-127,-8-20-12,-1 1 0,1-1 1,0 0-1,0 0 0,1-1 1,-1 1-1,1 0 0,-1-1 1,2 1 11,14 8 101</inkml:trace>
  <inkml:trace contextRef="#ctx0" brushRef="#br0" timeOffset="1">1099 21 10602,'-1'-1'4601,"-1"-1"-2344,1 5-585,2 35-8,8 79-191,-3-37-217,-3 8-456,1-5-208,3-10-312,7-12-112,6-20-168,3-10-400,4-28-1192,2-11-745,-6-27 1297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5.3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10802,'2'5'748,"0"-1"1,0 1-1,0-1 0,0 0 0,1 0 0,0 0 0,0 0 0,0 0 0,0 0 1,1 0-749,8 7 981,0 0 1,6 3-982,-11-9 113,1 0 0,0 0 1,0 0-1,0-1 0,0 0 0,1-1 0,-1 0 1,1 0-1,0-1 0,0 0 0,0-1 0,0 0 1,0 0-1,1-1 0,-1 0 0,0-1 0,3 0-113,21-4-1287,4-2 1287,-4 0-4114,12 1 4114,-41 6-177,-1-1-1,1 1 1,0 0-1,0 1 1,-1-1 0,1 1-1,0 0 1,-1 0-1,1 0 1,-1 0-1,1 0 1,-1 1-1,1 0 1,-1-1 0,1 2 177,0 0 123,-1 0 1,1 0-1,0 1 1,-1-1-1,0 1 1,0 0 0,0 0-1,0 0 1,-1 1-1,2 2-123,1 4 571,-1 0 0,0 0 0,-1 0 0,-1 1 0,1-1 0,-2 1 0,1-1 0,-2 1 0,0 0-571,0-7 126,0-1-1,0 1 1,0 0-1,-1-1 1,0 1-1,0-1 1,0 1-1,-1-1 1,1 0-1,-1 1 1,0-1-1,0 0 1,-1 0-1,1 0 1,-1-1-1,0 1 1,0 0-126,3-4-25,0 0 1,-1 1-1,1-1 1,0 0-1,-1 1 0,1-1 1,-1 0-1,1 0 1,0 1-1,-1-1 1,1 0-1,0 0 1,-1 0-1,1 1 0,-1-1 1,1 0-1,-1 0 1,1 0 24,0 0-39,-1 0 1,1 0-1,0 0 1,0-1-1,-1 1 1,1 0-1,0 0 1,0 0-1,0 0 1,-1 0-1,1-1 1,0 1-1,0 0 1,0 0-1,0 0 1,-1 0-1,1-1 1,0 1-1,0 0 1,0 0-1,0-1 1,0 1 0,0 0-1,0 0 39,-4-22-2406,4 19 2125,-2-37-3085,0-16 1355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5.8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8490,'9'5'1620,"1"0"1,-1 1 0,0 0-1,0 1 1,3 3-1621,-2-1 1044,0 1 1,0 0 0,-1 1-1,0 1-1044,2 4 635,-1 0 0,-1 1-1,0 0 1,-1 1 0,-1 0 0,2 6-635,-5-8 180,-1 1 0,-1-1 0,0 1 0,-1 0 1,0 0-1,-2 6-180,1 0-25,0-36-372,-1-7-254,2 0 0,0 0 0,3-10 651,-3 24-34,0 0 1,1 1 0,0-1-1,0 1 1,0-1-1,0 1 1,1 0 0,0 0-1,0 0 1,0 0-1,1 1 1,0-1 0,0 1-1,2-2 34,-5 5 20,0 0 0,0 0 0,1-1 0,-1 2 0,1-1 0,-1 0 0,1 0 0,-1 0 0,1 1 0,-1-1 0,1 1 0,0-1 0,-1 1 0,1-1 0,0 1 0,-1 0 0,1 0 0,0 0 0,-1 0 0,1 0 0,0 0 0,-1 1 0,1-1 0,0 1 0,-1-1 0,1 1 0,0-1 0,-1 1 0,1 0 0,-1 0 0,1 0 0,-1 0 0,0 0 0,1 0 0,-1 0 0,0 0 0,0 0 0,0 1 0,0-1 0,0 0 0,1 2-20,0 2 109,1 0-1,-1 1 0,0-1 0,-1 1 0,1-1 0,-1 1 0,0-1 1,-1 1-1,1 0 0,-1-1 0,-1 6-108,0 7 299,-1-1 0,-1 0 1,-2 5-301,16-42-281,1 0 0,1 1 0,7-8 282,-17 22-12,0 1 1,1 0 0,-1 0 0,1 0 0,0 1-1,0-1 1,1 1 0,-1 0 0,1 0-1,0 0 1,-1 1 0,1 0 0,0 0 0,1 0-1,-1 0 1,0 1 0,1 0 11,-5 1 8,1 0 0,-1 0 0,0 0 0,1 0 0,-1 0 0,1 0 0,-1 1 0,0-1 0,1 0 0,-1 1 0,0-1 0,1 1 0,-1 0 0,0-1-1,0 1 1,0 0 0,0 0 0,1 0 0,-1 0 0,0 0 0,-1 0 0,1 0-8,4 4 73,-1 1-1,0 0 1,-1-1-1,1 3-72,4 6 120,20 37 278,-20-34-273,0-1 1,2 0-1,3 4-125,-12-18 3,1-1 1,-1 1 0,1-1-1,-1 0 1,1 1-1,0-1 1,-1 0-1,1 0 1,0 0-1,0 0 1,0-1 0,0 1-1,-1 0 1,1-1-1,0 1 1,0-1-1,1 0 1,-1 0 0,0 0-1,0 0 1,0 0-1,0 0 1,0 0-1,0-1 1,0 1-1,0-1-3,6-1-34,0-1 0,0 0 0,0 0-1,-1-1 1,4-2 34,3-2-194,0 0 0,0-2 0,-1 0 0,-1 0 0,4-4 194,-10 8-64,0-1-1,-1 1 1,1-1 0,-1 0 0,-1 0 0,1-1-1,-1 0 1,-1 1 0,1-1 0,1-8 64,-4 12 13,0-1-1,-1 1 1,0-1 0,0 1 0,0 0 0,0-1 0,-1 1-1,1-1 1,-1 1 0,0 0 0,-1-1 0,1 1-1,-1 0 1,0 0 0,0-1-13,1 3 29,0 0-1,0 0 1,0 0-1,-1 0 1,1 0-1,0 1 1,-1-1 0,1 1-1,-1-1 1,0 1-1,1-1 1,-1 1-1,0 0 1,0-1-1,0 1 1,0 0 0,0 1-1,0-1 1,0 0-1,0 0 1,0 1-1,0-1 1,0 1 0,-1 0-1,1 0 1,0 0-1,0 0 1,0 0-1,-1 0 1,1 0-1,0 1-28,-1 0 53,0 0 0,0 0 0,0 1 0,0-1 0,1 1 0,-1 0 0,1 0 0,-1 0 0,1 0-1,0 0 1,0 0 0,0 1 0,0-1 0,0 1 0,0-1 0,1 1 0,-1 0 0,1 0 0,0-1-1,0 1 1,0 0 0,0 0-53,-2 5 121,1 0-1,1 0 1,-1 0-1,2 0 1,-1 0-1,1 1 1,0 7-121,1-10 2,0 0 0,0-1 0,1 1 0,0 0 0,0 0 0,0-1 0,0 1 0,1-1 0,0 0 0,0 0 0,1 0 0,-1 0 0,1-1 0,0 1 0,0-1 0,1 0 0,-1 0 0,1 0 0,0-1 0,0 0 0,0 0 0,0 0 0,1 0 0,-1-1 0,1 0 0,0 0 0,-1 0 0,1-1 0,0 0 0,0 0 0,0-1 0,1 1-2,0-1-190,0 0 0,0 0 0,0-1 1,3-1 189,31-9-436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6.3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26 10986,'-21'25'5401,"5"2"-3388,4-2-715,-2 9-1298,12-30 216,-5 15 210,1 0 1,0 0 0,1 0 0,1 1 0,1 0 0,1 0-1,0 3-426,2-14 128,1 1-1,-1 0 0,2-1 1,-1 0-1,1 1 0,1-1 0,1 5-127,-1-8 30,-1 0-1,1 0 1,0-1 0,1 1-1,-1-1 1,1 0-1,0 0 1,0 0-1,1 0 1,-1-1-1,5 3-29,-6-4 4,0-1 0,1 0 0,0 0 0,-1 0 0,1 0 0,0 0 0,0-1 0,0 0 0,0 0 0,0 0 0,0 0 0,1 0 0,0-1-4,0 0 0,1 0 0,0-1 1,0 1-1,0-1 0,0 0 0,-1-1 0,1 0 0,5-2 0,0 0-8,-1-2 1,0 1-1,0-2 1,-1 1-1,1-1 1,-1-1-1,-1 1 1,0-2-1,3-2 8,-4 3-1,-1 0-1,-1 0 1,1-1-1,-1 0 1,-1 0-1,1 0 1,-2 0-1,1 0 1,-1-1-1,-1 0 0,0 0 1,0 0-1,-1 0 1,0 0-1,0 0 1,-2 0-1,1 0 1,-1 0-1,0 0 1,-1 0-1,0 1 0,-1-1 1,0 0-1,-1 1 1,1 0-1,-2-1 1,1 2-1,-2-1 1,1 0-1,-1 1 0,0 0 2,-2-2 11,-1 1 0,1 0 0,-1 0 0,-1 1 0,0 0 0,0 1 0,-8-5-11,15 10 4,-1 0 0,0 0 1,0 0-1,0 1 1,0-1-1,0 1 0,-1 0 1,1 0-1,0 0 1,-1 1-1,1 0 0,0-1 1,-1 1-1,1 1 1,0-1-1,-1 1 0,1 0 1,0 0-1,0 0 1,-1 0-1,1 1 0,0 0 1,-3 1-5,1 1-17,1 0 0,0 0 0,0 0 0,0 0 0,1 1 0,-1-1 1,1 1-1,0 0 0,0 1 0,1-1 0,-1 1 0,1-1 0,0 4 17,1-5-161,0 1 0,0 0 0,1 0 0,0 0 0,0 0 0,1 0 0,-1 0 0,1 0-1,0 0 1,0 0 0,1 0 0,-1 0 0,1 0 0,0 0 0,1 0 0,-1 0 0,1 0 161,2 3-321,0 0 1,1 0-1,0 1 321,-4-8-20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6.8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1 13067,'-27'25'5001,"3"10"-3257,7 9-423,1 20-65,4 10-88,-3 5-392,7 0-248,13-5-272,6-11-88,19-13-112,2-12 24,9-22-816,5-7-624,-1-20-4257,4-5 3664</inkml:trace>
  <inkml:trace contextRef="#ctx0" brushRef="#br0" timeOffset="1">495 150 12315,'24'39'4977,"-11"15"-2505,-12 0-887,1 5-177,-2 1-72,-6-9-568,3-2-280,3-17-336,3-10-112,-6-13-1048,0-13-832,0-11 1128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21:57.2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12195,'39'19'4825,"3"9"-2601,7 10-616,0 10 169,-7 3-129,-5 13-480,-8 1-279,-14-1-257,-11 9-112,-18-2-200,-11 1-48,-19-5-152,-1-10 24,-6-16-888,4-8-752,18-22 943</inkml:trace>
  <inkml:trace contextRef="#ctx0" brushRef="#br0" timeOffset="1">722 711 18444,'6'19'6545,"8"-7"-5720,-1-3-305,-14-8-600,-1-2-753,2-13 521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8:54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32 8274,'-5'-6'2801,"4"6"-2607,1-1 0,-1 1 0,1 0 1,0 0-1,-1-1 0,1 1 0,0-1 0,-1 1 0,1 0 0,0-1 0,-1 1 0,1-1 0,0 1 0,0-1 0,0 1 0,-1 0 0,1-1 0,0 1 0,0-1 0,0 1 0,0-1 0,0 1 0,0-1 0,0 1 0,0-1 0,0 1 0,0-1 0,0 1 0,0-1 0,0 1 0,1-1 0,-1 1 0,0-1 0,0 1 0,0-1-194,1 0 210,0 1-1,-1-1 0,1 0 1,0 1-1,-1-1 0,1 1 0,0-1 1,0 1-1,0-1 0,-1 1 0,1-1 1,0 1-1,0 0 0,0-1 0,0 1 1,0 0-1,0 0 0,0 0 0,0-1 1,0 1-210,28 0-173,-24 0 437,-5 0-263,12 0 73,1 0 1,-1 1-1,1 1 0,-1 0 1,0 1-1,8 2-74,-16-3 16,13 3 47,0 2 0,2 1-63,-14-5 6,-1-1 1,1 1-1,-1-1 1,0 1-1,0 0 1,0 1-1,0-1 1,-1 1-1,1-1 1,0 3-7,-2-4 4,-1 1-1,0-1 1,0 1 0,0-1 0,0 1-1,0 0 1,-1-1 0,1 1-1,-1 0 1,1 0 0,-1-1 0,0 1-1,0 0 1,-1 0 0,1 0 0,0-1-1,-1 1 1,0 0 0,0-1 0,1 1-1,-1 0 1,-1-1 0,1 1-4,-3 5 13,-1 0 1,1 0-1,-2 0 1,1-1-1,-1 1 1,-3 1-14,-3 4-128,-2-1 0,1-1 1,-2 0-1,1-1 1,-2 0-1,1-2 1,-1 1-1,0-2 1,-1 0-1,0-1 1,-1-1 127,9-2-377,6-3 100,0 1 1,0 0 0,0-1-1,0 1 1,0 1-1,0-1 1,1 0 0,-1 1-1,0-1 1,-1 3 276,4-4-25,0 0 0,0 0 0,-1 0 0,1 0 0,0 0 0,0 1 0,0-1 0,0 0 1,0 0-1,0 0 0,0 1 0,0-1 0,0 0 0,0 0 0,0 0 0,0 0 0,0 1 0,0-1 0,0 0 0,0 0 0,0 0 0,0 1 0,0-1 1,1 0-1,-1 0 0,0 0 0,0 0 0,0 0 0,0 1 25,2 1-269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0.1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62 221 10178,'-1'2'252,"-1"-1"0,1 1-1,0 0 1,0-1 0,0 1 0,1 0-1,-1-1 1,0 1 0,1 0-1,-1 0 1,1 0 0,0 0 0,-1-1-1,1 1 1,0 0 0,0 2-252,1 0 24,0 0 0,0-1 0,0 1 0,1 0 0,-1-1 0,1 1 0,0-1 0,0 1-24,2 3 221,1-1 0,0 0 0,0 0 0,1 0-221,-2-2 153,-1 0 1,1 0-1,-1 1 1,0-1-1,0 1 1,0-1-1,0 1 1,-1 0-1,0 0 1,1 4-154,-1 0 68,0 0 0,-1-1 0,0 1 0,-1 0 0,0 0 0,0 0 0,-1 0 0,0 0 0,-1 2-68,2-11 5,0 1-1,0-1 1,0 1-1,-1-1 1,1 0-1,0 1 1,0-1-1,0 1 1,0-1-1,-1 0 1,1 1-1,0-1 1,0 0-1,-1 1 1,1-1-1,0 0 1,0 1-1,-1-1 1,1 0-1,0 0 1,-1 1-1,1-1 1,-1 0-1,1 0 1,0 1-1,-1-1 1,1 0-1,-1 0 1,1 0-5,-1 0 6,0 0 0,0 0 0,0 0 0,0-1 0,1 1-1,-1 0 1,0 0 0,0-1 0,0 1 0,1-1 0,-1 1 0,0-1 0,1 1 0,-1-1-6,-3-2 11,0-1-1,0 1 1,1-1-1,0 0 1,-1-1-11,-6-12 12,1 0-1,1 0 1,0-1 0,1 0-1,1-1-11,-20-64 55,24 77-33,1-1 0,-1 0 0,1 1 0,0-1 0,0 0 0,1 0 0,0 1 0,1-8-22,0 10 32,0-1 0,0 0 0,0 1 0,0-1 0,1 1 0,0 0 0,0-1 0,0 1 0,1 0 0,-1 0 0,1 0 0,0 1 0,1-2-32,5-3 63,-1 1-1,1 0 0,0 0 0,1 1 1,0 1-1,0-1-62,24-15 90,-10 4-58,-1 1-5,8-4-27,-29 19-17,-1 1-1,1-1 1,-1 0-1,1 0 1,0 1 0,-1-1-1,1 1 1,0 0 0,-1-1-1,1 1 1,0 0-1,-1 0 1,1 0 0,0 0-1,0 0 1,-1 0-1,1 1 1,0-1 0,0 1 17,-1-1-38,1 1 0,-1 0 0,0 0 1,1-1-1,-1 1 0,0 0 0,0 0 1,0 0-1,0 1 0,0-1 0,0 0 1,0 0-1,0 0 0,0 1 0,-1-1 0,1 0 1,0 1-1,-1-1 0,1 1 0,-1-1 1,0 1-1,1-1 0,-1 1 38,0 30-3117,7-15 2152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2.2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15 5953,'2'-9'2277,"0"5"789,-2 3 3494,-7 9-5471,-26 37-281,21-30-648,0 1-1,2 0 1,-1 1-1,2 0 0,0 0 1,-5 17-160,7-11 96,0 1 0,2 0 1,1 1-1,1-1 0,0 1 0,2-1 1,1 1-1,1 0 0,1-1 1,4 14-97,-3-18 16,2-1 1,0 0 0,1-1-1,0 1 1,2-1 0,0 0-1,2-1 1,-1 0 0,2 0-1,0-1 1,1-1 0,1 0-1,0 0 1,3 0-17,-11-10-65,-1-1 0,1-1-1,0 1 1,0-1 0,0 0 0,1 0 0,-1 0 0,0-1-1,1 0 1,5 2 65,-6-3-239,-1-1-1,1 1 1,-1-1-1,1 0 1,0 0-1,-1-1 1,1 1-1,-1-1 1,1 0-1,-1 0 1,1 0-1,-1-1 1,0 0-1,2 0 240,33-18-1185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2.5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12187,'0'-4'4585,"3"4"-3177,4 1-184,-7-1 224,0 2-239,15 35-449,18 48-208,-15-40-296,2-4-88,1-12-88,5-1-48,-1-15-296,-2-1-440,-1-9-1241,-6-7-727,4-7 1552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2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270 1 10626,'-1'0'425,"0"0"-1,0-1 0,0 1 1,0 0-1,0 0 0,0 0 1,0 0-1,1 0 0,-1 0 1,0 0-1,0 0 0,-1 1-424,-16 8 2308,10-3-1625,-8 3 18,-29 17 834,1 2-1,-31 27-1534,69-50 60,0 0-1,0 0 0,0 1 0,1 0 0,0 0 1,-3 5-60,7-9 6,0 1 1,0-1-1,0 0 1,0 0-1,0 1 1,0-1-1,1 1 1,-1-1-1,1 1 1,0-1-1,-1 0 1,1 1 0,0-1-1,0 1 1,1-1-1,-1 1 1,1-1-1,-1 1 1,1-1-1,0 1 1,-1-1-1,1 0 1,1 2-7,17 36 290,-2 1 0,-1 1 0,-3 1 0,-2-1 0,-1 2 0,-2 0 0,-2 5-290,-5-32-497,-1-13-394,-3-10-866,1-6-431,2-7 902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3.3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21 8650,'0'0'203,"-1"1"0,0-1 0,0 0 0,1 0 0,-1 0 0,0 0 0,1 0 0,-1 0 0,0 0 0,1-1 0,-1 1 0,0 0 0,1 0 0,-1 0 1,0-1-1,1 1 0,-1 0 0,0-1 0,1 1 0,-1 0 0,1-1 0,-1 1 0,1-1 0,-1 1 0,1-1 0,-1 1 0,1-1 0,-1 1 0,1-1 0,0 0 0,-1 1 0,1-1-203,-1 0 164,1 0-1,-1 0 1,0 0-1,1 1 1,-1-1-1,0 0 1,0 1-1,0-1 1,0 0-1,0 1 1,0-1-1,1 1 1,-1 0-1,0-1 1,0 1-1,0 0 1,-1-1-1,1 1 1,0 0-1,0 0 1,0 0-1,0 0 1,0 0-1,0 0 1,0 0-164,-3 0 232,-1 1-1,1-1 1,0 1 0,0 0 0,-4 1-232,4 0 73,0-1 1,0 1-1,0 0 1,0 1-1,0-1 1,0 1-1,1-1 1,-1 1-1,1 0 1,0 1-1,0-1 1,0 0-1,0 1 1,-2 3-74,2-1 43,1-1 1,-1 0-1,1 1 1,0-1-1,0 1 1,1 0-1,-1 0 0,1-1 1,1 1-1,-1 0 1,1 1-44,0 3 27,0 0 1,1 1-1,1-1 1,-1 0-1,2 0 1,-1-1-1,1 1 1,1 0-1,0-1 0,0 0 1,1 0-1,3 5-27,2 0 88,0 0 0,1-1-1,0 0 1,1-1-1,1 0 1,0-1 0,1 0-88,-3-3 141,-6-4-32,1 0-1,-1 0 1,0 0 0,0 1 0,-1-1 0,0 1 0,1 1 0,-2-1 0,2 2-109,-5-6 34,1-1-1,-1 1 1,1 0-1,-1 0 0,0 0 1,1 0-1,-1-1 1,0 1-1,0 0 1,0 0-1,0 0 1,0 0-1,0 0 1,0 0-1,0 0 1,0 0-1,0-1 1,-1 1-1,1 0 1,0 0-1,0 0 0,-1 0 1,1-1-1,-1 1-33,0 1 44,0-1-1,0 1 0,-1-1 1,1 0-1,0 1 0,-1-1 1,1 0-1,-1 0 0,1 0 1,-1 0-1,-1 0-43,-4 2 89,1 0 0,-1-1 0,0 0 0,0-1-1,-6 1-88,1 0-8,1-1-1,-1-1 1,-9 0 8,16 0-227,1-1-1,-1 1 1,0-1 0,1-1 0,-1 1 0,0 0-1,1-1 1,0 0 0,-1 0 0,-1-2 227,-5-6-1965,11 10 1873,-1-1 0,1 1 1,0 0-1,0-1 0,-1 1 1,1-1-1,0 1 0,0-1 0,0 1 1,-1-1-1,1 1 0,0-1 1,0 1-1,0-1 0,0 1 0,0-1 1,0 1-1,0-1 0,0 1 1,0-1-1,1 0 0,-1 1 1,0-1-1,0 1 0,0 0 0,1-1 1,-1 1 91,11-11-1187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3.7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35 10650,'-2'-1'4217,"1"0"-2640,-1 1-121,2 0-248,3 0-168,28-2-456,42-5-199,-44-5-241,9 3-521,-12 8-1423,-4-1 1240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4.2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1 479 8778,'4'-1'4337,"-2"1"-272,12-2-2761,5-6 128,9 6-15,4 1-345,-1-1-552,-5-2-224,-7-5-488,5 2-600,2 0 3144,3-1-2040</inkml:trace>
  <inkml:trace contextRef="#ctx0" brushRef="#br0" timeOffset="1">575 1 9586,'0'1'4481,"1"19"-768,2 15-2521,0 9 40,-3 20 89,-3 4-209,2 0-552,1-4-160,1-11-232,1-2-72,2-19-88,-1-8-48,0-11-832,0-13-704,-3-13-2449,4-3 2456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3:5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9450,'11'2'3777,"15"2"-2425,11-4-592,6 2-8,7-2-199,-3-2-121,9 1-248,4 1-48,-6 5-1112,-5 4-273,-20 2 697</inkml:trace>
  <inkml:trace contextRef="#ctx0" brushRef="#br0" timeOffset="1">0 678 10562,'5'23'3953,"27"-14"-2865,12-2-472,14-10 137,6-7-81,18-8-120,2-3-64,1 7-232,-3 4-88,-32 12-256,-10 9-568,-21 10 448</inkml:trace>
  <inkml:trace contextRef="#ctx0" brushRef="#br0" timeOffset="2">114 1206 12099,'-6'43'4505,"9"-15"-3401,15-4-368,21-13-128,1-11-104,16-8-208,5-7-72,0 3-216,2 2-848,-7 7 608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4.8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10506,'5'72'7045,"-3"34"-4406,0-21-1248,15 300 1194,-1-67-1647,-15-60-682,1-232-688,-1-21-255,-1-13-557,0 7 1243,0-2 179,0 0-1,0-1 0,1 1 0,-1-1 0,1-1-177,11-28 307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9.1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7234,'0'0'3264,"0"0"-1479,0-2-369,0 1 128,0-1-207,0 1-225,3 1-448,3 1-208,0 1-424,0-1-672,-3-1 440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9.5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9546,'2'6'3833,"-2"3"-1873,1 12-1232,-1 5 57,-3 20 287,-1 13-40,-1 7-304,5-1-152,3-5-264,2-4-96,5-16-160,0-5-56,-1-16-408,-3-7-360,-6-10-1200,0-2-625,-5-14 1577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9.9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33 5657,'0'-5'825,"1"-11"1401,-1 15-2059,0 0 0,1 1 1,-1-1-1,0 1 1,0-1-1,1 1 0,-1-1 1,0 1-1,1-1 0,-1 1 1,1-1-1,-1 1 1,1 0-1,-1-1 0,1 1 1,-1-1-1,1 1 0,-1 0 1,1 0-1,-1-1 1,1 1-1,0 0 0,-1 0 1,1 0-1,0 0-167,7-1 607,0 1 0,0 0 1,0 0-1,0 1 0,0 0 0,0 0 0,0 1 1,0 0-1,5 3-607,10 1 650,59 17 678,-65-17-1025,0 0-1,-1 2 1,12 6-303,-24-12 72,1 1-1,0 0 1,-1 1 0,0-1-1,0 1 1,2 2-72,-5-5 15,0 0 1,0 1-1,0-1 1,0 0 0,0 1-1,0-1 1,0 1-1,-1 0 1,1-1-1,-1 1 1,1 0-1,-1-1 1,1 1 0,-1 0-1,0-1 1,0 1-1,0 0 1,0 0-1,0-1 1,0 1-1,-1 0-15,0 5 37,-2 0-1,1 0 1,-1 0-1,0 0 1,0-1-1,-1 1 1,0-1-1,0 0 1,0 0-1,-1 0 1,0-1-1,-2 2-36,-1 0 22,0 0-1,0 0 1,-1-1-1,0-1 1,-1 1-1,1-2 0,-1 1 1,-3 0-22,-83 33-2303,77-30 202,10-2 828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0.3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95 9298,'9'5'1597,"0"1"-1,-1 0 1,1 1-1,0 1-1596,-6-5 236,0 0-1,0 1 0,0-1 1,-1 1-1,0-1 0,0 1 1,0 0-1,0 0 1,0 0-1,-1 0 0,1 3-235,5 28 1343,-6-27-1075,0 0 0,1 0 0,0 0 0,0-1 0,0 1 1,4 4-269,-4-7 80,1 0 0,0 0 1,0 0-1,0-1 1,1 1-1,-1-1 0,1 0 1,0 0-1,1 0 1,3 2-81,-8-6 8,1 1 0,-1-1 1,0 0-1,1 1 0,-1-1 1,1 0-1,-1 0 0,1 1 1,-1-1-1,1 0 0,-1 0 0,1 0 1,-1 0-1,1 0 0,-1 0 1,1 0-1,-1 0 0,1 0 1,-1 0-1,1 0-8,-1 0 5,0 0 0,1 0-1,-1-1 1,0 1 0,0 0 0,0 0 0,0-1-1,1 1 1,-1 0 0,0 0 0,0-1 0,0 1-1,0 0 1,0-1 0,0 1 0,0 0 0,0 0 0,0-1-1,0 1 1,0 0 0,0-1 0,0 1 0,0 0-1,0-1-4,-6-20 131,6 21-131,-14-34 92,4 9-51,1 1 1,-5-25-42,12 41 1,1-1 0,0 1 0,0-1 0,0 0 1,1 0-1,1 1 0,0-1 0,0 0 0,0 1 1,3-8-2,-3 13-19,0 1 1,-1-1 0,1 0-1,1 1 1,-1-1 0,0 1 0,1-1-1,-1 1 1,1 0 0,0-1-1,-1 1 1,1 0 0,0 0 0,0 0-1,1 1 1,-1-1 0,0 0-1,1 1 1,-1-1 0,1 1 0,-1 0-1,1 0 1,-1 0 0,3 0 18,-4 0-9,22-3-4273,20-1 4282,-19 5-1158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0.7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8 9210,'1'-7'3897,"-4"10"-1873,-6 4-463,-13 19-33,3 12-232,2 21-368,2 12-135,12 14-161,3 0-80,11-5-192,6-9-96,9-15-176,1-11-40,6-20-832,2-12-769,2-25 977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3.0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0 8386,'2'5'4289,"1"6"-641,-8 14-2055,-4 4 71,-9 21-248,-9 6-255,-4 3-609,0 3-208,6-11-256,9-9-312,8-17-832,2-6-721,3-16-4016,1-5 3849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3.4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11626,'9'13'4810,"1"7"-2658,10 8-800,2 4-95,0 9-97,3 2-176,-2-1-408,-2-3-128,-2-11-320,0-6-368,0-5-1016,-1-3-753,-3-14-1063,-5-3 1736</inkml:trace>
  <inkml:trace contextRef="#ctx0" brushRef="#br0" timeOffset="1">456 211 11274,'3'6'5170,"7"7"-1930,3 8-1623,-1 5-97,-7 12-392,-7 4-248,2 0-560,0 2-136,0-12-144,2-11-376,-1-17-1432,0-10 3600,17-24-1888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3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14 10394,'-10'-14'4841,"18"16"-1656,3-1-1457,0 2-1088,0 2-23,-6 0-337,0 1-544,2 3-113,15 9 185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4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78 7506,'-12'-1'3600,"4"1"-1247,5-2-921,-2-1-144,5 2-199,0-1-153,0 1-336,24-6-112,40-15-264,-29 11-120,0 0-1320,-2-1-817,-3 8 1209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3:5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10418,'12'12'3753,"5"-12"-2929,13-4-752,20-1 104,8-4 48,14-1 24,2-1 8,8-2-136,-4 2-416,-11 6 216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5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30 9042,'7'7'3857,"-2"2"-1425,11-6-1576,1-2 105,4-2 79,11-2-112,-6-8-488,9 1-184,-3-1-1000,-2-3 3265,0 16-2105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5.7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262 19 7482,'-3'-2'829,"1"1"1,0-1 0,0 1 0,-1-1 0,1 1 0,-2 0-830,1 0 182,0 0-1,0 0 1,0 1-1,-1 0 1,1-1-1,0 1 1,0 0-1,-1 1 1,-2-1-182,1 1 128,0-1-1,-1 1 1,1 0-1,0 0 1,0 1-1,0-1 1,0 1-1,1 0 1,-1 0 0,0 1-1,1-1 1,0 1-1,-1 0 1,-1 3-128,-2 1 227,1 1 0,0 0 0,1 1 0,0 0 0,0 0 1,1 0-1,0 1 0,1-1 0,0 1 0,-2 7-227,4-10 63,-1 1 0,2-1 0,-1 1 0,1 0 0,1 0 0,-1 0 0,1-1 0,1 1 0,-1 0 0,1 0 0,1 0 0,-1-1-1,1 1 1,3 5-63,-3-9 4,0 0 0,0 1 0,1-1 0,0 0 0,-1-1 0,2 1 0,-1 0 0,0-1 0,1 0 0,-1 0-1,1 0 1,0 0 0,0-1 0,0 1 0,0-1 0,1 0 0,-1 0 0,0 0 0,1-1 0,0 0 0,-1 0 0,1 0-1,0 0 1,-1-1 0,1 0 0,0 0 0,0 0 0,-1 0 0,1-1 0,0 0 0,4-1-4,0-1-4,-1-1 1,0 0 0,0-1-1,0 0 1,0 0 0,0 0-1,-1-1 1,0-1-1,-1 1 1,1-1 0,-1 0-1,5-8 4,-4 5-1,0 0 0,-1 0-1,0-1 1,-1 0 0,0-1 0,-1 1-1,0-1 1,-1 0 0,1-6 1,-3 13 10,-1 1-1,1-1 1,-1 0 0,0 0 0,0 1-1,-1-1 1,0 0 0,1 1 0,-2-1-1,1-2-9,-1 4 12,1 0-1,0 0 1,-1 0-1,0 1 1,1-1-1,-1 0 1,0 1-1,0-1 0,-1 1 1,1 0-1,0-1 1,-1 1-1,1 0 1,-1 1-1,-1-2-11,-5-1 41,0-1 0,-1 1-1,0 1 1,0-1 0,0 2-1,0-1 1,-6 1-41,-5-1 109,0 1-1,0 1 1,-5 2-109,10-1 66,0 2 1,-1 0-1,0 1-66,11-2-53,-1 1 1,1-1-1,0 2 1,0-1-1,0 1 1,0 0-1,0 0 1,-3 3 52,7-5-139,0 1 1,0-1 0,0 1-1,1 0 1,-1 0 0,1 0 0,-1 0-1,0 2 139,1-3-91,1 0-1,-1 0 0,1 0 0,-1 0 1,1 0-1,0 0 0,-1 0 0,1 1 0,0-1 1,0 0-1,0 0 0,0 0 0,0 0 1,0 1-1,0-1 0,0 0 0,0 0 1,1 1 91,0 0-122,0 1 1,1-1 0,0 0 0,-1 0 0,1 1-1,0-1 1,0 0 0,0 0 121,-1-2-15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6.1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19 8410,'-1'0'3310,"-4"2"-2698,1 1 0,0-1 1,0 0-1,0 1 0,0 0 0,1 0 1,-1 0-1,1 1 0,-1-1-612,-7 11 1843,-9 12-1843,4-3 933,2 1 0,-11 21-933,18-30 153,1 0-1,0 0 1,1 1-1,0 0 1,0 8-153,4-20 14,1 1 0,-1 0 1,1-1-1,0 1 0,0 0 0,0-1 0,1 1 1,0 0-1,0-1 0,0 1 0,0-1 0,1 2-14,-1-4 0,0 0-1,1 1 0,-1-1 0,0-1 1,1 1-1,-1 0 0,1 0 0,0 0 0,0-1 1,-1 1-1,1-1 0,0 0 0,0 1 1,0-1-1,1 0 0,-1 0 0,0 0 1,0-1-1,1 1 0,-1 0 0,0-1 1,1 1-1,-1-1 0,2 0 1,5 0-7,0 0 0,1-1 0,-1 0 0,0 0 0,0-1 0,0 0 0,0-1 0,0 0 0,2-1 7,15-7-21,0-2 0,10-7 21,-24 13-3,0 0 0,-1-1-1,0 0 1,0-1 0,-1 0 0,0-1 0,7-9 3,-14 15 7,0-1-1,0 1 0,0-1 0,0 0 1,-1 0-1,1 0 0,-1 0 1,-1 0-1,1 0 0,-1-1 0,0 1 1,0-1-1,0 1 0,-1-1 1,0 1-1,0-1 0,0 1 0,-1-1 1,1 1-1,-2 0 0,1-3-6,-2 2 8,1 0-1,-1 0 1,0 0-1,0 0 1,-1 0-1,0 1 1,0 0-1,0-1 1,0 1-1,-1 1 1,0-1-1,0 1 1,0 0-1,-1 0 1,-3-2-8,0 1-28,0 0 1,0 1-1,0 0 0,-1 0 1,1 1-1,-1 1 0,0-1 1,0 1-1,0 1 0,-2 0 28,7 1-120,0 0 0,0 0 0,0 0 0,0 1 0,0 0 0,0 0 0,0 0 0,1 1 0,-1 0 0,0-1 0,0 2 0,1-1 0,0 0 0,-1 1 0,1 0 0,-1 1 120,1 0-342,0-1 0,1 1 1,-1 0-1,1 0 1,0 0-1,0 0 0,1 1 1,-1-1-1,1 1 0,0 0 1,0-1-1,0 1 0,1 0 1,0 0-1,0 0 0,0 1 342,0 27-1473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6.4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70 8994,'-2'1'359,"1"0"0,0 0 1,0 1-1,-1-1 0,1 0 1,0 1-1,0-1 0,0 1 1,1-1-1,-1 1 0,0-1 0,1 1 1,-1-1-1,1 1-359,-4 24 2345,1-1-1184,-5 6 161,-2-1 0,-3 6-1322,9-26 169,1-1-30,1 1 0,-1-1 0,2 1 0,-1-1 0,1 1 0,1 3-139,-1-11 9,1-1 0,0 1 0,0 0 1,0 0-1,0-1 0,0 1 0,1 0 1,-1-1-1,1 1 0,-1 0 1,1-1-1,-1 1 0,1-1 0,0 1 1,0-1-1,-1 1 0,1-1 0,0 1 1,0-1-1,1 0 0,-1 0 1,0 1-1,0-1 0,1 0 0,-1 0 1,0 0-1,1-1 0,-1 1 1,1 0-1,0 0 0,-1-1 0,1 1 1,-1-1-1,1 1 0,0-1 0,-1 0 1,2 1-10,3-1-3,0 0 1,-1-1 0,1 1-1,-1-1 1,1 0 0,-1 0 0,1-1-1,-1 0 1,0 0 0,5-2 2,0-2-15,-2 0 1,1 0 0,-1-1 0,1 0-1,-2 0 1,1-1 0,-1 0-1,0-1 1,-1 1 0,2-5 14,-3 6-4,-1-1 0,0 0-1,0-1 1,0 1 0,-1-1 0,-1 1 0,2-8 4,-2 9-11,-1 1 0,-1-1 0,1 1 0,-1-1 0,0 1 0,0-1 0,-1 1 0,0-1 0,0 1 0,-1-1 1,0 0 10,-1-1-13,0 1 1,-1 0-1,0 0 1,0 0 0,-1 0-1,0 0 1,0 1-1,-1 0 1,1 0 0,-1 0-1,-3-1 13,5 4 14,-1-1-1,0 1 1,0 0-1,0 0 0,0 0 1,0 1-1,-1-1 1,1 2-1,-1-1 1,1 0-1,-1 1 0,0 0 1,0 0-1,0 1 1,1 0-1,-3 0-13,4 0 11,0 1 1,1 0-1,-1 0 0,0 0 0,1 0 0,-1 1 1,1-1-1,0 1 0,-1 0 0,1 0 0,0 0 1,0 0-1,-1 2-11,-3 2-2,1 1 0,-1 0 1,1 0-1,-4 8 2,5-7-90,0 0 0,0 0-1,1 1 1,1-1 0,-2 4 90,4-7-204,-1 0 1,1 0-1,0 0 0,0 1 0,0-1 1,1 0-1,0 1 0,0-1 0,1 4 204,-1-7-163,0 0 0,1 1 0,0-1 0,-1 0 0,1 0-1,0 0 1,0 0 0,0 0 0,0 0 0,0-1-1,1 1 1,-1 0 0,0-1 0,1 1 0,0 0 0,-1-1-1,1 0 1,0 1 0,-1-1 0,1 0 163,2 1-331,0-1-1,-1 1 1,1-1 0,0 0-1,-1 0 1,1 0 0,0 0-1,0-1 1,0 0 0,0 1-1,3-2 332,41-4-1219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7.1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63 5105,'29'-31'6946,"-29"31"-6908,0 0 0,0 0 0,0 0 0,0 0 0,0 0 0,0 0 0,0 0 0,0 0 0,0 0 0,0 0 0,0 0 1,0 0-1,0 0 0,0 0 0,0 0 0,0 1 0,0-1 0,0 0 0,0 0 0,0 0 0,0 0 0,0 0 0,0 0 1,0 0-1,0 0 0,0 0 0,0 0 0,0 0 0,0 0 0,0 0 0,0 0 0,0 0 0,0 0 0,0 0 0,0 1 1,0-1-1,0 0 0,0 0 0,0 0 0,0 0 0,0 0 0,0 0 0,0 0 0,0 0 0,0 0 0,0 0 0,0 0 1,0 0-1,1 0 0,-1 0 0,0 0 0,0 0 0,0 0 0,0 0 0,0 0 0,0 0 0,0 0 0,0 0 0,0 0 0,0 0 1,0 0-1,0 0 0,0 0 0,0 0 0,0 0 0,0 0 0,0 0-38,-1 6 787,-19 45 2140,7-22-1126,-2 10-1801,13-31 185,0 1 0,0-1 0,0 0 0,1 1-1,0-1 1,1 0 0,0 3-185,0-9 31,0 1-1,0-1 1,1 0-1,-1 1 1,1-1-1,0 0 0,-1 0 1,1 1-1,0-1 1,0 0-1,0 0 1,1 0-1,-1 0 1,0 0-1,1-1 1,1 3-31,-1-3 6,-1 0 1,1 0-1,-1 0 1,1 0 0,0 0-1,0 0 1,0 0 0,-1-1-1,1 1 1,0-1 0,0 1-1,0-1 1,0 0-1,0 1 1,0-1 0,0 0-1,0 0 1,0-1 0,0 1-1,1 0-6,3-2-23,0 0 1,1 0-1,-1 0 0,0-1 0,0 0 0,0 0 0,-1 0 0,1-1 0,-1 0 1,4-3 22,1-2-99,-1 0 1,0 0 0,0-1-1,-1 0 1,0-1 98,-4 6-36,-1-1-1,0 0 1,1 0 0,-2 0-1,1 0 1,-1-1-1,0 1 1,0-1 0,0-1 35,-2 5 2,1 0 0,-1 0 0,0 0 0,0 0 0,0 0 0,0 0 0,-1 0 0,1 0 0,-1 0 0,0 0 0,0 1 0,0-1 0,0 0 0,0 0 0,0 0 0,-1 1 0,0-1 0,1 1 0,-1-1 0,0 1 0,-1-1 0,-1-1 9,0 1 1,0-1 0,-1 1 0,1 0 0,-1 0-1,0 1 1,0-1 0,0 1 0,0 0 0,0 0-1,0 1 1,-3-1-11,1 1 18,-1 0 0,0 0 0,1 1 0,-1 0-1,0 0 1,0 1 0,1 0 0,-5 1-18,1 1 14,1 0 0,0 0 1,0 1-1,0 0 0,0 1 0,1 0 0,-1 1 0,1 0 1,1 0-1,-1 1 0,1 0 0,-5 7-14,11-12-4,0-1 0,1 1-1,0 0 1,0 0 0,-1 0-1,1 0 1,0 1 0,1-1 0,-1 0-1,0 0 1,1 1 0,-1 0 4,1-2-10,0 0 1,0 0 0,0 0 0,0 0-1,0 0 1,0 0 0,0 0 0,0 0-1,1 0 1,-1 0 0,0 0 0,1 0-1,-1 0 1,1 0 0,-1 0-1,1 0 1,0 0 0,-1 0 0,1 0-1,0-1 1,-1 1 0,1 0 0,0-1-1,0 1 1,0 0 0,0-1 0,0 1-1,-1-1 1,1 1 0,0-1 9,5 2-178,-1 0 0,1-1 0,-1 1 0,1-1 0,-1 0 1,1-1-1,0 1 0,0-1 0,-1-1 0,1 1 0,0-1 0,1 0 178,16-3-1681,0-2 0,9-4 1681,-13 5-931,55-18-6623,8-8 7554,-41 14-1532,18-11 1532,-42 19 1619,1 0 1,-1 2-1,5-1-1619,-22 8 81,0 0 0,0 0 0,0 0 0,1 0 0,-1 0 0,0-1 0,0 1 0,1 0 0,-1 0 0,0 0 0,0 0-1,1 0 1,-1 0 0,0 0 0,0 0 0,1 0 0,-1 0 0,0 0 0,0 0 0,1 0 0,-1 0 0,0 0 0,0 0 0,0 0 0,1 0 0,-1 0-1,0 1 1,0-1 0,1 0 0,-1 0 0,0 0 0,0 0 0,0 0 0,1 1 0,-1-1 0,0 0 0,0 0 0,0 0 0,0 1 0,0-1 0,1 0-1,-1 0 1,0 0 0,0 1 0,0-1 0,0 0 0,0 0 0,0 1 0,0-1 0,0 0-81,-3 12 1794,-7 6-340,-5 10 339,2 0 0,-3 9-1793,13-29 113,0 0 0,1 1-1,0-1 1,0 1 0,1-1-1,0 1 1,1-1 0,-1 1-1,2 0 1,0 5-113,-1-12 4,1 1 0,-1 0 1,1 0-1,0-1 0,0 1 0,0-1 0,0 1 0,0-1 0,1 1 0,-1-1 1,1 1-1,0-1 0,-1 0 0,1 0 0,0 0 0,0 0 0,1 0 0,-1-1 1,0 1-1,0-1 0,1 1 0,-1-1 0,1 0 0,-1 0 0,1 0 0,0 0 1,-1 0-1,1-1 0,0 1 0,0-1 0,-1 0 0,1 1 0,0-1 0,0-1 1,0 1-5,3 0-2,-1-1 1,0 0-1,1 0 1,-1 0-1,0 0 1,0-1 0,0 0-1,0 0 1,0-1-1,0 1 1,0-1-1,-1 0 1,0 0-1,1 0 1,-1-1 0,0 0-1,2-3 2,-3 4 4,-1-1 0,1 1 0,-1-1-1,0 0 1,0 0 0,0 0 0,-1 0 0,1 0-1,-1-1 1,0 1 0,-1 0 0,1-1 0,-1 1-1,1 0 1,-1-1 0,-1-3-4,0 2 8,0 1 0,0 0 0,-1-1 0,1 1 0,-1 0 0,-1 0 0,1 0 0,-1 0-1,0 1 1,0-1 0,0 1 0,0 0 0,-3-3-8,-8-7 12,1 1 0,-2 1 0,-5-4-12,12 10-4,0 1 0,0 0 0,0 0 0,-1 1 0,1 0 0,-1 1 0,-7-2 4,14 4-1,0 1 0,-1 0 0,1 0 0,0-1-1,0 1 1,-1 1 0,1-1 0,0 0 0,0 1 0,-1-1-1,1 1 1,0-1 0,0 1 0,0 0 0,0 0 0,0 0-1,0 0 1,0 0 0,0 1 0,0-1 0,1 1 0,-1-1 1,0 1-71,0 0 1,0 1 0,0-1 0,0 1 0,0-1 0,1 1 0,-1 0 0,1-1-1,0 1 1,0 0 0,0 0 0,0 0 0,0 0 0,1 0 0,-1 2 70,1-4-117,0 0 1,0 0 0,0 0 0,0 0-1,0 0 1,0 0 0,0 0-1,0 0 1,1 0 0,-1 0 0,0 0-1,1 0 1,-1 0 0,1 0 0,-1 0-1,1-1 1,-1 1 0,1 0-1,0 0 1,-1 0 0,1-1 0,0 1-1,0 0 1,0 0 116,2 1-260,0 0-1,1-1 1,0 1-1,-1-1 1,1 1 0,2-1 260,31 8-592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7.8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 51 6977,'-8'-38'2230,"8"37"-2210,0 1-1,0 0 1,0-1-1,0 1 1,-1-1-1,1 1 1,0 0-1,0-1 0,0 1 1,0-1-1,0 1 1,1 0-1,-1-1 1,0 1-1,0-1 1,0 1-1,0 0 1,0-1-1,0 1 0,1-1 1,-1 1-1,0 0 1,0-1-1,1 1 1,-1 0-1,0-1 1,0 1-1,1 0 1,-1 0-1,0-1 0,1 1 1,-1 0-20,3 0 646,-5 1 3018,8 10-1706,-2 0-1310,-3-8-499,0 1 0,1-1 0,-1 0-1,0 0 1,1 0 0,0 0 0,1 2-149,14 19 484,-5-9-8,-1 0 0,0 2 0,0 2-476,14 28 889,-2 1-1,9 31-888,-26-60 25,0-1 0,-2 1 0,0 0 0,-1 0 0,-1 0 0,-1 0 0,0 0 0,-3 20-25,-2-13 18,-1 1 0,0-1 0,-3-1 0,0 1 0,-1-1 0,-2-1-1,-4 9-17,-6 5-523,-2 0-1,-1-2 0,-1-1 0,-7 4 524,13-16-2055,-1-2 1,-10 8 2054,3-3-1371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1.7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185 132 6545,'4'12'658,"-3"-10"-417,-1 0 0,1-1 0,-1 1 0,1-1 1,0 1-1,-1-1 0,1 1 0,1 1-241,-2-3 23,0 0 0,0 0 0,1 0 0,-1 0 0,0 0 1,0 0-1,0 0 0,0 0 0,0 0 0,0 0 0,0 0 0,1 0 1,-1 0-1,0 0 0,0 0 0,0 0 0,0 0 0,0 0 0,0-1 1,0 1-1,0 0 0,1 0 0,-1 0 0,0 0 0,0 0 0,0 0 1,0 0-1,0 0 0,0 0 0,0 0 0,0 0 0,0-1 0,0 1 1,0 0-1,0 0 0,1 0 0,-1 0 0,0 0 0,0 0 0,0 0-23,4-12 651,-2 3-313,-1 1 1,1 0 0,-2-1 0,1 1 0,-1-1 0,0 1-1,-1-1 1,0 1 0,0 0 0,-2-5-339,2 10 89,0 0-1,0 0 1,0 0 0,0 1 0,-1-1-1,0 0 1,1 0 0,-1 1 0,0-1-1,0 1 1,0 0 0,0-1 0,-2 1-89,2 0 54,0 1 0,0-1-1,-1 1 1,1 0 0,-1 0 0,1 0 0,-1 0 0,1 1 0,-1-1 0,1 1 0,-1 0 0,1-1-1,-1 1 1,0 0 0,1 0 0,-1 1 0,-2-1-54,-1 2 47,0-1 0,-1 1 1,1 0-1,0 0 0,0 0 0,1 1 0,-1 0 0,1 0 1,-1 1-1,1 0 0,0-1 0,0 2 0,0-1 0,1 0 0,0 1 1,0 0-1,0 0 0,-2 4-47,1-1 51,1-1-1,0 1 1,1-1 0,0 1 0,0 0-1,1 1 1,0-1 0,0 0 0,1 1-1,0-1 1,0 0 0,1 1-1,0 7-50,1-11 45,0 1 0,0 0 0,0-1-1,1 1 1,-1 0 0,1-1 0,1 0-1,-1 1 1,1-1 0,0 0 0,2 3-45,-4-7 16,0 1 1,1 0-1,-1-1 1,1 1-1,-1-1 1,1 0 0,0 1-1,-1-1 1,1 0-1,0 0 1,0 0 0,0 0-1,0-1 1,0 1-1,0 0 1,0-1 0,0 1-1,0-1 1,0 0-1,0 0 1,0 0-1,1 0 1,-1 0 0,0 0-1,0 0 1,0-1-1,0 1 1,0-1 0,0 0-1,0 1 1,0-1-1,1-1-16,2-1 15,-2 1 0,1-1 0,0 0 0,0 0 1,-1-1-1,0 1 0,0-1 0,0 0 0,0 0 0,0 0-15,5-6 36,5-8 20,-7 9-4,1 0 0,1 0 0,3-3-52,-11 12 19,0 0-1,1-1 1,-1 1 0,1 0 0,-1 0-1,0-1 1,1 1 0,-1 0-1,1 0 1,-1-1 0,1 1-1,-1 0 1,1 0 0,-1 0-1,1 0 1,-1 0 0,0 0-1,1 0 1,-1 0 0,1 0 0,-1 0-1,1 0 1,-1 0 0,1 0-1,-1 0 1,1 1 0,-1-1-1,1 0 1,-1 0 0,1 0-1,-1 1 1,0-1 0,1 0 0,-1 1-1,0-1 1,1 0 0,-1 1-1,0-1 1,1 0 0,-1 1-1,0-1 1,1 0 0,-1 1-1,0-1 1,0 1 0,0-1-19,2 4 154,0 0 0,0 0 1,0 0-1,0 3-154,-1-4 41,0-1-137,0 0 0,0 0 0,0 0 0,0 0 1,0 0-1,1 0 0,-1 0 0,0 0 0,1-1 1,-1 1-1,1-1 0,0 1 0,0-1 0,0 0 1,-1 1-1,1-1 0,0 0 0,1 0 96,3 3-1319,1 0 361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2.1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7490,'19'3'4048,"-7"10"-207,-1 18-2464,-3 10-65,-4 19-184,-2 3-184,-5 4-336,0-6-151,-3-20-233,0-5-72,5-23-817,1-11-735,3-18 1080,1-15-296</inkml:trace>
  <inkml:trace contextRef="#ctx0" brushRef="#br0" timeOffset="1">209 27 10186,'1'14'4265,"4"23"-1968,-5 6-873,-6 13-168,1 7-136,3 4-479,-3-3-209,10-8-272,-5-11-40,2-22-1137,7-10-495,13-26 880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2.5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8 10610,'-3'6'919,"1"-1"-1,-1 0 1,1 1-1,0 0 1,0 0-1,0 4-918,-2 5 663,-3 6-118,2 0 0,0 0 0,2 1 0,0-1 0,1 7-544,2-25 43,0 0 1,0 1 0,0-1 0,1 0-1,0 0 1,-1 0 0,1 0 0,0 0-1,0-1 1,1 1 0,-1 0 0,1 0-1,-1-1 1,1 1 0,1 1-45,-2-3 9,0 0 0,1 0 0,-1 0 1,1 0-1,-1 0 0,0 0 0,1 0 1,0 0-1,-1 0 0,1-1 0,-1 1 0,1-1 1,0 1-1,-1-1 0,1 0 0,0 1 1,0-1-1,-1 0 0,1 0 0,0 0 0,0-1 1,-1 1-1,1 0 0,0-1 0,-1 1 0,1-1 1,1 0-10,2-1-10,-1-1 1,1 1 0,-1-1 0,1 0-1,-1 0 1,0-1 0,0 1 0,0-1-1,-1 0 1,0 0 0,1 0-1,-1-1 1,0 1 0,-1-1 0,2-3 9,1-2-48,-1 1 1,0-2-1,-1 1 1,0 0 0,0-1-1,-1 1 1,0-5 47,-2 9 1,0 0 1,0 1-1,0-1 0,-1 1 1,0-1-1,0 1 0,-1-1 1,1 1-1,-1-1 0,0 1 0,-1 0 1,1 0-1,-1 0 0,-2-2-1,4 5 12,0 0-1,-1 0 1,1 0-1,-1 0 0,0 0 1,1 1-1,-1-1 1,0 0-1,0 1 0,0 0 1,0-1-1,-1 1 1,1 0-1,0 0 0,0 0 1,-1 1-1,1-1 1,0 0-1,-1 1 0,1 0 1,-1-1-1,1 1 1,-1 0-1,1 0 0,0 0 1,-1 1-1,1-1 1,-1 1-1,1-1 0,0 1 1,-1 0-1,1 0 1,-1 0-12,-1 1 17,0 0 0,0 1 1,0 0-1,0-1 0,0 1 1,1 1-1,-1-1 0,1 1 0,0-1 1,-1 2-18,-2 3-201,1 1 1,0-1-1,0 1 0,-1 4 201,5-12-156,-3 12-538,3-12 617,1-1-1,0 0 0,0 1 0,0-1 0,0 0 0,0 1 0,0-1 0,0 1 0,0-1 0,0 0 0,0 1 0,0-1 0,0 1 0,0-1 0,0 0 0,0 1 0,0-1 0,1 0 1,-1 1-1,0-1 0,0 0 0,0 1 0,1-1 0,-1 0 0,0 1 0,0-1 0,1 0 0,-1 0 0,0 1 0,0-1 0,1 0 78,10 1-1263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3.1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1 8218,'4'11'3809,"3"14"-1265,-2 12-623,-5 18-361,0 6-184,-2 5-520,2-2-216,6-13-343,4-11-121,3-17-184,1-7-320,-3-17-985,1-8-615,-9-11 1096</inkml:trace>
  <inkml:trace contextRef="#ctx0" brushRef="#br0" timeOffset="1">1 201 8354,'0'-3'3809,"10"7"-1369,6 5-519,6 2-257,1 0-368,7-4-664,2-6-264,1-5-456,-1-3-600,-1-12-1464,0-5 1384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3:5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6401,'50'-16'2848,"-49"16"-2649,1-1 0,-1 1 0,1-1 0,-1 1 1,1-1-1,-1 0 0,0 0 0,1 0 0,-1 1 1,0-1-1,0 0 0,1-1 0,-1 1 0,0 0 1,0 0-1,0 0 0,0-1 0,-1 1 0,1-1-199,-1 2 79,0 0 0,1-1 0,-1 1 0,0-1 0,0 1-1,0 0 1,0-1 0,0 1 0,1 0 0,-1 0-1,0-1 1,0 1 0,0 0 0,1-1 0,-1 1 0,0 0-1,0 0 1,1-1 0,-1 1 0,0 0 0,1 0-1,-1 0 1,0 0 0,1-1 0,-1 1 0,0 0 0,1 0-1,-1 0 1,0 0 0,1 0 0,-1 0 0,1 0-1,-1 0 1,0 0 0,1 0-79,0 0 136,-1 1 0,1-1 0,0 1 0,0 0 0,-1-1-1,1 1 1,0 0 0,-1-1 0,1 1 0,0 0 0,-1 0 0,1 0 0,-1 0-136,3 5 344,0 0 0,-1 0 1,1 0-1,-1 3-344,2 8 369,-2-1 0,-1 1-1,0 2-368,1 11 293,10 147 675,-6-59-697,9 52-87,-14-122-399,-1-48 202,0 0-1,0 1 1,0-1 0,0 0-1,0 0 1,0 0 0,0 0-1,0 0 1,0 0-1,0 0 1,0 0 0,0 0-1,0 0 1,0 0-1,0 1 1,0-1 0,0 0-1,0 0 1,0 0-1,0 0 1,0 0 0,0 0-1,0 0 1,0 0 0,0 0-1,0 0 1,0 0-1,0 0 1,0 1 0,0-1-1,0 0 1,0 0-1,0 0 1,1 0 0,-1 0-1,0 0 1,0 0-1,0 0 1,0 0 0,0 0-1,0 0 1,0 0-1,0 0 1,0 0 0,0 0-1,0 0 1,0 0 0,1 0-1,-1 0 1,0 0-1,0 0 1,0 0 0,0 0-1,0 0 14,2-6-1240,0-16-702,-2-12 732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3.6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8018,'2'3'743,"1"0"0,-1 0 0,1 0 0,-1 0 0,0 0 0,0 0 0,-1 0 1,1 1-1,-1-1 0,1 1 0,0 2-743,1 7 1205,0-1 1,1 11-1206,-2-4 713,-1 0 1,-1 0-1,-1 0 1,0 0-714,-11 76 1402,0-3-611,9-57-595,-3 36 77,3-61-331,2-16-307,0-18-411,1 4 124,1 1 1,2 0-1,1-9 652,-2 20-103,0-1-1,0 1 0,1 0 1,0 0-1,0 1 1,1-1-1,0 1 0,3-6 104,-6 13 5,-1 0 0,0-1 0,0 1 0,0 0 0,0 0 1,0 0-1,1-1 0,-1 1 0,0 0 0,0 0 0,0 0 0,1-1 0,-1 1 0,0 0 0,0 0 0,0 0 0,1 0 0,-1 0 0,0 0 0,0 0 0,1 0 0,-1 0 0,0-1 0,0 1 0,1 0 0,-1 0 0,0 0 0,0 0 0,1 0 0,-1 1 1,0-1-6,5 6 205,-1 13 200,-4-18-360,5 25 811,0-1 0,7 14-856,-11-35 41,1 0 0,-1-1 0,1 1 0,0 0 0,0-1 0,0 1 0,1-1 0,-1 0 0,1 0 0,-1 0 0,1 0 0,0 0 0,1-1 0,-1 0 0,0 1 0,1-1 0,-1 0 0,1 0 0,-1-1 0,1 1 0,0-1 0,0 0 0,0 0 0,0 0 0,0 0 0,0-1 0,0 1 0,0-1 0,0 0-41,4-1-2,0 0 0,0 0-1,0-1 1,-1 0 0,1 0 0,0 0 0,-1-1-1,0-1 1,1 1 0,-1-1 0,-1 0 0,1-1-1,-1 1 1,1-1 0,-1-1 0,-1 1 0,1-1-1,0-1 3,1-2-61,0 0-1,0-1 0,-1 1 0,0-1 0,-1 0 1,0-1-1,-1 1 0,0-1 0,-1 0 0,0 0 0,0 0 1,0-5 61,-3 13-3,0 0 1,0 0-1,1 0 1,-2 0 0,1 0-1,0 0 1,0 0-1,-1 1 1,0-1 0,0 0-1,1 0 1,-2 0 0,1 1-1,0-1 1,-1 0 2,1 1 7,0 1 1,-1-1 0,1 1 0,0 0-1,-1 0 1,1-1 0,-1 1-1,0 0 1,1 0 0,-1 1 0,0-1-1,1 0 1,-1 0 0,0 1-1,0-1 1,0 1 0,0 0-1,0-1 1,1 1 0,-1 0 0,0 0-1,0 0 1,-1 0-8,2 0 11,-1 1 1,1-1-1,-1 0 1,1 0-1,0 0 1,-1 1-1,1-1 1,-1 1-1,1-1 1,0 1-1,0-1 1,-1 1-1,1 0 1,0 0-1,0-1 1,0 1-1,0 0 1,0 0-1,0 0 1,0 0-1,0 1 1,0-1-1,-1 1-11,1 1 10,0-1 0,0 1 1,1 0-1,-1 0 0,0-1 0,1 1 0,0 0 0,0 0 1,0 0-1,0 0 0,0 1-10,1 1-90,-1 0-1,1 0 1,0-1-1,0 1 1,1 0-1,-1-1 1,1 1 0,0-1-1,0 0 1,1 0-1,-1 0 1,1 0-1,0 0 1,0 0 0,0-1-1,1 1 1,-1-1-1,1 0 1,0 0-1,0 0 1,0-1 0,0 1-1,0-1 1,0 0-1,1 0 1,1 0 90,45 8-1434,-34-7 1228,0 0-1,14 6 207,-7 1 29,-17-7 0,0 0 1,-1-1-1,1 1 0,1-1 0,-1-1 0,2 1-29,-9-2 10,1 0 0,-1 0 0,1 0 0,-1 0 0,0 0 0,1 0 1,-1 0-1,0-1 0,1 1 0,-1 0 0,1 0 0,-1 0 0,0 0 0,1-1 0,-1 1 0,0 0 0,0 0 1,1-1-1,-1 1 0,0 0 0,0 0 0,1-1 0,-1 1 0,0 0 0,0-1 0,0 1 0,1 0 1,-1-1-1,0 1 0,0-1 0,0 1 0,0 0 0,0-1 0,0 1 0,0 0 0,0-1 0,0 1-10,0-21 1330,0 8-999,1 3-295,0 0 1,1 0-1,0 1 0,1-1 1,1-5-37,1 2 2,-2 2-275,1 1 0,0-1 0,1 1 0,0-1 0,1 1 1,5-6 272,-7 11-100,0 0 1,0 0-1,1 0 1,0 0 0,0 1-1,0 0 1,0 0 0,1 0-1,-1 1 1,1 0 0,1 0 99,23-8 205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4.1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10466,'5'7'1271,"-1"-1"0,1 0 0,-1 1 0,-1 0 0,1 0 0,0 4-1271,0 1 767,0 0-1,-2 0 1,2 11-767,2 36 1478,-3 0 0,-3 43-1478,1 39 181,1-120-502,2-15-205,-4-6 497,0 0 1,0 0 0,0 0-1,0 0 1,1 0 0,-1 0-1,0 0 1,0 0 0,0 0-1,1 0 1,-1 0 0,0 0 0,0 0-1,0 0 1,0 0 0,0 0-1,1 0 1,-1-1 0,0 1-1,0 0 1,0 0 0,0 0-1,0 0 1,0 0 0,1 0 0,-1-1-1,0 1 1,0 0 0,0 0-1,0 0 1,0 0 0,0-1-1,0 1 1,0 0 0,0 0-1,0 0 1,0 0 0,0-1 0,0 1-1,0 0 1,0 0 0,0 0 28,6-25-3035,3-23 3035,-5 21-945,6-18 945,-7 36-25,0 1 0,0-1 0,1 1 0,0 0 0,0 0 0,1 0 0,1-1 25,-3 6 45,0-1 1,1 1-1,-1-1 0,1 1 0,0 0 0,0 0 0,0 1 0,0-1 0,1 1 0,-1 0 0,1 0 0,-1 1 1,1-1-1,0 1 0,0 0 0,0 0 0,1 0-45,-2 1 126,-1-1 0,1 1 0,0 0 0,0 0 0,0 0 1,-1 1-1,1-1 0,0 1 0,0 0 0,-1 0 0,1 0 0,0 1 0,-1-1 0,0 1 0,1 0 1,-1 0-1,0 0 0,0 0 0,0 1 0,0-1 0,0 1 0,0 0-126,-1 0 95,-1-1 0,1 0 0,-1 1 0,0-1 0,0 0 0,0 1 0,0-1 0,-1 1-1,1 0 1,-1-1 0,1 1 0,-1-1 0,0 1 0,0 0 0,0-1 0,0 1 0,0 0 0,-1-1 0,0 1 0,1 0 0,-1-1 0,0 1 0,0-1-1,0 1 1,0-1 0,-1 0 0,1 1-95,-4 5 152,0-1 0,-1 1-1,0-1 1,0 0 0,0 0-1,-1 0 1,-1 0-152,0 0 78,-1-1 1,0 0-1,-1 0 0,1 0 0,-11 3-78,14-6-84,0-1-1,-1 0 1,1 0-1,-1-1 1,1 1-1,-1-1 1,0-1-1,0 1 0,-5-1 85,10 0-193,0 0-1,0-1 0,0 1 1,0 0-1,0-1 0,0 1 0,1-1 1,-1 1-1,0-1 0,0 0 0,1 0 1,-1 0-1,1 0 0,-1 0 0,1 0 1,-1 0-1,1 0 0,-2-2 194,3 2-91,0 0 0,0 1 0,0-1-1,-1 0 1,1 0 0,0 0 0,0 0 0,0 0 0,0 0-1,1 0 1,-1 0 0,0 0 0,0 0 91,0 1-2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4.6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62 312 12267,'10'20'4785,"-1"2"-3129,0 3-200,-5-3-335,-3-6-313,4-10-720,-2-9-528,1-15-1521,3-9 1297</inkml:trace>
  <inkml:trace contextRef="#ctx0" brushRef="#br0" timeOffset="1">1 1 12027,'4'12'4785,"2"4"-3057,1 1-304,2 1-456,-3-5-311,7-4-577,1-8-512,7-7 2088,5-11-1376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5.0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1 9322,'-8'31'4033,"3"9"-1633,-1 9-479,-2 15-505,3 7-136,5 2-656,2 0-319,4-16-217,7-6-48,9-23-40,-5-9-168,12-17-753,-4-7-591,-6-14 880</inkml:trace>
  <inkml:trace contextRef="#ctx0" brushRef="#br0" timeOffset="1">0 217 10162,'16'-1'1534,"-1"-1"0,0 0 0,0-1 0,14-4-1534,-6 1 726,15-2-726,-18 7-101,0 0 0,0 1 1,0 1-1,16 3 101,3 0-527,-21-3 204,-12-1 199,0 0 0,0 1 1,0 0-1,0 0 0,0 0 0,0 0 0,0 1 0,0 1 124,-6-3 12,1 0-1,-1 0 0,1 0 1,-1 1-1,1-1 0,-1 0 1,0 1-1,1-1 0,-1 0 1,0 1-1,1-1 0,-1 1 1,0-1-1,1 1 0,-1-1 1,0 0-1,0 1 0,1-1 1,-1 1-1,0-1 0,0 1 1,0-1-1,0 1 0,0-1 1,0 1-1,0 0 0,0-1 1,0 1-1,0-1 0,0 1 1,0-1-1,0 1 0,0-1 1,0 1-1,0-1 0,-1 1 0,1-1 1,0 1-1,0-1 0,-1 1 1,1-1-1,0 0 0,-1 1 1,1-1-12,-3 4 285,0 0-1,0 0 1,-1-1 0,-2 3-285,3-3 148,-13 11 801,9-8-388,0 0 1,1 0-1,-1 1 1,-4 7-562,9-12 97,1 0 0,0-1-1,0 1 1,0 0 0,0 0 0,0 0 0,1 0-1,-1 0 1,1 0 0,-1 0 0,1 0 0,0 0-1,-1 0 1,1 0 0,0 0 0,0 1 0,1-1-1,-1 0 1,0 0 0,1 0 0,-1 0 0,1 0-1,0 1-96,1 1 107,0 0 0,0 0 0,1 0 0,0-1-1,-1 1 1,1-1 0,0 0 0,0 1 0,1-1 0,0 0-107,7 5 290,1 0 1,8 4-291,-7-5 219,-1 1 0,3 2-219,-11-7 72,-1 0 0,1 0 0,-1 0 0,0 1 0,0-1 1,0 1-1,-1 0 0,1 0 0,-1 1-72,0-2 46,-1 0 0,-1-1 0,1 1 0,0 1 0,-1-1 0,1 0 0,-1 0 0,0 0 0,0 0 0,0 0 0,-1 0 0,1 0 0,-1 0 0,0 0 0,1 0 0,-1 0 1,-1 0-1,1 0 0,0-1 0,-1 1 0,1 0 0,-3 1-46,3-1-24,-1 0-1,0-1 1,0 1 0,-1-1 0,1 1 0,0-1 0,-1 0-1,0 0 1,1 0 0,-1-1 0,0 1 0,0 0 0,0-1 0,0 0-1,0 0 1,0 0 0,0 0 0,0 0 0,0-1 0,-1 1 0,1-1-1,-1 0 25,3 0-189,-1 0 0,1 0-1,-1 0 1,1-1 0,0 1-1,-1 0 1,1-1-1,-1 1 1,1-1 0,0 0-1,-1 1 1,1-1 0,0 0-1,0 0 1,-1 0-1,1 0 1,0 0 0,-1-1 189,-1-10-1145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9.7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0 9810,'-15'6'3841,"-5"4"-2297,5-1-271,6 3-185,2-2 136,7 3-256,7 2-192,14-2-328,9-3-127,19-3-161,2-7-40,7 0-56,-10-3-16,-10 0-72,-4 2-272,-31-2-1049,-3 0-767,-11-1 1216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0.1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9962,'14'0'3889,"-3"4"-2129,-6 5-511,8 18 151,-9 7-168,-4 16-456,-1 8-160,-8 5-143,6 0-89,-3-7-168,9 0-80,0-20-88,-2 1-256,13-17-929,-10-8-671,11-6 1016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0.6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99 9098,'-66'-84'6323,"62"79"-5735,2 1 515,2 6-35,7 17 200,16 142 617,-11-74-1569,1 29-68,-4-32-86,8 22-162,-15-96-176,0 0 0,1 0 0,0 0-1,0-1 1,1 0 0,0 1 0,4 5 176,-6-15-808,-2-5-231,0 2 570,0 0 0,-1-1 0,1 1 0,-1 0 0,0 0 0,0-1 0,0 1 0,0 0 0,-1 0 0,1 0 0,-2-2 469,-3-7-1092,-12-30-1034</inkml:trace>
  <inkml:trace contextRef="#ctx0" brushRef="#br0" timeOffset="0.99">1 0 9722,'11'0'997,"0"1"-1,0 0 1,0 0-1,0 1 1,-1 0-1,5 2-996,18 7 1604,10 6-1604,-33-14 293,89 43 1504,-85-40-1528,0 0 1,0 2-1,-1 0 1,-1 0-1,1 1 0,0 2-269,-10-8 87,1 1 0,-1-1-1,0 1 1,1 0-1,-2 0 1,1 0 0,0 1-1,-1-1 1,1 3-87,-2-3 46,0-1 1,0 0-1,0 0 1,-1 1-1,1-1 1,-1 0-1,0 1 1,0-1 0,0 1-1,0-1 1,-1 0-1,1 1 1,-1-1-1,0 0 1,0 1-47,-2 2 47,0 1 1,0-1 0,-1 0-1,0 0 1,0 0-1,0 0 1,-1 0 0,0-1-1,0 0 1,0 0-1,-1-1 1,1 1 0,-3 0-48,-10 7 77,0-1 0,-1-1 1,-16 6-78,-14 5-178,-46 11 178,31-14-3250,57-16 2046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0.9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0 118 8290,'8'9'2615,"0"0"-1,-1 0 1,1 3-2615,1 5 901,0 1 0,3 9-901,55 133 1536,-54-128-966,-12-29-333,-2-5-14,-11-26-54,1-1 0,1-1 0,2 0 0,0 0 1,3 0-1,0-1 0,0-30-169,5 51 17,0 1 0,1-1 0,0 0 0,0 0 0,1 1 0,3-8-17,-4 13-2,0 1 1,0-1-1,1 1 1,0-1 0,-1 1-1,1-1 1,1 1-1,-1 0 1,0 0-1,1 0 1,-1 0 0,1 1-1,0-1 1,0 1-1,0-1 1,0 1-1,1 0 1,2-1 1,0 1 73,0 0-1,1 0 1,-1 1-1,1-1 1,-1 2 0,1-1-1,0 1 1,-1 0-1,3 0-72,24 2 518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4.4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188 183 6617,'0'1'96,"2"17"4417,-2-17-4378,0-1-1,1 1 1,-1 0-1,0-1 1,1 1 0,-1-1-1,0 1 1,1-1-1,-1 0 1,0 1-1,1-1 1,-1 1 0,1-1-1,-1 0 1,1 1-1,-1-1 1,1 0-1,-1 1 1,1-1 0,-1 0-1,1 0 1,-1 0-1,1 0 1,0 1-1,-1-1 1,1 0 0,-1 0-1,1 0 1,-1 0-1,1 0-134,0 0 64,-1 0 0,1 0 0,0-1 1,-1 1-1,1 0 0,-1 0 0,1 0 0,-1-1 0,1 1 0,0 0 0,-1-1 0,1 1 0,-1 0 0,0-1 0,1 1 0,-1-1 0,1 1 0,-1-1 1,1 1-1,-1-1 0,0 1 0,1-1 0,-1 1 0,0-1 0,0 1 0,1-1 0,-1 0 0,0 1 0,0-1 0,0 1 0,0-1 0,0 0 1,0 1-1,0-1 0,0 0-64,-1-25 923,1 26-905,-2-13 128,0 0 1,-1 1 0,-1-1 0,0 1 0,-1 0-1,0 0 1,-2-2-147,4 7 19,-1 1 0,0 0 0,-1 0 0,1 0 0,-1 1 0,-2-3-19,4 6 8,-1-1 1,1 0-1,0 1 0,-1 0 0,1 0 1,-1 0-1,0 0 0,1 1 0,-1-1 1,0 1-1,-2 0-8,4 0 1,0 1 0,-1-1 0,1 1 0,0 0 0,0 0 0,-1 0 1,1 1-1,0-1 0,-1 0 0,1 1 0,0 0 0,0-1 0,0 1 0,-1 0 0,1 0 0,-2 1-1,1 1 1,0-1 0,0 1 0,0 0-1,0 0 1,0 0 0,0 0 0,1 0-1,-1 0 1,0 2-1,-3 6 15,1 0-1,-1 1 1,2 0 0,0 0-1,-2 8-14,4-12 29,1 0-1,-1 0 1,2 0 0,-1 0-1,1 0 1,1 8-29,-1-12 17,0-1 0,1 0 0,-1 1 0,1-1 0,0 0 1,0 1-1,0-1 0,1 0 0,-1 0 0,1 0 0,0 0 0,-1 0 0,1-1 1,0 1-1,1 0 0,-1-1 0,2 2-17,-2-3 6,0 0 1,-1 0-1,2-1 1,-1 1-1,0 0 0,0-1 1,0 1-1,0-1 1,0 0-1,0 1 0,0-1 1,1 0-1,-1-1 1,0 1-1,0 0 0,0 0 1,0-1-1,0 1 1,1-1-1,-1 0-6,3 0 3,-1-1 0,1 0 0,0 0 0,-1 0 0,0-1 1,1 0-1,-1 1 0,4-5-3,2-2 12,-1-1-1,6-6-11,-2 2 13,-11 12-10,-1 0-1,1 0 0,0 0 1,0 1-1,1-1 1,-1 1-1,0 0 0,0 0 1,2-1-3,-3 1 2,1 1 1,-1 0-1,0 0 0,0-1 1,0 1-1,0 0 0,0 0 1,0 0-1,1 0 1,-1 0-1,0 0 0,0 0 1,0 0-1,0 1 1,0-1-1,0 0 0,0 1 1,0-1-1,0 1 1,0-1-1,0 1 0,0 0 1,0-1-1,0 1-2,2 1 35,-1 1 0,0-1 0,0 1 0,0 0-1,0-1 1,0 1 0,-1 0 0,1 0 0,-1 0 0,0 0 0,1 2-35,1 9 265,1-1 0,-1 4-265,3 14 394,-4-25-325,0 3 41,0 0 0,1-1 0,1 2-110,-2-7 13,-1-1 0,0 1-1,1-1 1,-1 1 0,1-1 0,0 0 0,0 0-1,0 0 1,0 0 0,0 0 0,0 0-1,1 0-12,-2-2-29,0 1-1,0-1 1,0 1-1,-1-1 0,1 1 1,0-1-1,0 0 1,0 1-1,0-1 0,0 0 1,0 0-1,0 0 1,0 0-1,0 0 0,0 0 1,-1 0-1,1 0 1,0 0-1,0 0 1,0 0-1,0-1 0,0 1 1,0 0-1,0-1 1,0 1-1,0-1 30,1-1-250,1 0 0,-1 0 1,1 0-1,-1 0 0,0-1 1,0 0-1,0 1 0,1-2 250,13-23-916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4.8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45 12059,'19'26'4745,"-3"16"-3177,-3 5-128,-6 10-272,-2 7-223,-5-1-385,1-2-152,5-13-240,-3-16-104,6-20-424,-4-12-288,-2-19-929,0-4-655,0-14 1408</inkml:trace>
  <inkml:trace contextRef="#ctx0" brushRef="#br0" timeOffset="1">208 1 10306,'12'9'4601,"-4"12"-2240,-6 13-297,1 16-680,-3 9-295,0 12-433,-7-9-184,5-6-224,-1-14-96,5-19-720,8-8-792,4-21 871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3:5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10154,'-3'18'4000,"0"-4"-3181,0 58 1164,3-57-1719,0 1-1,1-1 1,0 0 0,1 0 0,1 0 0,1 0 0,0 0 0,5 12-264,-6-22 44,-1 1 0,1-1 0,0 1 0,1-1 0,-1 0 0,1 0 0,0-1 0,1 1 0,-1-1 0,3 2-44,-4-4 8,-1 0 0,1 0 0,0 0 0,0-1 1,0 1-1,0-1 0,0 0 0,0 0 0,1 0 0,-1 0 0,0-1 0,1 1 1,-1-1-1,0 0 0,1 0 0,-1 0 0,0 0 0,0-1 0,1 1 1,0-1-9,3-1-3,0-1 0,-1 0 0,1 0 1,0 0-1,-1-1 0,0 0 0,0 0 1,0 0-1,5-6 3,3-3-40,0-1 0,-1-1 0,1-3 40,-3 3-31,-2 0 0,0-1 0,5-12 31,-7 13 28,1 1 1,0 0-1,1 1 1,5-7-29,-14 20 3,0 0 1,0 0 0,0 0 0,0 1 0,0-1 0,0 0 0,0 0 0,0 0 0,0 0 0,0 1 0,0-1 0,0 0 0,0 0 0,1 0 0,-1 0 0,0 1 0,0-1 0,0 0 0,0 0 0,0 0 0,0 0 0,0 0 0,1 1-1,-1-1 1,0 0 0,0 0 0,0 0 0,0 0 0,1 0 0,-1 0 0,0 0 0,0 0 0,0 0 0,0 1 0,1-1 0,-1 0 0,0 0 0,0 0 0,0 0 0,1 0 0,-1 0 0,0 0 0,0 0 0,0 0 0,0-1 0,1 1-1,-1 0 1,0 0 0,0 0 0,0 0 0,1 0 0,-1 0 0,0 0 0,0 0 0,0 0 0,0 0 0,0-1 0,1 1 0,-1 0 0,0 0 0,0 0 0,0 0 0,0-1 0,0 1 0,0 0 0,0 0 0,0 0 0,1 0-4,-1 21 264,0-15-193,4 144 2377,22 127-2448,-21-233 169,3 1 0,4 9-169,-12-51-116,1-1 1,0 1 0,0 0-1,0-1 1,1 1 0,-1-1 0,0 1-1,2 0 116,-3-3-65,0 1 0,1-1-1,-1 0 1,0 1 0,1-1-1,-1 0 1,0 0 0,1 0 0,-1 1-1,0-1 1,1 0 0,-1 0-1,0 0 1,1 0 0,-1 0-1,1 1 1,-1-1 0,0 0 0,1 0-1,-1 0 1,1 0 65,-1-1-117,1 1-1,0 0 1,-1 0 0,1-1 0,-1 1-1,1 0 1,0-1 0,-1 1-1,1 0 1,-1-1 0,1 1-1,-1-1 1,1 1 0,-1-1 0,0 1-1,1-1 1,-1 0 117,10-19-1492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5.4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10674,'3'0'318,"0"1"-1,0 0 0,0 0 0,0 1 0,0-1 1,0 0-1,0 1 0,0 0 0,-1 0 1,1 0-1,-1 0 0,1 0 0,-1 0 1,0 1-1,0-1 0,0 1 0,0-1 1,0 1-1,0 0 0,-1 0 0,0 0 0,1 0 1,-1 0-1,0 0-317,6 16 464,-1 1 1,-1-1-1,-1 1 0,-1 0 1,1 16-465,0 30 1175,-4 7-1175,0-21 304,1 10-7,0 51 78,-1-109-365,0-1-1,0 1 1,-1-1 0,1 1 0,-1-1 0,1 0-1,-1 1 1,0-1 0,-2 3-10,3-6 0,0 0 0,0 0 1,0 0-1,0 0 0,0 1 1,-1-1-1,1 0 0,0 0 0,0 0 1,0 0-1,0 0 0,-1 0 1,1 0-1,0 0 0,0 0 0,0 1 1,-1-1-1,1 0 0,0 0 1,0 0-1,0 0 0,-1 0 0,1 0 1,0 0-1,0 0 0,0 0 0,-1 0 1,1-1-1,0 1 0,0 0 1,0 0-1,0 0 0,-1 0 0,1 0 1,0 0-1,0 0 0,0 0 1,0 0-1,-1-1 0,1 1 0,0 0 1,0 0-1,-6-8-1,3-2-12,0 0 0,0-1 1,1 0-1,1 1 1,-1-1-1,2 0 1,0-5 12,0 5-20,0 1 0,1-1 1,2-9 19,-2 16-3,0 0-1,1 0 1,-1 0 0,0 0 0,1 0 0,0 1 0,0-1 0,0 0-1,1 1 1,-1 0 0,1-1 3,2 0 1,0 0-1,0 0 0,0 1 1,0 0-1,0 0 0,1 0 1,0 0-1,-1 1 0,1 0 1,0 0-1,0 1 0,0-1 1,0 1-1,1 1 0,-1-1 1,0 1-1,0 0 0,1 1 0,-3-1 8,0 0-1,-1 1 1,1 0 0,0 0-1,-1 0 1,1 0-1,0 0 1,-1 1-1,0 0 1,1-1 0,-1 1-1,0 0 1,3 3-8,-4-3 15,0 0 0,0 1 0,0-1 0,-1 0 0,1 1 0,0 0 0,-1-1 0,0 1 1,1 0-1,-1 0 0,0 0 0,-1 0 0,1 0 0,0 0 0,-1 0 0,0 0 0,0 0 0,0 2-15,0 0 46,0 0 1,-1 0-1,0 0 0,0 0 0,0 0 0,-1 0 0,0 0 0,0-1 1,0 1-1,0-1 0,-1 1 0,1-1 0,-1 0 0,0 0 0,-1 0 1,1 0-1,-1-1 0,1 1 0,-1-1 0,-2 1-46,-4 3 68,-1 0 1,0 0-1,0-1 0,0-1 0,-1 0 0,0 0 1,-8 1-69,15-5-133,0 0 1,0 1 0,0-2 0,0 1 0,-1-1 0,1 1 0,-5-2 132,9 1-127,0 0 0,0 0 0,-1 0 0,1-1 0,0 1 0,0 0 0,0-1 0,0 1 0,0-1 1,0 1-1,0-1 0,0 0 0,0 1 0,0-1 0,0 0 0,0 0 0,0 0 0,0 1 0,1-1 0,-1 0 0,0 0 0,1 0 1,-1 0-1,1 0 0,-1 0 0,1-1 0,-1 1 0,1 0 0,0 0 0,-1 0 0,1 0 0,0 0 0,0-1 0,0 1 0,0 0 1,0 0-1,0 0 0,0-1 127,1-3-311,0-1 1,1 0 0,0 1 0,-1-1 0,2 1 310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5.8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59 312 11298,'16'22'4689,"-4"8"-2592,-5 2-209,-7 2-391,-1-3-321,-2-14-672,3-5-216,0-17-1064,1-11-656,2-8-1329,0-10 1505</inkml:trace>
  <inkml:trace contextRef="#ctx0" brushRef="#br0" timeOffset="1">1 1 11386,'4'6'4433,"8"5"-3064,3 7-321,-1-2-384,2-3-168,6-1-1560,3-2-704,4-4 1055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6.2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0 9634,'6'35'4217,"-2"8"-1697,7 8-567,-11 9-241,-5 4-63,-9 3-545,5-7-352,12-12-552,8-15-112,19-15-728,-6-12-640,-3-21-1161,8-5 1353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6.5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 10306,'7'0'4942,"2"2"-2745,4 1-1645,17-2-73,1-2 0,-1-1 0,1-2-479,35-1 23,2 0-13,66-2 8,-128 7-15,-1 0 1,1 0 0,-1 0 0,0 0 0,1 0 0,-1 1 0,0 0 0,2 1-4,-6-2 3,-1 0 0,1 0 1,-1 0-1,1 1 0,-1-1 0,0 0 0,1 0 0,-1 1 0,1-1 0,-1 0 1,0 0-1,1 1 0,-1-1 0,0 0 0,1 1 0,-1-1 0,0 1 0,1-1 1,-1 0-1,0 1 0,0-1 0,0 1 0,1-1 0,-1 1 0,0-1 0,0 0 0,0 1 1,0-1-1,0 1 0,0-1 0,0 1 0,0-1 0,0 1 0,0-1 0,0 1 1,0-1-1,0 1 0,0-1 0,-1 1 0,1-1 0,0 0 0,0 1 0,0-1 1,-1 1-1,1-1 0,0 1-3,-2 1 60,0 0 0,0 1 1,0-1-1,0 0 0,0 0 1,-2 1-61,-12 8 537,0 0 0,-1-1-537,7-5 316,1 0 0,-1 2 1,1-1-1,0 1 0,1 0 0,0 1 0,-6 7-316,12-14 27,1 0-1,0 1 1,0 0 0,0-1-1,1 1 1,-1-1 0,0 1-1,0 0 1,1 0 0,-1-1-1,1 1 1,0 0 0,0 0-1,-1 0 1,1 0 0,0-1-1,1 1 1,-1 0 0,0 0-1,0 0 1,1 0 0,-1-1-1,1 1 1,-1 0 0,1-1-1,0 1 1,0 0 0,0-1-1,0 1 1,0-1 0,0 1-1,0-1 1,0 1 0,1-1-1,0 1-26,5 4 20,-1-1-1,1 0 1,0-1-1,0 0 1,0 0-1,0 0 1,3 0-20,25 7 156,-9-3 93,-25-8-236,-1 1 0,1-1 0,-1 0 0,1 0 0,0 1 0,-1-1 1,1 0-1,-1 1 0,1-1 0,-1 1 0,1-1 0,-1 0 0,1 1 0,-1-1 0,1 1 0,-1 0 0,1-1 1,-1 1-14,0-1 10,0 1 1,0-1 0,0 0 0,0 1 0,0-1 0,0 1 0,0-1 0,0 0 0,0 1 0,0-1 0,0 1 0,0-1-1,0 0 1,0 1 0,0-1 0,0 0 0,-1 1 0,1-1 0,0 0 0,0 1 0,-1-1 0,1 1-11,-1 0 26,-1 1 1,0-1-1,1 1 0,-1-1 1,0 0-1,0 1 1,1-1-1,-1 0 1,0 0-1,-1 0-26,-8 3-58,0-1-1,0-1 1,1 1 0,-1-2 0,-1 0-1,1 0 1,0 0 0,0-2-1,0 1 1,0-2 0,0 1 58,7 0 21,0 0 0,0-1 1,1 1-1,-1-1 0,0 0-21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5.5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4 10682,'2'4'783,"-1"1"-1,1 0 1,-1 0 0,-1 1-1,1-1 1,-1 0-1,0 0 1,0 0 0,0 0-783,-2 13 869,-1-1 0,-1 1-869,-2 15 944,6-32-933,-3 20 348,0 1-1,2 0 1,1 19-359,0-34 31,1 0 1,1 0-1,-1 0 1,1 0-1,0 0 0,2 3-31,-3-6 12,1-1-1,0 1 1,0 0-1,1-1 0,-1 1 1,1-1-1,0 0 0,0 0 1,0 0-1,0 0 1,1 0-12,-1-1 2,1 0-1,-1 0 1,1 0 0,-1 0 0,1-1 0,0 0 0,0 0 0,0 0 0,0 0-1,0 0 1,0-1 0,0 0 0,0 0 0,0 0 0,0 0 0,0 0-1,0-1 1,0 0 0,-1 0 0,1 0 0,0 0 0,0-1 0,2-1-2,2-1-5,0 0 1,0 0-1,-1-1 1,1 0 0,-1-1-1,-1 0 1,1 0-1,-1 0 1,0-1-1,2-3 5,-2 2-2,0-1-1,-1 1 1,0-1 0,4-10 2,-7 15 3,0-1 1,-1 0 0,0 1-1,0-1 1,0 0 0,0 0-1,-1 0 1,0 0 0,0 0-1,0 0 1,-1-1-4,-1-3 22,0 0-1,-1 0 1,0 0 0,-1 1 0,0-1-1,0 1 1,-1 0 0,0 0-1,0 0 1,-1 1 0,0-1 0,0 1-1,-1 1 1,0-1 0,0 1-1,0 1 1,-1-1 0,0 1 0,-5-2-22,7 3-65,-1 2 1,1-1 0,-1 0 0,0 1 0,1 1 0,-1-1 0,0 1-1,0 0 1,0 0 0,0 1 0,0 0 0,-1 0 64,2 1-235,1 0 1,-1 0-1,1 1 0,-1-1 1,1 1-1,0 0 0,0 1 1,0-1-1,0 1 0,0 0 1,1 0-1,-1 0 0,1 1 1,0 0-1,0 0 0,-1 1 235,-15 21-1322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6.1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10578,'-4'63'7225,"2"-43"-6223,1 1 0,0-1 0,4 20-1002,-3-34 78,1 1-1,1-1 1,-1 0-1,1 0 0,0 0 1,1 0-1,-1-1 0,1 1 1,0 0-1,1-1 1,-1 0-1,1 0 0,0 0 1,4 4-78,-5-6 9,1 0 1,0 0 0,-1-1 0,1 1-1,0-1 1,0 1 0,1-1-1,-1 0 1,0-1 0,1 1 0,-1-1-1,1 0 1,-1 0 0,1 0-1,-1-1 1,1 0 0,0 0 0,-1 0-1,1 0 1,0-1 0,-1 1-1,1-1 1,-1 0 0,1-1 0,-1 1-1,1-1-9,2-1 2,-1 0-1,0 0 1,0 0-1,-1-1 1,1 0-1,-1 0 1,0 0 0,0-1-1,0 0 1,0 0-1,-1 0 1,0 0-1,0-1 1,0 0-1,-1 0 1,0 0-1,1-3-1,-3 6 2,0 0-1,0 1 0,0-1 0,-1 0 1,1 0-1,-1 0 0,0 0 0,0 0 0,0 0 1,0 0-1,-1 0 0,1 0 0,-1 0 1,0-1-2,0 0 3,-1-1 0,0 2 0,0-1 0,0 0 0,0 0 1,-1 1-1,1-1 0,-1 1 0,-2-2-3,-1-2 9,-2 1-1,1 0 1,-1 1 0,0-1-1,0 1 1,0 1-1,0 0 1,-7-3-9,8 5 11,0 0 0,-1 0 0,1 0-1,0 1 1,-1 0 0,1 0 0,0 1 0,-1 0 0,1 0 0,-1 1-11,4 0-6,0-1-1,0 1 1,0 0 0,0 0 0,1 0 0,-1 1 0,0-1 0,0 1 0,1 0 0,-1 0 0,1 0 0,0 1 0,0-1 0,-1 1 0,2 0 0,-1 0 0,0 0 0,-2 3 6,5-6-44,0 0 0,-1 1 0,1-1 0,0 0 0,0 0 0,-1 1 0,1-1-1,0 0 1,0 1 0,0-1 0,0 1 0,-1-1 0,1 0 0,0 1 0,0-1 0,0 0 0,0 1 0,0-1 0,0 1 0,0-1-1,0 0 1,0 1 0,0-1 0,0 1 0,0-1 0,0 0 0,1 1 0,-1-1 0,0 0 0,0 1 0,0-1 0,0 0-1,1 1 46,0 0-269,0-1 1,0 1 0,0-1 0,0 0 0,0 1 0,0-1 0,0 0 0,0 0 0,0 1 0,0-1 0,0 0 0,0 0 0,0 0 267,21 1-1637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6.4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56 8066,'2'6'2068,"-1"0"0,1 0 1,-1 0-1,0 6-2068,-1-2 856,0 0-1,-1 0 1,0 0 0,-1 3-856,-2 8 918,2-13-577,1 1 0,0 0 0,0 0 0,0 0 0,1 0-1,1 0 1,0 6-341,1-6 168,-2-3-78,2 1 1,-1-1-1,1 0 0,0 0 0,1 2-90,-3-7 6,1 1 1,0-1-1,0 0 1,0 1-1,-1-1 1,1 0-1,1 1 1,-1-1-1,0 0 1,0 0-1,0 0 1,1 0-1,-1 0 1,0 0-1,1 0 1,-1 0-1,1-1 1,-1 1-1,1-1 1,-1 1-1,1-1 1,0 1-1,0-1-6,2 1 0,0-1-1,1 0 0,-1 0 1,0 0-1,1-1 0,-1 0 1,0 1-1,1-2 1,-1 1-1,0 0 0,0-1 1,0 0-1,3-1 1,-2 0-2,1-1 1,-1 0-1,0 0 0,0 0 1,0-1-1,-1 1 1,1-1-1,-1 0 0,0-1 2,1-2 1,0 0 0,0 0 0,-1-1 0,0 0 0,0 1-1,-1-1 1,0 0 0,-1-1 0,0 1 0,-1 0 0,1-1 0,-2 1-1,1-2 0,-2 5 6,1 1-1,-1-1 0,0 0 1,-1 1-1,0-1 0,1 0 1,-1 1-1,-1 0 0,1 0 1,-1-1-1,0 1 0,0 1 0,-1-1 1,0 0-1,1 1 0,-1 0 1,-1 0-1,1 0 0,-1 0 1,1 1-1,-5-3-5,3 3 5,1 0 0,0 0 0,-1 0 0,0 1 0,0 0 1,0 0-1,0 1 0,0-1 0,0 1 0,0 1 0,0-1 0,-1 1 0,1 0 0,0 1 0,0-1 0,0 1 1,0 0-1,0 1 0,0-1 0,-1 1-5,4-1-37,1 1 1,-1-1-1,1 0 0,-1 1 1,1-1-1,0 1 0,-1 0 1,1 0 36,2-2-71,-1 0 0,1 1 0,-1-1-1,1 0 1,0 1 0,0-1 0,-1 1 0,1-1 0,0 1 0,0-1 0,-1 1-1,1-1 1,0 0 0,0 1 0,0-1 0,0 1 0,0-1 0,0 1 0,0-1 0,0 1-1,0-1 1,0 1 0,0-1 0,0 1 0,0-1 0,0 1 0,0-1 0,1 1-1,-1-1 1,0 1 0,0-1 0,1 0 0,-1 1 0,0-1 0,0 1 0,1-1 0,-1 0-1,0 1 1,1-1 0,-1 0 0,1 1 0,-1-1 0,0 0 0,1 1 71,2 1-485,0-1 1,0 1 0,0 0 0,1-1-1,-1 0 1,0 0 0,1 0 0,-1 0-1,1 0 1,0-1 484,0 1-376,30 6-1264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6.9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7017,'1'0'299,"0"1"0,0 0 0,0 0 0,0 0 0,0 0 0,0 0 0,0 0-1,0 0 1,0 0 0,0 0 0,0 0 0,-1 0 0,1 1 0,0-1 0,-1 0-1,1 1 1,-1-1 0,0 0 0,1 1 0,-1-1 0,0 0 0,0 1-1,0-1 1,0 0 0,0 1 0,0-1 0,0 1 0,-1-1 0,1 1-299,-2 8 833,-1 0 0,0-1 0,-1 0 0,1 1 0,-2-1 1,-2 4-834,-11 24 1655,15-29-1414,0 1 0,0-1 0,1 0 0,0 1 0,1 0 0,0-1 0,0 1 0,1 6-241,0-12 14,0-1 0,0 1 1,1 0-1,-1-1 0,1 1 0,-1 0 0,1-1 0,0 1 0,0-1 0,0 0 0,0 1 0,1-1 0,-1 0 0,1 1 0,-1-1 0,1 0 0,0 0 0,0 0 1,-1-1-1,2 1 0,-1 0 0,0-1 0,0 1 0,0-1 0,1 0 0,-1 0 0,1 0 0,-1 0 0,1 0 0,0 0-14,3 0-1,0 0-1,0 0 1,0-1-1,-1 0 1,1 0-1,0-1 1,0 1-1,0-1 0,0 0 1,-1-1-1,1 1 1,-1-1-1,1-1 1,-1 1-1,0-1 1,1 1-1,-1-2 1,-1 1-1,3-1 2,-4 1 1,1 0 0,-1 0 0,0 0 1,1-1-1,-1 1 0,-1-1 0,1 1 0,0-1 0,-1 0 0,0 0 0,0 0 0,0 0 1,-1-1-1,1 1 0,-1 0 0,0-1 0,0 1 0,0-1 0,-1 1 0,0-1 0,0 1 1,0-1-1,0 1 0,-1-1 0,1 0-1,-2 1 6,1-1-1,-1 1 1,0 0 0,0 0-1,0-1 1,0 1 0,-1 0-1,0 1 1,0-1 0,0 0-1,0 1 1,-2-2-6,-4-2 12,1-1-1,-1 1 1,-1 1 0,-3-2-12,8 5 5,0 0 0,-1 0 1,1 1-1,0 0 0,-1 0 1,0 0-1,1 1 0,-1 0 1,-5-1-6,7 2-50,0 0 1,-1 0 0,1 1 0,0-1-1,0 1 1,0 0 0,0 0 0,0 1-1,0-1 1,1 1 0,-1 0 0,0 0 0,-3 2 49,6-3-96,-1 1 0,0-1 1,1 0-1,-1 1 1,1-1-1,0 1 1,-1-1-1,1 1 1,0 0-1,0-1 1,0 1-1,0 0 1,0 1 95,1-3-51,0 1 1,-1 0-1,1 0 1,0 0-1,0 0 0,0-1 1,0 1-1,0 0 1,0 0-1,0 0 1,0 0-1,0-1 1,0 1-1,1 0 0,-1 0 1,0 0-1,1-1 1,-1 1-1,0 0 1,1 0-1,-1-1 1,1 1-1,-1 0 0,1-1 1,-1 1-1,1-1 1,0 1-1,-1 0 1,1-1-1,0 1 1,-1-1-1,1 0 0,0 1 1,0-1 50,7 4-424,1-1 1,-1 0 0,1-1-1,0 1 1,0-2-1,8 1 424,9 3-1101,19 3-1026,-3-3 817</inkml:trace>
  <inkml:trace contextRef="#ctx0" brushRef="#br0" timeOffset="1">401 136 8714,'-18'34'7922,"-1"3"-3408,11-20-3427,0 1 0,0 2-1087,6-12 127,-1-1 0,1 1 0,1 0 0,0 0 0,0 0-1,0 0 1,1 0 0,0-1 0,0 1 0,1 0 0,1 2-127,-2-7 8,0-1 0,1 1 1,0-1-1,-1 0 0,1 1 0,0-1 1,0 0-1,0 0 0,1 1 0,-1-1 1,0 0-1,1 0 0,0-1 0,-1 1 1,1 0-1,0 0 0,0-1 0,0 1 1,0-1-1,0 0 0,0 1 0,0-1 1,0 0-1,1 0 0,-1 0 0,0-1 1,1 1-1,-1-1 0,1 1 1,-1-1-1,0 0 0,2 0-8,3 0-6,0-1 0,0 0 0,1-1 0,-1 1 0,0-2 0,0 1 0,0-1 1,-1 0-1,1 0 0,-1-1 0,0 1 0,4-4 6,-1 1-1,-1-1 1,0 0 0,0 0-1,-1-1 1,0 1-1,0-2 1,-1 1-1,3-7 1,-6 10 2,0 1 0,-1-1-1,0-1 1,0 1-1,-1 0 1,0 0 0,1-6-2,-1 8 0,-1-1 1,0 1 0,0-1 0,0 1 0,0-1 0,-1 1 0,1 0 0,-1-1-1,0 1 1,0-1 0,0 1 0,-1 0 0,0-1-1,-3-4 2,-1 1 0,0-1 1,-1 1-1,0 1 0,0-1 0,0 1 0,-5-2-2,11 6 1,-21-14-36,0 0 0,-2 2 0,1 0 0,-6 0 35,26 12-39,-1 0 0,0 1 0,0-1 0,0 1 0,0 0 0,0 0 39,3 1-46,0 0 1,0 0-1,1 0 0,-1-1 1,0 1-1,0 0 0,1 1 1,-1-1-1,0 0 0,1 0 1,-1 0-1,0 0 0,0 0 1,1 1-1,-1-1 0,0 0 1,1 1-1,-1-1 0,1 0 1,-1 1-1,0-1 0,1 1 1,-1-1-1,1 1 0,-1-1 1,1 1-1,-1 0 0,1-1 1,0 1-1,-1-1 0,1 1 1,0 0-1,-1-1 0,1 1 1,0 0-1,0 0 0,0-1 1,0 1-1,-1 0 46,1 2-331,-1 1 0,1-1 0,0 0 0,0 1 0,0-1 0,0 1 0,1-1 0,-1 0 0,1 1 0,0-1 0,0 0 1,0 1-1,1 1 331,19 28-1327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27.2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1 13699,'17'13'5017,"-1"9"-3729,8 16-792,-3 10 105,-10 10 287,2 5 120,-12 4-264,-1-3-136,-1-5-256,-6-2-112,-5-11-104,-9-3-112,-3-8-520,-1-8-360,-7-6-864,2-8-497,-7-9 1417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8.4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67 8546,'-6'2'3337,"7"-2"-1817,2 0-152,-3-2 136,0 1 17,0-1-417,0 1-304,21-3-424,39-9-144,-28 1-664,7 0-616,1-1-1216,0 4-713,-5 9 1785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3:5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2048,'-1'-1'627,"1"1"0,-1-1-1,1 1 1,-1-1 0,1 0-1,-1 1 1,1-1-1,-1 0 1,1 1 0,0-1-1,-1 0 1,1 0-1,0 1 1,0-1 0,0 0-1,-1 0 1,1 0 0,0 0-1,0 1 1,0-1-1,0 0 1,0 0-627,0 0 731,1 6-62,4 36-50,-1-15-365,-2-1 0,-1 1 0,-1 2-254,-4 86 771,0 43 118,3-120-680,0-21-106,1 0 0,0 0-1,2 4-102,0 6 72,-1-43-85,1 1 0,0-1 0,4-10 13,-3 12-5,-2 8 8,1 0-1,0 0 0,0 1 1,0-1-1,1 0 0,0 1 1,0 0-1,1 0 0,0 0 0,0 0 1,0 0-1,1 1 0,0 0 1,0 0-1,0 0 0,1 0 0,-1 1 1,4-1-3,-6 3 5,0 0 0,1 0 0,-1 1 0,1-1 0,0 1 0,0 0 0,-1 0 0,1 1 0,0-1 0,0 1 0,0-1 0,3 2-5,6-1 20,1 1 0,-1 1 0,2 1-20,-11-3 13,-1 1 1,0 0 0,0-1-1,0 2 1,0-1 0,0 0 0,0 0-1,0 1 1,0 0 0,-1 0-1,1-1 1,0 1 0,-1 1-1,0-1 1,1 0 0,-1 1-1,0-1 1,0 1 0,0 0-1,-1-1 1,1 1 0,-1 0-1,1 0 1,-1 0 0,0 0-1,0 0 1,0 1 0,0 1-14,3 24 268,-1 0 0,-1 0 0,-1 0 0,-3 25-268,0 10-54,2-64 2,0 0 0,0 0 0,0 0 0,0 0 0,0-1 0,0 1 0,0 0 0,0 0 0,0 0 0,0 0 0,0 0 0,0 0 0,0 0 0,0 0 0,0 0 0,0 0 0,0 0 0,0 0 0,0 0 0,0 0 0,0 0 0,0 0 0,0 0 0,0 0 0,-1 0 0,1 0-1,0 0 1,0 0 0,0 0 0,0 0 0,0 0 0,0 0 0,0 0 0,0 0 0,0 0 0,0 0 0,0 0 0,0 0 0,0 0 0,0 0 0,0 0 0,0 0 0,0 0 0,0 0 52,-2-2-1926,1 1 858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8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37 10114,'7'2'3865,"15"-2"-2569,4-6-183,4 3-137,0-1-248,4-7-696,1 4-728,1 0 464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9.2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152 21 8922,'-2'-3'5657,"-1"2"-3785,-6 2-2117,5 0 965,-3 1-537,0 0-1,0 1 1,0 0-1,0 0 1,1 0-1,-1 1 0,1 0 1,0 0-1,0 1 1,0 0-1,-5 5-182,10-9 27,-3 3 57,-1 1 0,1 0 0,0 0 0,0 0 0,1 0 0,0 0 0,0 1-1,0 0 1,0 0 0,1 0 0,0 0 0,0 0 0,1 0 0,-1 4-84,0-2 43,1 0 0,0 0 0,0 0 0,1 0 0,0 0 0,1 0 0,-1 0 0,2 0 0,-1 0 0,1 0 0,0-1 0,1 1 0,1 4-43,-1-7 5,-1 0 0,1-1 0,0 1 0,0 0-1,0-1 1,1 0 0,0 0 0,0 0-1,0 0 1,0-1 0,0 1 0,1-1-1,-1 0 1,1-1 0,0 1 0,0-1 0,0 0-1,0 0 1,0 0 0,3 0-5,2 0-6,1-1 0,0 0 0,0 0 0,0-1 1,0 0-1,0-1 0,0 0 0,0-1 0,-1 0 0,1-1 0,0 0 1,-1 0-1,0-1 0,3-2 6,-4 2 2,-1-1-1,1 0 1,0 0 0,-1-1 0,0 0 0,-1-1 0,0 0-1,0 0 1,0 0 0,0-1 0,-1 0 0,-1 0-1,1 0 1,-1-1 0,2-7-2,-5 11 7,0 0 0,0 0 0,-1 0 0,0 0 0,0-1-1,0 1 1,-1 0 0,0 0 0,0-1 0,0 1 0,-1 0 0,0-1 0,1 1 0,-2 0 0,1 0-1,-1 0 1,0 0 0,0 0 0,-1-1-7,0 0 12,-1-1 0,0 1 0,-1 0 0,1 1 0,-1-1 0,0 1 0,0 0 0,-1 0 0,0 1 0,1 0 0,-2 0 0,1 0 0,-5-2-12,-1 1-123,0 0 1,-1 1-1,1 1 1,-1-1-1,0 2 1,0 0-1,0 1 1,0 0-1,-1 1 1,1 0-1,0 1 1,0 0-1,0 2 123,7-2-430,0 0-1,0 1 0,0 0 0,0 0 431,-15 11-1078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9.6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107 102 10010,'0'4'999,"0"-1"0,0 1 0,-1 0 0,0 0-1,1-1 1,-2 4-999,0-4 307,1 1 0,-1-1 0,0 1-1,0-1 1,0 0 0,-2 2-307,-1 2 165,1 0 1,0 0 0,0 0-1,0 0 1,1 0-1,0 1 1,0 0-1,1-1 1,0 1 0,0 0-1,1 0 1,0 0-1,1 0 1,-1 7-166,2-10 18,-1-1 0,0 0-1,1 1 1,0-1 0,0 0 0,0 1 0,1-1 0,-1 0-1,1 0 1,0 0 0,0 0 0,1 0 0,-1-1-1,1 1 1,0-1 0,0 1 0,0-1 0,0 0 0,0 0-1,1 0 1,-1-1 0,1 1 0,0-1 0,0 0-1,0 0 1,0 0 0,1 0-18,0 0-6,0-1 0,0 0 0,-1 0 0,1-1 0,0 1 0,0-1 0,0 0 0,0 0 0,0 0 0,0-1 0,-1 0 0,1 0 0,0 0 0,0-1 0,-1 1-1,1-1 1,-1 0 0,0 0 0,1-1 0,-1 0 0,0 1 0,1-3 6,4-1-38,-1-2 0,0 1 0,-1-1 0,0 0 0,0-1-1,0 0 1,-2 0 0,1 0 0,1-5 38,-3 6-13,0 0 1,-1-1-1,0 1 1,-1-1-1,0 0 1,0 1-1,-1-1 0,0 0 1,0 0-1,-1 0 13,0 2 4,-1 0-1,1 1 0,-1-1 1,-1 1-1,1 0 0,-1-1 0,0 1 1,-1 0-1,0 0 0,0 0 1,0 0-1,0 1 0,-5-6-3,2 4 6,0 1-1,0-1 1,-1 1-1,0 0 1,0 1-1,0-1 1,-1 2-1,0-1 1,0 1-1,0 0 0,-1 1 1,1 0-1,-1 0 1,1 0-1,-1 1-5,1 1-20,1 0 0,-1 0 0,0 0 0,1 1-1,-1 0 1,1 1 0,-1 0 0,1 0 0,-1 0-1,1 1 1,-1 0 0,1 1 0,0 0 0,0 0-1,0 0 1,1 1 0,-7 4 20,11-7-127,-1 1 0,1 0 0,0-1-1,0 1 1,0 0 0,1 0 0,-1 0 0,0 1 0,1-1 0,0 0 0,-1 1 0,1-1 0,0 0-1,0 1 1,0 0 0,0-1 0,1 1 0,-1 1 127,1-2-208,0 0 1,0 0-1,0 0 1,1 0-1,-1 0 1,1 0-1,-1 0 1,1 0-1,-1 0 1,1-1-1,0 1 1,0 0-1,0 0 1,0-1-1,1 1 0,-1 0 1,0-1-1,0 1 1,1-1-1,-1 0 1,1 1-1,0-1 1,-1 0-1,1 0 1,1 0 207,30 15-1577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9.9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 9154,'1'1'385,"-1"-1"0,0 1 0,1 0 0,-1 0 0,0 0 0,0 0 0,0 0 0,0 0 0,0 0 0,0 0 0,0 0 0,0 1-385,-7 19 2271,3-11-1424,-10 24 1307,10-25-1729,1 0 0,-1 0 0,1 0 0,0 6-425,1-4 190,0 0 1,1 0-1,1 0 1,0 9-191,0-18 15,0 1 0,0 0 0,1 0 0,-1 0 0,1-1 0,-1 1 0,1 0 0,0-1 1,0 1-1,0 0 0,1-1 0,-1 0 0,1 1 0,-1-1 0,1 0 0,0 1 0,-1-1 0,1 0 1,0 0-1,1-1 0,0 2-15,0-2 2,1 1 0,0-1 0,0 0 0,0 0 0,0 0 0,0 0 0,0-1 0,0 1 0,0-1 0,0 0 0,0-1 0,0 1 0,0-1 0,0 1 1,0-1-1,0 0 0,1-1-2,3-1-4,1 0 0,-1-1 0,0 0-1,0 0 1,0-1 0,0 0 0,0-1 4,-2 1 0,0 0 0,-1-1-1,1 1 1,-1-1-1,-1 0 1,1-1-1,-1 1 1,0-1 0,-1 1-1,1-1 1,-1 0-1,0-4 1,-1 7 3,-1 0 0,0 0 0,0 0 0,-1 0 0,1 0 0,-1 0 0,0 0 0,0 0 0,0 0 0,-1 0 0,1 0 0,-1-1 0,0 2 0,0-1 0,0 0 0,-1 0 0,0 0 0,1 0 0,-1 1 0,0-1 0,-1 1 0,1 0 0,-3-3-3,2 3 3,1 0-1,-1 0 1,0 1 0,-1-1-1,1 1 1,0 0-1,-1 0 1,1 0-1,-1 0 1,1 0 0,-1 1-1,0 0 1,0 0-1,0 0 1,0 0-1,0 1 1,0-1 0,0 1-1,0 0 1,0 0-1,0 0 1,0 1-1,0 0 1,0-1 0,1 1-1,-1 1 1,-2 0-3,-3 1-111,1 2 1,-1-1 0,1 1-1,0 0 1,0 1 0,1 0-1,0 0 1,-1 1 110,6-5-168,1 0 1,-1 0 0,0 1-1,1-1 1,0 0 0,0 1-1,-1-1 1,1 1 167,1-3-71,0 1 0,0-1 0,0 1 0,-1-1 0,1 1-1,0 0 1,0-1 0,0 1 0,0-1 0,0 1 0,0-1 0,0 1 0,0 0 0,0-1 0,0 1 0,0-1 0,1 1 0,-1 0-1,0-1 1,0 1 0,1-1 0,-1 1 0,0-1 0,1 1 0,-1-1 0,0 1 0,1-1 0,-1 0 0,1 1 0,-1-1-1,0 1 1,1-1 0,-1 0 0,1 1 0,0-1 0,-1 0 0,1 0 71,19 4-1708,-16-4 1426,26 4-870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40.3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96 5857,'2'7'2227,"0"1"0,-1 0 0,0 0 0,0 2-2227,-1 9 1588,-1 0-1,-1 4-1587,1-5 675,0-1-1,1 16-674,1-28 97,-1-1 0,1 1 0,0-1 0,0 0-1,1 0 1,-1 0 0,1 1 0,0-1-1,0-1 1,2 5-97,-2-6 29,0 0-1,-1 0 1,1 1 0,0-1-1,0-1 1,0 1 0,1 0-1,-1 0 1,0-1 0,1 1-1,-1-1 1,1 0 0,-1 0-1,1 0 1,0 0 0,-1 0-1,3 0-28,0-1 8,1 1 0,-1-1 0,0 0 0,1 0-1,-1-1 1,1 1 0,-1-1 0,0 0 0,0-1-1,1 1 1,-1-1 0,0 0 0,0-1 0,-1 1-1,1-1 1,0 0 0,-1 0 0,0 0 0,0-1-1,3-2-7,-2 1 2,0-1-1,0 1 1,-1-1-1,1 0 1,-1-1 0,-1 1-1,1-1 1,-1 1-1,-1-1 1,1 0-1,-1 0 1,0 0-1,0-1 1,0-6-2,-1 4-5,-1 0 0,0 0 1,0 0-1,-1 0 0,0 0 0,-1-1 0,0 2 1,-1-1-1,0 0 0,-2-5 5,2 9-2,0 1-1,0-1 1,0 1-1,-1-1 1,0 1-1,0 0 1,0 0 0,0 1-1,-1-1 1,0 1-1,0 0 1,0 0-1,0 1 1,-1-1-1,1 1 1,-1 1-1,-2-2 3,3 2 5,0 1-1,0-1 0,0 1 0,0 0 0,0 1 0,0-1 0,-1 1 0,1 0 0,0 0 0,0 1 0,-1-1-4,3 1-3,-1-1 0,1 1 0,0 0 0,0 0 0,0 0 0,0 1 0,0-1 0,0 1-1,0-1 1,1 1 0,-1 0 0,1 0 0,-1 0 0,1 0 0,0 1 0,-1-1 0,1 1 0,0 0 3,-1 2-182,1 0 0,0-1 0,0 1 0,1 0 0,-1 0 0,1 1 0,0-1 0,0 0 0,1 0 0,0 0 0,0 1 0,0-1 0,0 0 0,1 0 0,0 0 0,0 1 0,0-1 0,1 0 0,-1 0 0,1 0 0,1-1 0,-1 1 0,2 2 182,-1-3-258,1 0 0,-1 0 0,1 0 0,2 1 258,-3-3-105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40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5 6257,'-12'-5'4009,"12"12"696,6 8-2256,-4 16-1049,-2 10-248,0 13-560,-5 5-168,0 4-135,-1 1-25,1-10-128,-1-8-80,2-20-737,4-7-631,2-15 816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41.6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197 1 8394,'8'19'1934,"1"0"0,1 0 0,9 11-1934,10 19 1290,-15-23-590,-2 1 0,-1 0 0,-1 1 0,-1 0 0,-1 1 0,3 28-700,-8-35 194,-2 0 0,0 0 0,-1 0 0,-1 0 0,-1 0 0,-1 0 0,-1-1 1,-1 1-1,-5 14-194,-6 5 136,-1-1 1,-2 0 0,-2-2 0,-9 13-137,-103 141-430,109-160 123,-12 17-733,6-11 417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1.4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 10090,'-2'4'4249,"-4"-4"-2217,-1 15-871,1 15 23,-7 21-72,4 21-144,2 20-311,4 4-153,9 4-240,4-11-80,14-16-96,2-9-40,9-26-264,10-3-472,6-18-1329,0-9 1289</inkml:trace>
  <inkml:trace contextRef="#ctx0" brushRef="#br0" timeOffset="1">470 14 10258,'6'17'4345,"13"-3"-2080,0 6-497,-6 11-520,-4 1-71,-5 3-505,2 4-224,-3-13-312,1 2-256,1-13-1425,-2-5-719,10-6 1264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1.7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210 0 8826,'0'0'144,"0"0"1,0 0 0,1 0-1,-1 0 1,0 0 0,1 1-1,-1-1 1,0 0-1,0 0 1,1 0 0,-1 0-1,0 0 1,0 0-1,1 1 1,-1-1 0,0 0-1,0 0 1,0 0-1,1 1 1,-1-1 0,0 0-1,0 0 1,0 0-1,0 1 1,1-1 0,-1 0-1,0 0 1,0 1 0,0-1-1,0 0 1,0 1-1,0-1 1,0 0 0,0 0-1,0 1 1,0-1-1,0 0 1,0 1 0,0-1-1,0 0 1,0 0-1,0 1 1,0-1 0,0 0-1,0 1 1,-1-1 0,1 0-1,0 0-144,-12 13 3030,7-9-2878,-75 69 3062,62-55-2910,-1 0 0,-1-1 0,-1-1-1,0-1-303,19-14 13,1 0 0,0-1 0,0 1-1,0 0 1,0 0 0,-1-1 0,1 1 0,0 0-1,1 0 1,-1 0 0,0 0 0,0 1 0,0-1-1,1 0 1,-1 0 0,0 0 0,1 1 0,-1-1-1,1 1-12,0 0 16,0 0 0,0 0-1,0 0 1,1 0 0,-1 0-1,1 0 1,-1-1 0,1 1-1,0 0 1,1 2-16,0 1 24,10 25 197,-2 1-1,-1-1 0,-2 1 0,2 21-220,-1 7 379,-4 1 0,-1 0-379,-3-11-726,1-40-461,-1-9 1139,0 1-1,0-1 1,0 0 0,0 0-1,0 0 1,0 0 0,0 0 0,0 1-1,0-1 1,0 0 0,1 0-1,-1 0 1,0 0 0,0 0-1,0 0 1,0 1 0,0-1 0,0 0-1,0 0 1,0 0 0,0 0-1,0 0 1,0 0 0,1 0 0,-1 0-1,0 0 1,0 1 0,0-1-1,0 0 1,0 0 0,0 0-1,1 0 1,-1 0 0,0 0 0,0 0-1,0 0 1,0 0 0,0 0-1,0 0 1,1 0 0,-1 0-1,0 0 1,0 0 0,0 0 0,0 0-1,0 0 1,0 0 0,1 0-1,-1 0 1,0 0 0,0 0-1,0-1 49,7-8-1284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2.2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285 64 11811,'-9'0'1170,"-17"0"1052,-1 1-1,0 1 0,-3 2-2221,21-3 183,1 1-1,-1 1 1,1-1 0,0 1-1,0 1 1,0 0-1,0 0 1,1 0 0,-1 1-1,1 0 1,-4 4-183,9-8 24,1 0-1,0 1 1,0-1 0,0 1-1,0-1 1,0 1 0,0-1-1,0 1 1,0-1 0,1 1-1,-1 0 1,1 0-1,-1-1 1,1 1 0,-1 0-1,1 0 1,0-1 0,0 1-1,0 0 1,0 0 0,0 0-1,1-1 1,-1 1 0,0 0-1,1 0 1,-1-1 0,1 1-1,0 0-23,3 7 28,0-1-1,0 0 1,1 0-1,0 0 1,1 0-28,-5-7 3,57 77 63,-26-37 712,15 28-778,-44-64 108,0 0-1,-1 0 1,0 0 0,0 0-1,0 1 1,0-1 0,0 5-108,-2-8 35,1-1 1,-1 1-1,0 0 1,0 0-1,0-1 0,0 1 1,0 0-1,0 0 1,-1 0-1,1-1 1,-1 1-1,1 0 0,-1-1 1,1 1-1,-1 0 1,0-1-1,0 1 1,0-1-1,0 1 0,0-1 1,0 1-1,0-1 1,-1 0-1,1 0 1,0 1-1,-1-1-35,-2 1 30,1 0 0,-1 0 0,0-1 0,0 1 0,0-1 0,-1 0 1,1 0-1,0 0 0,0 0 0,-1-1 0,1 0 0,0 1 0,-1-2 0,1 1 0,-1-1-30,-7 0-108,0-2 0,0 1 0,1-2 0,-1 0 0,1 0 108,1 0-479,0 0 0,0-1 0,0-1 0,1 1 0,0-1 0,-3-3 479,-6-11-1121</inkml:trace>
  <inkml:trace contextRef="#ctx0" brushRef="#br0" timeOffset="1">540 0 12083,'9'3'5025,"1"3"-2713,8 0-1384,4 0-15,1-6-409,9 0-224,0-3-200,-2-3-152,-4 6-1425,-9 4-471,-17 11 1072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0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44 440,'0'0'342,"0"-1"0,0 1 1,1-1-1,-1 0 0,0 1 0,0-1 0,0 1 1,0-1-1,0 1 0,1-1 0,-1 0 0,0 1 1,1-1-1,-1 1 0,0-1-342,1 0 305,0 1-1,0-1 1,0 0 0,0 0-1,0 1 1,0-1-1,0 1 1,0-1 0,2 0-305,-2 1 172,0 0 1,0-1-1,0 1 1,0-1-1,0 0 1,0 1-1,0-1 1,-1 1-1,1-1 1,0 0-1,0 0 1,0 0-1,-1 1 1,1-1-1,0-1-172,0 1 115,0 0-1,0-1 0,0 1 0,0 0 0,0 0 0,0 0 1,1 0-1,-1 0 0,0 1 0,0-1 0,1 0 1,-1 0-1,1 1 0,-1-1 0,1 1 0,-1 0 1,1-1-1,-1 1-114,2-1 18,0 1 1,-1-1-1,1 1 0,0 0 1,-1 0-1,1 0 0,0 0 1,-1 1-1,1-1 0,2 1-18,36 19 1323,-35-6-1148,-5-11-156,1 0-11,0 0 0,0 0-1,-1-1 1,2 1 0,-1-1 0,0 1 0,1-1-8,12 16 27,-5-1 0,1-1-1,1 0 0,10 10-26,-4-3 11,-12-15-7,1 0 1,0 0-1,3 3-4,24 23 0,-26-25 0,1 0 0,0-1 0,0 0 0,3 2 0,-2-3-2,-1 1 0,8 9 2,-14-14 0,1 1-1,-2 0 1,1 1-1,0-1 1,-1 0-1,0 1 1,0-1-1,1 3 1,11 35 1,-9-23-12,1 0 1,2-1-1,-1 0 1,8 10 10,2 0-16,-2 1 0,0 1 1,-2 0-1,3 14 16,-1 5 0,-2 0 0,-2 2 0,-4 1-17,-2 1 1,-3 17 16,-1-60 1,3 44-181,8 37 180,-4-38-91,-6-29 33,-1 1-1,-1-1 1,-3 17 58,1-19-23,-2 16 15,2-28 8,1 1-1,0 0 0,1 0 1,0 0-1,1 7 1,6 18-5,-4-18 0,0-1 0,0 8 5,6 118 31,-9-83-25,0-37 1,1 17-7,0-32 0,0 0 1,0-1-1,1 1 1,0 0-1,1-1 1,-1 1-1,2-1 0,2 8 3,-3-8 3,0 0-1,0 0 0,1-1 1,0 1-1,0-1 1,1 0-1,-1 0 1,6 4-6,-6-6 4,5 4 12,0 1 0,0 0 0,-1 1 0,5 7-16,-5-7 53,0 0 0,1 0-1,2 1-52,-10-9 16,1 0 0,0 0 0,0 0 0,0 0 0,0-1 0,1 1 0,-1-1 0,0 1 0,0-1 0,1 0 0,-1 0 0,1 0 0,-1 0 0,1-1 0,0 1 0,-1-1 0,1 1 0,0-1 0,-1 0-1,1 0 1,0 0 0,-1 0 0,1-1 0,0 1 0,-1-1 0,1 0-16,3 1 41,0 0 0,-1 0 0,1 1 0,-1 0 0,1 0 0,-1 0-1,2 1-40,8 1 56,-2-2 246,-12-4-1333,-5-3-3642,2 5 3556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2.5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2 290 9850,'-2'17'3977,"9"-14"-1977,7 4-791,9-4-145,6 0-128,12-9-512,0-5-248,3-7-1456,-6-1 952</inkml:trace>
  <inkml:trace contextRef="#ctx0" brushRef="#br0" timeOffset="1">524 0 11891,'-10'33'4721,"4"19"-2689,-1 2-1064,3 10-272,-4 2 8,5-2-255,5-4-121,1-16-184,1-10-344,5-21-1257,0-10-679,2-17 1168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2.9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11843,'38'21'4753,"-5"1"-2657,-2 7-864,-2 10-160,-10 9-7,-3 11-209,-1 9-144,-1 13-192,-1-1-104,-8 2-152,-4-8-32,-2-10-120,-4-15-40,2-13-240,-2-4-408,-1-13-1296,-2 0-3785,4-13 3768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33.8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 4801,'-2'4'1026,"1"1"0,0 0 0,1 0 0,-1 0-1,1 1 1,0 2-1026,-1 16 1507,-1 9 744,0 0 0,3 20-2251,8 66 2452,1 32-719,-15 20-914,1-20-649,3-89-1219,2-53-481,6-16-824,6-9 887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42.8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0 7178,'-2'0'3264,"1"0"-1271,-2 12-865,1 10 24,14 54 32,-2-28-39,2 15-185,-3 7-120,-2 6-232,-1 0-144,-2-11-256,0-9-96,-1-24-520,0-15-416,-3-21-1008,0-15-649,-6-20 1529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43.1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91 4553,'2'-3'533,"0"-1"0,1 1 0,0 0 0,-1 0-1,1 0 1,0 1 0,1-1 0,-1 1 0,0-1 0,2 0-533,7-3 1059,0 0-1,7-2-1058,-11 5 378,14-6 714,-1 2-1,19-5-1091,-27 10 346,-1-1 1,0 2-1,1 0 0,-1 0 0,12 2-346,-20-1 83,-1 0 0,0 1 0,0-1 0,1 1 0,-1 0 0,0 0-1,0 0 1,0 0 0,0 1 0,0-1 0,0 1 0,0-1 0,-1 1-1,1 0 1,1 2-83,-3-3 52,1 1-1,-1 0 0,0 0 0,0 0 1,0-1-1,0 1 0,0 0 1,0 0-1,0 0 0,-1 1 1,1-1-1,-1 0 0,0 0 0,0 0 1,1 0-1,-1 0 0,0 0 1,-1 1-1,1-1 0,0 0 0,-1 0 1,1 0-1,-1 0 0,0 0-51,-1 4 77,0 0 0,-1 0 0,0 0 0,-1 0 0,1-1 0,-1 1 0,0-1 0,0 0 0,-1 0 0,-3 3-77,-8 5 78,0 1 1,-13 6-79,13-9-436,0 0-1,-1-2 1,-1 0 0,-8 2 436,8-6-1427,18-5 1378,-1 0 0,1 0 0,-1 0 1,1 0-1,-1 0 0,1 0 1,0 0-1,-1 0 0,1 0 0,-1 0 1,1-1-1,-1 1 0,1 0 1,0 0-1,-1 0 0,1-1 0,-1 1 49</inkml:trace>
  <inkml:trace contextRef="#ctx0" brushRef="#br0" timeOffset="1">588 176 11554,'-1'5'914,"1"-1"0,0 1 0,0 0-1,1 0 1,-1-1 0,1 1-1,0 0 1,1 1-914,1 7 494,-1 1 0,0-1 0,0 1 1,-1-1-1,-1 1 0,-2 11-494,2 7 402,0-29-363,0-1 0,0 1 0,-1 0 1,1-1-1,0 1 0,-1-1 0,0 1-39,1-2 3,0-1 1,0 1 0,-1-1 0,1 1 0,0-1 0,0 0-1,-1 1 1,1-1 0,0 0 0,-1 1 0,1-1 0,0 0 0,-1 1-1,1-1 1,-1 0 0,1 1 0,-1-1 0,1 0 0,0 0-1,-1 0 1,1 0 0,-1 1 0,1-1 0,-1 0 0,1 0-1,-1 0 1,1 0 0,-1 0 0,1 0 0,-1 0 0,1 0-1,-1 0 1,1-1 0,-1 1 0,1 0 0,-1 0 0,1 0 0,-1 0-1,1-1 1,-1 1-4,0-1 3,0 1-1,0 0 0,0-1 1,0 0-1,0 1 1,0-1-1,1 1 0,-1-1 1,0 0-1,0 0 1,0 0-1,1 1 1,-1-1-1,1 0 0,-1 0 1,0-1-3,-5-20-1,5 18-5,0-5-2,0 1-1,1 0 1,0-1 0,1 1-1,0-1 1,0 1-1,1 0 1,0 0 0,0 0-1,2-3 9,-2 5 1,1 0 0,0 0 0,0 0-1,1 0 1,0 0 0,0 0 0,0 1-1,1 0 1,-1 0 0,1 0 0,0 0 0,2 0-1,3-2-290,-1 1 0,1 0 0,0 0 0,0 1 1,1 0-1,-1 1 0,2 0 290,18-7-655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43.6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24 12083,'-21'11'5145,"21"-1"-2457,8-9-4040,-2-1-256,21-9 703</inkml:trace>
  <inkml:trace contextRef="#ctx0" brushRef="#br0" timeOffset="1">425 29 7690,'19'11'4065,"-11"1"-1001,-1-2-2624,-9-5-640</inkml:trace>
  <inkml:trace contextRef="#ctx0" brushRef="#br0" timeOffset="2">770 1 10914,'-10'12'4361,"13"-4"-2984,1-3-1233,0-7-272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44.3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31 10498,'11'9'4465,"3"6"-2280,-1-11-1161,-2-4-64,2 0-472,-1-7-544,1-6-1264,3-5 480,-1-2 232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58.3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239 237 3329,'4'2'1973,"-3"-1"-1313,1-1 0,-1 1 1,0-1-1,0 1 0,0-1 0,0 1 0,0-1 1,1 0-1,-1 1 0,1-1-660,-2 0 1495,0 0-166,0 0-218,-4-7 1057,-2 0-2095,-12-19 155,-22-23-228,-13-16 56,41 47-58,5 7 24,-1 1 0,1 0 1,-2 1-1,-3-4-22,10 11-12,0 0 0,0 1 0,0-1 0,0 1 0,0-1 0,0 1 1,-1 0-1,1-1 0,-1 1 0,1 1 0,-1-1 0,1 0 0,-1 0 0,1 1 0,-1 0 1,0-1-1,1 1 0,-1 0 0,1 0 0,-1 1 0,0-1 0,-1 1 12,2-1-54,1 1 0,-1-1 0,1 1 0,0-1 0,-1 1 0,1 0-1,0-1 1,0 1 0,-1 0 0,1 0 0,0 0 0,0 0 0,0 0 0,0 1 54,0-1-70,1-1 0,-1 1 1,1 0-1,-1 0 0,1 0 0,0 0 1,0 0-1,-1 0 0,1-1 0,0 1 1,0 0-1,0 0 0,0 0 0,0 0 1,0 0-1,0 0 0,0 0 0,1 0 1,-1 0-1,0 0 0,0-1 1,1 1-1,-1 0 0,1 0 70,1 3-416,0-1 1,1 0-1,-1 0 1,1 0-1,0 0 1,0 0-1,0-1 0,3 3 416,13 5-911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58.9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94 143 4161,'-28'15'5531,"14"-7"-1838,0-1 0,-6 2-3693,19-9 37,1 1-1,-1-1 1,1 0-1,0 0 0,-1 0 1,1 1-1,-1-1 1,1 0-1,0 0 1,-1 0-1,1 0 0,-1 0 1,1 0-1,-1 0 1,1 0-1,0 0 0,-1 0 1,1 0-1,-1 0 1,1 0-1,-1 0 1,1 0-1,0-1 0,-1 1 1,1 0-1,-1 0 1,1 0-1,0-1 1,-1 1-1,1 0 0,0 0 1,-1-1-1,1 1 1,0 0-1,0-1 0,-1 1 1,1-1-37,-1-1 41,1 0 0,-1 0 0,1 0 0,0 0 0,0 0 0,0 0 0,0 0 0,0 0-41,0-1-23,1-21 80,4-21-57,0-11 17,-5 55-15,0-1-1,0 1 0,0 0 0,0-1 1,1 1-1,-1-1 0,0 1 0,1 0 0,-1-1 1,1 1-1,-1 0 0,1 0 0,0-1 1,0 1-1,-1 0 0,1 0 0,0 0 1,0 0-1,0 0 0,0 0 0,1 0-1,-1 0 3,1 0-1,0 0 1,-1 1-1,1-1 0,0 1 1,0-1-1,-1 1 1,1 0-1,0-1 1,0 1-1,0 0 1,0 0-1,-1 0 0,3 1-2,6 1 10,0 0 0,1 1-1,-1 1 1,0 0 0,3 2-10,-5-3 1,15 7 5,1-1 1,0-1 0,1-1-1,6 0-6,-10-6-486,-14-1-2167,-6 0 1654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59.2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8322,'4'15'3537,"0"4"-1633,4 2-712,-2 4-208,-1 7-159,1 1-393,2-1-152,-1-3-184,-1-1-136,-2-5-1201,0 2-751,-4 1 1160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4:33:03.1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4:33:29.362"/>
    </inkml:context>
  </inkml:definitions>
  <inkml:trace contextRef="#ctx0" brushRef="#br0">17284 11854 586 0,'-1'0'318'0,"0"0"-58"0,0 0-31 16,0 0-39-16,0 0-16 15,-3 0-17-15,1 0-20 16,2 0-26-16,0 0-9 16,1 0-29-16,9 3-7 15,19 0-24-15,45-3-7 16,-33-8-7-16,2-1 2 0,0 2-3 15,-6 1-3-15,-7 3-8 16,-7 2-2-16,-10 1-6 16,-6 0 0-16,-3 1 4 15,-8 3 3-15,-13 1 1 16,-2 2 1-16,-12 2-8 16,0 0-1-16,-2-2-3 15,-12-3 0-15,1-1-1 16,-6 0 0-16,5 0-1 15,13 2-4-15,9-4 15 16,10 0 11-16,12 0 6 16,5 1 6-16,18 0-5 15,10 0-8-15,9-2-5 16,5-1-8-16,-1 0 8 16,2 0 4-16,-4 0 11 0,-2-1 9 15,-6-1-10-15,-11 0-6 16,-9 2-11-16,-4-1-4 15,-11-1 1-15,-4 2 2 16,-15-3 1-16,-11 1 1 16,0 2-8-16,-6-1-3 15,1 6-3-15,4 2-3 16,-4 6 0-16,4 5-1 16,10-4 0-16,4 1 0 0,13-6-4 15,6-5 0-15,13-3-1 16,12-4 1-16,8-2 3 15,1-1 2-15,2-2 0 16,-1 0 1-16,-1 1 0 16,-1 1-1-16,-5 2-87 15,-5 3-91-15,-10 0 112 16</inkml:trace>
  <inkml:trace contextRef="#ctx0" brushRef="#br0" timeOffset="20394.24">28765 11987 452 0,'-6'-7'236'0,"2"4"-57"0,4-2-40 16,0 1-2-16,0 3-6 15,0 0-15-15,0 0-21 16,0 0-11-16,8-4-11 16,13-3-2-16,28-12-5 15,-28 11-3-15,3 5-8 16,1 1-6-16,2 2-16 16,1 1-7-16,6 3-11 15,-1 0-5-15,12 1-6 16,3 2 0-16,11-4 1 15,2-1 1-15,4 2 0 16,4-1-1-16,0-1 10 16,1-1 6-16,1-1 15 15,-2-3 3-15,4 2-9 16,-1 1-6-16,-12-1-14 16,6 0-2-16,-8-2-2 0,0 3-1 15,3-1-1-15,-6 1 4 16,0 1 11-16,-4-3 0 15,5 3 3-15,-9-1-6 16,-2-3-9-16,-2 1-2 16,-4-1-1-16,5 1 0 15,-7 3-1-15,0 2 0 16,-8 1 0-16,-2 0 0 0,-2 4-1 16,0-3 0-16,2 0 0 15,0 0 0-15,-1-2 0 16,4 3 0-16,-5 1 1 15,-1 0-2-15,0-1 1 16,3-7-1-16,3-1 0 16,2-1 0-16,0 0 1 15,-4 3-1-15,-3-2 1 16,1 1 0-16,-7 2-1 16,-1-2 1-16,-3 1-1 15,-3 1 1-15,0-2 0 16,1 0 0-16,2-3-1 15,2-1-1-15,6-2 1 16,1-1-1-16,2 0 0 16,2 1 0-16,-6 2 1 15,0 1 0-15,-7 4-1 0,-5 1-2 16,-7 0-39-16,-3 2-49 16,-8 1-129-16,2 1-82 15,3 1 179-15</inkml:trace>
  <inkml:trace contextRef="#ctx1" brushRef="#br0">31898 14493 0,'0'0'16,"0"0"-16,0 0 15,0 0 1,0 0 15,0 0 0</inkml:trace>
  <inkml:trace contextRef="#ctx0" brushRef="#br0" timeOffset="26701.74">25857 11047 255 0,'-8'-7'172'16,"-4"-1"27"-16,4 4-25 16,-1 3-35-16,0 0-22 15,7 1-39-15,-2 3-4 16,3 1 7-16,1-4 4 15,0 0 5-15,0 2-2 0,1 27-2 16,0 42 0-16,-3-15 5 16,-3 6-1-16,2 8-5 15,-6 0-3-15,2 4-16 16,1-2-10-16,1-3-22 16,5-1-11-16,0-11-13 15,2-8-3-15,-2-15-4 16,3-5-2-16,-1-13-5 15,1-4-28-15,3-5-92 16,-5-7-68-16,8-8 109 16</inkml:trace>
  <inkml:trace contextRef="#ctx0" brushRef="#br0" timeOffset="28010.41">25781 10972 1096 0,'-9'-9'407'0,"-2"-4"-299"15,8 5-24-15,3-2 14 16,1 6 19-16,4 0-6 0,5 2-31 15,6 0-8-15,7 1-20 16,3 1-7-16,4 0-13 16,5-2-12-16,7 0-13 15,2-2-3-15,8-2-1 16,2 1-1-16,4 0 1 16,6 0-1-16,-4-2-1 15,-1 3 1-15,3-1 0 16,-4 0-1-16,7 3 9 15,1-3 3-15,-3 1 15 16,5 1 4-16,-2 3-4 16,-6 0-2-16,-5 0-12 15,-4 0-4-15,-3-6-3 16,6 0-1-16,1-4-2 16,-2 0 0-16,1 6-1 15,-2-1 0-15,-11 2 2 16,4 3-1-16,-11 0 1 0,1 1-1 15,2 3 0-15,-4-2-1 16,3-1 1-16,-3 0 0 16,-3-1-1-16,-3-4 1 15,-1 2-1-15,1-4 0 16,-2-1 0-16,2 2 0 0,2-1-1 16,-1 5-1-16,1 4 0 15,-1 1 0-15,-1 0 0 16,-1 0 0-16,-2-4 1 15,-8-1-1-15,5-1 0 16,2-1 0-16,-2-3 1 16,6 0-1-16,-5 0 1 15,-2 5 0-15,0-2-1 16,-2 1 0-16,-2-4 1 16,0-1-1-16,1 0-1 15,2 5 2-15,-1-1-1 16,0 0 0-16,-3 3 0 15,-4-3 0-15,-3 3 1 16,-3 0 1-16,2 2-2 16,-2 4 0-16,3-2-1 15,2 2 0-15,-2-3 0 0,3 0 0 16,0 0 0-16,-3 1 1 16,2-2 0-16,-2-1 2 15,-3-1-2-15,-4 0 1 16,3-2-1-16,-4 2-1 15,0 0 0-15,0 0-1 16,0 0 0-16,0 0 1 16,0 0-1-16,3 1 1 15,-2-1 0-15,5 3 0 0,-6-3 0 16,6 5-3-16,-2-3-2 16,2 0 0-16,5 2 2 15,-11-4 1-15,5 3 2 16,-1-2 1-16,-4-1 0 15,0 0 1-15,1 2-1 16,1 4 1-16,-1 3 1 16,-1-1 0-16,0 2 2 15,0-2-1-15,-1 2 0 16,-1 29 0-16,0-28-3 16,2 4 0-16,0 5-1 15,0 3 0-15,0 5-1 16,1 1 0-16,-4 2 1 15,2 5 0-15,2 2 0 16,4 0 0-16,-1 0 1 0,-2-1 1 16,-1 3-1-16,-5 0 1 15,3 7-1-15,1-2-1 16,-3 1 0-16,2-2 0 16,1-3 0-16,1-3 0 15,2-6 2-15,2-4 0 16,1-6 0-16,-2 0-1 15,6-6-1-15,-7 0-1 0,2-5-19 16,-2-7-26-16,-9-2-79 16,3-2-56-16,3-1-94 15,-1 0-36-15,0 0 196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0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1728,'-1'7'881,"1"-6"-575,0 0 1,-1 0-1,1 0 1,0 0-1,0-1 1,0 1-1,0 0 1,0 0-1,0 0 1,0 0-1,0 0 1,0-1-1,0 1 1,1 0-1,-1 0 1,0 0-1,0-1-306,2 3 226,0 0 1,0 0-1,0-1 1,0 0-1,0 1 1,0-1-1,1 0 1,-1 0-1,3 2-226,11 9 287,-6-4-135,2 2 88,0-1-1,-1 2 0,-1 0-239,-8-10 55,0 0 0,0 0 0,0 0 0,-1 0 0,1 0 0,-1 1 0,0-1 0,1 1 0,-1-1 0,0 1 0,-1-1 0,1 1 0,0-1-1,-1 1 1,1 0 0,-1-1 0,0 1 0,0 0 0,0-1 0,0 1 0,0 0 0,-1-1 0,1 1 0,-1 0 0,0-1 0,0 1 0,0-1 0,0 1 0,0-1-1,0 1 1,-2 0-55,-41 79 1311,41-77-1221,-1 0 0,1 1 0,1 0 0,-1-1 0,1 3-90,1-6 20,0 0 0,-1 1 0,1-1 0,0 0 0,-1 0 0,1 0 0,-1 0 0,0 0 0,0 0 0,0 0 0,0 0 0,0 0-20,-8 7 38,2-3-140,-2 4 239,9-10-261,1 1 0,0-1 0,0 1 0,0 0 0,0-1 0,-1 1 0,1 0 0,0-1 0,0 1 0,0-1 0,0 1 0,0 0 0,0-1 0,1 1 0,-1-1 0,0 1 0,0 0 0,0-1 0,0 1 0,1-1 0,-1 1 0,1 0 124,-1-1-805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59.6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49 5537,'-64'3'2945,"70"-5"-377,5-2-775,13 2-825,5-2-56,10 1-408,4-3-184,8-2-184,1 3-24,2-2-184,-4 1-496,-17 2 400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0:00.1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9106,'0'1'189,"0"-1"-1,-1 1 1,1 0 0,0-1-1,0 1 1,0-1 0,0 1-1,0 0 1,0-1 0,0 1-1,0 0 1,0-1 0,0 1 0,0 0-1,1-1 1,-1 1 0,0-1-1,0 1 1,1-1 0,-1 1-1,0 0 1,1-1 0,-1 1-189,1 0 171,0 0 1,0 0 0,1 0 0,-1 0 0,0-1-1,0 1 1,1 0 0,-1 0 0,0-1 0,1 1-172,5 1 389,-1 0 1,1-1 0,-1 1-1,4-1-389,51 3 1137,-34-3-801,8 2-336,-34-3 1,-1 0 1,0 0 0,1 0 0,-1 0 0,0 0 0,1 0 0,-1 0 0,0 0 0,0 0-1,1 0 1,-1 0 0,0 0 0,1 0 0,-1 1 0,0-1 0,0 0 0,1 0 0,-1 0-1,0 1 1,0-1 0,0 0 0,1 0 0,-1 1 0,0-1 0,0 0 0,0 0 0,1 1-1,-1-1 1,0 0 0,0 1 0,0-1 0,0 0 0,0 0 0,0 1 0,0-1 0,0 0-1,0 1 1,0-1 0,0 0 0,0 1 0,0-1 0,0 0 0,0 1 0,0-1 0,0 0-1,0 0 1,0 1 0,-1-1 0,1 0 0,0 1 0,0-1 0,0 0 0,0 0 0,-1 1-1,1-1 1,0 0 0,0 0 0,-1 1-2,-15 16 49,13-13-35,-13 11 109,-12 9-123,19-17 27,-1 4 28,10-10-53,-1-1 0,1 0 0,0 0 1,0 1-1,0-1 0,0 0 0,-1 1 0,1-1 0,0 0 0,0 1 1,0-1-1,0 0 0,0 0 0,0 1 0,0-1 0,0 0 0,0 1 1,0-1-1,0 0 0,0 1 0,0-1 0,0 0 0,1 1 1,-1-1-3,1 1 4,0 0 1,0 0-1,1 0 1,-1 0-1,1 0 1,-1-1-1,1 1 1,-1 0-1,1-1 1,-1 1-1,1-1 1,-1 1-1,1-1 1,0 0-5,12 3-61,-1 0 1,1-1-1,-1-1 0,1 0 1,0-1-1,-1 0 1,1-1-1,0-1 1,-1 0-1,1-1 0,-1 0 1,11-5 60,27-15-579,11-8 194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8.6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214 124 2320,'-1'-3'9291,"0"-6"-6800,0 2-2251,-2-4-96,0 1 0,0 0 0,-1-1 0,-1 1 0,0 1 0,-3-6-144,6 13 82,1 0 1,-1 0-1,1 0 0,-1 0 1,0 0-1,1 1 1,-1-1-1,0 0 0,0 1 1,0 0-1,-1-1 1,1 1-1,0 0 0,0 0 1,-1 0-1,1 0 1,-1 1-1,1-1 0,0 1 1,-1-1-1,1 1 1,-1 0-1,1 0 0,-1 0 1,1 0-1,-2 1-82,-1-1 109,0 1 0,1 1 0,-1-1 0,1 1-1,-1-1 1,1 1 0,0 0 0,0 1 0,-1-1 0,2 1 0,-1 0 0,-1 1-109,-1 2 95,1-1 0,0 1 1,1 0-1,-1 1 0,1-1 0,0 1 1,1 0-1,0 0 0,-1 1-95,-1 5 207,1 1-1,0 1 0,0-1 1,1 5-207,3-17 15,-1 1 0,1 0 1,0-1-1,0 1 1,0-1-1,1 1 0,-1 0 1,1-1-1,-1 1 0,1-1 1,0 1-1,0-1 1,0 0-1,0 1 0,0-1 1,1 0-1,-1 0 0,1 0 1,-1 0-1,1 0 1,0 0-1,0 0 0,0 0 1,0-1-1,0 1 1,2 0-16,-1 0 0,-1-1 1,1 1 0,0-1 0,0 0 0,0 0 0,0 0 0,0-1 0,0 1 0,1-1 0,-1 1-1,0-1 1,0 0 0,0 0 0,1 0 0,-1-1 0,0 1 0,0-1 0,0 0 0,0 0 0,0 0-1,1 0 0,4-3 1,-1-1 0,0 1-1,0-1 1,0-1 0,0 1-1,-1-1 1,0 0-1,0 0 1,-1-1 0,4-6-1,5-7 27,-2-1 1,-1 0 0,1-5-28,-8 23 59,-3 7-10,1 15 42,-2-12-43,2 19 98,-2-10 12,2-1-1,2 15-157,-3-27 9,0 1 1,0 0-1,0 0 1,0-1 0,1 1-1,-1-1 1,1 1-1,0-1 1,0 0-1,1 0 1,-1 1-1,1-2 1,2 4-10,-5-6-86,1 1 0,-1-1 0,1 1 0,-1-1 0,1 1 0,0-1 0,-1 1 0,1-1-1,0 0 1,-1 1 0,1-1 0,0 0 0,0 0 0,-1 0 0,1 1 0,0-1 0,0 0 0,-1 0 0,1 0 0,0 0 0,0 0 0,0 0 0,-1 0 0,1-1 0,0 1 0,0 0-1,-1 0 1,1-1 0,0 1 0,-1 0 0,1-1 0,0 1 0,-1 0 0,1-1 0,0 1 0,-1-1 86,12-8-1056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9.1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11 12115,'7'19'4617,"-4"14"-3289,6 13-168,-9 9-80,-4 9-231,-1-1-377,-2-2-152,3-7-208,4-8-64,0-17-192,1-10-328,1-25-1041,-1-9-623,5-20 1224</inkml:trace>
  <inkml:trace contextRef="#ctx0" brushRef="#br0" timeOffset="1">139 6 9042,'8'-5'4097,"0"24"-1553,-3 8-775,-8 20-313,-3 10-192,0 12-400,-3-4-183,8-8-297,-1-6-104,2-17-160,5-9-120,-1-17-760,2-5-513,0-14 1049,13-5-280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09.7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3 10722,'1'-1'198,"0"1"0,1 0 0,-1-1-1,0 1 1,0 0 0,1-1 0,-1 1 0,0 0-1,1 0 1,-1 0 0,0 0 0,0 0 0,1 1-1,-1-1 1,0 0 0,0 0 0,1 1-1,-1-1 1,0 1 0,0-1 0,0 1 0,0 0-1,1-1 1,-1 1 0,0 0 0,0 0 0,0 0-1,-1 0 1,1 0 0,0 0 0,0 0-1,0 0 1,-1 0 0,1 0 0,-1 0 0,1 0-1,-1 1 1,1-1 0,-1 1-198,4 8 326,-2-1 0,1 1 0,-2 1 0,1-1-1,-1 0 1,-1 0 0,0 0 0,-1 8-326,1 15 331,-1 55 265,0 15-249,9 13-157,-8-115-190,1 0 0,-1 1-1,0-1 1,0 0 0,0 0-1,-1 0 1,1 1 0,0-1-1,0 0 1,-1 0 0,1 1 0,0-2-5,-1 1 0,1-1 0,0 0 0,0 1 0,-1-1 0,1 0 0,0 0 0,-1 1 0,1-1 0,0 0 0,-1 0 0,1 1 1,0-1-1,-1 0 0,1 0 0,0 0 0,-1 0 0,1 1 0,-1-1 0,1 0 0,0 0 0,-1 0 0,1 0 0,-1 0 0,1 0 0,0 0 5,-1 0-9,1 0 0,0 0 0,-1 0-1,1 0 1,0 0 0,0-1 0,-1 1 0,1 0-1,0 0 1,0 0 0,-1 0 0,1 0-1,0-1 1,0 1 0,0 0 0,-1 0-1,1 0 1,0 0 0,0-1 0,0 1-1,0 0 1,-1 0 0,1-1 0,0 1-1,0 0 1,0 0 0,0-1 0,0 1-1,0 0 10,-3-7-151,0-1-1,0 1 1,1-1-1,0 1 1,1-1-1,-1 0 1,2 1-1,-1-1 0,1 0 1,0-6 151,1 7-41,-1 0 0,1 0 1,0 0-1,1 1 0,0-1 0,0 0 1,0 1-1,1-1 0,0 1 0,0 0 1,0 0-1,3-3 41,-3 6 7,0 0 1,0-1-1,1 1 0,-1 1 1,1-1-1,0 0 1,0 1-1,0 0 0,0 0 1,0 0-1,0 0 0,1 1 1,-1 0-1,1 0 0,-1 0 1,1 0-1,-1 1 1,5-1-8,-2 1 86,1 0 1,0 1 0,-1 0 0,1 0-1,-1 0 1,1 1 0,-1 0 0,0 1-1,0-1 1,6 4-87,-11-5 51,1 1 0,-1-1 0,0 0 0,0 1 0,0 0 0,0-1 0,0 1-1,0 0 1,0 0 0,0 0 0,-1 0 0,1 0 0,-1 0 0,1 1 0,-1-1 0,0 0 0,0 1-1,0-1 1,0 1 0,-1-1 0,1 1 0,-1 0 0,1-1 0,-1 1 0,0-1 0,0 1 0,0 0 0,0-1-1,-1 1 1,1 0 0,-1-1 0,0 1 0,1 0-51,-3 4 112,0 1 0,0-1 0,-1 0 0,0 0 0,0 0 0,-1 0 1,1-1-1,-1 1 0,-1-1 0,-3 2-112,1 0-16,-2 0 1,1-1-1,-1 0 0,-1-1 1,1 0-1,-1-1 1,0 0-1,0-1 0,0 0 1,-1 0-1,1-1 1,-1-1-1,0 0 1,0-1-1,0 0 0,-9-1 16,19 0-140,1 0 0,0 0-1,-1 0 1,1 0 0,0 0-1,-1 0 1,1-1 0,0 1 0,0-1-1,0 1 1,-1-1 0,1 1-1,0-1 1,0 0 0,0 1-1,0-1 1,0 0 0,0 0-1,0 0 1,0 0 0,0 0-1,0 0 1,1 0 140,-1 0-172,1 0 0,-1-1-1,1 1 1,0 0 0,-1-1-1,1 1 1,0 0 0,0-1 0,0 1-1,0-1 1,0 1 0,0 0 0,1-1-1,-1 1 1,0 0 0,1-1-1,-1 1 1,1 0 0,-1 0 0,1-1-1,0 1 1,-1 0 0,1 0 172,6-9-794,1 1 1,5-6 793,-13 15-3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0.0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43 360 9970,'17'20'4785,"2"6"-1688,-5 2-1433,-6 4-192,-5-6-535,-3-4-241,5-9-464,-2-10-288,-2-9-1296,-1-11-753,1-11 1209</inkml:trace>
  <inkml:trace contextRef="#ctx0" brushRef="#br0" timeOffset="1">1 111 10410,'2'0'4521,"4"0"-2216,2 8-865,-1-1 16,0 5-527,-2-7-297,0 3-1633,3-1-287,5 2 688</inkml:trace>
  <inkml:trace contextRef="#ctx0" brushRef="#br0" timeOffset="2">298 0 10522,'19'34'4305,"-6"7"-2120,1 10-809,-11 18 0,-5 8-224,-8 3-543,11 1-201,4-17-240,6-15-72,5-22-208,-2-10-360,2-21-1353,-5-15 817,11-18 296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0.5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11779,'23'2'4705,"-5"5"-2625,4 2-720,0-4-87,1 4-297,-1-6-552,3 2-504,-1-1-1376,3 2 1039</inkml:trace>
  <inkml:trace contextRef="#ctx0" brushRef="#br0" timeOffset="1">494 26 10810,'-6'1'859,"1"-1"-1,-1 1 1,0 0-1,0 0 1,0 1-1,1 0 1,-1 0-1,-1 1-858,-11 6 2316,-14 9-2316,19-11 705,11-5-600,-5 1 237,0 2-1,0-1 1,0 1-1,1 0 1,-6 5-342,11-8 25,0-1 1,0 0 0,-1 1-1,1-1 1,0 1-1,0 0 1,1-1-1,-1 1 1,0 0-1,0-1 1,1 1 0,-1 0-1,1 0 1,0-1-1,0 1 1,-1 0-1,1 0 1,0 0-1,0 0 1,1-1 0,-1 1-1,0 0 1,1 0-1,-1 0 1,1-1-1,-1 1 1,1 0-1,0 0 1,0-1-26,2 5 19,0-1 1,0 0-1,1 0 1,0-1-1,0 1 1,0-1-1,3 3-19,36 26 60,-7-7 67,-35-24-100,0-1 0,1 0 1,-1 0-1,1 1 0,-1-1 1,0 1-1,0-1 0,0 1 0,0-1 1,0 1-1,0 0 0,0 0 1,-1-1-1,1 1 0,-1 0 1,1 0-1,-1 0 0,0-1 1,1 1-1,-1 0 0,0 0 0,0 0 1,0 0-1,-1 0 0,1 0 1,0 0-1,-1-1 0,1 1 1,-1 0-1,0 0 0,1-1 0,-1 1 1,0 0-1,0-1 0,0 1 1,0 0-1,-1-1 0,1 0 1,0 1-1,-1 0-27,-2 2 28,0-1 1,0 1-1,-1-1 0,1 0 1,0 0-1,-1-1 0,0 1 0,0-1 1,0 0-1,0 0 0,0-1-28,3 0-112,0 0-1,-1-1 0,1 1 1,0-1-1,0 0 0,-1 1 1,1-1-1,0 0 0,-1 0 1,1-1-1,0 1 0,0 0 1,-1-1-1,1 1 0,0-1 1,0 0-1,0 0 0,0 0 1,0 0-1,0 0 0,0 0 1,0-1-1,0 1 0,1 0 1,-1-1-1,-1-1 113,2 1-291,0 0 0,-1 1 0,1-1 0,0 0 0,1 0-1,-1 0 1,0-1 0,1 1 0,-1 0 0,1 0 0,-1-2 291,1-2-483,0 0 0,1 0 0,-1 0 0,1-1 483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0.9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1 288 12587,'0'2'265,"1"-1"1,0 1-1,0-1 1,0 1-1,0-1 0,0 1 1,0-1-1,0 0 1,1 1-1,-1-1 1,0 0-1,1 0 1,-1 0-1,1 0 0,-1 0 1,1 0-1,0-1 1,-1 1-1,1 0 1,0-1-1,0 1 1,0-1-266,3 1 77,0 0 0,0 0 1,0-1-1,0 0 0,0 0 1,0 0-1,0-1 0,0 1-77,6-3 49,0 0-1,0 0 0,0-1 0,0 0 0,-1-1 0,0 0 1,0-1-1,0 0 0,-1-1 0,0 1 0,0-2 0,0-1-48,1 1-61,-1-1 0,-1-1-1,1 0 1,-2 0-1,1-1 1,-2 0 0,1 0-1,-1 0 1,-1-1-1,3-9 62,-6 13-62,0 1-1,0-1 0,-1 0 0,0 0 0,-1 0 0,0 0 0,0 0 0,0 0 1,-2-3 62,2 9-9,0-1 0,-1 1 0,0 0 0,1 0 0,-1 0 0,0 0 0,0 0 0,0 0 0,0 0 0,-1 0 0,1 0 0,0 0 0,-1 1 0,0-1 0,0 0 9,0 1 4,1 0 0,-1 0 0,0 0 1,0 0-1,0 1 0,0-1 0,0 0 0,1 1 0,-1 0 0,0-1 1,0 1-1,0 0 0,0 0 0,0 0 0,0 0 0,0 1 0,0-1 1,0 0-1,0 1 0,-1 0-4,-1 0 45,-1 1 0,1 0 1,-1 1-1,1-1 0,0 1 0,0 0 1,0 0-1,0 0 0,0 0 1,1 1-1,-1 0 0,1-1 0,0 1 1,0 0-1,1 1 0,-1-1 0,1 0 1,0 1-46,-4 5 177,2 1 0,-1 0 0,2 0 0,-1 1 0,2-1 0,-1 1 0,1 2-177,2-5 72,-1 1 1,1 0-1,0 0 1,1 0-1,1-1 1,-1 1-1,1-1 1,1 1-1,0-1 1,0 0-1,1 0 0,0 0 1,0 0-1,1-1 1,1 1-1,-1-1 1,1-1-1,0 1 1,1-1-1,0 0-72,-3-3-18,-1-1 0,1 0 0,0 0 0,1 0 0,-1-1 0,0 1 0,1-1 0,0 0 0,2 1 18,-4-2-148,0-1 0,-1 1-1,1 0 1,0-1-1,0 0 1,0 0 0,0 0-1,0 0 1,0 0-1,0 0 1,0-1-1,0 0 1,0 1 0,0-1-1,0 0 1,1-1 148,17-12-843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1.2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8634,'22'12'4305,"3"5"-1113,6 14-1503,4 2-49,-10 8-440,-3-1-295,-3-5-529,-6-2-168,4-12-536,-7-8-457,-5-13-1263,1-10-80,-1-17 1167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1.8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281 5 9538,'-23'-4'4217,"4"15"-1609,-11 10-815,0 12-233,-8 3-183,-5 4-569,4 1-288,8-6-360,8-4-112,19-11-376,5-4-440,15-13-1289,7-4 305,14-14 864</inkml:trace>
  <inkml:trace contextRef="#ctx0" brushRef="#br0" timeOffset="1">517 52 9610,'1'-1'283,"-1"1"0,0-1-1,0 1 1,0-1 0,0 0 0,0 1 0,0-1-1,0 1 1,0-1 0,0 0 0,-1 1 0,1-1-1,0 1 1,0-1 0,0 1 0,-1-1-1,1 0 1,0 1 0,-1-1 0,1 1 0,0-1-1,-1 1 1,1 0 0,0-1 0,-1 1 0,0-1-283,0 1 228,0-1 1,0 0 0,0 1 0,-1-1 0,1 1 0,0 0 0,-1-1 0,1 1 0,0 0 0,-1 0-1,1 0 1,-1 0-229,-6 0 225,0 1 0,1 0-1,-1 0 1,-1 1-225,5-1 413,-7 2-282,1-1 1,0 1 0,-1 1 0,1 0-1,1 1 1,-1 0 0,0 0 0,1 1-132,5-3-3,0 0 0,0 0 0,1 0 0,-1 0 0,1 1 0,0-1 0,0 1 0,0 0 0,1 0 0,-1 0 0,1 0 0,0 0 0,0 0 0,0 1 0,1-1 0,-1 1 0,1-1 0,0 1 0,0 3 3,1-3-38,0 0-1,0 0 1,0 0-1,1-1 1,0 1 0,0 0-1,0-1 1,0 1-1,1 0 1,0-1-1,0 0 1,0 1 0,0-1-1,1 0 1,-1 0-1,1 0 1,0-1 0,0 1-1,1-1 1,-1 1-1,1-1 1,0 0-1,-1 0 1,1-1 0,4 3 38,-3-3-368,1 1 1,-1-1-1,1 0 1,-1 0 0,1 0-1,0-1 1,0 0-1,-1 0 1,1-1 0,0 1-1,0-1 1,0 0-1,0-1 1,0 0 0,-1 0-1,1 0 1,0 0-1,-1-1 1,1 0 0,5-3 367,13-9-1523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2993,'-8'0'7520,"-4"0"-6224,11 0-1072,1 0 35,0 0 9,0 0-13,14-4 358,-14 3-601,1 1 1,0 0-1,-1 0 0,1 0 0,0 0 1,-1 0-1,1 0 0,0 0 0,0 0 0,-1 0 1,1 0-1,0 0 0,0 0-12,1 0 33,98 2 490,-99-2-500,0 0 0,0 0 0,0 0 1,0 0-1,0 0 0,0 0 0,0 1 0,0-1 0,0 0 1,0 1-1,0-1 0,-1 0 0,1 1 0,0-1 0,0 1 0,0 0 1,0-1-1,-1 1 0,1 0 0,0-1 0,-1 1 0,1 0 1,0 0-1,-1-1 0,1 2-23,-1-1 113,0-1-2,0 0-6,7 10 126,1 2-169,-7-9-46,1 0 1,0 0-1,0 0 1,0 0-1,1 0 1,-1-1-1,3 3-16,-1-1 13,0 0 1,0 0-1,0 0 0,-1 1 0,1-1 0,-1 1 0,0 1-13,-1-2 7,1 0-1,-1 0 0,1-1 1,-1 1-1,1-1 0,0 1 1,0-1-1,1 0 0,-1-1 1,0 1-1,1 0 0,1 0-6,-2-2 4,-1 1 0,1 0 0,0 0 0,-1 0 0,0 0 0,1 1-1,-1-1 1,0 0 0,0 1 0,-1 0 0,1-1 0,1 4-4,-2-4 2,1 1 0,-1 0 1,1-1-1,0 1 0,0-1 0,0 0 0,0 0 1,0 0-1,0 0 0,1 0 0,-1 0 1,1 0-1,-1-1 0,1 1 0,0-1-2,5 2 1,-5-2-1,-1 0 1,1 0 0,0 0 0,0 0 0,0 1-1,0-1 1,-1 1 0,3 1-1,35 27 1,-39-29 0,0 0-1,1 0 0,-1 0 0,1 0 1,-1 0-1,1-1 0,0 1 0,-1-1 1,1 1-1,0-1 0,-1 1 0,1-1 1,0 0-1,-1 0 0,1 0 0,0 0 0,6 0 3,13 3-3,0-2 0,0-1 0,-1 0 1,1-1-1,0-2 0,0 0 0,-1-1 0,1-1 0,0-1 0,28-7 15,34-5-15,-80 17 5,-1 1 0,1 0 0,-1 0 0,1 0-1,0 0 1,-1 0 0,1 0 0,-1 0 0,3 1-5,-4 0 32,-1-1 15,0 0 6,0 0-5,0 0-11,0 0-18,0 0-14,-1 0-14,1 0-38,0 0 1,0 0-1,0 0 0,0 0 1,0 0-1,0 0 0,0-1 0,0 1 1,0 0-1,-1 0 0,1 0 1,0 0-1,0 0 0,0 0 1,0 0-1,0 0 0,0 0 0,0 0 1,0 0-1,0 0 0,0 0 1,0-1-1,0 1 0,0 0 1,0 0-1,0 0 0,0 0 0,0 0 1,0 0-1,0 0 0,0 0 1,0 0-1,0-1 0,0 1 1,0 0-1,0 0 0,0 0 0,0 0 1,0 0-1,0 0 47,0 0-302,0-2-419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2.1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12 233 5761,'1'0'3656,"2"0"-2032,2 1-683,-3-1-735,0 0 0,0 1 1,0-1-1,0 0 0,0 0 0,0 0 0,0-1 0,0 1 0,-1 0 0,1-1 0,0 1 0,0-1 0,0 0 0,0 0 1,0 1-1,-1-1 0,1 0 0,0 0 0,-1-1 0,1 1 0,-1 0 0,1-1 0,0 0-206,3-2 95,0 0-42,0 0 0,-1-1 0,0 1-1,1-1 1,-1 0 0,-1 0 0,1 0-1,-1 0 1,0-1 0,0 1 0,0-1-1,0-1-52,0-4 31,0 0 1,-1-1-1,0 1 0,0-7-31,-1 13 12,-1-1 0,0 1 0,0 0 0,-1-1 0,0 1 0,0 0 0,0 0 1,0-1-1,-1 1 0,-2-4-12,4 7 13,-1 1 0,0-1 1,0 1-1,0 0 0,0-1 1,0 1-1,0 0 0,0 0 0,0-1 1,0 1-1,0 0 0,-1 0 1,1 1-1,0-1 0,-1 0 1,1 0-1,-1 1 0,1-1 1,-1 0-1,1 1 0,-1 0 0,1-1 1,-1 1-1,1 0 0,-1 0 1,0 0-1,1 0 0,-1 0 1,1 0-1,-1 0 0,1 0 0,-1 1 1,0-1-1,1 1 0,-1-1 1,1 1-1,0 0 0,-1-1 1,1 1-1,-2 1-13,-1 1 93,0 1-1,0 0 1,0-1-1,0 1 1,0 1 0,1-1-1,0 1 1,0-1-1,0 1 1,1 0 0,-1 0-1,1 0 1,-1 5-93,-2 4 221,2 1-1,-1-1 1,2 1 0,-1 8-221,2-13 59,1-1 0,0 1 0,0-1 1,1 1-1,0-1 0,1 0 0,0 1 0,1-1 0,-1 0 1,2 0-1,-1 0-59,-1-5 6,1 1 0,-1-1-1,1 0 1,0 0 0,0 0 0,0 0 0,1 0 0,-1 0 0,1-1 0,0 0 0,0 0 0,0 0 0,0 0-1,0-1 1,1 1 0,-1-1 0,1 0 0,0 0 0,0-1 0,-1 0 0,4 1-6,-3-1-172,0-1 0,0 0 0,0 0 0,0 0 0,0-1 0,0 1 0,0-1 0,0 0 0,0-1-1,-1 1 1,1-1 0,0 0 0,-1 0 0,1-1 0,-1 1 0,0-1 0,0 0 0,0 0 0,0 0 0,1-2 172,25-22-1085</inkml:trace>
  <inkml:trace contextRef="#ctx0" brushRef="#br0" timeOffset="1">357 33 10642,'-2'6'4425,"0"17"-2240,-1 9-393,1 21-224,-4 8-303,2 12-657,0-3-232,-2-3-216,6-3-56,3-10-56,3-4-24,-1-13-152,6-10-272,-6-18-880,1-9-625,-1-20-783,-1-8 1495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12.6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0 258 10042,'35'-6'6279,"3"5"-3540,-32 2-2434,1 0-1,-1 0 1,1 0-1,-1 0 1,0 1-1,0 0 1,0 1-1,0-1 1,6 4-305,-10-4 73,0-1 1,0 0 0,-1 1 0,1-1-1,0 1 1,0 0 0,-1-1-1,1 1 1,-1 0 0,1 0 0,-1 0-1,0 0 1,0 0 0,0 0-1,0 1 1,0-1 0,-1 0 0,1 0-1,0 1 1,-1-1 0,0 0 0,0 3-74,0-2 52,0 1 0,-1-1 0,1 0 0,-1 1 0,0-1 1,0 0-1,0 0 0,-1 0 0,1 0 0,-1 0 0,0 0 1,0 0-1,0 0 0,0 0 0,-2 1-52,-5 6-39,-1-1-1,-1 0 0,0-1 1,0 0-1,0-1 1,-6 2 39,16-8-123,0 0 1,0-1-1,0 1 0,0-1 1,0 1-1,-1-1 0,1 1 1,0-1-1,0 0 1,-1 0-1,1 0 0,0 0 1,0 0-1,0 0 1,-1 0-1,1 0 0,0 0 1,0 0-1,-1-1 0,1 1 1,0 0-1,0-1 1,0 1-1,0-1 0,0 0 1,0 1-1,-1-1 1,1 0 122,0 0-148,1 0 1,-1 0 0,0 0 0,0-1 0,1 1 0,-1 0-1,0 0 1,1-1 0,0 1 0,-1 0 0,1-1-1,0 1 1,-1-1 0,1 1 0,0 0 0,0-1 0,0 1-1,0-1 1,1 1 0,-1 0 0,0-1 0,0 1 0,1-1-1,0 0 148,1-3-219,0 0 0,1-1 0,0 1 0,1-1 219,-4 6-3</inkml:trace>
  <inkml:trace contextRef="#ctx0" brushRef="#br0" timeOffset="1">326 1 9618,'16'13'4537,"-6"7"-1872,-7 17-1097,-3 10-264,-6 17-392,-3 6-191,6-4-201,2-8-40,8-16-320,5-8-144,7-21-496,1-10-505,5-16 241,0-8 224</inkml:trace>
  <inkml:trace contextRef="#ctx0" brushRef="#br0" timeOffset="2">251 118 11354,'0'8'5114,"8"7"-1442,16-3-2647,3 4 7,2-2-160,0-2-200,2-3-632,4-3-600,4 2 376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56.3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21 372 7066,'-6'15'1120,"4"-10"-380,1-1 0,-1 1-1,0-1 1,-1 0 0,-1 4-740,4-11 6109,1-7-6305,0 3 574,-1 4-364,1-2 0,0-1 0,0 1-1,0-1 1,1 1 0,0-1 0,0 1 0,0-1-14,49-92 39,-14 29-18,-15 29 6,9-12-27,-20 36 11,1-1 0,1 2 0,0 0 1,3-1-12,-2 5 11,-12 10-196,-8 6-394,-31 23-1836,14-12 1503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56.6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21 101 7034,'-12'10'2855,"12"-10"-2679,0 0 1,0 0-1,0 1 1,0-1-1,-1 0 1,1 0-1,0 1 1,0-1-1,0 0 1,-1 0-1,1 0 1,0 0-1,-1 1 1,1-1-1,0 0 1,0 0-1,-1 0 1,1 0-1,0 0 1,-1 0-1,1 0 1,0 0-1,0 0 1,-1 0-1,1 0 1,0 0-1,-1 0 1,1 0-1,0 0 1,0 0-1,-1 0 1,1 0-177,0-1 84,1 1 0,-1 0 0,1-1 1,-1 1-1,1 0 0,-1-1 1,1 1-1,-1 0 0,1 0 0,-1-1 1,1 1-1,-1 0 0,1 0 0,-1 0 1,1 0-1,0 0-84,4-2 211,30-10 80,-1-2 0,10-7-291,-10 5 80,-23 11-64,15-7 52,14-4-68,-33 13 7,0 1 1,0 0-1,1 1 1,-1-1-1,1 1 0,-1 1 1,1 0-1,0 0-7,-7-1 4,-1 1 1,1 0-1,0 0 0,0 1 0,-1-1 1,1 0-1,0 0 0,0 0 0,-1 0 1,1 1-1,0-1 0,0 0 0,-1 1 0,1-1 1,0 0-1,-1 1 0,1-1 0,-1 1 1,1-1-1,0 1 0,-1 0 0,1-1 1,-1 1-1,0-1 0,1 1-4,-1 1 32,1 0 0,-1 0 0,0-1 0,1 1 0,-1 0 0,0 0 0,0 0 0,0-1 0,-1 2-32,1 5 108,0-4-39,-1 3 59,1 1 1,0-1-1,0 0 0,1 1 1,0-1-1,0 0 0,0 0 1,3 5-129,8 25-147,-11-37-957,-1 0-336,0-1 507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57.0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258 0 10330,'7'13'4145,"-1"5"-2609,0 4-551,-5 0-57,-2 7-192,-1 2-152,-3 1-336,2 0-112,-6-4-96,0-5-392,5-6-1120,1-3-729,0-7 1193</inkml:trace>
  <inkml:trace contextRef="#ctx0" brushRef="#br0" timeOffset="1">10 365 7506,'-9'5'3320,"13"-1"-1351,6-7-313,9 2-360,5-5-55,8 0-465,9 3-240,14-1-368,-1-7-104,5 4-1048,-7 0-729,-6 4 1033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9:57.3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6841,'3'3'1415,"0"-1"0,0 1 0,0-1 0,1 0 0,2 1-1415,32 13 1266,-19-9-394,-15-5-768,15 5 413,0 2 0,0 0 0,7 6-517,-22-12 38,0 0 0,0-1 1,0 2-1,0-1 0,-1 0 1,1 1-1,-1-1 0,0 1 1,0 0-1,0 0 0,0 1 0,-1-1 1,0 0-1,0 1 0,0-1 1,0 1-1,0 0-38,-2 0 11,1-1 0,-1 1-1,0-1 1,0 1 0,-1 0 0,1-1 0,-1 1 0,0-1 0,0 1-1,-1-1 1,1 0 0,-1 0 0,0 1 0,0-1 0,0 0 0,-1-1-1,0 1 1,1 0 0,-2 0-11,-7 9 49,-1 0 0,-1-1 0,0 0-1,-4 1-48,-7 6 113,-16 14 185,40-33-295,-1 1 1,1-1-1,0 0 0,-1 1 0,1-1 1,0 0-1,-1 1 0,1-1 0,0 0 1,-1 1-1,1-1 0,0 1 0,0-1 1,0 1-1,-1-1 0,1 1 1,0-1-1,0 1 0,0-1 0,0 1 1,0-1-1,0 1 0,0-1 0,0 1 1,0-1-1,0 0 0,0 1 0,0-1 1,1 1-1,-1-1 0,0 1 0,0-1 1,0 1-1,1-1 0,-1 1 0,0-1 1,0 0-1,1 1 0,-1-1 0,0 0 1,1 1-1,-1-1 0,1 0 1,-1 1-1,0-1 0,1 0 0,-1 0 1,1 1-4,2 0 8,0 1 0,0 0 1,0-1-1,0 0 0,0 0 0,1 0 1,0 0-9,5 1 1,0-1 1,0 0 0,1-1-1,-1 0 1,0 0-1,0-1 1,0 0-1,0-1 1,0 0 0,0 0-1,4-3-1,14-5-544,-1-2 1,-1 0-1,3-4 544,19-8-577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7:58:05.8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529 1733 9930,'-23'-23'108,"-4"-4"127,2-1 0,-5-7-235,26 30 40,1 1 0,0-1 0,0 1 1,0-1-1,0 0 0,1 0 1,0 0-1,0 0 0,0-3-40,1 6 22,1-1-5,-1 1-1,0-1 1,1 1-1,-1-1 0,0 1 1,-1 0-1,1 0 1,0-1-1,-1 1 0,1 0 1,-1 0-1,0 0-16,-13-18 56,7 10-21,0-1 0,0 0-1,1-1 1,-1-1-35,8 12 2,0 1 1,0-1-1,0 1 0,0-1 1,-1 1-1,1-1 1,0 1-1,0-1 1,0 1-1,0-1 1,0 1-1,0-1 0,0 1 1,1-1-1,-1 1 1,0-1-1,0 1 1,0-1-1,0 1 0,1 0 1,-1-1-1,0 1 1,0-1-1,1 1-2,-1-1 5,1 0 0,0 1-1,0-1 1,-1 1 0,1-1-1,0 1 1,0-1 0,0 1-1,0-1 1,0 1 0,0 0-1,0-1-4,7 0 40,1 0 1,-1 0-1,7 0-40,10-1 99,5-2 130,-1-2 0,1-1 0,-2-2 0,1-1 0,17-9-229,-27 10 156,-1-1 0,0 0 0,-1-2 0,0 0 1,-1-1-1,0 0 0,-1-2 0,8-9-156,-3 0 101,-1-1-1,-1-1 0,-2 0 0,0-1 0,-2-1 1,-1-1-1,-1 0 0,-2 0 0,-1-1 0,-1 0 1,-1-1-1,-2 1 0,-1-1 0,-2-1 0,-1-19-100,-3-17 324,-3-1 0,-6-20-324,-31-135 329,36 198-280,-1 1 0,-1 0 0,-2 0 0,0 1 0,-13-21-49,15 30 16,-2 0 0,1 1 0,-2 1 0,0 0 1,-1 0-1,0 1 0,0 1 0,-1 0 0,-10-6-16,17 13 2,-1 0 1,0 1-1,0-1 0,0 1 0,0 1 0,0 0 0,0 0 0,-1 0 0,1 1 1,-1-1-1,-4 1-2,1 1-5,0 1 0,1 0 0,-1 0 0,0 1 0,1 0 1,0 1-1,-9 3 5,-5 5-20,0 0 1,1 1 0,0 1-1,2 2 1,-1 0 0,-7 9 19,-5 3-18,2 2 1,2 2-1,0 1 1,2 1-1,2 1 1,1 1-1,-10 21 18,21-30-7,0 1 0,2 1 0,0 0 0,2 1-1,2 0 1,0 0 0,2 1 0,1 0 0,2 0-1,1 0 1,1 5 7,3 8-5,2 0-1,2 0 1,2-1-1,2 1 1,2-2-1,1 1 1,19 37 5,-21-55-57,1-1 1,1 0 0,1 0 0,1-2 0,1 1-1,1-2 1,1 0 0,0-2 0,1 0 0,16 11 56,-20-18-59,1 0 0,0-1 1,0-1-1,1-1 0,0 0 1,1-1-1,-1-1 0,1-1 1,1 0-1,-1-1 1,1-1-1,-1-1 0,1-1 1,0 0-1,8-2 59,-16 0-148,0 0 0,0 0 0,0-2 0,-1 1 1,1-1-1,-1-1 0,1 0 0,3-2 148,-3-1-560,-1 0 0,10-8 560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0:26.4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110 14 6137,'-17'5'937,"-30"7"2186,14-7 1887,32-5-4878,1 0-1,-1 0 0,1 0 1,-1 0-1,1 0 1,0 0-1,-1 0 0,1 0 1,-1 0-1,1 0 0,-1 0 1,1 0-1,0 0 1,-1 1-1,1-1 0,-1 0 1,1 0-1,0 0 1,-1 1-1,1-1 0,-1 0 1,1 1-1,0-1 0,0 0 1,-1 1-1,1-1 1,0 0-1,0 1 0,-1-1 1,1 1-1,0-1-131,2 1 707,39-1 8,84-2-206,-4-7-283,-49 2-148,42-3-5,60-4 33,-165 14-93,-1 0 0,0 0-1,1 1 1,-1 0 0,4 1-13,-3 2-113,-13-2-53,-15-1-62,-203-4-223,-50 1 621,226 3-19,-5 2-151,32-1 239,0 1 0,0 1 0,1 1 0,0 0-239,68-1 963,51-3-484,27-5-479,-46 0 167,1 4-1,35 6-166,-114-6 5,2 1 8,0-1 0,1 1 1,-1 1-1,0-1 1,4 2-14,-8 0 66,-6 0 26,-19 3 51,1-2-1,0-1 1,-19 0-143,-1 1 90,-194 8 158,148-10-205,75-1-48,11-1 0,3 1 0,20-1-8,59-5 19,31-9-6,-77 9 0,41-4-251,-8 2-60,32-10 311,-91 16 218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0:52.2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320 232 3249,'0'-1'207,"-1"0"0,1 0 0,-1 0-1,1 0 1,0 0 0,-1-1 0,1 1 0,0 0 0,0 0 0,0 0 0,0 0 0,0 0 0,0 0 0,0 0 0,0-1 0,0 1 0,0 0 0,0 0 0,1 0 0,-1 0 0,1 0-207,11-25 1972,-6 13-1011,0 0-174,-1 0 0,-1 0 0,-1 0 0,1-5-787,-3 13 170,0 1-1,-1-1 0,1 0 1,-1 0-1,0 1 1,-1-1-1,1 0 0,-1 1 1,0-1-1,0 0 0,0 1 1,-1-1-1,0 1 0,0-1-169,0 2 71,1 1-1,-1 0 1,0 0-1,0 0 1,0 0-1,0 1 1,-1-1-1,1 0 1,0 1-1,-1 0 1,1-1-1,-1 1 1,1 0-1,-1 0 1,0 1-1,1-1 0,-1 0 1,0 1-1,1 0 1,-1-1-71,-7 1 103,1-1-1,0 1 1,-1 0 0,1 1 0,-6 1-103,-1 2 19,0 1 0,0 0 0,1 1 0,0 1 1,0 0-1,0 1 0,1 0 0,0 2 0,1-1 1,-11 12-20,17-15-3,0 1 0,1 0 1,0 0-1,0 1 1,1 0-1,0 0 0,0 0 1,0 2 2,2-4-2,1 0 0,0 0 1,0 0-1,0 0 0,1 0 1,0 0-1,0 0 0,1 1 1,0-1-1,0 0 0,0 1 1,1-1-1,-1 0 2,3 3 4,-1-1-1,1 0 1,0 1 0,0-1 0,1 0-1,1-1 1,-1 1 0,6 6-4,5 5 24,1 0-1,10 8-23,-9-10 29,1-2-1,1 0 1,18 12-29,63 31 249,-49-29 874,14 12-1123,-60-38 135,0 0 0,0 1 0,0 0 0,-1 0 0,1 0 0,-1 0 0,0 1 0,-1 0 0,1-1-1,0 2-134,-4-5 52,1 0-1,-1 0 1,1 0-1,-1 0 1,1 1-1,-1-1 0,0 0 1,0 0-1,1 0 1,-1 1-1,0-1 0,0 0 1,0 0-1,0 1 1,0-1-1,-1 0 1,1 0-1,0 0 0,-1 1 1,1-1-52,-1 1 70,0-1 1,0 1-1,0 0 1,0-1 0,0 1-1,-1-1 1,1 0-1,0 1 1,-1-1-1,1 0 1,-1 0-1,0 1-70,-5 1 174,0 1 0,0-1-1,0 0 1,0-1-1,0 1 1,-5-1-174,-13 4 256,0-1 0,-1-2 1,0-1-1,-11 0-256,24-2 34,-1-1 0,1 0 1,-1-1-1,1-1 0,0 0 1,-1-1-1,2 0 0,-1-1 1,-5-3-35,14 7-30,0-1 1,0-1-1,1 1 1,-1-1 0,1 1-1,-2-2 30,5 3-56,-1 1-1,1-1 1,-1 1-1,1-1 1,-1 0 0,1 1-1,-1-1 1,1 0-1,-1 1 1,1-1-1,0 0 1,-1 1-1,1-1 1,0 0 0,0 0-1,0 1 1,0-1-1,-1 0 1,1 0-1,0 0 1,0 1-1,0-1 1,1 0 0,-1 0-1,0 1 1,0-1-1,0 0 1,1 0-1,-1 1 1,0-1-1,1 0 1,-1 0 0,0 1-1,1-1 1,-1 1-1,1-1 1,-1 0-1,1 1 1,0-1 56,2-2-408,0 1 1,0-1-1,0 1 0,1 0 1,-1 0-1,2 0 408,33-15-1563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0:52.7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13195,'3'3'4833,"-2"4"-3385,1 1-328,-2-8 89,0 0-57,7 23-448,17 44-176,-23-33-112,3 2-56,4-2-80,-1-6-48,2-6-136,-2-5-40,-7-10-24,0-2 8,-1-10-952,-1 4-808,2-1 1056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5225,'0'0'167,"0"-1"0,0 0 0,1 1 0,-1-1 0,1 1 0,-1-1 0,0 1 0,1-1 0,-1 1 0,1 0 0,-1-1 0,1 1 0,-1-1 0,1 1 0,0 0 0,-1 0 0,1-1 0,-1 1 1,1 0-1,0 0-167,13-5 386,-12 4-179,3 0-54,-1 0-1,1 0 1,0 1-1,0-1 0,0 1 1,0 0-1,0 0 1,-1 1-1,3 0-152,29 7 363,-35-8-352,0 0 36,0 1 0,1-1-1,-1 1 1,0-1 0,1 1 0,-1 0 0,0 0 0,0-1-1,0 1 1,0 0 0,0 0 0,0 0 0,0 0-1,0 0 1,0 0 0,0 0 0,0 1 0,0-1 0,-1 0-47,9 9 397,-4-6-306,0-2 0,0 1 0,0-1 0,1 1-1,-1-1 1,6 1-91,13 4 183,-24-6-168,1-1-1,0 0 1,0 0 0,-1 1-1,1-1 1,0 0-1,0 1 1,-1-1 0,1 1-1,0-1 1,-1 1-1,1-1 1,-1 1 0,1-1-1,-1 1 1,1 0 0,-1-1-1,1 1 1,-1 0-1,0-1 1,1 1 0,-1 0-1,0 0 1,1 0-15,-1 1 66,-1 0 0,1-1 0,0 1 0,-1 0 0,1 0 1,-1 0-1,0-1 0,1 1 0,-2 1-66,1 0 65,-14 30 610,-2-1 0,-1 0 1,-17 22-676,31-49 43,-18 29 191,6 4-15,-3-7-76,11-10-87,6-16-87,1-1 0,-1 0 1,0 1-1,0-1 0,-1 0 1,0 1 30,-7 10-639,8-7-543,-6-11 466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0:53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5 10130,'-20'11'4609,"10"-11"-1632,8 4-2073,5-3 80,12 4-248,9-1-48,12-5-335,7 1-105,14-2-120,0 1-24,12-1-32,-14-2-16,-9 1-32,-7 0-56,-27-1-1041,1-1-775,-19 1 1112</inkml:trace>
  <inkml:trace contextRef="#ctx0" brushRef="#br0" timeOffset="1">59 166 7970,'-6'6'3857,"6"-3"-1289,13 0-992,4 4-95,10-3-329,5 1-224,9-7-400,5-5-88,10 0-160,-5-4-40,-10 6-87,-6 5-49,-15-3-393,-1 3-751,-16 1 696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0:53.5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9170,'5'10'4049,"5"3"-1929,6 18-679,3 6 127,4 11-160,1 9-160,1 6-367,4 2-129,0 1-216,0-5-80,-5-13-176,-4-10-96,-10-14-104,-1-11-32,-5-12-304,-1-4-496,2-17-984,-4-6 1047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0:53.9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253 30 9810,'0'-1'579,"-1"0"1,1 0-1,-1 1 0,0-1 0,1 0 0,-1 0 1,0 1-1,0-1 0,0 0 0,1 1 0,-1-1 1,-1 1-580,-20-8 1524,18 6-825,-7-1-251,1 1 0,-1 0 1,1 0-1,-1 1 0,0 1 0,0 0 0,1 0 1,-1 1-1,-5 1-448,11-1 42,0 0 0,0 0-1,0 0 1,0 1 0,0 0 0,0 0 0,1 0 0,-1 0 0,1 1 0,0 0 0,-1 0 0,1 0-1,1 0 1,-1 1 0,0-1 0,1 1 0,0 0 0,0 0 0,0 1 0,-2 3-42,2 0 14,0-1 0,1 1 0,0 0 1,0 0-1,1-1 0,0 1 0,0 0 0,1 0 1,0 0-1,0 0 0,1 0 0,0 0 0,1 0 1,0 0-1,2 7-14,1 0 6,1 0 0,0-1 0,1 0 0,0 0 0,1 0 0,1-1-1,7 9-5,12 8 25,0 0 0,23 16-25,-20-18 93,0 1 1,7 13-94,-33-37 126,-1 0 0,0 1 0,-1-1 1,1 1-1,-1 0 0,0 0 0,-1 0 1,1 0-1,-1 2-126,-2-7 34,0 0 1,1 0 0,-1-1-1,0 1 1,0 0-1,0 0 1,0 0 0,0 0-1,-1 0 1,1 0 0,0 0-1,0 0 1,0-1-1,-1 1 1,1 0 0,0 0-1,-1 0 1,1-1-1,-1 1 1,1 0 0,-1 0-1,0-1 1,1 1 0,-1 0-1,0-1 1,0 1-35,-3 2 101,1-1-1,-1 1 1,0-1 0,0 0-1,-1 0-100,1-1 64,-8 5 12,0-1 0,0-1 0,-1 0 0,0-1 1,1 0-1,-1-1 0,0-1 0,-1 0-76,13-1-108,-1 0-1,1 0 0,-1 0 1,1 0-1,-1 0 1,1-1-1,-1 1 0,1-1 1,-1 1-1,1-1 1,0 1-1,-1-1 0,1 0 1,0 0-1,-1 0 1,1 0-1,-1 0 109,2 0-55,-1 0 0,0 0-1,1 0 1,-1 0 0,1 0 0,-1 0 0,1 0 0,-1 0 0,1 0-1,0 0 1,-1 0 0,1 0 0,0 0 0,0-1 0,0 1-1,0 0 1,0 0 0,0 0 0,0 0 0,1 0 0,-1 0 0,0 0-1,0 0 1,1-1 55,7-15 24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0:54.4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12011,'19'15'6088,"-10"-8"-5318,0-1 1,1 0-1,-1 0 1,4 0-771,19 7 795,-17-7-575,0 0 0,-1 1-1,0 0 1,10 7-220,-21-11 14,0-1 0,0 0 1,0 1-1,0-1 0,-1 1 1,1 0-1,-1 0 0,0 0 1,0 0-1,0 1 0,0-1 1,0 0-1,0 1 0,-1-1 1,0 1-1,0 0 0,0-1 1,0 1-1,-1 0 0,1 0 1,-1 2-15,0-1 16,0-1 0,-1 1 1,1 0-1,-1-1 0,0 1 0,-1-1 1,1 1-1,-1-1 0,0 0 1,0 0-1,0 1 0,-1-2 1,1 1-1,-3 3-16,-5 4 215,0-1 1,-1 0-1,1-1 1,-3 2-216,5-5 219,5-4-100,1 0 0,-1 1-1,1-1 1,0 0 0,0 1-1,0-1 1,-1 4-119,3-6 5,0 0 0,0 0 0,0 0 0,-1 0 0,1 0 0,0 0 0,0 0 0,0 0 0,0 0 0,0 1 0,0-1 0,0 0-1,0 0 1,0 0 0,0 0 0,0 0 0,0 0 0,0 0 0,0 1 0,0-1 0,0 0 0,0 0 0,0 0 0,0 0 0,0 0 0,0 0 0,0 0 0,0 0 0,0 1 0,0-1 0,0 0 0,1 0 0,-1 0-1,0 0 1,0 0 0,0 0 0,0 0 0,0 0 0,0 0 0,0 0 0,0 0 0,0 0 0,0 1 0,1-1 0,-1 0 0,0 0 0,0 0 0,0 0 0,0 0 0,0 0 0,0 0 0,0 0 0,0 0 0,1 0-1,-1 0 1,0 0-5,1 0 32,0 1 43,4-1-34,82 7-6,-79-7-200,1-1-1,-1 1 1,0-1-1,0-1 1,1 0-1,-1 0 1,0-1-1,-1 0 1,1 0-1,0 0 1,-1-1 0,0-1-1,1 1 166,8-7-4097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2.8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7378,'0'0'3058,"0"0"-881,0 0-427,0 0-115,1 5-213,22 139 905,-22-136-2243,10 62 441,-8-60-472,-1-1-1,1 0 1,0 0-1,1 0 1,0 0-1,0 0-52,6 4 47,-10-13-47,0 0 1,1 0-1,-1 0 0,0 0 0,0 1 0,0-1 0,0 0 0,0 0 0,0 0 0,0 0 0,1 0 0,-1 0 1,0 0-1,0 0 0,0 0 0,0 0 0,0 0 0,0 0 0,1 0 0,-1 0 0,0 0 0,0 0 0,0 0 1,0 0-1,0 0 0,0 0 0,1 0 0,-1 0 0,0 0 0,0 0 0,0 0 0,0 0 0,0 0 0,0 0 1,1 0-1,-1-1 0,0 1 0,0 0 0,0 0 0,0 0 0,0 0 0,0 0 0,0 0 0,0 0 0,0-1 1,0 1-1,0 0 0,1 0 0,-1-4-6,1 0 0,0 0-1,-1 0 1,0 0 0,1-1 0,-2 1 6,1 1-2,1-20-12,0-12-18,3-20 32,-3 45 2,0 0 0,1 1 0,1-1 1,-1 1-1,2 0 0,-1 0 0,1 0 0,1-1-2,-1 4 12,-1 0 1,1 0-1,1 0 0,-1 0 1,1 1-1,0 0 0,3-3-12,-6 7 12,0 0-1,0-1 1,0 1-1,0 0 1,0 0-1,0 0 1,0 0-1,0 1 1,1-1-1,-1 0 1,0 1-1,0 0 1,1-1-1,-1 1 1,0 0-1,1 0 1,-1 1-1,0-1 1,1 0-1,-1 1 1,0-1-1,0 1 1,0 0-1,1 0 0,0 0-11,1 1 40,0 0-1,0 1 0,0-1 0,0 1 1,0 0-1,-1 0 0,1 0 1,-1 0-1,0 1 0,0-1 0,0 1 1,-1 0-1,1 0 0,-1 0 0,0 0 1,0 0-1,0 0 0,0 4-39,2 7 266,0 1 0,-2-1 0,0 1 1,0 13-267,0-5 237,1 8 342,-2 12-579,-1-42 13,-1 1-4,1 0-1,0 0 1,0 0 0,0 0 0,1 0 0,-1 0 0,1 0 0,-1 0 0,1 0 0,0 0-1,0 0-8,0-3-19,-1 1 0,0-1-1,0 0 1,0 0 0,0 0-1,0 0 1,0 1 0,0-1-1,0 0 1,0 0 0,0 0-1,0 0 1,1 0 0,-1 1-1,0-1 1,0 0 0,0 0-1,0 0 1,0 0 0,1 0-1,-1 0 1,0 0 0,0 0-1,0 1 1,0-1 0,1 0-1,-1 0 1,0 0 0,0 0-1,0 0 1,1 0-1,-1 0 1,0 0 0,0 0-1,0 0 1,0 0 0,1 0 19,3-7-1041,0-10-633,-4-8 510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3.2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1 225 8178,'11'1'8841,"22"-2"-7279,-26 1-1345,6-1 181,0-1 0,-1 0 0,0 0 0,1-1 0,6-4-398,-12 5 105,-1-1-1,0-1 0,1 1 1,-1-1-1,-1 0 0,1-1 0,-1 1 1,0-1-1,0 0 0,0 0 0,0-1 1,-1 1-1,3-5-104,-5 6 8,0 1 0,0-1 1,-1 0-1,1 1 0,-1-1 0,0 0 1,0 0-1,0 0 0,0 0 1,-1 0-1,1 0 0,-1 0 0,0 0 1,0 0-1,-1 0 0,1 0 0,-1 0 1,0 0-1,0 0 0,0 0 0,-1 0 1,1 0-1,-1 1 0,-1-2-8,1 1 6,0 1 0,0 0 0,-1 0 0,0 0 0,1 0 0,-1 0 0,0 1 0,0-1-1,-1 1 1,1-1 0,0 1 0,-1 1 0,1-1 0,-1 0 0,0 1 0,-1-1-6,3 1 3,-1 1 0,1-1 1,-1 1-1,1 0 0,-1 0 0,0 0 1,1 0-1,-1 0 0,1 1 0,-1-1 0,1 1 1,-1-1-1,1 1 0,-1 0 0,1 0 1,0 0-1,-1 0 0,1 0 0,0 1 0,0-1 1,0 1-1,0 0 0,0-1 0,0 1 1,1 0-1,-1 0-3,-3 5 42,1-1 1,0 0-1,0 1 1,1 0-1,0 0 1,0 0-1,0 0 1,1 1-1,-1 4-42,1-1 79,0-1 0,1 1 1,0 0-1,1-1 0,0 1 0,2 8-79,-1-13 27,0 0-1,1 1 1,0-1 0,0 0-1,1 0 1,0 0-1,0 0 1,0-1 0,0 1-1,1-1 1,0 0-1,0 0 1,1 0-1,-1-1 1,1 1 0,0-1-1,0 0 1,1-1-1,0 1-26,2 1-97,-1-1 0,0 0 0,1-1 0,0 0 0,0 0 0,0-1 0,0 0 0,0 0 0,0-1 0,1 0 0,-1 0 0,0-1 0,1 0 0,5-2 97,15-3 380,-8 0-352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3.6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1 274 10746,'8'-1'574,"0"1"3,-1-1 1,1 0-1,0 0 0,-1-1 0,1 0 0,-1 0 0,0-1 0,0 0 0,6-3-577,-3 0 401,-1-1 0,1 0 0,-2 0 0,1 0 0,-1-1-1,0-1 1,-1 1 0,1-1 0,-1-1-401,-2 1 109,1 1-1,-1 0 1,-1-1 0,0 0-1,0 0 1,-1-1 0,0 1-1,0-1 1,-1 1 0,0-8-109,-1 13 15,-1 0 1,0 0 0,0 0-1,0 0 1,0 0 0,-1 0-1,0 0 1,1 0 0,-2 1-1,1-1 1,0 0 0,-2-2-16,3 5 5,-1 0 1,1 1-1,-1-1 1,0 0-1,1 0 1,-1 0-1,0 1 1,1-1-1,-1 0 0,0 1 1,0-1-1,0 0 1,0 1-1,1-1 1,-1 1-1,0 0 1,0-1-1,0 1 1,0 0-1,0-1 1,0 1-6,-1 0 8,0 0-1,0 0 1,0 0 0,0 0 0,0 1 0,1-1-1,-1 0 1,0 1 0,0 0 0,1-1-1,-2 1-7,-5 4 37,1-1 0,-1 1 0,1 0 0,-5 5-37,9-8 16,-7 7 65,0 0 0,1 0 0,0 1 0,0 0 0,1 0 0,-7 12-81,12-18 20,1 0 0,0 0-1,0 1 1,0-1-1,0 0 1,1 1-1,-1-1 1,1 1-1,1 0 1,-1-1 0,0 1-1,1 0 1,0-1-1,0 1 1,1 0-1,-1-1 1,1 1-1,0 0 1,0-1 0,0 1-1,2 1-19,-1-2-4,0-1 1,0 0-1,0 0 0,1 0 0,-1 0 0,1 0 1,0 0-1,0-1 0,0 1 0,0-1 0,0 0 1,1 0-1,-1 0 0,1 0 0,-1-1 0,1 1 1,0-1-1,0 0 0,-1 0 0,1 0 0,2 0 4,6 0-311,-1 0 0,1 0 0,-1-1 0,1-1 0,-1 0 0,10-2 311,27-7-1891,4-3 682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4.2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173 283 7306,'-4'-4'1530,"1"0"0,-1 0 0,0 0 0,0 1 0,-3-2-1530,5 3 344,-1 1 0,1 0 0,-1 0 0,1 0 0,-1 0 1,1 0-1,-1 1 0,0-1 0,1 1 0,-1 0 0,-2-1-344,-1 1 298,1 0 0,-1 1 0,1-1-1,-1 1 1,1 0 0,-1 0 0,1 1-1,-1 0 1,1 0 0,0 0-1,0 0 1,0 1-298,2-1 44,0 0 0,0 0-1,0 1 1,0-1 0,0 1-1,1-1 1,-1 1 0,1 0 0,0 0-1,0 0 1,0 1 0,0-1-1,0 0 1,1 1 0,-1-1 0,1 1-1,0-1 1,0 2-44,0 2 13,0 1 0,1-1-1,-1 0 1,1 0 0,1 0 0,0 0 0,0 0-1,0 0 1,1 0 0,0 0 0,0 0 0,0 0 0,1-1-1,0 1 1,1-1 0,-1 0 0,1 0 0,1 1-13,-4-6-3,0 1 1,1-1 0,-1 1 0,0-1 0,1 1-1,-1-1 1,1 0 0,-1 0 0,1 0-1,0 0 1,-1 0 0,1 0 0,0 0 0,0-1-1,-1 1 1,1-1 0,0 1 0,0-1-1,0 0 1,0 1 0,0-1 0,0 0 0,0 0-1,-1 0 1,1-1 0,0 1 0,0 0-1,0-1 1,0 1 0,0-1 0,-1 0 0,1 0-1,0 0 3,2-1-13,0 0 0,0 0 1,-1 0-1,1-1 0,-1 0 0,1 0 0,-1 0 0,0 0 0,0 0 0,1-3 13,0 0-78,1-1 0,-1 0 0,0 0 0,-1-1 0,2-4 78,1-7-261,-1-1 1,-1 1-1,0-1 1,-1-8 260,3-27-668,-3-25 668,-3 57 47,-1-1-1,-1 0 1,-2 1-1,-3-15-46,7 37 25,-1 0 1,1 0-1,0 0 0,0 0 0,-1 0 0,1 0 0,-1 0 0,1 0 1,-1 0-1,0 0 0,1 0 0,-1 0 0,0 0 0,0 1-25,1-1 9,0 1 0,0 0-1,0 0 1,0 0-1,0 0 1,0 0 0,0 0-1,-1 0 1,1 0 0,0 0-1,0 0 1,0 0 0,0 0-1,0 0 1,0 0 0,-1 0-1,1 0 1,0 0-1,0 1 1,0-1 0,0 0-1,0 0 1,0 0 0,0 0-1,-1 0 1,1 0 0,0 0-1,0 0 1,0 0-1,0 0 1,0 1 0,0-1-1,0 0 1,0 0 0,0 0-1,0 0 1,0 0 0,0 0-9,-3 12 291,-1 34 53,2 0 1,2 0-1,2 0 0,2 0 0,3 0 0,4 16-344,-6-40 166,1 1-1,7 17-165,-11-33-38,1-1 0,0 0 1,0 0-1,0 0 0,1 0 0,0 0 0,0-1 0,0 0 0,1 0 0,0 0 0,2 2 38,-5-6-225,0 0-1,0 1 0,0-1 0,0 0 0,0 0 0,0-1 0,0 1 0,2 0 226,17 3-3443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4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79 4785,'-4'-57'3271,"4"55"-3047,0 1-1,0 0 0,0 0 0,0 0 1,0-1-1,0 1 0,0 0 0,1 0 1,-1 0-1,0-1 0,1 1 0,-1 0 1,1 0-1,-1 0 0,1 0 0,0 0-223,-1 1 74,0-1-1,1 1 1,-1 0-1,0 0 0,0 0 1,1 0-1,-1 0 1,0 0-1,0 0 1,1 0-1,-1 0 0,0 0 1,0 0-1,1 0 1,-1 0-1,0 0 0,0 0 1,1 0-1,-1 0 1,0 0-1,0 0 1,1 0-1,-1 0 0,0 1 1,0-1-1,1 0 1,-1 0-1,0 0 1,0 0-1,0 0 0,1 1 1,-1-1-1,0 0 1,0 0-1,0 1 0,0-1 1,1 0-1,-1 0 1,0 0-1,0 1 1,0-1-1,0 0 0,0 0 1,0 1-1,0-1 1,0 0-1,0 0 0,0 1 1,0-1-74,3 10 607,0 0 0,-1 0 0,-1 1 0,0-1 0,0 0 0,-1 8-607,1 4 537,4 120 1481,2 42-879,-2-139-1053,1 0 0,2-1 0,2 2-86,-9-42-74,0 1 1,0-1 0,1 0 0,0 0 0,-1 0-1,2 0 1,-1 0 0,2 2 73,-4-6-27,0 0-1,0 0 1,0 0-1,0 0 1,0 0-1,0 0 1,0 0-1,0 0 1,1 1-1,-1-1 1,0 0-1,0 0 1,0 0-1,0 0 1,0 0-1,0 0 1,1 0-1,-1 0 1,0 0-1,0 0 1,0 0-1,0 0 1,0 0-1,1 0 1,-1 0-1,0 0 1,0 0-1,0 0 0,0 0 1,0 0-1,0-1 1,1 1-1,-1 0 1,0 0-1,0 0 1,0 0-1,0 0 1,0 0-1,0 0 1,0 0-1,0 0 1,0-1-1,1 1 1,-1 0-1,0 0 1,0 0-1,0 0 1,0 0-1,0 0 1,0 0-1,0-1 1,0 1-1,0 0 28,5-16-1911,-3-13 674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5.1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41 7530,'-1'0'185,"1"-1"1,-1 1-1,1-1 1,-1 1-1,1-1 1,0 1-1,-1-1 1,1 1-1,-1-1 1,1 1-1,0-1 1,0 0 0,-1 1-1,1-1 1,0 1-1,0-1 1,0 0-1,0 1 1,0-1-1,0 0 1,-1 1-1,1-1 1,1 1-1,-1-1 1,0 0 0,0 1-1,0-1 1,0 0-1,0 1 1,1-1-1,-1 1 1,0-1-1,0 0 1,1 1-1,-1-1 1,1 1-1,-1-1 1,0 1-1,1-1 1,-1 1 0,1-1-1,-1 1 1,1 0-1,-1-1-185,3-1 335,0 1-1,0-1 0,0 0 1,0 1-1,0 0 0,0 0 1,0 0-1,3-1-334,0 1 203,0 0-1,1 1 1,0-1 0,-1 1-1,1 1 1,-1-1 0,1 1-1,-1 0 1,0 1 0,1-1-1,-1 1 1,0 1 0,1 0-204,2 1 113,-1 0-1,1 0 1,-1 1-1,0 1 1,-1-1-1,1 1 1,-1 1-1,5 4-111,-9-7 27,1 0 0,-1 1-1,0-1 1,0 1 0,-1-1 0,1 1 0,-1 0-1,0 0 1,-1 0 0,1 0 0,-1 0-1,0 1 1,0-1 0,0 0 0,-1 1 0,0 2-27,0-2 23,-1 1 0,0-1 1,0 1-1,0-1 1,-1 0-1,0 0 1,0 0-1,0 0 1,-1 0-1,0 0 1,0-1-1,-1 0 1,-2 4-25,-4 2 88,0 1 0,0-2-1,-1 1 1,-1-1 0,0-1-1,0 0-86,-18 10-241,-30 15 241,58-33-316,-4 2-80,6-3 350,0 0 1,0 0-1,0 0 0,-1 0 1,1 0-1,0 0 0,0 0 1,0 0-1,0 0 0,0 0 1,0 1-1,0-1 0,0 0 1,0 0-1,0 0 0,0 0 1,0 0-1,0 0 0,0 0 1,0 0-1,0 0 0,0 0 1,0 0-1,0 0 0,0 0 1,-1 1-1,1-1 0,0 0 1,0 0-1,0 0 0,0 0 1,0 0-1,0 0 0,0 0 1,0 0-1,0 0 1,1 0-1,-1 0 0,0 0 1,0 1-1,0-1 0,0 0 1,0 0-1,0 0 0,0 0 1,0 0-1,0 0 0,0 0 1,0 0-1,0 0 0,0 0 1,0 0-1,0 0 0,0 0 1,0 0-1,0 0 0,0 0 1,1 0-1,-1 0 0,0 1 1,0-1-1,0 0 0,0 0 46,16 5-1313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2857,'-4'-3'5028,"3"2"-4562,0 0-1,0 0 1,0 0-1,0 0 1,0 0-1,0 0 1,0-1-1,0 1 0,0 0 1,0 0-1,0-2-465,2 3 40,0 0-1,0-1 0,0 1 0,0 0 0,0 0 0,0-1 1,0 1-1,0 0 0,0 0 0,0 0 0,0 0 1,0 0-1,1 1-39,-1-1 60,7 0 5,0 1 0,-1 0 0,1 1 0,0 0 0,-1 0 0,1 1 0,3 1-65,-2 0 41,-6-3-26,-1 0 0,1 0 0,-1 0 0,1 0 0,-1 1 0,0-1 0,0 1 0,1-1 0,-1 1 0,0 0-1,-1 0 1,1 0 0,0 0 0,0 0 0,-1 1 0,1-1 0,-1 0 0,0 1 0,1 1-15,0 3 37,0 1 0,0-1 0,-1 1-1,0-1 1,-1 1 0,1 0-37,-1 0 27,1 1 1,0 0-1,2 8-27,13 27 44,-9-27-12,-1 1 0,2 13-32,5 39 472,1 59-472,-13-118 159,0 0-1,1 0 1,0 0 0,4 8-159,-4-13 66,0 0 0,1 0 0,0-1 0,0 0 0,0 1 0,1-1 0,-1 0 0,1-1 1,3 3-67,2 2 11,0-1 0,1 0 0,0 0 0,0-1 0,1-1 0,0 0 0,0 0 0,1-1-11,-4-2 5,1 0 0,0 0 0,0-1 0,0 0 0,0 0 0,1-1 0,-1 0 0,0-1 0,1 0 0,-1-1 1,3 0-6,19-5 3,18-1 10,-32 6-2,-1-1 0,4-2-11,-14 3 3,-1 0 0,0-1 0,0 1 1,0-1-1,0 0 0,-1-1 0,1 1 1,1-2-4,-6 4 12,1 0 1,-1 0-1,0 0 1,0 0 0,0 0-1,1-1 1,-1 1 0,0 0-1,0 0 1,1 0-1,-1 0 1,0 0 0,0-1-1,0 1 1,0 0 0,1 0-1,-1 0 1,0-1-1,0 1 1,0 0 0,0 0-1,0-1 1,0 1 0,0 0-1,0 0 1,1-1-1,-1 1 1,0 0 0,0 0-1,0-1 1,0 1 0,0 0-13,-3-2-892,-1 2-4008,2 0 3158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5.5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5 145 10258,'3'3'598,"0"1"0,0 0 0,0 1-1,-1-1 1,0 0 0,0 1 0,0 0-1,0-1 1,-1 1 0,1 4-598,0 4 982,-1 1-1,0-1 1,-1 6-982,0-13 300,-1 6 195,2 0 0,0 0 0,0 0 0,1 0 0,1 0 0,1 5-495,-3-11 170,-4-14 118,-12-39-187,8 29-90,3 10-6,1 1 0,0-1 0,1 1 0,-1-1 0,2 0 0,-1 0 0,1 0 0,0-5-5,0 6 4,1 0 0,0 0 0,1 1 0,0-1 0,0 0 0,0 1 0,1-1 0,0 1 0,0-1 0,0 1 0,1 0 0,0 0 0,0 0 0,2-2-4,0 0 8,0 0 0,1 0 0,0 1 0,0 0 0,0 0 0,1 1 0,0 0 0,0 0 0,4-2-8,-3 4-14,1 0 0,-1 0 0,1 1 0,-1 0 0,1 1 0,0 0 0,0 0 0,0 1 0,7 0 14,5-2-605,-6 0-602,-7-4 504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6.0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85 5 9914,'0'0'175,"0"-1"-1,0 1 1,0 0 0,0 0-1,-1-1 1,1 1 0,0 0-1,0 0 1,0 0 0,0-1-1,-1 1 1,1 0 0,0 0-1,0 0 1,0 0-1,-1-1 1,1 1 0,0 0-1,0 0 1,0 0 0,-1 0-1,1 0 1,0 0 0,0 0-1,-1 0 1,1 0 0,0 0-1,0 0 1,-1 0 0,1 0-1,0 0 1,0 0-1,-1 0-174,-7 6 2051,-6 13-1052,13-18-845,-7 13 129,0 1 0,1 0 0,1 0 0,1 1 0,0 0 0,0 0 0,2 0 0,0 0 0,1 1 0,0-1 0,2 7-283,1 25 191,2 0-1,2-1 1,4 14-191,0-13 56,2-1-1,2 0 1,5 8-56,-8-31 14,1 0 0,0-1 0,2-1 0,11 15-14,-22-32 7,1-1 1,1 0 0,-1 0-1,0 0 1,1-1-1,0 1 1,1 0-8,-3-2-149,0-1 1,0 0 0,0 1-1,1-1 1,-1 0-1,0 0 1,1 0-1,-1 0 1,1-1-1,-1 1 1,1-1-1,0 1 1,-1-1 0,1 0-1,1 0 149,17-4-4268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6.3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9906,'5'3'4257,"4"-3"-1872,3 3-801,5 9-392,-1 7-24,2 11-391,-1 8-121,-2 3-296,3 2-136,-2-4-136,6-8-40,-3-8-256,0-4-440,2-13-1505,0-5 1409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6.7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248 0 9122,'-14'13'4085,"0"-1"1,-2 5-4086,-8 8 1543,-33 33 1159,-6 12-2702,50-56 152,4-3 43,-2-1-1,-5 4-194,15-13 8,0-1-1,1 1 1,-1 0-1,0 0 0,0 0 1,0 0-1,1-1 0,-1 1 1,1 0-1,-1 0 0,1 1 1,-1-1-1,1 0 1,-1 0-1,1 0 0,0 0 1,0 0-1,-1 0 0,1 0 1,0 1-1,0-1 1,0 0-1,0 0 0,0 0 1,1 0-1,-1 0 0,0 1 1,1-1-1,-1 0 1,0 0-1,1 0 0,-1 0 1,1 0-1,0 0 0,-1 0 1,2 1-8,0 3 55,1 0 0,-1 0 1,0 0-1,1 2-55,5 13 264,-2-6-6,-1 1 0,0 0 1,0 1-1,-1 1-258,9 65 940,-4-26-458,10 62 140,-18-114-613,0 0-3,0 0 0,-1 1 0,1-1 0,-1 0 0,1 0 0,-1 0 1,-1 0-1,1 0 0,0 0 0,-1 1 0,0-1-6,-4-18-2063,5 11 1809,0 0-1,0 0 1,0 0 0,1 0 0,-1 0 0,1 0 0,0-2 254,15-35-1145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7.0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159 43 9114,'10'8'1802,"0"-1"-1,5 3-1801,-14-10 55,-1 0 0,0 1 0,0-1 0,1 0 0,-1 0 0,0 0 0,1 0 0,-1 1-1,0-1 1,0 0 0,1 0 0,-1 0 0,0 0 0,1 0 0,-1 0 0,0 0 0,1 0 0,-1 0-1,0 0 1,1 0 0,-1 0 0,0 0 0,1 0 0,-1-1 0,0 1 0,1 0 0,-1 0 0,0 0 0,0 0-1,1-1 1,-1 1 0,0 0 0,0 0 0,1 0 0,-1-1 0,0 1 0,0 0 0,0 0 0,1-1-1,-1 1 1,0 0 0,0 0 0,0-1 0,0 1-55,2-12 1564,-2 10-1390,-1 0 1,1 0-1,0 0 1,-1 0-1,1 0 1,-1 0-1,0 0 0,1 0 1,-1 0-1,0 0 1,0 0-1,0 1 1,-1-1-1,1 0 0,0 1 1,0-1-1,-1 1-174,-1-1 123,1 0 0,-1 0-1,1 0 1,-1 1 0,0-1-1,0 1 1,1 0 0,-1 0 0,0 0-1,0 0 1,0 0-123,-3 0 74,0 1-1,1-1 1,-1 1 0,0 0 0,0 0-1,1 0 1,-1 1 0,0 0 0,1 0-1,-1 1 1,1-1 0,-3 2-74,2 1 27,0-1 0,0 1 0,0-1 0,1 2 0,0-1 0,0 1 0,0-1 0,0 1 0,1 1 0,-1-1 0,1 1 0,1-1 0,-1 3-27,1-5 5,2 1 1,-1-1-1,0 1 0,1 0 1,-1 0-1,1 0 0,0 0 0,0 0 1,1 0-1,-1 0 0,1 0 1,0 0-1,0 0 0,0 0 1,1 0-1,0 0 0,-1 0 1,1 0-1,1 0 0,-1 0 0,0 0 1,2 2-6,3 3 11,0-1 0,1 1 0,-1-1 0,1-1 0,1 1 0,7 4-11,2 2 58,1-1 0,13 7-58,45 27 882,-74-46-785,0 1 1,0-1-1,0 1 0,0 0 1,0-1-1,0 1 0,-1 0 0,1 0 1,0 1-98,-2-2 48,1-1 0,-1 1 0,0 0 0,1 0 0,-1-1 0,0 1 0,0 0 0,1 0 0,-1 0 0,0 0-1,0-1 1,0 1 0,0 0 0,0 0 0,0 0 0,0 0 0,0-1 0,-1 1 0,1 0 0,0 0 0,0 0 0,-1-1 0,1 1 0,0 0 0,-1 0 0,1-1 0,-1 1-48,0 1 57,-1-1-1,0 0 0,0 1 1,0-1-1,1 0 1,-1 0-1,0 0 0,0 0 1,-1 0-1,1-1 0,0 1 1,0-1-1,0 1 1,0-1-1,-1 0 0,1 0 1,-1 0-57,-6 1 86,0-1 0,-1 0 1,-5-2-87,4 0-197,1 0 0,0-1 0,0 0 0,-4-3 197,-9-2-3170,23 7 1479,3 1 558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7.4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10042,'17'17'4401,"-14"-2"-1816,0 2-729,-7 2-64,-8 6-287,12 9-601,-4 1-248,8-2-400,8 0-112,-8-12-96,0-5-40,2-8-328,-6-7-416,0-8-1280,2-5-649,-2-2 1561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8.1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61 8906,'-2'-2'3737,"1"1"-1729,-1-1-608,1-2 137,1 1-169,0 2-472,20-12-224,53-14-424,-32 24-112,3-1-56,-5 4-320,-10 1-1520,-7 4-720,-16 9 1327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8.4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17 8418,'-7'7'4233,"2"-2"-1337,10-3-1319,3 0 103,11-2-392,6-2-71,12-3-417,-1-3-184,5 1-320,-9 0-112,-10 4-80,6 3-288,-15 1-1440,-3 2-217,8-3 897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09.4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159 132 4305,'3'-5'6047,"2"0"-3745,0 1-1365,10-32 2152,6-4-1913,-21 39-1091,1-1 1,0 1 0,-1-1-1,1 1 1,-1-1-1,0 1 1,1-1-1,-1 1 1,0-1 0,0 1-1,0-1 1,0 0-1,0 1 1,-1-1-1,1 1 1,0-2-86,-1 2 42,1 0 0,-1 1-1,1-1 1,-1 0 0,1 0 0,-1 1 0,0-1 0,1 0-1,-1 1 1,0-1 0,0 0 0,1 1 0,-1-1-1,0 1 1,0-1 0,0 1 0,0 0 0,1-1 0,-1 1-1,0 0-41,-3-1 73,1 1-1,-1-1 0,1 1 1,-1 0-1,1 0 0,-1 0 0,1 1 1,-1-1-1,1 1 0,-1 0 0,-1 0-72,-1 2 54,-1 0-1,1 0 1,0 1-1,0-1 1,0 1-1,1 1 1,-3 2-54,-6 5 119,1 1 1,-4 6-120,10-11 46,1 0 0,0 1 1,1-1-1,-1 1 0,2 0 0,-1 1 0,1-1 1,1 1-1,0 0 0,0 0 0,0 4-46,2-8 33,0 0-1,1 1 1,-1-1 0,1 0-1,1 0 1,-1 0-1,1 1 1,0-1-1,1 0 1,-1 0-1,1 0 1,1-1-1,-1 1 1,1 0 0,0-1-1,0 1 1,0-1-1,1 0 1,2 2-33,0 0 32,1 0 1,1-1 0,-1 0-1,1 0 1,0-1 0,0 0-1,1 0 1,-1-1 0,1 0-1,0-1 1,0 0 0,0 0-1,1-1 1,-1 0-1,1-1 1,-1 0 0,1 0-1,-1-1 1,1 0 0,-1-1-1,1 0 1,-1 0 0,7-3-33,-13 4-145,-1-1 0,0 0 1,1-1-1,-1 1 0,0 0 0,0-1 1,0 1-1,0-1 0,0 0 1,0 1-1,0-1 0,0 0 1,-1 0-1,1 0 0,-1 0 1,0-1-1,1 1 0,-1 0 0,0-1 1,0 1 144,3-11-970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10.9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29 500 7762,'-7'9'5734,"2"-8"-2651,4-2-2881,1 1-1,0-1 0,-1 1 0,1 0 0,0-1 0,-1 1 0,1-1 0,0 1 1,-1-1-1,1 1 0,0-1 0,0 1 0,0-1 0,-1 1 0,1-1-201,-3-10 105,0-1 0,1 1 0,1-1-1,-1 1 1,2-1 0,0-4-105,0 1 66,0-11 3,2 0-1,1 1 1,0-1-1,3 1 1,0-2-69,-3 12 21,4-14 11,1 0 0,1 0 0,2 1 0,7-15-32,-15 37 18,0 1 0,1-1 0,0 0 1,0 1-1,0 0 0,1 0 0,-1 0 0,1 0 0,0 1 0,1 0-18,-3 1 41,1 1-1,-1 0 1,1 1-1,-1-1 1,1 0-1,-1 1 1,1 0-1,0 0 1,0 0-1,0 0 1,0 1-1,-1 0 1,1-1-1,0 1 1,0 1-1,0-1 1,4 1-41,0 1 86,0 1 1,1-1-1,-1 2 1,0-1-1,-1 1 1,1 0-1,-1 1 1,1-1-1,-1 1 1,0 1-87,2 3 97,1-1 1,-2 1-1,1 0 0,-1 1 1,-1 0-1,4 7-97,-5-6 102,0 0 0,-1 0 0,-1 0 0,0 1 0,2 8-102,2 15 560,-1 9-560,-4-19 249,-2 0 0,0 0 0,-4 19-249,2-13 310,2 29-310,-4-61-1547,-3-8 351,-8-13-656,0-8 790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6209,'0'0'2715,"4"5"-2070,0-1-415,1-1 0,-1 0 0,1 0 0,0 0 0,0 0 1,0-1-1,4 2-230,-1-1 152,0 0 1,0 1 0,-1 1 0,1-1-1,5 5-152,-10-6 73,1 0-1,-1 0 1,1 0-1,-1 0 0,0 1 1,-1-1-1,1 1 1,0 0-1,-1 0 0,0 0 1,0 0-1,0 1-72,-1-3 43,-1 1 0,0 0-1,0 0 1,0-1 0,-1 1 0,1 0 0,0-1-1,-1 1 1,0-1 0,0 1 0,0 0-1,0-1 1,-1 3-43,-3 6 263,-1 0-1,-8 10-262,2-2 203,-1 4-31,-2 0 0,-1-2 0,0 0 0,-2-1 1,0 0-1,-1-2 0,-1 0-172,7-7-1725,13-13 1112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11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7946,'6'5'3825,"0"4"-1593,4 9-440,1 5 65,6 8-425,2 4-240,3 1-536,-2-2-239,-2-5-441,2-3-689,-2-14-1703,1 0 1584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11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268 0 10386,'0'2'430,"0"-1"-1,0 1 0,-1 0 0,1-1 1,0 1-1,-1-1 0,0 1 1,1-1-1,-1 0 0,0 1 1,0-1-1,0 1 0,0-1 1,0 0-1,0 0 0,0 0 1,-1 1-430,-4 3 439,0 0 1,0-1 0,-3 2-440,-1 0 630,-157 109 2123,163-112-2672,-1 0-1,1 1 0,0-1 1,0 1-1,0 0 1,1 0-1,-1 0 0,1 1 1,0-1-1,-2 5-80,4-5 36,-1 0-1,1 0 1,0 0 0,0 0 0,0 0 0,1 0-1,0 0 1,-1 0 0,1 0 0,1 1-1,-1-1 1,0 0 0,1 0 0,1 2-36,9 36 611,3-1 1,9 18-612,3 9 573,18 72-366,-42-137-1207,-2-7-2120,0 3 2109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12.4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222 113 5641,'-8'-6'1385,"0"0"0,-6-7-1385,14 12 136,-1 1 1,1-1-1,-1 0 0,1 0 0,-1 0 0,1 1 1,0-1-1,-1 0 0,1 0 0,0 0 0,0 0 1,0 0-1,0 1 0,0-1 0,0 0 0,0 0 1,0 0-1,0 0 0,0 0 0,0 0 0,0 1 1,1-1-1,-1 0 0,0 0 0,1 0-136,0-5 792,1-1 289,1-11 1591,-3 17-2556,0 1 1,0-1-1,0 0 0,0 0 1,0 0-1,-1 1 1,1-1-1,0 0 1,0 0-1,0 1 0,-1-1 1,1 0-1,-1 0 1,1 1-1,0-1 1,-1 1-1,1-1 0,-1 0 1,1 1-1,-1-1-116,-3-2 165,0 1 0,0 0 0,1 0 0,-1 0 0,0 0-1,-1 1 1,1 0 0,0-1 0,0 2 0,-1-1 0,1 0-1,-4 1-164,2-1 96,-1 2 0,1-1 0,0 1 0,0-1 0,0 2-1,0-1 1,1 1 0,-1 0 0,-1 0-96,2 1 58,0-1 1,0 1 0,1 0-1,0 0 1,-1 0-1,1 1 1,0-1-1,1 1 1,-1 0-1,1 0 1,-1 0-1,1 1 1,1-1-1,-2 2-58,2-2 24,0 1 0,0-1 0,1 0 0,-1 1 0,1-1 0,0 1 0,0-1-1,1 1 1,-1 0 0,1-1 0,0 1 0,0 0 0,1-1 0,-1 1 0,1-1 0,1 5-24,2 3 26,1-1 0,0 0 1,1 0-1,4 6-26,7 9 72,7 7-72,19 18 265,30 27-265,-69-73 77,1 0 0,-1 0 0,0 0 0,0 1 0,0 0-77,-4-5 36,1 0 0,-1 0 0,1 1 0,-1-1 0,1 0 0,-1 0 0,0 0 0,0 1 0,0-1 1,1 0-1,-1 0 0,0 1-36,-1-1 25,1-1 0,0 1 1,0 0-1,0-1 1,-1 1-1,1-1 1,0 1-1,0-1 1,-1 1-1,1-1 1,0 1-1,-1-1 0,1 1 1,-1-1-1,1 0 1,-1 1-1,1-1 1,-1 0-1,1 1 1,-1-1-1,1 0 1,-1 0-1,1 1 0,-1-1 1,0 0-26,-5 3 102,-1-1 0,0 0 0,1-1 0,-1 1 1,0-1-1,0-1 0,0 1 0,0-1 0,0-1 0,0 1 0,0-1 0,0 0 0,0-1 1,-6-1-103,-30-15-536,18 3-2597,25 12 587,0-3 1019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12.9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13075,'1'1'458,"0"0"1,0 0-1,0 0 1,0 0-1,0 0 0,0 0 1,1 0-1,-1 0 1,0-1-1,0 1 1,1 0-1,-1-1 1,1 1-459,22 6 787,-9-3 186,-4 0-504,-1 0 0,1 1 0,-1 0 0,10 7-469,-16-10 37,-1 1 0,1-1 0,-1 1 0,0 0 0,0 0 0,0 0 0,0 1 1,0-1-1,-1 1 0,0 0 0,1-1 0,-1 1 0,-1 0 0,1 1-37,-1-3 9,-1 0 0,1-1-1,-1 1 1,0 0 0,0 0 0,0-1-1,0 1 1,0 0 0,-1 0-1,1-1 1,0 1 0,-1 0 0,1-1-1,-1 1 1,1 0 0,-1-1 0,0 1-1,0-1 1,-1 2-9,-2 2 31,0 1-1,0-1 1,-1 0 0,-2 1-31,0 2 61,-8 10 62,-7 7 179,16-19-199,2-3 15,1 0 0,-1 0-1,1 0 1,0 1 0,0 0-1,0-1 1,0 3-118,3-6 7,0 1 1,0-1 0,0 0-1,-1 0 1,1 0-1,0 0 1,0 1-1,1-1 1,-1 0-1,0 0 1,0 0-1,0 1 1,0-1-1,0 0 1,0 0-1,0 0 1,0 0-1,0 1 1,0-1-1,0 0 1,0 0-1,1 0 1,-1 0-1,0 0 1,0 0-1,0 1 1,0-1-1,0 0 1,0 0-1,1 0 1,-1 0-1,0 0 1,0 0-1,0 0 1,0 0-1,1 0 1,-1 0-1,0 0 1,0 0-1,0 0 1,1 0-1,-1 0 1,0 0-1,0 0 1,0 0-1,0 0 1,1 0-1,-1 0-7,11 0 50,-11 0-39,31-5 62,-4 0-39,38-5-1009,-63 10 846,-1 0-1,1-1 1,-1 1-1,1-1 1,-1 1-1,1-1 1,-1 0-1,1 0 1,-1 0-1,1 0 130,10-14-761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13.3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44 9138,'-14'-7'4465,"17"7"-1152,4 3-1441,6-3-832,3-3-72,12-3-407,6-1-153,4-1-288,-6-2-48,-6 6-1273,-3 2-871,-8 10 1256</inkml:trace>
  <inkml:trace contextRef="#ctx0" brushRef="#br0" timeOffset="1">97 170 8986,'-26'11'4113,"26"-1"-1337,0-2-1007,9-2-161,4-1-16,6 1-319,9-1-209,2-4-480,4 1-184,-4-2-232,0-3-24,-6 0-992,0-2-960,-7 2 1152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14.1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197 476 9114,'2'-10'7260,"1"3"-5050,-2 5-2147,0-1 0,0 1 0,0 0 0,-1-1 0,1 1 0,-1 0 0,1-1 0,-1 1 0,0-1 0,0 1 0,0-1-63,0 1 51,0-4 85,0 1-1,0-1 1,-1 0-1,0 1 1,0-1-136,0 4 70,1 0 0,-1-1 0,0 1 0,0 0 0,-1-1 0,1 1 0,0 0 0,-1 0 0,1 0 0,-1 0 0,1 0 0,-1 0 0,0 1 0,-2-2-70,0 0 109,0 0 1,0 0 0,0 1-1,0 0 1,0 0-1,-1 0 1,1 0-1,-1 1 1,1-1-1,-1 1 1,0 1 0,1-1-1,-3 0-109,3 1 33,1 1-1,-1-1 1,1 1 0,-1-1-1,1 1 1,0 0-1,-1 1 1,1-1 0,0 0-1,0 1 1,0 0-1,0-1 1,0 1 0,0 0-1,1 1 1,-1-1-1,1 0 1,-3 3-33,-1 3 13,-1 0 0,2 1 0,-1 0 0,1 0 0,0 0 1,1 0-1,0 1 0,0 0 0,1 0 0,1 0 0,-1 0 0,2 0 0,-1 1 0,1 3-13,1 0 11,0 0-1,0 0 0,1 0 1,1-1-1,1 1 0,0 0 1,0 0-1,1-1 0,1 0 1,3 6-11,-6-15 4,0 0 0,1 0 0,0 0 0,-1 0 0,1 0 0,1-1 0,-1 1 0,0-1 0,1 0 0,0 0 0,0 0 0,-1 0 0,5 1-4,-5-2 1,-1-1-1,1 0 1,0 0 0,-1-1-1,1 1 1,0 0 0,-1-1 0,1 1-1,0-1 1,-1 0 0,1 0-1,0 0 1,0-1 0,-1 1-1,1 0 1,0-1 0,0 0-1,-1 0 1,1 0 0,-1 0-1,1 0 1,-1 0 0,1-1-1,-1 1 1,1-1-1,3-3-10,0 0 1,-1-1-1,1 0 0,-1 0 0,0 0 1,-1-1-1,1 1 0,-1-1 0,0 0 1,0-2 9,7-18-105,0-1 1,-1-5 104,-6 23-26,7-32-68,-1 0 1,-2-1-1,-2-1 0,-1 1 1,-3-1-1,-1 0 0,-3 1 1,-1-1-1,-6-23 94,6 51 41,1 1 0,-2 0 0,-5-14-41,3 17 118,6 12-113,0 0 0,-1 0 0,1 0 0,0 0 0,0-1 0,0 1 0,0 0 0,0 0 0,0 0 0,0 0 0,-1 0 0,1 0-1,0 0 1,0 0 0,0 0 0,0 0 0,0 0 0,-1 0 0,1 0 0,0 0 0,0 0 0,0 0 0,0 0 0,0 0 0,-1 0 0,1 0 0,0 0 0,0 0 0,0 0 0,0 0 0,0 0 0,-1 0 0,1 0 0,0 0 0,0 0 0,0 0 0,0 0 0,0 0-5,-1 2 29,0 0 0,0-1 0,0 1 0,0 0 0,1 0 0,-1-1 0,1 1-1,-1 0 1,1 0 0,0 0 0,0 2-29,-3 33 178,1 0 0,3 0 0,1 11-178,17 113 437,16 25 144,-22-137-374,1-1 0,16 34-207,-26-71-4,1-1 0,0-1 0,1 1 0,0-1-1,0 0 1,1 0 0,3 3 4,-7-9-177,0 0-1,-1-1 1,2 1-1,-1-1 1,0 1-1,0-1 1,1 0-1,-1 0 1,1-1 0,0 1-1,-1-1 1,1 1-1,0-1 1,0 0-1,0-1 1,0 1-1,0-1 1,0 0-1,0 0 1,0 0 0,3-1 177,15-5-1221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19.8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7 8362,'-2'-4'5574,"2"4"-5502,0 0 1,0 0-1,0 0 0,0 0 1,0 0-1,0 0 0,0 0 1,0 0-1,0 0 0,0 0 1,0 0-1,0-1 0,0 1 1,0 0-1,0 0 0,0 0 1,0 0-1,0 0 0,0 0 1,0 0-1,0 0 0,0 0 1,0 0-1,0 0 0,0 0 1,0-1-1,0 1 0,0 0 1,0 0-1,0 0 0,0 0 1,1 0-1,-1 0 0,0 0 1,0 0-1,0 0 0,0 0 1,0 0-1,0 0 0,0 0 1,0 0-1,0 0 0,0 0 1,0 0-1,0 0 0,0 0 1,1 0-1,-1 0 0,0 0 0,0 0 1,0 0-1,0 0 0,0 0 1,0 0-1,0 0 0,0 0 1,0 0-1,0 0 0,0 0 1,0 0-1,1 0 0,-1 0 1,0 0-1,0 0 0,0 0 1,0 0-1,0 0 0,0 0 1,0 0-73,15 5 534,-10-3-451,1 0 1,-1-1 0,0 2-1,0-1 1,0 1 0,1 0-84,45 32 575,4 6-575,-54-40 8,10 8 45,-1 0 0,0 0 0,0 1 1,-1 0-1,0 1 0,-1 0 0,0 1 1,-1-1-1,0 1 0,-1 1 0,-1-1 1,1 1-1,-2 0 0,3 11-53,-1 3 138,-1 0 0,-2 1 0,0-1 0,-2 1 0,-2 26-138,-1-32 102,-1 1 1,0 0 0,-2 0 0,-1-1 0,0 0 0,-2-1 0,-4 8-103,-33 59 549,41-81-494,-1 1 0,0-2 0,-1 1-1,1-1 1,-1 1 0,-2 0-55,4-4 3,1 0-1,-1 0 1,1-1-1,-1 1 0,0-1 1,0 0-1,0 0 1,0 0-1,-1 0 1,1-1-1,-5 1-2,9-2-44,-1 1 0,1-1 0,-1 0 0,0 0 0,1 0 0,-1 0 0,0 0 0,1 0 0,-1 0 0,0 0 0,1 0 0,-1 0-1,1 0 1,-1-1 0,0 1 0,1 0 0,-1 0 0,1 0 0,-1-1 0,0 1 0,1 0 0,-1-1 0,1 1 0,-1-1 0,1 1 0,-1-1-1,1 1 1,0-1 0,-1 1 0,1-1 0,-1 1 0,1-1 0,0 1 0,0-1 0,-1 1 0,1-1 0,0 0 0,0 1 0,0-1 0,0 0-1,-1 1 1,1-1 0,0 1 0,0-1 0,0 0 0,1 1 0,-1-1 0,0 0 0,0 1 0,0-2 44,1-3-479,1 0 0,-1 0 1,1 1-1,0-1 0,0 0 1,1-1 478,19-30-1231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0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0 10754,'-8'6'4377,"0"0"-2616,8-6-593,8 1-96,5 5-232,12-3-296,1 0-120,7-3-255,5 0-97,-4-4-241,-2-1-455,-3 4-1368,-5-1-641,-7 1 1465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0.7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8986,'-2'6'3633,"5"-2"-1921,10 1-480,8-4 97,1 2 47,10-4-216,3-4-144,-3 0-432,6 0-183,-7 4-225,-11-1-80,3 2-833,-14 0-863,-2 0 1008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1.2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6 7714,'-6'-5'10441,"8"13"-8245,3 11-1983,5 35 687,-2 0-1,0 41-899,-6 48 655,-2-46-323,6 12-332,-5-84 220,1 0-3428,-3-37-692,-1-10 1521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12 562 3905,'-10'3'3270,"10"-3"-3176,0 0 1,0 0-1,0 0 0,0 0 1,-1 0-1,1 0 1,0 0-1,0 0 1,0 0-1,0 0 1,0 0-1,0 0 1,0 0-1,0 0 0,0 0 1,0 0-1,0 0 1,0 1-1,0-1 1,0 0-1,0 0 1,0 0-1,0 0 1,-1 0-1,1 0 0,0 0 1,0 0-1,0 0 1,0 0-1,0 0 1,0 0-1,0 0 1,0 1-1,0-1 1,0 0-1,0 0 0,0 0 1,0 0-1,0 0 1,0 0-1,0 0 1,0 0-1,1 0 1,-1 0-1,0 0 1,0 0-1,0 0 0,0 1 1,0-1-1,0 0 1,0 0-95,15 6 5096,-10-5-6306,15 5 1469,0 0 1,14 1-260,-30-6 14,-1-1 0,0 0 0,1 1 0,-1-1 0,0 0 0,1-1 0,-1 1 0,0-1 0,0 1 0,1-1 0,-1 0 0,0 0 0,0-1 0,2 0-14,-3 1 7,29-14 33,-1-2 0,-1-1 0,3-4-40,27-17 10,-26 19-15,146-93-13,-135 82-278,-1-2-1,34-35 297,-58 49-113,-3 3 85,0 1 1,17-13 27,-28 25 10,-1 0 0,0 0-1,0-1 1,0 0 0,0 1-1,-1-1 1,0-1 0,1 1 0,-1 0-1,1-4-9,3-2 10,1-1 0,0 1-1,1 0 1,0 1-1,10-7-9,-11 6 6,-8 9-4,1 1 1,-1-1-1,1 0 0,-1 0 0,1 1 1,0-1-1,-1 0 0,1 1 0,0-1 0,-1 0 1,1 1-1,0-1 0,0 1 0,0-1 1,0 1-1,0-1-2,0 1 20,-1 0-14,0 0-22,0 0-44,0 0-120,0 0-169,0 4-2838,0-3 2334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1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 10666,'33'-2'6242,"-4"0"-5223,-16 2-668,93 2 1322,-87 0-1514,0 0 0,0 1 0,-1 1 0,9 3-159,-21-5 36,0 0 1,0 0-1,0 1 1,-1 0-1,1 0 1,-1 1-1,0-1 1,0 1-1,0 0 0,1 2-36,-3-4 21,-1 1-1,0 0 1,0-1-1,0 1 0,0 0 1,-1 0-1,1 0 1,-1 0-1,0 1 1,0-1-1,0 0 0,0 1 1,0-1-1,-1 0 1,1 1-1,-1-1 0,0 1 1,0-1-1,-1 1-20,0 5 58,0-1 0,-1 1 0,-1-1-1,1 0 1,-2 0 0,1 0 0,-1 0 0,0-1 0,0 0-1,-1 1 1,0-1 0,0-1 0,-1 1 0,0-1-1,0 0 1,0 0-58,-6 4 79,0-1 0,0 0-1,-1-1 1,0 0 0,0-1 0,-1-1-1,0 0 1,-9 2-79,9-3-1,-11 3-158,0 0 0,-3 4 159,27-12-81,1 1-1,-1-1 0,0 1 0,0-1 0,0 1 0,0-1 0,0 1 0,0-1 1,1 1-1,-1 0 0,0 0 0,1-1 0,-1 1 0,0 0 0,1 0 0,-1 0 1,1 0-1,-1-1 0,1 1 0,0 0 0,-1 0 0,1 0 0,0 0 0,0 0 1,-1 0-1,1 0 0,0 0 0,0 0 0,0 0 0,0 0 0,0 0 0,1 0 0,-1 0 1,0 0-1,0 0 0,1 0 0,-1 0 0,0 0 0,1 0 0,-1 0 0,1 0 1,-1 0-1,1 0 82,11 16-795</inkml:trace>
  <inkml:trace contextRef="#ctx0" brushRef="#br0" timeOffset="1">456 380 9754,'1'22'5488,"4"10"-3337,0-6-819,-2-8-309,1 1 0,2 1-1023,-1-1 1127,2 15-1127,-2-12 341,-3-12-194,-1 0 1,1 0 0,-2 0-1,1 0 1,-1 5-148,-1 21 477,0-37-425,0 0-1,0 0 0,1 0 0,-1 0 0,0 0 0,0 0 0,0 0 1,1 0-1,-1-1 0,1 1 0,-1 0 0,1 0 0,-1-1 1,1 0-53,-6-23 43,2-1-1,1-9-41,1 23 8,1 0-1,0 0-1,1 0 1,0 0-1,1 0 1,1-6-7,-1 13 1,0-1 0,1 1 1,0-1-1,0 1 0,0 0 0,0-1 1,1 1-1,0 1 0,0-1 1,1 0-1,0-1-1,3-2-84,1 0 0,0 0 0,0 0 0,0 1 0,1 0 0,0 1 0,0 0 0,1 0 0,0 1 0,0 0 0,0 1 0,0 0 0,1 1 0,0 0 0,-1 1 0,1 0 0,9-1 84,-2 3-387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2.4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1 9018,'-15'3'5898,"2"6"-4022,8-5-1479,0 1 0,1 0 0,-4 4-397,-1 2 296,1 1 0,0 1 0,0 0 0,1 0 0,1 0 0,0 1 0,1 0 0,0 0 0,1 0 0,1 0 0,-2 15-296,3 1 215,2 0 0,0 0 0,2-1 1,2 1-1,0 0 0,9 27-215,-3-23 97,1-1 1,2 1-1,1-2 0,1 0 1,16 22-98,45 56 75,-76-110-89,0 1 1,0-1 0,0 0-1,0 0 1,1 1 0,-1-1-1,0 0 1,0 1 0,0-1-1,1 0 1,-1 0 0,0 1 0,0-1-1,1 0 1,-1 0 0,0 1-1,0-1 1,1 0 0,-1 0-1,0 0 1,1 0 0,-1 0-1,0 1 1,1-1 0,-1 0 13,1-11-1493,-2 4 830,1-25-136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2.8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9442,'6'5'4297,"-4"2"-2025,9 6-727,-3 9-81,4 6-368,7 2-208,-1 7-399,1-2-185,-5 0-224,-4-6 32,-1-8-856,3-5-737,4-12 945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3.1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177 1 9778,'-31'26'6235,"-12"18"-3448,3-3-1088,15-16-439,1 2-1260,22-25 33,1 0-1,-1 1 1,1-1-1,0 0 1,-1 1 0,1-1-1,1 1 1,-1-1-1,0 1 1,1-1-1,-1 1 1,1 0-1,-1-1 1,1 1-1,0 0 1,1 1-33,0 5 69,0 1 0,1-1 0,0 0 0,1 1-69,3 12 148,-2 7 263,-1 0 1,-1 1-1,-2 12-411,0-8 430,2 1-1,2 8-429,23 105 424,-27-148-440,1 5-799,2-11-250,-3 6 1056,7-19-686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3.6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159 33 8978,'26'-4'2423,"-17"2"-849,-9 2-1515,0 0 1,0 0 0,0 0 0,0 0 0,-1 0 0,1 0 0,0 0 0,0 0 0,0 0 0,0 0 0,0 0 0,0 0 0,0 0 0,0 0 0,0 0 0,0 0 0,0 0 0,0-1 0,0 1 0,0 0 0,0 0 0,0 0 0,0 0 0,0 0 0,0 0 0,0 0 0,0 0 0,0 0 0,0 0 0,0 0 0,0 0 0,0 0 0,0 0-1,0 0 1,0 0 0,0 0 0,1 0 0,-1 0 0,0 0 0,0 0 0,0 0 0,0 0 0,0-1 0,0 1 0,0 0 0,0 0 0,0 0 0,0 0 0,0 0 0,0 0 0,0 0 0,0 0 0,0 0 0,0 0 0,0 0 0,0 0-60,-17-8 2847,-4-1-1273,10 6-1351,1 1 1,0 1-1,0 0 1,-1 1-1,1 0 1,-1 0-224,6 1 17,1-1 0,-1 1 0,1-1 0,-1 2 0,1-1 0,-1 0 0,1 1 1,-1 0-1,1 0 0,0 0 0,0 0 0,0 1 0,1-1 0,-3 3-17,5-4 1,-1 1-1,0 1 0,1-1 1,-1 0-1,1 0 1,0 1-1,0-1 0,0 0 1,0 1-1,0-1 1,0 1-1,1 0 0,-1-1 1,1 1-1,0-1 1,0 1-1,0 0 0,0-1 1,0 1-1,0 0 1,1-1-1,0 3 0,1 4 5,1 0-1,0 1 1,1-2-1,0 1 1,3 5-5,0-2 14,1-1 0,1 0 0,-1-1-1,2 1 1,-1-2 0,6 5-14,24 25 138,-36-36-61,-1 0-1,0 0 0,1 0 0,-1 0 0,0 1 1,-1-1-1,1 1 0,-1-1 0,1 1 0,-1 0 0,0-1 1,0 1-1,0 2-76,-1-4 50,0-1 1,0 1 0,-1-1-1,1 1 1,0-1 0,0 1 0,-1-1-1,1 1 1,-1-1 0,1 1-1,-1-1 1,0 0 0,0 1-1,1-1 1,-1 0 0,0 0 0,0 0-1,0 0 1,0 1 0,0-1-1,-1 0 1,1-1 0,0 1-1,0 0 1,-1 0 0,1 0 0,0-1-1,-1 1 1,1-1 0,-1 1-1,1-1 1,-1 0 0,1 1-1,-1-1 1,1 0-51,-25 6 257,16-3-598,-1-1 0,1 0 1,-1 0-1,0-1 0,-5 0 341,7-2-1590,9 1 1484,0 0 0,0 0 0,-1-1 0,1 1 0,0 0 0,0 0 0,-1 0 0,1 0 0,0 0 0,0 0 0,0 0 0,-1 0 0,1-1 0,0 1-1,0 0 1,0 0 0,-1 0 0,1 0 0,0-1 0,0 1 0,0 0 0,0 0 0,0 0 0,-1-1 0,1 1 0,0 0 0,0 0 0,0 0 0,0-1-1,0 1 107,4-8-1409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3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7930,'5'17'4465,"-2"-7"-577,6 15-1791,-3-3-33,-3 9-503,3 4-241,-8 0-536,-1-3-200,3-7-344,-8-8-96,5-6-40,9-1-320,-6-10-1136,8-6-752,14-4 1135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4.4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56 9066,'-9'-8'4025,"9"7"-1809,4 1-567,11-3-321,5 0-208,7-3-416,3-1-200,-1-5-568,4 5-752,-9-2 552</inkml:trace>
  <inkml:trace contextRef="#ctx0" brushRef="#br0" timeOffset="1">20 193 10458,'10'6'4409,"11"-5"-2336,2-1-433,5 2-232,-2-2-255,-1 0-489,4 0-184,-7-2-304,1 2 8,-8 0-1224,-5 0 3592,2 0-2160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4.8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125 104 7754,'1'-8'6260,"5"-4"-4152,0-1-557,-4 8-1224,-1-1 1,1 1-1,-1-1 0,0 1 0,-1-1 1,1 0-1,-1 0 0,0-3-327,0 8 33,0 1 0,-1-1-1,1 0 1,0 1 0,0-1 0,0 0 0,0 1 0,-1-1-1,1 0 1,0 1 0,0-1 0,-1 0 0,1 1 0,0-1-1,-1 1 1,1-1 0,-1 1 0,1-1 0,-1 1-1,1-1 1,-1 1 0,1-1 0,-1 1 0,0 0 0,1-1-1,-1 1 1,0 0 0,1 0 0,-1-1 0,0 1-1,1 0 1,-1 0 0,0 0 0,1 0 0,-1 0 0,0 0-1,1 0 1,-1 0 0,0 0 0,0 0-33,-2 0 65,0 1-1,1-1 1,-1 1 0,0 0-1,0 0 1,0 0 0,-1 1-65,-2 1 43,1 1 1,-1-1-1,1 1 1,0 1-1,1-1 1,-1 1-1,1 0 1,0 0 0,0 0-1,0 0 1,-1 3-44,-2 5 51,0 0 0,1 1 1,0-1-1,-1 7-51,4-9 34,0 1 1,1-1-1,0 0 1,1 1-1,0 0 0,1-1 1,0 1-1,1-1 1,0 1-1,1 0 1,0-1-1,1 0 1,3 9-35,-3-13 10,-1-1 0,1 1 0,0-1 0,1 0 0,-1 1 0,1-2 1,1 1-1,-1 0 0,1-1 0,0 0 0,0 0 0,0 0 0,1-1 1,0 0-1,0 0 0,0 0 0,0-1 0,0 0 0,1 0 0,0 0 1,-1-1-1,8 1-10,-6-1-17,0 0 1,0-1 0,1-1-1,-1 0 1,3 0 16,-8 0-144,1 0-1,-1-1 1,0 1 0,1-1 0,-1 0-1,0 0 1,0 0 0,0-1-1,0 1 1,0-1 0,0 0-1,0 0 1,0 0 0,1 0 144,9-12-746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5.2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10778,'18'22'4682,"4"15"-3006,-1-1-821,4-2 169,2-1 1,15 13-1025,-7-8 869,12 20-869,-37-44 83,0 0 1,-2 0-1,0 1 0,0 0 0,-2 0 1,3 10-84,-4-9 61,-1 1 1,-1 0 0,-1 0 0,0 0-1,-1 0 1,-1 0 0,-1 0 0,-1 1-1,0-1 1,-1 0 0,-2 5-62,-2 5 55,-1 0 0,-2-1 0,-1 0 0,-1-1 0,-1 0 0,-9 13-55,12-23-7,0-1 0,0 0-1,-2-1 8,8-8-126,0-1-1,0 0 1,-1 0-1,1 0 1,-1-1-1,0 1 1,0-1-1,-1 0 1,1-1-1,-2 1 127,5-2-175,1-1 1,-1 1-1,1-1 0,-1 0 0,1 0 0,-1 0 1,1 1-1,-1-2 0,1 1 0,-2 0 175,3 0-80,-1 0-1,1 0 1,-1 0-1,1 0 1,-1-1 0,1 1-1,0 0 1,-1 0-1,1 0 1,-1-1-1,1 1 1,0 0-1,-1 0 1,1-1 0,0 1-1,-1-1 1,1 1-1,0 0 1,-1-1-1,1 1 1,0 0-1,0-1 1,-1 1 0,1-1-1,0 1 1,0-1-1,0 1 1,0-1-1,0 0 81,0-2-216,0 0 1,0 0-1,1 0 0,-1 0 0,1 0 0,1-2 216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5.6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12859,'0'14'5161,"-5"-6"-3321,4-2-776,-2-3-7,3 1-249,-1-4-128,1 0-304,0 0-416,0 0-1688,0 0-1497,0-1 1905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4465,'4'-5'427,"1"0"-1,0 0 1,0 0-1,0 1 1,0 0-1,0 0 1,1 0-1,3-1-426,-5 4 114,0-1 0,1 1 0,-1-1 0,0 1-1,1 0 1,-1 1 0,1-1 0,-1 1 0,0 0-1,1 0 1,-1 0 0,1 1 0,1 0-114,7 1 198,1 2 0,-1 0 0,0 1 1,11 6-199,14 4 128,-3-3-52,-20-7 48,0 0-1,0 0 1,-1 2 0,12 7-124,-24-14 47,-1 1 1,1 0-1,-1 0 0,1 1 0,-1-1 1,0 0-1,0 0 0,0 1 1,0-1-1,0 1 0,0-1 0,0 1 1,0-1-1,0 1 0,-1-1 1,1 1-1,0 0 0,-1-1 0,0 1 1,1 0-1,-1 0 0,0-1 0,0 1 1,0 0-1,0 0 0,0-1 1,0 1-1,-1 0 0,1 0 0,-1-1 1,1 1-1,-1 0 0,1-1-47,-3 4 66,1 0 0,-1 0 0,0 0 0,0-1 0,0 1 0,0-1 0,-1 0 0,0 0 0,0 0-66,-5 6 77,-68 86-336,57-71-423,6-4 274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5.9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 8922,'6'-5'3649,"1"11"-2057,2 10-240,-5 19 121,1 12-97,-4 19-264,-1 5-184,-1 12-344,-2 3-167,-2-4-185,2-4-88,3-20-104,0-8-24,0-21-360,2-9-537,2-15 89,1-17 296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6.4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10698,'81'28'6434,"-22"-9"-4557,0 4-1877,-49-18 170,0 0-1,0 0 1,0 1-1,-1 0 1,1 1-1,1 1-169,-9-6 32,1 0 0,-1 1 0,0-1 0,0 0 0,0 1 0,0-1-1,0 1 1,-1-1 0,1 1 0,-1 0 0,1 0 0,-1 0 0,0 0-1,0 0 1,0 0 0,-1 0 0,1 0 0,-1 0 0,0 0 0,0 0 0,0 0-1,0 1 1,0-1 0,-1 2-32,-1 1 38,0 0 0,-1 0 1,1 0-1,-1 0 0,-1 0 0,1-1 0,-1 1 0,0-1 0,0 0 1,-1 0-1,1 0 0,-1-1 0,0 0 0,-1 0 0,1 0 1,-5 2-39,-9 5 40,0-1 1,-1-1 0,0 0 0,-10 1-41,2-1-2018,26-7 197,9-1 691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6.8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34 10386,'14'42'6530,"-9"-30"-6063,-2-1 0,1 1 0,0 8-467,0 10 994,-2 0 0,-1 4-994,0 3 1274,2 3-1274,-1-28 173,-1-10-142,-1 0 1,1 0-1,-1-1 0,0 1 1,1 0-1,-1 0 0,0 0 1,0 0-1,0-1 0,0 1 1,-1 0-1,1 0 0,0 0 1,-1-1-1,1 1 0,-1 0 1,0 0-1,1-1 0,-2 2-31,2-2 9,-1-1-1,1 0 0,0 1 0,-1-1 0,1 0 0,-1 0 0,1 0 1,0 1-1,-1-1 0,1 0 0,-1 0 0,1 0 0,-1 0 0,1 0 1,-1 0-1,1 0 0,0 0 0,-1 0 0,1 0 0,-1 0 0,1 0 1,-1 0-1,1 0 0,-1 0 0,1 0 0,0-1 0,-1 1 0,1 0 1,-1 0-1,1-1 0,0 1 0,-1 0 0,1 0 0,0-1 0,-1 1 0,1 0 1,0-1-1,-1 1 0,1-1-8,-2 0 16,1-1 0,-1 0 0,1 0 1,0 0-1,-1 0 0,1 0 0,0-1-16,-3-6 26,1-1-1,1 1 1,-1-1 0,2 0-1,-1 0 1,2 0-1,-1-8-25,1-2 5,2 0 0,0 0 0,2-8-5,-2 20 6,0 0 1,0 1-1,1-1 1,0 1 0,0-1-1,1 1 1,0 0-1,0 1 1,0-1-1,1 1 1,0 0 0,0 0-1,1 0 1,0 1-1,0 0 1,3-3-7,-1 3-116,1-1 0,0 1-1,0 1 1,0 0 0,1 0 0,-1 0-1,1 1 1,0 1 0,0 0-1,0 0 1,0 1 0,8 0 116,7 1-1358,-2 0 518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7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0 11154,'-7'18'4145,"1"14"-3065,0 13-15,-8 21 55,5 11-72,8 11-224,-4-4-127,15-3-209,14-7-80,-5-18-160,7-7-56,-1-11-104,-13-9-40,-1-7-24,8-3-16,-7-10-192,-5-7-536,17-5 496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7.5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9266,'-5'4'4321,"5"2"-1825,8 10-959,1 6-193,4 10-160,-2 6-95,4 2-361,0-1-184,1-7-344,0-3-104,0-2-416,-5-7-584,1 2-1625,0-6 1585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7.9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193 0 11835,'-28'31'6732,"21"-24"-6402,-1 0 0,0 0 1,0 0-1,0-1 0,-1-1 1,0 1-1,-7 2-330,-63 24 1111,78-32-1095,0 0 0,1 0 0,-1 0 0,0 1 0,1-1 0,-1 0 0,1 1-1,-1-1 1,1 0 0,-1 1 0,1-1 0,-1 1 0,1-1 0,-1 1 0,1-1 0,-1 1 0,1-1 0,0 1 0,-1-1 0,1 1 0,0 0-1,0-1 1,-1 1 0,1-1 0,0 1 0,0 0 0,0-1 0,0 1 0,0 0-16,0 1 13,0 1 0,1-1 1,0 0-1,-1 0 0,1 1 1,0-1-1,1 1-13,2 7 20,11 43 486,-2 1 1,-2 0-1,-3 1 1,1 46-507,-8-89 53,-1-2-4,1 0 0,0 0 1,0 0-1,1-1 1,0 1-1,1 0 0,1 2-49,-1-6-856,-4-12-1370,-1 0 1286,-1-14-263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8.4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252 39 9938,'-16'-13'9354,"11"10"-8968,-1 0-1,1 0 0,-1 1 0,0-1 0,0 1-385,0 0 84,3 1-51,0 0 1,0-1 0,-1 1 0,1 1 0,0-1 0,0 0-1,-1 1 1,1-1 0,-1 1 0,1 0 0,0 0-1,-1 1 1,1-1 0,0 1 0,-1-1 0,1 1 0,0 0-1,-1 0 1,1 1 0,-3 0-34,1 2 49,-1 0-1,1 0 1,-1 0-1,1 0 1,0 1-1,1 0 1,-1 0-1,1 0 1,0 1-1,0 0 1,1-1-1,0 1 1,0 0-1,-1 1-48,3-2 14,-1 0 0,1 0 0,0 0 0,0 0 0,0 0 0,1 0 0,-1 0 0,1 1 0,1-1 0,-1 0 0,1 0 0,0 0 0,0 0 0,0 0 0,0 0 0,1 0 1,0-1-1,0 1 0,2 2-14,1 1 9,1 0 0,0 0 0,1-1 1,0 0-1,0 0 0,0 0 0,1-1 1,4 3-10,19 16 51,-28-22-2,1 0-1,-1 0 1,0 1-1,-1 0 1,1-1 0,0 1-1,-1 0 1,0 0-1,1 2-48,-3-5 43,1 0-1,-1 1 0,1-1 0,-1 0 1,0 1-1,1-1 0,-1 0 1,0 1-1,0-1 0,0 1 0,0-1 1,0 0-1,0 1 0,0-1 1,-1 1-1,1-1 0,0 0 1,-1 1-1,1-1 0,-1 0 0,0 0 1,1 1-1,-1-1 0,0 0 1,0 0-1,0 0 0,1 0 0,-1 0 1,0 0-1,-1 0 0,1 0-42,-3 2 75,-1-1-1,1 1 0,-1-1 0,0-1 0,1 1 1,-1-1-1,0 1 0,0-1 0,0-1 0,0 1 1,0-1-1,0 0 0,0 0 0,-2 0-74,-13-2-463,0-1 0,-17-5 463,35 8-70,-17-4-1392,12 1-622,7-3 770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8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11546,'0'1'420,"0"0"-1,0 0 0,0 0 0,0 0 0,0 0 0,1 0 0,-1-1 0,0 1 0,1 0 1,-1 0-1,0 0 0,1-1 0,-1 1 0,1 0 0,0 0 0,-1-1-419,2 2 346,-1-1 0,1 0 0,-1 1 0,1-1 0,0 0 0,-1 0 0,2 0-346,5 3 184,-1-1 1,1-1 0,5 2-185,-8-3 515,6 2-335,0 0 1,0 1-1,0 0 0,-1 1 0,6 3-180,-13-6 20,-1-1 0,1 1 0,-1 0 0,0 0 0,1 0 0,-1 1 0,0-1 0,0 0 0,-1 1 0,3 2-20,-4-3 8,1 0 1,0 0-1,0 0 1,-1 0-1,1 0 1,-1 0-1,0 0 1,1 0-1,-1 0 1,0 0-1,0 0 1,0 1-1,-1-1 1,1 0-1,0 0 1,-2 2-9,1 0 9,-1 0 0,0 0 0,0 0 1,0 0-1,0 0 0,-1 0 0,1-1 1,-1 1-1,-1 0-9,-30 28 60,29-27-47,-79 61 880,84-66-881,0 0-1,-1 1 0,1-1 1,0 0-1,-1 0 1,1 1-1,0-1 1,0 0-1,0 0 1,-1 1-1,1-1 0,0 0 1,0 1-1,0-1 1,-1 0-1,1 1 1,0-1-1,0 0 1,0 1-1,0-1 1,0 0-1,0 1 0,0-1 1,0 0-1,0 1 1,0-1-1,0 1 1,0-1-12,0 0 6,1 1 1,-1-1-1,0 0 1,1 1-1,-1-1 1,1 0-1,-1 1 1,1-1-1,-1 0 1,0 1-1,1-1 1,-1 0-1,1 0 1,-1 0-1,1 0 1,-1 1 0,1-1-7,28 2-31,-21-1 54,15 0-404,1-1-1,-1-1 0,1-1 1,-1-1-1,0-1 0,13-4 382,13-5-750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9.2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18 6009,'-19'-3'3561,"6"3"0,5-2-1105,6 4-751,4-1-169,-2-1-376,0 0-200,11 2-279,13 1-145,35-1-296,-35-9-64,1 0-880,-1 0-881,-13 5 1009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29.5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53 11674,'10'6'4393,"9"-6"-3224,6-3-33,4-6-296,0 2-208,2-5-520,0-1-704,-10-2 408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60 245 3801,'-46'0'2134,"45"0"-1997,1 0 0,-1 1 0,0-1 0,1 0 0,-1 0 1,0 0-1,1 1 0,-1-1 0,1 0 0,-1 1 0,0-1 0,1 0 1,-1 1-1,1-1 0,-1 1 0,1-1 0,0 1 0,-1-1 1,1 1-1,-1-1 0,1 1 0,0 0 0,-1-1 0,1 1 1,0-1-1,0 1 0,-1 0-137,1 2 4328,14 1-4214,0-1 0,0-1-1,0 0 1,0 0 0,0-2 0,0 0 0,0 0-114,-2-2 18,0 1-1,-1-1 1,1-1-1,10-3-17,4-1 18,136-33 37,-116 29-51,0-2 1,-1-2-1,-1-2 1,-1-2-1,0-2 1,7-7-5,-18 10 49,1 0 1,0 2 0,1 2-1,17-5-49,-36 16 488,-15 3-456,1 0-1,-1 0 1,0 0 0,0 0 0,1 0-1,-1 0 1,0 0 0,0 0 0,1 0-1,-1 0 1,0 0 0,0 0 0,1 1-1,-1-1 1,0 0 0,0 0 0,1 0-1,-1 0 1,0 0 0,0 0 0,0 1-1,1-1 1,-1 0 0,0 0 0,0 0-1,0 1 1,0-1 0,1 0 0,-1 0-1,0 0 1,0 1 0,0-1 0,0 0-1,0 0 1,0 1 0,0-1 0,0 0-1,0 0 1,0 1 0,0-1-32,-10 1 2,9-1-887,-1 0 298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30.0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265 404 8650,'3'34'5453,"-6"-43"-4421,-1 0 1,0 0-1,-4-6-1032,6 12 174,0 0 0,0 0 0,-1 0-1,1 0 1,-1 0 0,0 1 0,1-1 0,-1 1-1,-1 0 1,1 0 0,-1-1-174,0 1 126,-1 0 0,1 0-1,0 1 1,-1-1 0,0 1 0,1 0 0,-1 0-1,0 0 1,1 1 0,-1 0 0,0 0 0,1 0-1,-1 0 1,0 1 0,1 0 0,-1 0-1,0 0 1,1 0 0,-1 1 0,1 0 0,0 0-1,-2 1-125,0 1 57,1 0 0,0 1 0,0 0 0,0 0 0,1 0 0,0 0 0,0 1 0,-3 5-57,-1 4 51,0 0 0,1 0-1,0 2-50,0 4 21,0 0-1,1 1 1,1-1-1,2 1 1,0 0 0,1 1-1,1-1 1,1 15-21,0-34 1,1 0 0,-1 0 1,1 0-1,-1 0 0,1 0 1,0 0-1,0 0 1,0 0-1,1-1 0,-1 1 1,1 0-1,1 1-1,-2-2 0,1-1 0,-1 1 0,1-1 0,0 1 0,0-1 0,-1 0 0,1 0 0,0 0 0,0 0 0,0 0 0,0 0 0,0 0 0,1-1 0,-1 1 0,0-1 0,0 0 0,0 1 0,2-1 0,1 0-2,0 0 1,0-1 0,-1 1 0,1-1-1,-1 0 1,1 0 0,-1 0 0,1-1 0,-1 0-1,0 1 1,1-2 1,2-1-8,0 0-1,-1 0 1,0-1 0,0 0-1,0 0 1,3-4 8,2-4-20,-1 0 1,0-1-1,-1 0 0,-1 0 1,0-1-1,0-1 20,5-15-3,-2 0-1,-1 0 1,-1-1 0,-2 0-1,3-31 4,-1-24 24,-4-50-24,-3 90 32,3-23-32,-4 65 16,0 0 0,0-1 0,0 1 0,2-3-16,1 2 40,-2 6-1,1 10 35,-3 8-30,-1-1 1,-1 0-1,-1 0 0,-1 5-44,-2 12 59,3-19-31,-9 61 445,1 35-473,9-86 53,2 0 1,1 0-1,1 0 0,1 0 0,1 0 0,5 13-53,-3-16-134,2-1 0,0 0 0,2-1 0,0 1 0,1-2-1,1 0 1,0 0 0,2-1 0,0-1 0,3 2 134,5 0-1442,-5-8 511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30.4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11106,'4'1'560,"0"1"-1,0-1 0,0 1 0,-1 0 1,1 1-1,-1-1 0,1 0 0,-1 1 1,0 0-1,0 0 0,0 0-559,8 9 635,-1 1-1,2 3-634,-8-10 345,121 185 3124,-114-172-3321,-1 0 1,0 1 0,-2 0 0,0 0-1,-2 0 1,0 1 0,-1 0-1,-1 1 1,0 7-149,-2-5 68,-2 0 1,0 1-1,-2-1 0,0 0 0,-2 0 1,0-1-1,-2 1 0,-3 6-68,-9 22 180,-2-1 1,-15 25-181,-7 4-1440,-11 9 1440,48-80-1141,0-1-1,-2 1 1,1-1-1,-1 0 0,0-1 1,-2 2 1141,-13 9-2470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41.6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58 3553,'-49'-18'14072,"43"15"-11942,6 0-1099,14-1-722,63-9-153,31 2-156,-108 10-3,43-2 163,14 1-160,-44 2-390,0 1 1,0 0-1,1 1 1,-1 1-1,0 0 1,5 2 389,-18-5-119,0 0 1,1 0 0,-1 1-1,1-1 1,-1 0-1,1 0 1,-1 0-1,0 0 1,1 1 0,-1-1-1,0 0 1,1 0-1,-1 1 1,0-1 0,1 0-1,-1 1 1,0-1-1,1 0 1,-1 1 118,-4 5-1410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41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 8978,'0'3'3889,"5"0"-1961,3-1-656,-8-2-7,0 0-81,0 0-136,13 0-360,17 1-168,51-4-231,-34-3-73,1-1-72,-12 3-48,-10 4-208,-1 0-232,-20 5-705,3 4-551,-11-4 960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42.3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13 4049,'11'-12'4833,"-11"12"-4764,0 0-1,0 0 1,0 0-1,0 0 1,0 0 0,0 0-1,0 0 1,0 0-1,0 0 1,1 0-1,-1 0 1,0 0 0,0 0-1,0 0 1,0 0-1,0 0 1,0 0-1,0 0 1,0 0 0,1 0-1,-1 0 1,0 0-1,0 0 1,0 0-1,0 0 1,0 0-1,0 0 1,0 0 0,0 0-1,0 0 1,1 0-1,-1 0 1,0 0-1,0 0 1,0 0 0,0 0-1,0 0 1,0 0-1,0 0 1,0 0-1,0 1 1,0-1 0,0 0-69,-1 10 1981,-4 10-729,1 0-1,1 0 1,0 1 0,2-1-1,0 16-1251,4 25 2352,4 21-2352,-1-35 358,-1-16-218,-2 1 0,-1 29-140,-8 6 8,2-20-1382,5-35-196,4-6 602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42.7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53 9786,'-13'2'5178,"13"-1"-2787,2-1-338,31 0-292,161-17-1041,3-6-468,20 8-252,-200 14-318,0 1 0,16 3 318,-32-3-110,0 0 1,0 0 0,-1 0 0,1 0 0,0 1 0,0-1 0,0 0 0,0 1-1,0-1 1,-1 1 0,2 0 109,-2-1-57,0 0 0,0 0 0,1 1 1,-1-1-1,0 0 0,0 0 0,0 1 0,0-1 0,0 0 0,0 0 0,0 1 0,1-1 0,-1 0 0,0 1 1,0-1-1,0 0 0,0 1 0,0-1 0,-1 0 0,1 0 0,0 1 0,0-1 0,0 0 0,0 1 0,0-1 1,0 0-1,0 0 0,0 1 0,-1-1 0,1 0 0,0 0 0,0 1 0,0-1 0,-1 0 57,-12 14-1061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43.0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179 0 10386,'0'3'7535,"-4"2"-5146,3-4-2346,-1 3 26,0 0 1,-1 0 0,0 0 0,0 0 0,0 0-70,-14 15 106,5-6-21,1 0 0,0 1 0,1 0 1,-3 6-86,-5 10 148,-5 8 366,-13 32-514,35-67 14,-1-1 0,1 1 0,1 0 0,-1 0 0,0 0 0,1-1 0,-1 1 0,1 0 0,0 0 0,0 0-1,0 0 1,1 0 0,0 3-14,-1-4 7,1 0-1,0 0 1,-1 0-1,1 0 1,0 0-1,0 0 1,1 0-1,-1 0 0,0 0 1,1-1-1,-1 1 1,1 0-1,0-1 1,-1 0-1,1 1 1,0-1-1,0 0 1,0 1-7,5 1 11,0 1 0,1-1 1,-1 0-1,1-1 0,0 0 0,0 0 1,0-1-12,17 3 41,14-1-41,-37-3 1,48 1 64,16-3-65,6 0 30,-45 2-185,-1 1-1,1 1 1,13 3 155,-26-3-962,-11-3-521,-6 0-1457,-5-3 1405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1:43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56 0 9698,'-10'15'4249,"5"-3"-2057,3 2-823,-4 13-345,-2 5-48,3 19-48,-6-2-47,6 16-145,3-1-152,1-1-208,4-1-88,4-9-152,-4-11-56,6-13-128,-2-5-288,2-15-1032,5-5-665,-1-14 1153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4.1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32 5889,'-2'-3'1085,"0"1"-1,0 0 1,0-1 0,0 1-1,1-1 1,-1 1-1,1-1 1,-1-2-1085,-3-1 4287,2 5-2910,1 7-13,0 32-833,2 20-531,0-26 104,4 63 679,8 43-783,20 87 854,-13-95-445,-17-119-391,1 15-2,1-1 1,1 1-1,2-1 1,6 17-17,-12-40-127,0 0 0,0 0 0,0 0 1,0 0-1,1 0 0,-1 0 0,0 0 1,3 1 126,-4-3-63,0 0 1,0 1-1,0-1 1,1 0-1,-1 0 1,0 0-1,0 0 1,1 1-1,-1-1 1,0 0-1,1 0 1,-1 0 0,0 0-1,0 0 1,1 0-1,-1 0 1,0 0-1,1 0 1,-1 0-1,0 0 1,0 0-1,1 0 1,-1 0 62,0 0-110,1-1 0,-1 1 0,1 0 1,-1 0-1,0-1 0,1 1 0,-1 0 0,0-1 1,0 1-1,1-1 0,-1 1 0,0 0 0,0-1 1,0 1-1,1-1 0,-1 1 0,0-1 0,0 1 1,0-1 109,2-15-1458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4.4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31 8994,'-1'0'399,"0"-1"0,0 0 0,1 0 0,-1 0 0,0 0-1,1 0 1,-1 0 0,1 0 0,-1 0 0,1 0 0,-1-1-399,1 2 124,0-1 0,1 1 1,-1-1-1,0 1 0,0-1 0,0 1 0,0 0 0,1-1 0,-1 1 1,0-1-1,0 1 0,1-1 0,-1 1 0,0 0 0,1-1 0,-1 1 1,0-1-1,1 1 0,-1 0 0,1 0 0,-1-1 0,0 1 0,1 0 1,-1 0-1,1-1 0,-1 1 0,1 0 0,-1 0 0,1 0-124,5-2 373,-1 0 0,1 1 0,0-1 1,0 2-1,0-1 0,0 0 0,4 1-373,10 1 910,15 2-910,22 5 522,17 5-522,-55-8 46,0 0 0,0 1 0,-1 1 0,0 0 1,15 10-47,-25-13 35,-2 1 1,1 0 0,-1 0 0,1 0 0,-1 1 0,-1-1 0,1 2-1,-1-1 1,2 4-36,-4-7 31,-1 1 0,0 0-1,0 0 1,0-1 0,-1 1-1,0 0 1,1 0 0,-1 1-1,0-1 1,-1 0 0,1 0-1,-1 0 1,0 1 0,0-1-1,0 0 1,-1 0 0,1 1-1,-1-1 1,0 1-31,-2 3 46,0 0 0,-1 0 1,0 0-1,0-1 0,-1 0 0,1 0 1,-2 0-1,1 0 0,-1-1 0,-2 2-46,-12 11 118,0-2 0,-15 10-118,-14 6 233,-11 3-233,-4 3-970,41-27-2992,22-11 2621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7298,'-1'-2'2624,"-1"2"-2112,2 0-216,0 0 0,16 9 16,3-5-64,41 59-15,-44-34 55,-5-2 0,-9 6 40,-5 0-16,-17 0-112,-4 7-72,-5-5-680,-3-1-665,10 3 753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4.8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85 9186,'5'11'1627,"0"-1"0,-2 2 0,1-1 0,-1 0 0,0 3-1627,5 19 1526,13 46 86,-3 1 0,-1 20-1612,-15-78 136,-4-12-64,2-10-70,0 1 0,0-1 0,0 0 0,0 0 0,0 0 0,0 0 0,0 0 0,0 1 0,0-1 0,0 0 0,0 0 0,0 0 0,0 0 0,0 0 0,0 0 0,-1 0 0,1 1 0,0-1 1,0 0-1,0 0 0,0 0 0,0 0 0,0 0 0,-1 0 0,1 0 0,0 0 0,0 0 0,0 0 0,0 0 0,0 0 0,0 0 0,-1 0 0,1 0 0,0 0 0,0 0 0,0 0 0,0 0 0,0 0 0,-1 0-2,1 0 3,-1-1-1,0 1 1,0-1-1,1 1 1,-1-1-1,0 1 1,1-1-1,-1 0 1,1 1-1,-1-1 1,1 0-1,-1 1 1,1-1-1,0 0 1,-1 0-1,1 1 1,0-1-1,-1 0 1,1 0-1,0 0 1,0 0-1,0 0-2,-3-7 5,-2-7-11,0-1-1,1 0 1,1 0 0,0 0-1,1 0 1,1-4 6,0-10-8,2 0 0,1 1-1,1-2 9,-1 19-1,0 0-1,0 0 1,2 0-1,-1 0 0,1 1 1,3-5 1,-4 11-3,0-1 1,0 0 0,1 1-1,-1 0 1,1 0-1,1 0 1,-1 0-1,1 1 1,-1-1 0,1 1-1,0 0 1,5-2 2,7-2-2,1 0 0,0 1 1,0 0-1,17-2 2,18-7-917,-35 9-338,-8-1 529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6.1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97 7986,'-17'-77'3395,"17"76"-3237,-1 0 0,1 0-1,0-1 1,-1 1 0,1 0 0,-1 0-1,1 0 1,-1 0 0,1 0 0,-1-1 0,0 1-1,0 0 1,1 0 0,-1 1 0,0-1-1,-1-1-157,2 2 70,-1 0-1,1 0 1,0 0-1,-1 0 0,1 0 1,-1 0-1,1 0 1,-1 0-1,1 0 0,-1 0 1,1 0-1,-1 0 1,1 0-1,0 0 0,-1 0 1,1 0-1,-1 0 1,1 1-1,-1-1 0,1 0-68,-3 1 359,0 0-74,0 1 0,0 0 0,0-1 0,1 1 0,-1 0 0,0 0 0,0 0 0,1 1 0,0-1 0,-2 2-286,-19 28 1053,21-30-970,-8 15 206,0 0 0,1 0 0,1 0 1,1 1-1,1 1 0,0-1 0,-1 12-289,1 1 268,2 1-1,1 0 0,1-1 1,1 7-268,2-20 81,1 0 0,0 0 1,1 0-1,1 0 0,1-1 1,0 1-1,1-2 0,1 1 1,1 0-1,0-1 0,5 5-81,5 7 68,2-1-1,0-2 0,2 0 0,1-1 0,20 17-67,-30-30-64,0 0 0,1-1 0,6 4 64,-17-12-196,1 0-1,0 0 1,-1 0 0,1 0 0,0-1 0,0 1 0,0-1-1,0 0 1,0 0 0,0-1 0,0 1 0,0-1 0,1 0 0,-1 0-1,0 0 1,0-1 0,0 0 196,-2 1-119,0-1 0,1 0 0,-1 1 0,0-1 0,0 0 0,0 0 0,0-1 0,-1 1 0,1 0 0,0-1 119,0 0-94,0 0-1,-1 0 0,0 1 1,1-2-1,-1 1 0,0 0 1,0 0-1,0-1 95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6.5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18380,'-1'13'152,"2"-5"40,2 12 728,6 5-32,0 3 281,7 4-1,3 11-456,-2-2-224,7 2-264,-5-3-88,7-12-352,0-4-432,3-13-1392,-2-3-721,-2-11 1593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7.0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209 0 10786,'0'0'147,"0"0"0,1 0-1,-1 0 1,0 0-1,0 0 1,0 0 0,1 0-1,-1 0 1,0 0 0,0 1-1,0-1 1,1 0 0,-1 0-1,0 0 1,0 0-1,0 0 1,1 0 0,-1 0-1,0 0 1,0 1 0,0-1-1,0 0 1,0 0 0,1 0-1,-1 0 1,0 1-1,0-1 1,0 0 0,0 0-1,0 0 1,0 0 0,0 1-1,0-1 1,0 0-1,0 0 1,1 0 0,-1 1-147,-3 9 2661,-12 16-999,13-22-1174,-38 54 2573,-16 13-3061,51-64-42,-66 85 122,70-90-78,-3 3-3,0 1 0,0-1 0,1 1 1,0 0 0,2-5-1,1 1 1,-1-1-1,1 0 1,-1 0 0,1 0-1,0 0 1,0 0-1,0 1 1,0-1-1,0 0 1,0 0 0,0 0-1,0 1 1,0-1-1,0 0 1,1 0 0,-1 0-1,0 0 1,1 0-1,-1 1 1,1 0 0,23 30 79,-17-23-9,0 0 0,0 0 0,2 7-70,5 14 388,-2 1 0,-1 1 0,3 14-388,-8-21 301,-2 1 0,0 0-1,-1 15-300,-1-18 99,-1-11-78,1 0 1,1 0 0,0 1-22,-2-9-260,0 0 0,0-1 0,0 1 0,1-1 0,-1 1 0,1-1 0,0 0 0,0 1 1,1-1-1,-1 0 0,2 1 260,-3-3-219,0 0 0,-1-1 0,1 0 0,0 1 1,-1-1-1,1 0 0,0 1 0,0-1 0,-1 0 0,1 1 1,0-1-1,1 0 219,8 0-1654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7.3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198 92 8098,'0'-4'699,"0"-3"758,0 0 0,0-1 0,-1 1-1,0 0 1,-2-4-1457,3 9 249,-1 0-1,1 0 1,-1 0 0,0 0-1,0 0 1,0 1 0,0-1-1,0 0 1,-1 1-1,1-1 1,0 1 0,-1-1-1,1 1 1,-1 0 0,1 0-1,-1-1 1,0 1 0,1 0-1,-1 0 1,0 1 0,0-1-1,-1 0-248,-3-1 210,0 0-1,-1 1 0,1 0 1,0 0-1,-1 0 0,1 1 1,-1 0-1,1 1 1,-1-1-210,3 1 48,0 0 1,0-1 0,0 2 0,0-1-1,0 0 1,1 1 0,-1 0 0,0 0 0,1 0-1,-1 0 1,1 0 0,0 1 0,0 0-1,-2 1-48,0 0 26,1 1-1,0 0 0,1 0 1,-1 0-1,1 0 0,0 1 1,0-1-1,0 1 0,1 0 1,0 0-1,0 0 0,0 2-25,1-3 4,1 0-1,-1 0 1,1-1-1,0 1 1,1 0 0,-1-1-1,1 1 1,0 0-1,0-1 1,0 1-1,1-1 1,0 1-1,0-1 1,0 0-1,0 1 1,3 3-4,5 4 19,1 1 0,0-1 1,0-1-1,1 0 1,1-1-1,12 9-19,-2-2 363,10 12-363,-26-23 167,0 1 0,-1 0 0,0 0 0,-1 0 0,0 1 0,4 6-167,-8-12 57,0 0 0,-1 0-1,1-1 1,0 1 0,0 0 0,-1 0-1,1 0 1,-1 0 0,0 0 0,0 0-1,1 0 1,-1 0 0,-1 0 0,1 0-1,0 0 1,0 0 0,-1 2-57,0-3 52,1 1 0,-1 0 0,0-1 0,0 1 0,0-1 0,0 1 0,0-1 0,-1 0 0,1 1 0,0-1 0,0 0 0,-1 0 0,1 0 0,-1 0 0,1 0 0,-2 0-52,0 1-11,-1 0 1,0-1-1,0 0 1,0 0-1,0 0 1,0 0-1,0 0 1,0-1-1,0 0 1,0 0-1,-1 0 1,1 0-1,0-1 1,0 0-1,0 0 1,-1 0 10,1 0-336,0-1 0,1 0 1,-1 1-1,0-1 1,1 0-1,0-1 1,-1 1-1,1-1 1,0 0-1,-1-1 336,-6-12-1212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7.8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0 437 12475,'0'20'5225,"2"5"-2913,1 4-911,-3 2 7,0 4-472,0-3-272,0-11-464,3-1-80,0-11-1040,2-8-872,6-15 1120</inkml:trace>
  <inkml:trace contextRef="#ctx0" brushRef="#br0" timeOffset="1">178 30 11554,'-3'11'4842,"5"-8"-2602,4-3-704,11 0-415,7-1-161,8-7-320,9 3-248,7-4-560,-9 2-624,-7-1-1385,5 2 1369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8.1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21 11915,'-6'13'4889,"-4"-10"-2609,10 5-808,8-8 17,6 1-185,7 1-400,4-5-224,4-5-344,-2-2-56,0 1-1248,-3-2-976,18 5 1232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8.6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203 127 10618,'1'0'351,"0"-1"-1,0 0 0,-1 1 0,1-1 1,0 0-1,-1 1 0,1-1 1,-1 0-1,1 0 0,-1 0 0,1 1 1,-1-1-1,0 0 0,1 0 1,-1 0-1,0 0 0,0 0 1,1 0-351,2-23 2163,-1 14-932,-2 6-1052,0 0 1,0 0 0,0 1 0,0-1-1,0 0 1,-1 0 0,0 0 0,0 1-1,0-1 1,0 0 0,0 1 0,-1-1-1,1 1 1,-2-1-180,3 2 30,-1 1 0,0 0 0,0-1 0,0 1 0,0 0 0,0 0 0,0-1 0,0 1 0,0 0 0,0 0 0,0 0 0,-1 0 0,1 1 0,0-1 0,-1 0 0,1 0-1,-1 1 1,1-1 0,-1 1 0,1-1 0,-1 1 0,1 0-30,-2 0 35,0 0-1,0 0 1,0 0-1,0 0 0,0 1 1,1-1-1,-1 1 1,0 0-1,0 0 1,0 0-1,-1 1-34,-6 3 55,1 1 0,0 0 0,0 0 0,0 1-1,-6 6-54,7-5 26,1 0 0,0 1-1,0 0 1,0 0-1,2 0 1,-1 1-1,1 0 1,0 0-1,1 1 1,0-1-1,0 6-25,0-2 37,1 0 0,1 0 1,0 0-1,1 0 0,0 1 0,1-1 0,1 0 0,1 9-37,-1-17 18,0-1 0,0 1 0,1-1 0,0 1 0,0-1 0,0 0 0,0 0 0,1 0 0,0 0 0,0 0 0,0 0 0,0-1 0,1 0 0,0 0 0,0 0 0,0 0 0,1 0 0,-1-1 0,1 0 0,-1 1 0,1-2 0,0 1 0,1-1 0,-1 0 0,0 0 0,0 0 0,1-1 0,-1 1-1,1-1 1,0-1 0,-1 1 0,1-1 0,0 0 0,-1 0 0,5-1-18,-1-1 0,1 0 0,-1 0-1,0 0 1,0-1-1,0-1 1,1 0 0,16-8-1251,9-8 1251,-24 14-576,15-7-1129,1 5 674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8.9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41 508 12043,'0'0'254,"0"1"0,0-1-1,-1 1 1,1-1 0,0 1 0,0-1 0,-1 0 0,1 1 0,0-1 0,0 0 0,-1 1 0,1-1 0,-1 0 0,1 1 0,0-1 0,-1 0 0,1 1 0,-1-1 0,1 0 0,0 0 0,-1 0 0,1 0-254,-1 0 162,1 0-1,-1 0 1,1 0 0,0 0-1,-1 0 1,1 0 0,0 0-1,-1-1 1,1 1 0,0 0-1,-1 0 1,1 0 0,0-1-1,-1 1 1,1 0 0,0-1-1,0 1 1,-1 0 0,1-1-1,0 1 1,0 0-162,-3-4 566,1 0 0,0-1 0,1 1 0,-2-3-566,-1-8 231,0 0 1,1 0 0,1 0-1,0 0 1,1-1-1,1-12-231,2-5 66,1 0 1,5-23-67,-3 30 10,2-1 1,0 1-1,1 0 1,3-2-11,-8 20-3,1 0 0,0 0 1,0 0-1,1 0 0,0 1 0,1 0 1,-1 0-1,1 0 0,0 0 1,1 1-1,0 0 0,0 1 0,0-1 1,1 1 2,-6 4-2,1-1 0,-1 1 0,1 0 0,0 0 0,-1 0 0,1 1 0,0-1 0,0 0 0,-1 1 0,1 0 0,0 0 0,0 0 0,0 0 1,-1 0-1,1 0 0,0 1 0,0 0 2,0 0 2,1 0 1,-1 0-1,0 1 1,0 0 0,0-1-1,0 1 1,0 1-1,-1-1 1,1 0-1,0 0 1,-1 1 0,1 1-3,5 6 45,-1 0 0,-1 1 0,0 0 1,0 0-1,-1 0 0,4 13-45,5 23 421,-1 1-1,-3 0 1,-1 1 0,-3 1-1,-1 3-420,-4-42 29,-1-8-60,1 1 1,-1-1-1,0 1 1,1 0-1,-2-1 1,1 1 0,0 0-1,-1-1 1,0 1-1,1 0 31,-1-4-148,1 0-1,0 0 1,0 0-1,-1 0 1,1 1-1,0-1 1,0 0-1,-1 0 1,1 0-1,0 0 1,0 0-1,-1 0 1,1 0-1,0 0 1,0 0-1,-1 0 1,1 0-1,0 0 1,-1 0-1,1 0 1,0 0-1,0-1 1,-1 1-1,1 0 1,0 0-1,0 0 1,0 0-1,-1 0 1,1 0-1,0-1 1,0 1-1,0 0 1,-1 0-1,1 0 1,0-1 148,-1 0-1510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9.3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12675,'-3'15'4969,"3"-2"-3201,6 9-600,1 0 177,3 20-201,2 1-232,3 3-520,-1 4-96,4-9-1080,4-8-712,6-17-1465,7-7-1672,1-12 3009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3809,'0'0'232,"1"0"0,-1 0 0,0 0 0,0 0-1,0 0 1,0 0 0,1 0 0,-1 0 0,0 0 0,0 0 0,0 0 0,0 0 0,0 0 0,1 0 0,-1 0 0,0-1 0,0 1 0,0 0-1,0 0 1,0 0 0,0 0 0,0 0 0,1 0 0,-1-1 0,0 1 0,0 0 0,0 0 0,0 0 0,0 0 0,0-1-232,0 1 216,1-1 1,-1 1 0,1-1 0,-1 0 0,0 1-1,1-1 1,-1 1 0,1-1 0,-1 1-1,1-1 1,0 1 0,-1 0 0,1-1-1,0 1 1,-1 0 0,1-1 0,0 1-1,-1 0-216,70-30 481,-1-2 0,38-27-481,89-47 5,-129 75-8,0 3 0,8 1 3,30-4 4,-86 26-3,0 2-1,1 0 1,0 1-1,8 0 0,5 3 15,-16 0 10,0-1-1,1 0-24,-12-1 129,-10 0-1423,0 1 811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09.7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264 0 11370,'-3'1'903,"0"0"0,0 0-1,1 0 1,-1 1 0,0-1-1,1 1 1,-1 0-903,-6 4 1267,1 1 1,-6 6-1268,-7 6 1319,-8 3 578,-6 1-1897,16-11 340,1 1 1,0 0-1,0 2 0,-13 14-340,29-26 27,0 0 0,-1 0 0,1 0-1,0 0 1,1 1 0,-1-1-1,1 1 1,-1-1 0,1 1 0,0-1-1,0 1 1,1 0 0,-1-1 0,1 1-1,0 0 1,0-1 0,0 3-27,1 6 12,1 1 0,1 0 0,0-1 0,2 7-12,6 22 119,12 85 1474,3 76-1593,-24-155 258,-2-42-403,-1-1 1,1 1-1,-1 0 1,0-1-1,0 1 1,0 0-1,-1-1 1,-1 3 144,1-4-1490,3-5-528,0-2 202,-1-7-238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0.0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236 62 14587,'-1'-3'390,"0"0"0,1 0 0,-1 0 0,-1 0 0,1 0-1,0 0 1,-1 0 0,0 0 0,1 1 0,-1-1 0,0 0 0,0 1 0,-1-1-1,0 1-389,1-1 118,-1 1-1,0 0 0,0 1 1,0-1-1,0 0 0,0 1 1,0 0-1,-1 0 0,1 0 1,0 0-1,-1 0 0,0 1-117,-1-1 21,-1 1-1,1 0 1,-1 0 0,0 0-1,1 1 1,-1 0-1,1 0 1,-1 0-1,1 1 1,0 0-1,-1 0 1,1 0-1,0 1 1,0 0-1,1-1 1,-2 2-21,-1 2 37,-1 0 0,1 1-1,0-1 1,1 1 0,0 0 0,-1 2-37,5-5 15,-1 0 1,0 0 0,1 0-1,0 0 1,0 1-1,0-1 1,1 1 0,-1 0-1,1-1 1,0 1 0,0 0-1,1 0 1,0 0-16,0 2 37,0 0 0,1 0-1,0 0 1,1 0 0,-1 0 0,1 0 0,1-1-1,-1 1 1,1-1 0,0 1 0,1-1 0,-1 0-1,1-1 1,3 4-37,2 2 249,2 0-1,-1 0 0,2-1 1,-1-1-1,1 0 1,5 2-249,-15-10 34,9 7 252,1 0 1,-1 1 0,2 3-287,-10-10 82,-1 0 1,0 0 0,0 0 0,-1 0-1,1 0 1,0 1 0,-1-1 0,1 0-1,-1 1 1,0 0 0,0-1 0,0 1-1,0-1 1,0 1 0,0 0-1,-1 0 1,0-1 0,1 1 0,-1 2-83,0-4 19,-1 0 0,1 0 0,0 0 0,0-1 0,-1 1 0,1 0 0,-1-1 0,1 1 0,-1 0 0,1-1 1,-1 1-1,1 0 0,-1-1 0,1 1 0,-1-1 0,0 1 0,1-1 0,-1 0 0,0 1 0,0-1-19,-16 7 188,5-4-164,1-1 0,0 0 0,-1-1 1,-1 0-25,-2 0-84,8-1 10,-8 2-674,1-1 1,-1-1 0,0 0-1,0-1 1,0 0 747,15 1-18,0 0-1,0 0 1,-1 0 0,1 0-1,0 0 1,0 0-1,0 0 1,0 0 0,0 0-1,0 0 1,0 0-1,0 0 1,0 0 0,-1 0-1,1 0 1,0 0 0,0 0-1,0 0 1,0 0-1,0 0 1,0 0 0,0 0-1,0 0 1,0 0 0,0 0-1,-1 0 1,1 0-1,0 0 1,0-1 0,0 1-1,0 0 1,0 0 0,0 0-1,0 0 1,0 0-1,0 0 1,0 0 0,0 0-1,0 0 1,0 0 0,0 0-1,0-1 1,0 1-1,0 0 1,0 0 0,0 0-1,0 0 1,0 0 0,0 0-1,0 0 1,0 0-1,0 0 1,0-1 0,0 1-1,0 0 1,0 0 0,0 0-1,0 0 1,0 0 18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0.6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1 406 10538,'42'-3'9734,"-31"2"-9121,0 0 0,-1 0-1,1 1 1,0 1 0,0-1-1,1 2-612,-9-1 6,0 0-1,0 0 1,0 0-1,0 0 1,0 0-1,0 1 1,0-1-1,-1 1 1,1 0-1,-1 0 1,1 0-1,-1 0 1,0 0-1,0 1 1,0-1-1,0 1 1,0-1-1,0 1 1,-1 0-1,1-1 0,-1 1 1,0 0-1,1 1-5,0 2 16,1 1 0,-1 0 0,-1 0-1,1 0-15,-2-5 7,0 1-1,1-1 0,-1 1 0,0-1 0,-1 1 0,1-1 0,0 1 0,-1-1 1,1 0-1,-1 1 0,0-1 0,0 0 0,0 2-6,-3 2 22,0 0 0,0 0-1,0 0 1,-1 0 0,0-1-1,0 0 1,-2 2-22,-11 7 376,-12 9-376,21-17 155,-1 0 137,7-3 292,13-3-326,5-1-227,0 0 1,1-2-1,6-1-31,22-4-116,-20 6-1074,0-2-1,0 0 1,8-4 1190,4-6-1172</inkml:trace>
  <inkml:trace contextRef="#ctx0" brushRef="#br0" timeOffset="1">299 9 14267,'-8'12'5393,"24"-12"-3784,6-3-337,5 0-288,5 1 0,4 2-360,-1 0-184,2-3-247,-2 2-474,-9-2-1391,-4 0-744,-15 0 1271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1.1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 12171,'3'10'5065,"7"-2"-2857,6-4-840,5-5 185,3-2-433,3-2-272,3-5-488,1 4-32,0 0-1328,1-2-720,-7 8 1056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1.5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193 687 14379,'-7'-7'1200,"1"1"0,-1 1 0,-1-1-1,1 1 1,-1 0 0,-7-3-1200,12 7 60,1 0 1,-1 0-1,0 0 0,0 1 1,0-1-1,0 1 1,0-1-1,1 1 0,-1 0 1,0 0-1,0 0 0,0 1 1,0-1-1,0 1 1,0 0-1,0-1 0,0 1 1,1 0-1,-1 1 0,0-1 1,1 0-1,-2 2-60,-1 1 46,0 0 1,1 0-1,-1 0 0,1 1 1,1-1-1,-1 1 0,0 0 0,1 0 1,0 0-1,0 1 0,1-1 0,0 1 1,0-1-1,0 1 0,0 3-46,-3 12 41,1 0 0,1 0-1,0 15-40,3-27 8,0 1-1,0-1 0,1 0 1,0 0-1,1 0 0,0-1 1,1 2-8,-2-5 4,1 0 0,0-1 0,0 1 1,0 0-1,0-1 0,1 0 0,0 1 1,0-1-1,0 0 0,0 0 1,1-1-1,-1 1 0,3 1-4,-4-4 1,-1 0 0,1 0 0,-1 0 0,1 0 0,0 0 0,0-1-1,-1 1 1,1 0 0,0-1 0,0 0 0,0 1 0,0-1 0,-1 0 0,1 0 0,0 0 0,0 0 0,1 0-1,0-1-1,0 0 1,0 0 0,0 0 0,0 0 0,0 0-1,-1-1 1,1 1 0,0-1 0,-1 0 0,0 0-1,2-1 1,4-5-14,-1 0 0,0-1-1,0 0 1,0 0 0,-1 0 0,-1-1-1,0 0 1,0 0 0,-1 0-1,0-1 1,1-5 14,5-22-128,-2-1 0,3-23 128,1-61-590,-2-109 590,-7 119-203,-2 81 220,0 29 183,0 6-109,0 9 50,0 62 351,2 43 596,10 55-1088,-4-104 447,9 28-447,-13-74 53,2 0-1,0 0 0,1-1 1,1 0-1,1 0 1,4 3-53,-9-15-42,0-1 1,1 0-1,0 0 0,1-1 1,0 0-1,0 0 1,0 0-1,5 2 42,-7-6-238,0 0-1,0 0 0,1 0 1,0 0-1,-1-1 1,1 0-1,0 0 0,0-1 1,0 0-1,0 0 1,0 0-1,0-1 1,0 1-1,2-2 239,30-2-1254</inkml:trace>
  <inkml:trace contextRef="#ctx0" brushRef="#br0" timeOffset="1">657 1 15355,'32'7'5297,"13"21"-4640,-1 2-73,3 21 376,3 9 40,-5 15-80,-7 12-192,-12 10-239,-10 5-73,-14 3-104,-4-7-32,-14-6-136,-1-6-56,-7-23-112,2-9-360,8-25-937,1-12-743,8-21 1176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1.9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101 0 14467,'-97'47'5585,"94"-47"-3752,10-1-937,7-4 72,16 4-216,6-1-168,-2 1-344,8-3-216,0-2-944,-4 0-720,3 2 1440,-16 4-432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2.3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4 11883,'-2'14'4945,"4"-5"-2641,11 0-1088,4-8 177,5 2-185,6-3-224,7-1-424,3-7-120,1 0-1256,-4-1-360,-7-4 680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2.8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11658,'4'16'4906,"0"9"-2770,2 26-720,-3 14 89,-1 24-233,-2 11-160,4 8-400,-3-2-184,4-7-240,1-11-63,0-24-113,7-8-48,-5-24-281,-5-10-351,6-21-1032,-9-7-800,0-23 1447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3.1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12763,'17'3'3372,"1"1"0,10 3-3372,17 9 1754,0 2-1754,-10-4 865,-30-12-795,14 5 267,0 1 0,-1 0 0,0 2 0,0 0 0,5 5-337,-19-12 49,0 0-1,-1 0 0,1 0 1,0 1-1,-1-1 1,0 1-1,0 0 0,0 0 1,0 0-1,-1 0 1,0 1-1,0-1 0,0 1 1,0 0-1,0-1 1,-1 1-1,0 0 0,0 0 1,-1 0-1,1 0 1,-1 0-1,0 0 0,0 0 1,-1 2-49,-1 2 28,0 0 0,0-1 0,-1 1 1,0 0-1,-1-1 0,0 0 0,0 0 1,-1 0-1,0 0 0,0-1 0,-1 0 1,-2 2-29,-4 4 29,0-1-1,-1 0 1,-1-1 0,1 0 0,-2-2 0,0 1-29,-4 0-34,0-1 0,-4 1 34,14-6-111,6-3-42,1 0 1,-1 0-1,1 0 0,0 1 1,-1-1-1,1 1 0,0-1 1,0 1-1,0 0 153,2-2-65,0 1 0,-1-1 1,1 0-1,0 1 0,0-1 1,0 0-1,-1 1 0,1-1 0,0 0 1,0 1-1,0-1 0,0 0 0,0 1 1,0-1-1,0 1 0,0-1 1,0 0-1,0 1 0,0-1 0,0 0 1,0 1-1,0-1 65,0 1-126,1 0-1,-1-1 1,1 1 0,-1 0 0,1-1 0,-1 1-1,1-1 1,-1 1 0,1-1 0,-1 1-1,1-1 1,-1 0 0,1 1 0,0-1-1,0 1 127,19 6-1440</inkml:trace>
  <inkml:trace contextRef="#ctx0" brushRef="#br0" timeOffset="1">576 467 9442,'10'28'9030,"2"7"-9030,12 61 3402,-1-1-2032,-14-61-328,0 14-1042,-7-33 245,-1-11-72,-1-4-117,-5-14 219,-3-2-226,0 0 0,1 0 1,1-1-1,1-1 0,-2-7-49,6 16 15,-1 1 0,1-1-1,1 1 1,-1-1-1,2 0 1,-1 1-1,1-1 1,0 1-1,1-1 1,0 1 0,0-1-1,3-3-14,1-2-24,1 1 1,0 0-1,1 0 1,0 0-1,1 1 0,0 0 1,5-3 23,-10 10-152,1 1 0,-1 0-1,1 1 1,0-1 0,0 1 0,0 0 0,0 0 0,1 0 0,-1 1 0,1 0 0,-1 0-1,1 0 1,0 1 0,0 0 0,0 0 0,0 0 0,0 1 0,1 0 152,20-2 1036,8-6-572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3.7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222 0 7394,'-16'11'3428,"1"-1"0,-2 5-3428,0-1 981,2 1 0,0 1 0,-2 3-981,4-1 362,1-1 1,0 2-1,1 0 0,1 0 0,1 1 1,1 0-1,1 1 0,1-1 0,0 1 1,2 1-1,0-1 0,0 10-362,2 11 372,1 0 0,1 0 0,3 0 0,2 0 0,1-1 0,2 2-372,3 4 151,3-1 1,1 0 0,2-1 0,2 0-1,2-2 1,2-1 0,1 0-1,21 23-151,-38-54 7,1-1 0,0-1 0,0 1 0,1-2 0,1 1 0,1 0-7,-10-8-27,0 0 1,0 0 0,0 0 0,1 0 0,-1-1-1,0 1 1,0 0 0,1-1 0,-1 1 0,1-1-1,-1 1 1,0-1 0,1 0 0,-1 0 0,1 1-1,-1-1 1,1 0 0,-1 0 0,1 0 0,-1-1-1,1 1 1,0 0 26,-1-1-75,1 0 0,-1 0-1,0 0 1,0 0-1,0 0 1,0-1 0,1 1-1,-2 0 1,1 0 0,0-1-1,0 1 1,0-1-1,-1 1 1,1 0 0,0-1-1,-1 1 1,1-1 0,-1 0-1,0 1 76,8-31-693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4:36:08.5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4:36:31.324"/>
    </inkml:context>
  </inkml:definitions>
  <inkml:trace contextRef="#ctx0" brushRef="#br0">29220 3418 800 0,'26'-47'347'0,"-30"41"-150"16,3 3-145-16,-3 2 6 15,2 2 28-15,1-1 17 16,0 0 11-16,0 0-2 16,0 0-12-16,0 0-6 15,0 7-10-15,0 13-10 16,-4 38-28-16,1-22-10 0,3 15-15 16,2 11-3-16,5 12-2 15,6 9 1-15,5 16 3 16,3 8 1-16,1 12 1 15,5 6-1-15,-3 0-7 16,0-9-5-16,1-7 10 16,0-10 11-16,-3-8 15 15,3 0 7-15,-1-5-9 16,-4-3-10-16,9-4-16 16,-5 0-5-16,3-3-7 15,0-2-1-15,-2-10-1 16,-3-7 0-16,-7-10-3 15,0-4-12-15,-10-10-37 16,-2-4-30-16,-2-14-75 16,-4-7-46-16,-5-17-122 0,1-11 197 15</inkml:trace>
  <inkml:trace contextRef="#ctx0" brushRef="#br0" timeOffset="903.61">29210 3275 874 0,'-4'-18'368'0,"-4"5"-204"15,4 4-7-15,1 3 6 0,1-6 2 16,2 7 2-16,0-1-14 16,3 0-32-16,4 1-19 15,5-3-41-15,3 2-13 16,14-5-31-16,6 3-10 16,11-3-9-16,3 1-2 15,8 4 1-15,3-3 0 16,1 3 3-16,-3 5 1 15,-7 1 1-15,-5 3 1 0,-4-1 1 16,-5-1 0-16,-10 1 1 16,-6-2 0-16,-11 3-1 15,0 1 0-15,-3 0-2 16,2 3 0-16,-6-2-2 16,-5 3 1-16,4 5-1 15,-2 0 0-15,2 6-1 16,3 1 0-16,-6 2 1 15,2 5-1-15,1 4 1 16,5 2-1-16,-4 5-1 16,1 4 0-16,10 11-3 15,-3 4 1-15,5 16 1 16,-6 6 0-16,1 13 3 16,1 2 0-16,6 3 2 15,9 5-1-15,-4-10 2 0,0 0 1 16,-4-7 0-16,0-3 0 15,-3-4-3-15,-1 2 0 16,-4 2 0-16,-2 0 1 16,-1 0 1-16,0-5 0 15,-2-10 1-15,0-1 0 16,0-8-1-16,1-5 0 16,-2-1-1-16,2-6 0 0,0 1 1 15,-1 0 0-15,0 0 1 16,-2 5 1-16,-2-2-1 15,0 1-2-15,0-6-1 16,-1-6-1-16,2-11-4 16,0-4-2-16,2-10-13 15,-2-3-9-15,-1-5-58 16,-1-2-51-16,-1-2-120 16,-1-2-68-16,0 0 199 15</inkml:trace>
  <inkml:trace contextRef="#ctx0" brushRef="#br0" timeOffset="1258.33">29736 5805 792 0,'-22'9'398'0,"0"0"-97"15,5 0-87-15,11-1-48 16,4-3-14-16,7 0-35 16,8-2-26-16,18-3-33 15,8-1-13-15,17-5-14 16,-1-3-2-16,5 0-11 15,1 0-9-15,-7 1-5 16,0 1 1-16,-20 2-72 16,-10-2-86-16,-17 5 97 15</inkml:trace>
  <inkml:trace contextRef="#ctx0" brushRef="#br0" timeOffset="1737.62">29228 3671 1311 0,'1'-2'486'0,"0"-3"-404"15,7 0-16-15,12-1-51 16,9 1-11-16,7 0-5 0,8 1-3 15,8 0-1-15,4 0 2 16,5-1 2-16,-4 1-37 16,-7-2-111-16,-9 2-86 15,-12 5 129-15</inkml:trace>
  <inkml:trace contextRef="#ctx0" brushRef="#br0" timeOffset="1976.78">29359 4116 1281 0,'-6'16'508'16,"-2"-6"-284"-16,7-2-211 16,4-3-13-16,8 1-4 15,7-2 1-15,17-4 0 16,7 0 1-16,14-3 2 15,6-2 0-15,3 1 1 16,1 4 0-16,-11 1-99 16,-6 4-82-16,-20 11 111 15</inkml:trace>
  <inkml:trace contextRef="#ctx0" brushRef="#br0" timeOffset="2181.44">29473 4520 1451 0,'-7'12'509'15,"19"-6"-437"-15,11-2-72 16,12-1-8-16,8-3-1 16,12-4 5-16,5-2 0 0,3 1-60 15,-5 2-65-15,-19 7-142 16,-10 3 156-16</inkml:trace>
  <inkml:trace contextRef="#ctx0" brushRef="#br0" timeOffset="2364.58">29616 4951 1575 0,'17'8'575'0,"12"-8"-463"16,10 2-73-16,8 1-58 0,1 1-52 16,-4-1-138-16,-3 1-107 15,-15 5 186-15</inkml:trace>
  <inkml:trace contextRef="#ctx0" brushRef="#br0" timeOffset="2550.5">29696 5228 1244 0,'8'1'531'0,"6"2"-304"0,13 0-141 15,7-3-32-15,7-1-51 16,5-1-3-16,-2 1-74 16,-5 2-72-16,0 9 92 15</inkml:trace>
  <inkml:trace contextRef="#ctx0" brushRef="#br0" timeOffset="7734.75">28765 4904 817 0,'-1'0'338'15,"0"0"-208"-15,-10 2-53 16,0 0 10-16,2-1 14 16,-27 8 4-16,33-9-21 15,4 0-21-15,8-4-38 0,11-2-8 16,14-7-6-16,10-1-2 15,10-8-8-15,10-1-1 16,6-3 0-16,-1-3 1 16,2 4 3-16,-12 2 0 15,-15 10 1-15,-11 4 0 16,-23 9 1-16,-10 3-1 16,-17 3-53-16,-5 3-36 15,-3 1-64-15,-1-3-37 16,2 0 119-16</inkml:trace>
  <inkml:trace contextRef="#ctx0" brushRef="#br0" timeOffset="7956.47">29002 4571 1227 0,'4'-7'417'0,"17"0"-394"15,4 6-23-15,7 3-1 16,-1 4 0-16,3 2 1 16,3 3 0-16,0 2 0 15,1 4 11-15,-5 0 23 16,-12 2 14-16,-13 2 24 16,-8-2-2-16,-18 7-14 15,3-3-11-15,-6 2-21 0,0-2-7 16,3-4-7-16,-1 0-4 15,2-5-102-15,-1-3-88 16,4-1 113-16</inkml:trace>
  <inkml:trace contextRef="#ctx0" brushRef="#br0" timeOffset="8409.56">28152 4891 1362 0,'0'-1'471'0,"0"1"-425"16,5 11-18-16,1 17 1 16,3 42 1-16,-8-37-2 15,0-1-9-15,1-8-11 16,2-5-2-16,0-6-17 16,0-5-60-16,4 1-218 15,0-1 195-15</inkml:trace>
  <inkml:trace contextRef="#ctx0" brushRef="#br0" timeOffset="8604.37">28086 4701 1388 0,'0'-9'477'15,"6"-3"-445"-15,7 1-12 16,-1 3-5-16,4 1-3 15,3 11-3-15,4 2-9 16,10 11-60-16,2-1-51 0,2 7-176 16,-4 2 177-16</inkml:trace>
  <inkml:trace contextRef="#ctx1" brushRef="#br0">27152 12700 0,'0'0'16</inkml:trace>
  <inkml:trace contextRef="#ctx1" brushRef="#br0" timeOffset="7.27">23566 9971 0,'0'0'15</inkml:trace>
  <inkml:trace contextRef="#ctx0" brushRef="#br0" timeOffset="23913.38">16291 7613 569 0,'-17'-10'272'0,"8"2"-91"16,1 1-16-16,5 0-14 16,-1 2-8-16,1 1-21 15,2 2-17-15,1 1-33 16,0 1-17-16,0 0-28 16,0 0-8-16,22 0-11 15,35 1-3-15,-15 1-4 0,-4 2-1 16,3-1 12-16,0 3 7 15,-5-1 19-15,5 1 6 16,0 1-1-16,-1-3-5 16,3 0-14-16,1-3-6 15,7-1-8-15,0 0-3 16,1-4-2-16,4 2-1 16,-5 2 0-16,0-2 1 15,0 1 0-15,-8-2 3 0,-2 0 1 16,2 3 0-16,2 2-1 15,4 2-1-15,-6-1-3 16,-2 2 1-16,-3-3 12 16,-5 0 2-16,8 0 2 15,-3-3 1-15,3 0-13 16,-5-1-1-16,-2-3-3 16,2 5 0-16,-3-2-1 15,2 1 1-15,2 1 1 16,-4 1 3-16,0 2 4 15,-5 0 2-15,-3 0-2 16,-2-1-3-16,4-1-3 16,0 1-2-16,2-2-1 15,2-2-1-15,-3-3 0 0,0-1-1 16,1 2 0-16,-1 1 0 16,0 3-1-16,-2-1 1 15,2-1 0-15,-3 1 0 16,6 0 0-16,-1-1-1 15,0-1 0-15,2-4 0 16,-6 0 1-16,4-1 0 16,-1 2-1-16,2 2 1 15,2 2-2-15,0 1 1 0,-1 1-1 16,-1 0 1-16,-1-1-1 16,-2 0 1-16,3-5 0 15,0 1 0-15,4-2 1 16,-5-1-1-16,2 0 10 15,-2 3 6-15,-7 3 5 16,-6 0 1-16,-3 2-7 16,-2-1-7-16,-5 1-3 15,3 2 1-15,-7 0-3 16,0-1-29-16,-6-4-153 16,2 2-85-16,0 0 146 15</inkml:trace>
  <inkml:trace contextRef="#ctx1" brushRef="#br0" timeOffset="11618.02">33861 13609 0,'0'0'0,"0"0"0,0 0 0,0 0 0,0 0 0,0 0 0,0 0 0,0 0 0,0 0 0,0 0 0,0 0 0,0 0 0,0 0 0,0 0 0,0 0 0,0 0 0,0 0 0,0 0 0,-137 115 0,132-110 0,-9 6 0,-5 8 0,-6 9 0,-2 2 0,5-11 0,0-5 0,22-14 0,-16 19 0,2-6 0,3-2 0,6-5 0,2-3 0,0-3 0,0-3 0,1 0 0,-1 3 0,0 0 0,0-3 0,1 1 0,-1-1 0,3-3 0,0 1 0,0-3 0,0 2 0,0-2 0,0-3 0,0 11 0,0 0 0,0 0 0,0 0 0,0 0 0,0 0 0,0 0 0,25-77 0,-23 72 0,1-3 15,0 0-15,0 2 16,-1 3-16,-2 1 16,3-1-1,-3 0-15,0 0 16,0 3 0,-3 0-16,1 0 15,-1 0-15,0 0 16,0 0-1,1 0-15,-1 0 16,3 0-16,0 0 16,0 0-1,0 0-15,0 0 16,0 0 0,0 0-16,0 0 15,0 0-15,0 0 16,0 0-1,0 0-15,0 0 16,0 0-16,0 0 16,0 0-1,0 0-15,0 0 16,0 0-16,0 0 16,0 0-1,0 0-15,0 0 16,0 0-16,0 0 15,0 0 1,0 0-16,0 0 16,0 0-16,0 0 15,-88 28 1,86-25-16,-1 2 16,0 0-1,0 1-15,-2-1 16,2 1-1,-2 2 1,-1 3-16,1-3 31,-3 3-15,2-3 15,3-2 0,1-1-15,-1 1 0,-3-1-1,1 1 1,-1-1 0,1-2-1,2 0 1,0-1-1,1 1 1,-1 0 0,0 0-1,3-1 1,0 1 0,0 0-1,0 0 1,-2-1-1,-1 1 1,0-3-16,0 0 16,1 0-1,-1 3 1,3 0 0,-3-1-1,3 1 1,0 0-1,0-3 1,0 0 0,0 0-1,0 0 1,0 0 0,0 0-1,0 0 1,0 0-1,0 0 1,0 0 0,0 0-1,0 0 1,0 0 0,-3 0-1,-2 0 1,-1 0-16,1 0 15,-1-3 1,-2 0 0,6 3-1,2 0 1,0-2 0,0-1-1,0 3 1,0 0-1,0 0 1,-3 0 0,0 0-1,-2 0 1,-4 0 0,4 0-1,2 0 1,0 0-1,3 0 1,0 0 0,0 0-1,0 0 1,0 0 0,0 0-16,-2 0 15,-1 0 1,0 0-1,-2 0 1,-1 0 0,3 0-1,1 3 1,-1-1 0,3-2-1,0 0 1,0 0-1,0 0 1,-3 0 0,1 0-1,-1 0 1,0 0 0,0 0-1,1 0 1,-1 0-1,0 0 1,0 0 0,3 0-1,0 0 1,0 0-16,0 0 16,0 0-1,0 0 1,0 0-1,0 0 1,0 0 0,0 0-1,0-22 1,0 20 0,0-1-1,0 3 1,0 0-1,0 0 1,0 0 0,0 0-1,0 0 1,0 0 0,0 0-1,0 0 1,0 0-16,0 0 31,0 0-31,0 0 16,0 0-1,0 0 1,0 0 0,0 0-1,0 0 1,0 0-1,0 0 1,0 0 0,0 0-1,0 0 1,0 0 0,0 0-1,0 0 1,0 0-1,0 0 1,0 0 0,0 0-1,0 0 1,0 0 0,0 0-16,0 0 31,0 0-31,0 0 15,0 0 1,0 0 0,0 0-1,0 0 1,0 0 0,0 0-1,0 0 1,0 0-1,0 0 1,0 0 0,0 0-1,0 0 1,0 0 0,0 0-1,0 0 1,0 0-1,0 0 1,0 0 0,-11-14-1,6 14 1,5 0-16,0 0 16,0 0-1,0 0 1,0 0-1,0 0 1,0 0 0,0 0-1,129-145 32,-55 6-47</inkml:trace>
  <inkml:trace contextRef="#ctx0" brushRef="#br0" timeOffset="46327.49">17297 6390 900 0,'-39'16'383'0,"32"-18"-189"16,4 2-50-16,3-2 5 16,0 2-24-16,0-1-34 15,8 0-20-15,17-2-35 16,32-1-10-16,-25 7-8 16,-3 2-2-16,1 8-3 15,-5 0 1-15,-12-4-3 16,0 4-3-16,-15 0 15 15,-3 0 7-15,-12 4 8 16,-3-4 4-16,-4-2-12 16,-2 3-4-16,-1-4-3 15,0 0-4-15,4-3-4 16,2-5-4-16,10 3-5 16,5 0-3-16,10-2-5 15,7 1-2-15,11-2-3 0,7 1 1 16,5 0 3-16,-4-1 2 15,3 4 1-15,-8 0 3 16,-4 3 4-16,-1 3 6 16,-15 2 23-16,-3 1 12 15,-6 3 13-15,-6-2 5 16,-3-3-11-16,4-1-6 0,-4-4-17 16,3-4-7-16,3-1-15 15,-9-3-1-15,3 1-126 16,-7 0-117-16,-5-1 147 15</inkml:trace>
  <inkml:trace contextRef="#ctx0" brushRef="#br0" timeOffset="46685.37">17578 6406 1708 0,'6'0'583'0,"10"1"-558"16,3 4 11-16,5 1 14 0,3 0-4 15,0 6 0-15,-3-2-18 16,-5 6-19-16,-6 4 0 16,-10 4-2-16,-4 2-1 15,-9 1 2-15,-2 2-2 16,-4-5 3-16,-1-3 0 15,2-6 15-15,1-3 11 16,4-6 19-16,3-1 9 16,7-3-13-16,1-1-9 0,7 1-20 15,4-2-9-15,9 0-6 16,3-3-1-16,8 0-3 16,-2-2-5-16,-1 0-198 15,0 3 500-15,-4 2-276 16</inkml:trace>
  <inkml:trace contextRef="#ctx0" brushRef="#br0" timeOffset="46832.74">17901 6590 1503 0,'31'-29'607'15,"-25"23"-402"-15,5 1-117 16,-1 0 8-16,4 5-66 15,2 0-8-15,3 1-159 16,5-1 14-16,6 3 57 0</inkml:trace>
  <inkml:trace contextRef="#ctx0" brushRef="#br0" timeOffset="47269.47">18137 6303 1618 0,'0'15'574'0,"5"6"-512"16,-1 7-5-16,0 11-11 15,3 2-12-15,1 3-3 16,-2-5-10-16,1-6-13 16,-3-5-3-16,-4-9-1 15,0-4 0-15,-1-9 2 16,-2-6-2-16,-2-8-5 15,3-4-5-15,1-9-7 16,1-1 3-16,6 0 4 16,-1 2 4-16,7 11 2 15,3-1 0-15,5 4 2 16,4 4 0-16,1 1 8 16,1 3 4-16,-8 6 15 15,-3 2 12-15,-9 4 23 16,-5 1 10-16,-4 4 2 0,-9 1-11 15,-8-3-22-15,-3 1-13 16,-2-4-17-16,3-3-5 16,5-4-91-16,3-4-73 15,10-6-199-15,3-4 207 16</inkml:trace>
  <inkml:trace contextRef="#ctx0" brushRef="#br0" timeOffset="47433.34">18415 6507 1286 0,'19'0'549'0,"-10"3"-287"16,-4 4-67-16,-2 3-8 15,2 2-46-15,-5 5-54 16,1 1-32-16,2-3-93 16,-2-2-72-16,5-7-185 15,-6-7 182-15</inkml:trace>
  <inkml:trace contextRef="#ctx0" brushRef="#br0" timeOffset="47551.07">18446 6273 1530 0,'7'-1'548'16,"-5"2"-477"-16,4 3-21 15,-2 5-101-15,-1 3-234 16,19-7 197-16</inkml:trace>
  <inkml:trace contextRef="#ctx0" brushRef="#br0" timeOffset="47751.4">18655 6240 1111 0,'0'17'573'0,"2"11"-91"0,-2 18-387 16,0 8 13-16,1 11-51 15,2 1-11-15,5-6-7 16,3-6-19-16,5-14-18 16,0-10-2-16,2-16-53 15,-1-4-90-15,-2-16 94 16</inkml:trace>
  <inkml:trace contextRef="#ctx0" brushRef="#br0" timeOffset="47934.2">18570 6486 1720 0,'3'6'668'0,"5"-6"-468"15,16 0-107-15,2-1 20 16,11-6-51-16,7 3-20 16,9-3-143-16,1 2-235 15</inkml:trace>
  <inkml:trace contextRef="#ctx0" brushRef="#br0" timeOffset="48493.15">19603 6086 1578 0,'-7'8'579'0,"-8"20"-472"16,0 11-33-16,1 23 8 15,1 7-19-15,12 6-12 16,1-8-16-16,12-12-21 15,5-10-2-15,4-17-2 16,2-11-1-16,0-17-8 16,-2-6-2-16,-4-14 1 15,0-3 1-15,-10-8 7 16,-4 0 3-16,-11 0 6 16,-7 3 2-16,-7 12 7 15,-5 5 6-15,-1 11 5 0,-2 4 0 16,4 5-10-16,1 4-11 15,13-2-20-15,6-1-58 16,10 0-174-16,8-3-85 16,16-5 173-16</inkml:trace>
  <inkml:trace contextRef="#ctx0" brushRef="#br0" timeOffset="48740.02">19841 6165 1116 0,'20'-14'540'0,"-18"15"-152"16,2 8-176-16,-15 13-36 16,-1 5-27-16,-8 9-45 15,0 3-15-15,11-5-40 16,2-2-15-16,16-9-12 16,5-5-3-16,10-6-9 15,6-5-3-15,6-5-7 16,-1-3 0-16,-3-6 0 15,0-1-22-15,-13-3-139 16,0-1-90-16,-4-2 144 16</inkml:trace>
  <inkml:trace contextRef="#ctx0" brushRef="#br0" timeOffset="48884.89">20008 6282 1225 0,'-30'-21'601'0,"30"29"-198"15,0 9-205-15,4 5-1 16,-1 7-84-16,0 3-35 16,0 2-44-16,2 0-17 15,7-1-26-15,-1-6-86 0,7-12-211 16,0-7 202-16</inkml:trace>
  <inkml:trace contextRef="#ctx0" brushRef="#br0" timeOffset="49053.64">20163 6374 1539 0,'4'-3'658'15,"4"1"-406"-15,6-2-126 16,5 0-11-16,4 1-90 16,1-4-6-16,-2 2-153 15,0 0 80-15,-8-5 8 16</inkml:trace>
  <inkml:trace contextRef="#ctx0" brushRef="#br0" timeOffset="49452.02">20430 6140 1311 0,'0'-11'603'15,"2"12"-157"-15,-5 3-287 16,5 12-66-16,2 9 7 15,2 15-41-15,-3 9-5 0,0 8-21 16,-3-4-14-16,3-7-11 16,0-6-3-16,0-16-3 15,3-8-2-15,-5-9-2 16,2-9-2-16,-2-14-7 16,-1-3-6-16,1-11-5 15,3 3 2-15,2 3 5 16,5 2 5-16,2 9 4 15,1 2 1-15,8 11 5 16,-1 1 0-16,2 9 7 16,-2 3 2-16,-7 2 16 15,-3 3 3-15,-8 2 6 16,-3 2 2-16,-7-2-7 16,-6-2-1-16,-9-4-9 15,0-4-4-15,1-4-25 16,2-4-33-16,12-2-102 0,1-1-79 15,8-4-241-15,13-2 286 16</inkml:trace>
  <inkml:trace contextRef="#ctx0" brushRef="#br0" timeOffset="49608.13">20764 6358 1533 0,'11'13'637'16,"-2"7"-398"-16,-4 3-46 0,-4 3-85 15,4-3-47-15,-1-8-38 16,2-4-51-16,2-14-168 16,-2-8-91-16,-6-19 155 15</inkml:trace>
  <inkml:trace contextRef="#ctx0" brushRef="#br0" timeOffset="49756.6">20747 6158 1157 0,'0'-12'597'15,"3"0"-173"-15,5 5-204 16,0 5-26-16,0 2-98 16,-1 3-33-16,0 7-167 15,-5 1 320-15,-3 9-194 16</inkml:trace>
  <inkml:trace contextRef="#ctx0" brushRef="#br0" timeOffset="49950.73">20984 6139 1757 0,'5'18'656'15,"4"16"-529"-15,-3 6-32 16,-5 17-21-16,2 4-20 0,5 1-5 16,5-4-13-16,5-16-27 15,4-6-5-15,2-15-4 16,1-10-22-16,-7-12-167 15,-3-13-107-15,-1-16 172 16</inkml:trace>
  <inkml:trace contextRef="#ctx0" brushRef="#br0" timeOffset="50110.49">20958 6332 1567 0,'0'2'667'16,"0"-2"-374"-16,6-2-113 15,-6 1-17-15,0 0-58 16,25-6-24-16,38-8-51 16,-25 6-20-16,-18 2-176 15,-10 4 124-15</inkml:trace>
  <inkml:trace contextRef="#ctx1" brushRef="#br0">33297 18494 0,'0'0'0,"-85"44"0,6 3 0,-50 59 0</inkml:trace>
  <inkml:trace contextRef="#ctx1" brushRef="#br0" timeOffset="108731.29">33095 17438 0,'0'0'0</inkml:trace>
  <inkml:trace contextRef="#ctx1" brushRef="#br0">33311 17619 0,'0'0'0,"-52"-285"0</inkml:trace>
  <inkml:trace contextRef="#ctx1" brushRef="#br0" timeOffset="108871.38">32739 18587 0,'0'0'0,"66"-112"15,10-38 1,-629-2694-16,-115 224 15</inkml:trace>
  <inkml:trace contextRef="#ctx1" brushRef="#br0">33437 17293 0,'0'0'16,"30"82"-16,-38-22 16,-14 14-16,22-74 15,0 0 1,-19 14-16,19-1 16,0-13-16,0 0 15,-159-249 1</inkml:trace>
  <inkml:trace contextRef="#ctx1" brushRef="#br0" timeOffset="108913.92">32802 18571 0,'0'0'16,"0"0"-16,0 0 16</inkml:trace>
  <inkml:trace contextRef="#ctx1" brushRef="#br0">32372 15746 0,'0'0'15,"0"0"1,0 0-16,0 0 15,0 0 1,0 0-16,0 0 16,0 0-16,0 0 15,0 0 1,0 0-16,0 0 16,0 0-16,0 0 15,0 0 1,0 0-16,0 0 15,0 0-15,0 0 16,0 0 0,471 761-16,-471-761 15,0 0-15,0 0 16,0 0 0</inkml:trace>
  <inkml:trace contextRef="#ctx1" brushRef="#br0" timeOffset="109014.71">32818 18631 0,'0'0'0,"0"0"15,0 0 1,0 0-16</inkml:trace>
  <inkml:trace contextRef="#ctx1" brushRef="#br0">33472 17484 0,'0'0'15,"-30"-117"1,50 43-16</inkml:trace>
  <inkml:trace contextRef="#ctx1" brushRef="#br0" timeOffset="109054.8">33155 17788 0,'0'0'0,"142"-263"15,-71 113 1,-49 90-16</inkml:trace>
  <inkml:trace contextRef="#ctx1" brushRef="#br0">32607 18571 0,'0'0'0,"0"0"16,0 0-16,0 0 15,0 0 1,0 0-16,0 0 15,0 0-15,0 0 16,0 0 0,0 0-16,0 0 15,0 0-15,0 0 16,0 0 0</inkml:trace>
  <inkml:trace contextRef="#ctx1" brushRef="#br0" timeOffset="109101.28">33092 17660 0,'0'0'16,"120"-137"-16,1 126 15,27 93 1</inkml:trace>
  <inkml:trace contextRef="#ctx1" brushRef="#br0">29208 16551 0,'0'0'16,"0"0"-16,-39 129 15,15-25-15,2-17 16,-6 9 0,7-36-16,4-10 15,1-4-15,5-21 16,3-17 0</inkml:trace>
  <inkml:trace contextRef="#ctx1" brushRef="#br0" timeOffset="109140.19">33508 17317 0,'66'126'15,"-66"-126"-15,-58-342 16,28 164 0,16 88-16</inkml:trace>
  <inkml:trace contextRef="#ctx1" brushRef="#br0" timeOffset="109192.79">33765 17755 0,'0'0'0</inkml:trace>
  <inkml:trace contextRef="#ctx0" brushRef="#br0" timeOffset="132859.25">23168 15002 772 0,'0'-1'337'0,"0"0"-103"0,0 0-82 16,0 0 11-16,0-1 7 15,0-13-10-15,-2-1-14 16,-13-23-27-16,-2 28-14 15,-7 11-41-15,-1 7-14 16,-3 14-14-16,-1 6-4 16,7 11-2-16,5 1 3 15,12 5-1-15,11 0-3 16,6-4-4-16,6 1-2 16,9-3-4-16,1-1-3 0,9-10-6 15,4-4-5-15,5-16-5 16,1-9-2-16,1-16 1 15,-4-6 0-15,-10-13 2 16,-10 0 4-16,-13-1 4 16,-10-5 2-16,-12 1 6 15,0 0 2-15,-22-1 1 16,-4 6-1-16,-10 11-7 16,-6 12-2-16,11 14-5 15,3 9-2-15,11 11-6 16,3-2-4-16,7 4-56 15,4-3-66-15,13-6-203 16,8-2 206-16</inkml:trace>
  <inkml:trace contextRef="#ctx0" brushRef="#br0" timeOffset="133130.69">23554 14809 1498 0,'-11'5'546'0,"2"-1"-363"15,0 8-79-15,-4 12 8 16,0 6 5-16,0 17-42 16,3 2-25-16,9 8-19 15,5 0-3-15,8-6-11 16,0-7-3-16,9-6-8 15,-2-6-2-15,6-9-6 16,2-3-5-16,0-12-89 16,1-7-76-16,-3-8-168 15,2-7 192-15</inkml:trace>
  <inkml:trace contextRef="#ctx0" brushRef="#br0" timeOffset="133323.1">23785 14802 1671 0,'-8'4'661'0,"3"18"-452"0,-1 9-22 15,-2 18-54-15,4 8-38 16,4 9-47-16,6-2-13 16,6-9-13-16,3-8-7 15,5-15-10-15,-1-5-32 16,2-9-85-16,-3-11-74 15,-5-7 123-15,-1-12-5 0</inkml:trace>
  <inkml:trace contextRef="#ctx0" brushRef="#br0" timeOffset="133581.21">23975 15073 1346 0,'-9'13'545'0,"11"15"-242"16,4 0-97-16,1 5-4 15,-4-1-4-15,2-6-86 16,6-1-34-16,5-11-48 16,1-4-14-16,3-11-16 15,-1-6 0-15,-7-8-3 16,-5-9 0-16,-7 0 6 16,-2-4 0-16,-8-3 5 15,-2 5 1-15,0 2 0 0,-2 5 2 16,3 9-1-16,-1 4-14 15,0 8-96-15,-3 5-96 16,11 7 116-16</inkml:trace>
  <inkml:trace contextRef="#ctx0" brushRef="#br0" timeOffset="134010.65">24233 15280 1651 0,'24'4'651'16,"0"-4"-417"-16,2-8-141 16,0-3 6-16,-2-9-44 15,-3 1-24-15,-3-4-22 16,-11-3-3-16,-7 0-6 16,-3 1-4-16,-11 1-8 15,-4 2-3-15,-9 7 6 16,0 4 4-16,2 11 13 15,6 5 7-15,6 15 12 16,4 8 12-16,11 15 13 16,5 2 5-16,16 11 0 15,1 2-11-15,5 6-14 16,5 5-1-16,-9-6-1 0,2-4 11 16,-7-13 13-16,-3-11 1 15,-4-6-6-15,-4-2-9 16,-12-9-12-16,-5-1-4 15,-10-8-8-15,-6-7-12 16,-2-8-65-16,-5-4-56 16,1-12-164-16,1-7-91 15,5-9 228-15</inkml:trace>
  <inkml:trace contextRef="#ctx0" brushRef="#br0" timeOffset="134548.1">24639 14989 1575 0,'4'-4'591'0,"6"14"-355"16,2 3-91-16,-1 6 13 15,0 7 22-15,-1 9-41 16,-3 0-40-16,-1 2-53 15,-2-1-9-15,-1-6-19 16,-1-6-7-16,1-10-8 0,-2-4-3 16,0-9-9-16,-1-3-9 15,0-13-15-15,-1-2-6 16,2-5 5-16,4-1 7 16,4 2 18-16,5 0 8 15,2 1 2-15,4 3 3 16,-2 6 7-16,4 6 10 15,-3 11 12-15,-6 6 5 0,-1 10 1 16,-2 3-4-16,-8 1-9 16,6-2-5-16,-4-6-8 15,-6-7-5-15,2-6-7 16,-5-6-4-16,3-9-19 16,-1-1-8-16,4-9-7 15,0-3 3-15,7 2 17 16,1 0 9-16,-1 4 10 15,6 4 2-15,-6 2 10 16,9 8 9-16,5 8 15 16,-2 6 9-16,7 10 12 15,-5 4-3-15,-7 3-7 16,-2-2-7-16,-6-7-17 16,-4 1-8-16,-3-13-122 15,0-2-108-15,2-14 130 16</inkml:trace>
  <inkml:trace contextRef="#ctx0" brushRef="#br0" timeOffset="135027.54">25330 14777 1712 0,'11'11'657'15,"4"7"-422"-15,9 8-116 16,2 6 18-16,4 15-5 16,-4 4-19-16,2 7-50 15,1 2-10-15,-8-3-19 16,-4-7-5-16,-11-6-7 15,-8-5-2-15,-11-6-2 16,-7-5-1-16,-4-4-32 16,-3-6-33-16,1-10-114 15,6-4-91-15,6-7 156 16</inkml:trace>
  <inkml:trace contextRef="#ctx0" brushRef="#br0" timeOffset="135628.68">26108 14838 1579 0,'7'13'566'0,"8"9"-385"16,6 10-62-16,0 12 39 16,2 6 14-16,-4 11-51 15,-2-1-32-15,-1-5-35 0,-4-9-11 16,2-11-14-16,-3-4-7 16,-3-16-11-16,-8-3-1 15,-6-15-2-15,-5-8-5 16,-8-7-6-16,5-6-5 15,2-2-4-15,3-1 3 16,9 0 4-16,6 6-1 16,9 4 1-16,4 2 1 0,7 9 4 15,3 4 7-15,3 8 10 16,-8 2 3-16,-4 7 9 16,-10 1 2-16,-8 2 5 15,-2 0 2-15,-7 2-3 16,1-3-4-16,-15 0-8 15,-1 0-3-15,-7-5-12 16,-4 0-28-16,5-3-107 16,5-9-78-16,13-6-158 15,9-10 210-15</inkml:trace>
  <inkml:trace contextRef="#ctx0" brushRef="#br0" timeOffset="135778.67">26542 15096 1619 0,'0'13'676'0,"8"5"-316"0,-2 1-144 16,1 3-62-16,-2 1-22 15,0-5-85-15,3-3-25 16,2-7-76-16,-1-7-68 16,-2-11-189-16,0-10 189 15</inkml:trace>
  <inkml:trace contextRef="#ctx0" brushRef="#br0" timeOffset="135944.34">26455 14873 1747 0,'1'1'692'16,"-1"-1"-414"-16,0-2-146 16,0 2 3-16,0 0-44 15,8 2-38-15,13 5-251 16,30 12-272-16,-20 1 304 15</inkml:trace>
  <inkml:trace contextRef="#ctx0" brushRef="#br0" timeOffset="136245.12">26765 14863 865 0,'9'-8'481'0,"1"4"-102"16,-2 1-67-16,3 6-1 16,0 18-29-16,-3 6-35 0,-4 25-80 15,3 9-33-15,-6 6-66 16,6 2-19-16,6-14-21 15,-6-8-8-15,7-13-18 16,-6-9-2-16,5-7-57 16,1-10-60-16,-2-13-185 15,3-11-24-15,-3-22 184 16</inkml:trace>
  <inkml:trace contextRef="#ctx0" brushRef="#br0" timeOffset="136428.04">26722 15035 1740 0,'0'6'680'0,"3"-4"-431"15,8-2-114 1,2-2 5-16,13-4-50 0,5-6-44 16,0-7-51-16,9 4-47 15,-6 1-161-15,4 7-97 16,6 13 172-16</inkml:trace>
  <inkml:trace contextRef="#ctx0" brushRef="#br0" timeOffset="136725.43">27178 14928 1383 0,'-2'-5'622'0,"-8"12"-224"15,-2-1-155-15,-6 8-65 16,2 0-13-16,-2 2-51 15,6 4-29-15,9 3-32 16,2-1-8-16,10 2-18 16,3-1-6-16,6-2-8 15,5-4-3-15,4-2 5 16,1-3 5-16,-3-6 15 16,-3 3 5-16,-8-1 2 15,-1-2-3-15,-11 4-9 16,-4-3-3-16,-10-3-11 15,-5 0-16-15,-2-6-84 16,-1 0-58-16,-1-6-151 16,-3 2-116-16,3-5 261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7042,'24'0'2480,"12"6"-2136,1 1-264,0 9 248,-5 3 152,-6 7 256,-1 3 57,-8-2-121,-8 6-120,-14-5-192,-11 5-88,-13-1-192,0-2-224,-6-1-904,0-8-593,14-1 945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4.7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8986,'0'-10'3809,"11"10"-1913,0-3-7,7 15 39,-8 14-208,6 16-391,2 11-193,-11 10-336,10-1-120,-2-6-296,-3-11-136,7-20-344,-8-8-368,1-17-1296,3-5-817,5-22 1497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5.1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263 2 10162,'0'-1'184,"1"1"0,-1 0 0,1 0 0,0 0 0,-1 0 0,1 0 0,-1 0 0,1 0 0,-1 0 0,1 0 0,-1 0 0,1 0 0,-1 0 0,1 0 0,-1 0 1,1 1-1,-1-1 0,1 0 0,-1 0 0,1 0 0,0 1-184,-1-1 100,0 1 0,0-1 0,0 1 0,0-1 0,0 0 0,1 1 0,-1-1 0,0 1 0,0-1 0,0 0 0,0 1 1,0-1-1,0 1 0,0-1 0,-1 0 0,1 1 0,0-1 0,0 0 0,0 1 0,0-1 0,0 1 0,-1-1-100,-2 6 648,-1 0-1,1-1 1,-5 6-648,2-4 514,-211 267 4765,187-232-4848,29-41-396,1 0 0,0 0 0,0 0 0,-1 0 1,1 0-1,0 0 0,0 0 0,0 0 0,0 0 1,0 0-1,0 0 0,0 0 0,0 0 0,0 0 1,1 0-1,-1 0 0,0 0 0,1 0 0,-1-1 1,1 1-1,-1 0 0,1 0 0,-1 0 0,1 0-35,1 4 48,10 24 287,-4-11-115,-2 0 0,0 0 0,-1 1 0,1 9-220,52 260 965,-55-304-3883,0-3 3345,-1-9-358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5.6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179 32 10018,'0'-1'525,"0"0"0,0-1 0,0 1 1,0-1-1,-1 1 0,1 0 0,0-1 0,-1 1 0,1 0 0,-1-1 0,0 1 0,1 0 0,-1 0 1,-1-1-526,1 0 198,1 1 0,-1 1-1,-1-1 1,1 0 0,0 0 0,0 0 0,0 1 0,0-1 0,-1 0 0,1 1 0,0-1 0,0 1 0,-1-1 0,1 1 0,-1 0 0,1 0 0,0 0-198,-7-1 248,1 1 1,0 0-1,-1 1 0,1 0 1,0 0-1,0 0 0,0 1 0,-1 0 1,2 1-1,-2 0-248,3-1 84,0 0 0,0 0 0,0 1 0,0 0 0,1 0 0,-1 0 0,1 1 0,0-1 0,0 1 0,0 0 0,1 0 0,-1 1 1,-2 3-85,5-6 42,0 1 1,0-1-1,0 1 1,0-1-1,0 1 1,1 0-1,-1-1 1,1 1-1,-1 0 1,1 0-1,0-1 1,0 1 0,0 0-1,1 0 1,-1-1-1,1 1 1,-1 0-1,1-1 1,0 1-1,0 0 1,0-1-1,0 1 1,2 0-43,2 6 50,2 1-1,-1-2 1,2 1 0,-1-1-1,3 2-49,6 6 152,8 8 278,2 0-1,9 5-429,-11-10 355,-21-16-255,1 0-1,-1 1 1,0-1 0,0 0-1,0 1 1,0 0 0,0 1-100,-2-4 19,-1 0 1,0 0-1,0-1 0,0 1 1,0 0-1,0 0 1,0-1-1,0 1 1,0 0-1,0 0 1,0-1-1,0 1 1,0 0-1,-1-1 1,1 1-1,0 0 1,-1 0-1,1-1 1,0 1-1,-1-1 0,1 1 1,-1 0-1,1-1 1,-1 1-1,1-1 1,-1 1-1,1-1 1,-1 1-1,0-1 1,1 1-20,-22 12 294,11-8-274,0-1-1,0 0 1,-1-1-1,1-1 0,-1 1 1,0-2-1,0 0 1,0 0-1,0-1 0,0-1 1,-1 0-20,4-1-522,7-3-296,2 3 581,1 1 0,-1 0 0,1-1 0,0 1-1,0 0 1,-1 0 0,1-1 0,0 1 0,1 0 237,1-3-754,11-17-1732,15-6 1135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6.2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8122,'0'0'3897,"0"0"-1257,0 0-151,3 11-385,4 12-255,11 44-529,-15-32-200,1 2-296,-1 1-104,0-9-192,0-10-103,0-3-217,-2-6-32,2-1-592,0-3-473,0-11-1263,-3-8 3656,-6-22-1528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6.6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12011,'2'7'4865,"-2"-6"-3057,0-1-608,0 0 161,0 0-257,1 0-152,31 3-392,38 3-176,-29-7-184,-4-2-288,-2 6-1088,-9-9-896,-11 7 1175</inkml:trace>
  <inkml:trace contextRef="#ctx0" brushRef="#br0" timeOffset="1">28 233 10930,'-3'-5'4473,"19"0"-2416,2-3-257,22 0-176,-5-1-87,-2-1-601,-4 1-224,-6 6-1096,-1 3-1000,-4 9 888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7.0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154 62 7874,'12'12'1761,"0"0"1,2 0-1762,-13-12 179,0 1-1,0-1 1,0 0-1,0 1 1,0-1-1,0 0 1,1 1-1,-1-1 1,0 0-1,0 0 1,0 0-1,0 0 1,0 0 0,1 0-1,-1-1 1,0 1-1,0 0 1,0-1-1,0 1 1,0 0-1,0-1 1,0 1-1,0-1 1,0 0-1,0 1 1,0-1-1,0 0 1,0 0-1,0 1 1,0-2-179,4-2 1370,-4 3-1223,0 1 0,0-2 0,0 1 1,0 0-1,0 0 0,0 0 0,-1 0 0,1-1 1,0 1-1,-1 0 0,1 0 0,-1-1 1,1 1-1,-1-1 0,0 1 0,0 0 1,1-1-1,-1 1 0,0-1 0,0 1 1,0-1-1,0 1 0,-1-1-147,1-1 81,0 1 0,-1-1 0,1 1 0,-1 0 0,0-1 0,1 1 0,-1 0 0,0 0 0,0 0-1,0 0 1,-1 0 0,1 0 0,-1 0 0,1-1-81,-2 1 72,0 0 1,0-1-1,-1 1 0,1 0 1,0 1-1,-1-1 0,0 0 0,1 1 1,-1 0-1,0 0 0,1 0 1,-1 0-1,0 1 0,0-1 0,0 1 1,1 0-1,-1 0 0,0 1 1,0-1-1,0 1 0,0 0-72,-3 0 70,0 1 0,0 0 0,0 1 0,1 0 0,-1 0 0,0 0 0,1 1 0,0 0-1,0 0 1,0 0 0,0 2-70,2-3 27,-2 2 4,1 0 0,-1 0 0,1 1 0,0-1 0,0 1 0,1 0 0,0 1 0,0-1 0,0 1-31,0 3 21,1 1 0,0 0 0,0-1 0,1 1 0,1 0 1,0 0-1,0 0 0,1 1 0,1 8-21,1-6 51,0 0-1,1-1 1,0 1 0,1 0 0,0-1-1,1 0 1,5 9-51,-7-16 27,1 1 0,0-1 0,0 0-1,0 0 1,0-1 0,1 1 0,0-1-1,0 0 1,1 0 0,-1 0 0,1-1 0,0 0-1,0 0 1,1-1 0,-1 0 0,1 0 0,0 0-1,-1-1 1,1 0 0,0 0 0,1 0 0,-1-1-1,5 0-26,6 0 45,0-2-1,0 1 0,0-2 1,0-1-1,0 0 1,0-1-1,15-6-44,-28 8-49,0 0-1,1 0 1,-1-1 0,0 0 49,-4 2-102,0 1 0,1-1 1,-1 0-1,0 0 0,0 1 1,0-1-1,-1 0 0,1 0 1,0 0-1,0 0 0,0 0 1,-1 0-1,1 0 0,0 0 1,-1-1-1,1 1 0,-1 0 1,0 0-1,1 0 0,-1-1 1,0 1 101,0 0-76,0 0 0,0 0 0,-1 0 0,1 0 1,0 0-1,-1 0 0,1 0 0,-1 0 1,1 0-1,-1 0 0,0 0 76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7.7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7538,'1'0'389,"0"1"0,0-1 0,0 0 1,0 0-1,0 0 0,-1 0 1,1 1-1,0-1 0,0 0 0,0 1 1,0-1-1,0 1 0,-1-1 0,1 1 1,0-1-1,0 1 0,-1 0 1,1-1-1,0 2-389,1 0 270,-1 0 0,1 0 0,-1 1 1,0-1-1,0 1 0,0-1 0,0 1 1,0 0-271,12 49 4008,5 52-4008,-1-5 1077,-15-91-1002,43 227 1495,-31-146-896,0 58-674,-8 37 120,-7-181-202,1 0 0,1 0 0,-1 0 0,0 0 0,1 0 0,0 0 0,-1 0 0,1 0 0,0 0 0,1 0 0,-1 0 0,0 0 0,1-1 0,0 1 82,-2-3-45,0 0 0,0 0 0,0 1 1,0-1-1,0 0 0,0 0 0,0 0 1,1 0-1,-1 0 0,0 1 1,0-1-1,0 0 0,0 0 0,0 0 1,1 0-1,-1 0 0,0 0 0,0 0 1,0 0-1,1 1 0,-1-1 0,0 0 1,0 0-1,0 0 0,0 0 0,1 0 1,-1 0-1,0 0 0,0 0 0,0 0 1,1 0-1,-1 0 0,0 0 0,0 0 1,0 0-1,1-1 0,-1 1 0,0 0 1,0 0-1,0 0 45,3-10-2031,1-15 848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8.2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11779,'6'-9'4761,"7"18"-2625,6 11-720,9 18-15,0 7-137,2 9-440,2 0-192,-2-11-384,2-5-112,-10-17-1080,-3-5-864,4-8 1112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8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201 0 12563,'-74'91'8754,"43"-56"-7778,1 2 0,-22 38-976,50-71 62,0 0 1,0 0-1,1 1 1,-1-1-1,1 1 1,0-1-1,0 1 1,0 0-1,1-1 1,-1 1-1,1 0 1,0-1-1,1 4-62,2 9 274,0-1-1,0 0 1,3 5-274,2 4 531,1 11 27,13 54 307,-18-71-711,-1 0 0,-1 0 0,0 12-154,-3-9 79,2 0 1,0 0 0,1 0-1,2 0 1,0-1-1,2 6-79,-3-20 0,-2-6-22,-1 0-1,0 0 1,1 0-1,-1 0 1,1 0-1,-1 0 1,0 0 0,0 0-1,0 0 1,0 0-1,0 0 1,0 0 0,0 0-1,0 0 1,0 0-1,0 0 1,0 0 22,0-1-30,0 0 0,0 0-1,0 0 1,0 0 0,0 0 0,0 0 0,-1 0-1,1 0 1,0 0 0,0 0 0,0 0 0,0 0 0,0-1-1,0 1 1,0 0 0,0 0 0,0 0 0,0 0 0,0 0-1,0 0 1,0 0 0,0 1 0,0-1 0,0 0 0,0 0-1,0 0 1,0 0 0,0 0 0,0 0 0,0 0-1,0 0 1,0 0 0,0 0 0,0 0 0,-1 0 0,1 0-1,0 0 1,0 0 0,0 0 0,0 0 0,0 0 0,0 0-1,0 0 1,0 0 0,0 0 0,0 0 0,0 0 0,0 0-1,0 0 1,0 0 30,0-3-1413,1 1 358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8.9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0 12523,'-15'1'6969,"-5"-1"-5850,11 0-879,0 0 0,1 1 0,-1 0 0,0 1 0,1 0 0,0 0 0,-1 0 0,1 1 0,0 1 0,0-1 0,1 1-1,-1 1 1,-5 3-240,11-6 17,0 0 0,1-1 0,-1 1 0,1 0-1,0 0 1,-1 0 0,1 0 0,0 0 0,0 0-1,0 1 1,0-1 0,1 0 0,-1 0 0,1 1-1,-1-1 1,1 0 0,0 1 0,0-1 0,0 0-1,0 1 1,0-1 0,0 0 0,1 1 0,-1-1-1,1 0 1,0 2-17,3 7 35,0 0 0,1 0 1,0-1-1,6 9-35,-11-18 3,10 15 66,0-1 0,1-1 1,11 13-70,41 36 621,-52-52-449,-7-7-20,1 1 0,-1 0-1,0 0 1,0 1 0,-1-1 0,1 1 0,-1 0-1,2 5-151,-5-10 31,1 1 0,-1-1 0,1 1 1,-1 0-1,1-1 0,-1 1 0,0 0 0,1-1 0,-1 1 0,0 0 0,0-1 0,-1 1 0,1 0 0,0-1 0,0 1 0,-1 0 0,1-1 0,-1 1 0,1-1 1,-1 1-1,0-1 0,0 1 0,0-1 0,0 1 0,0-1 0,0 0 0,0 1 0,0-1 0,0 0 0,0 0 0,-1 0 0,1 0 0,-1 0 0,1 0 0,-1 0 1,0 0-32,-6 2-157,0 0 0,0-1 1,-1 1-1,1-2 0,-1 1 1,1-1-1,-1 0 0,0-1 1,1 0-1,-1 0 0,0-1 1,1 0-1,-1-1 0,1 0 1,-4-1 156,8 1-359,1 1 0,1-1 0,-1 1 0,0-1 0,0 0 0,0-1 359,-11-11-1368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7 831 3945,'-6'-1'4236,"7"-1"-342,9-4-2135,-9 6-1894,-1 0 145,3-1 20,1-1-1,-1 0 0,0 0 1,-1 0-1,1 0 1,0 0-1,0 0 0,0-2-29,50-53 238,-2-4-238,-16 19 18,4-1-50,1 2-1,2 2 1,2 1-1,1 3 1,8-3 32,21-15-222,-3-4 1,43-45 221,-34 33 29,56-37-29,-134 104 2,13-11 18,-7 7-5,-8 6-11,-2 3-2,-52 63-1186,43-49 776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19.6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1 13515,'2'11'4923,"-2"-10"-4837,0 0-1,1 0 1,-1 0-1,0 0 0,0 0 1,0 1-1,0-1 0,0 0 1,0 0-1,0 0 0,0 0 1,-1 1-86,1-1 29,0 0-1,-1 0 1,1 0 0,0 0-1,0 0 1,0 0 0,0 0-1,0 0 1,0 0 0,0 0-1,0 0 1,0 0 0,0 0 0,1 1-29,-1-1 0,0-1 1,0 1 0,0-1 0,0 0 0,0 1 0,1-1-1,-1 1 1,0-1 0,0 1 0,1-1 0,-1 0-1,0 1 1,0-1 0,1 0 0,-1 1 0,0-1 0,1 0-1,-1 0 1,1 1 0,-1-1 0,0 0 0,1 0 0,-1 0-1,1 1 1,-1-1 0,1 0 0,-1 0-1,-2 0-37,-9 1 3989,10-1-3893,1 0-1,-1 0 0,1 0 0,-1 0 0,1 0 0,-1-1 0,1 1 0,-1 0 0,1-1 0,-1 1 0,1 0 0,0-1 0,-1 1 1,1 0-1,-1-1 0,1 1 0,0-1 0,-1 1-58,1-1 38,0 1 0,-1-1-1,1 1 1,0-1 0,-1 1 0,1 0 0,-1-1 0,1 1 0,-1 0 0,1-1-1,-1 1 1,1 0 0,-1 0 0,1-1 0,-1 1 0,1 0 0,-1 0-1,0 0-37,1 1 11,-1 0 0,0 1 0,0-1 0,0 0 0,1 1 0,-1-1 0,0 0-1,1 1 1,-1-1 0,1 1 0,0-1 0,0 1-11,-1 1 17,0 0-10,0-1 0,1 0 0,-1 0 0,1 0 0,0 0 0,-1 0-1,1 1 1,0-1 0,0 1-7,1-2 2,-1 0 0,0 0 0,1 0 0,-1 0 0,1 0 0,-1 0 0,1 0 0,-1 0 0,1 0 0,0 0 0,-1-1 0,1 1 0,0 0 0,0 0 0,0-1 0,-1 1 0,1-1 0,0 1 0,0-1 0,0 1 0,0-1-1,10 5 7,1 0 0,0-1 0,0-1 1,0 0-1,2 0-8,-10-2 5,-1-1 1,1 0 0,-1 0-1,1 0 1,0 0 0,0-1-6,11 0 38,-11 1-23,6 0 22,-1 0 1,1 1 0,0 0-1,0 0 1,4 2-38,-12-3 6,0 1-1,0 0 1,0 0 0,0-1 0,0 1-1,0 0 1,0 1 0,0-1-1,0 0 1,0 0 0,0 1 0,-1-1-1,1 1 1,-1 0 0,1-1-1,-1 1 1,0 0 0,1 0 0,-1 0-1,0 0 1,0 0 0,-1 0-1,1 0 1,0 0 0,-1 0 0,1 1-1,-1-1-5,2 9 60,-2 0-1,1-1 1,-1 1-1,-2 6-59,2-10 26,-1-1 0,0 0 1,-1 0-1,1 0 0,-1 1 0,-1-2 0,1 1 0,-2 3-26,2-6 7,0 0 0,-1-1 0,1 1 0,0 0 0,-1-1 0,1 0-1,-1 0 1,0 0 0,1 0 0,-1 0 0,0 0-7,-8 3 18,0 0-1,-7 2-17,10-4-5,0 0 0,1 0 0,-1 1 0,1 0 0,0 0 0,-2 1 5,4-1-9,-9 7-16,13-10 20,1 0 0,-1-1 1,0 1-1,1 0 0,-1-1 0,1 1 0,-1 0 0,1 0 0,-1-1 1,1 1-1,0 0 0,-1 0 0,1 0 0,0-1 0,0 1 0,-1 0 5,1 0-2,0-1 1,0 0-1,0 0 0,0 0 0,0 0 0,0 0 0,0 0 0,0 1 1,0-1-1,0 0 0,1 0 0,-1 0 0,0 0 0,0 0 0,0 0 0,0 1 1,0-1-1,0 0 0,0 0 0,0 0 0,0 0 0,0 0 0,0 0 0,1 0 1,-1 0-1,0 0 0,0 1 0,0-1 0,0 0 0,0 0 0,0 0 0,0 0 1,1 0-1,-1 0 0,0 0 0,0 0 0,0 0 0,0 0 0,0 0 0,1 0 1,-1 0-1,0 0 0,0 0 0,0 0 0,0 0 2,8-3-58,-5 2 22,32-9-231,26-8-731,-45 13 585,-8 2-194,1 0 0,-1 0-1,0-1 1,-1 0-1,1 0 1,0-1-1,0 0 608,14-15-972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0.0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21 11450,'0'-6'4561,"-1"6"-2776,1 0-249,0 0-312,0 0-87,5 2-441,16 2-216,43 7-840,-36-14-448,-3-11-1305,8 10-167,-20-6 1319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0.4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9282,'13'9'4393,"-3"-6"-1793,21 0-823,-8-2 7,3 2-495,-5 3-289,-14-8-472,3 1-440,1-2 2416,11 3-1911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0.9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180 460 7986,'-2'-1'464,"0"-1"0,0 1 0,0-1 0,1 0 1,-1 0-1,0 1 0,1-1 0,-1 0 0,1 0 0,0 0 1,0-1-1,0 1 0,0 0 0,0-1-464,-8-15 1913,6 13-1633,0-1 0,-1 1 0,1 0 0,-1 0-1,-1 0 1,1 1 0,0-1 0,-1 1 0,0 0 0,-4-2-280,5 3 166,-18-9 515,21 12-643,1-1 1,-1 1-1,0 0 0,0 0 0,0-1 1,0 1-1,0 0 0,1 0 0,-1 0 0,0 0 1,0 0-1,0 0 0,0 0 0,0 0 1,0 0-1,0 1 0,1-1 0,-1 0 0,0 0 1,0 1-1,0-1 0,0 1 0,1-1 1,-1 1-1,0-1 0,1 1 0,-1-1-38,-1 2 35,1 1 0,-1-1 0,1 0-1,0 1 1,0-1 0,0 0 0,0 1 0,0-1 0,1 1-1,-1 1-34,-4 13 91,-6 11-1,6-17-46,0 0 0,2 0-1,-3 10-43,4-9 48,1 0-1,0 0 1,1 0-1,0 0 1,1 0 0,1 1-1,0-2 1,0 1-1,1 0 1,1 0-1,0-1 1,0 0-1,1 0 1,0 0-1,1 0 1,1-1 0,0 0-1,0 0 1,1-1-1,0 1-47,-6-8 12,0 0-1,0 0 1,0-1-1,0 1 1,0-1-1,0 1 1,0-1-1,0 0 1,1 0-1,-1 0 1,0 0-1,2 0-11,-3 0 3,0-1-1,1 0 1,-1 0-1,0-1 1,1 1-1,-1 0 1,0 0-1,1 0 1,-1-1-1,0 1 1,1-1-1,-1 1 1,0-1-1,0 0 1,0 1-1,1-1 1,-1 0 0,0 0-1,0 0 1,0 0-1,0 0 1,0 0-3,6-7-20,0-1 0,-1 0 0,0 0 1,0 0-1,3-9 20,-1 0-182,0-1 1,-1 0-1,-1-1 1,-1 0-1,1-9 182,-1-5-504,-1 0 1,-2-30 503,-1 28-181,0-16-46,-3-2 227,-18-187 130,17 227 83,2 14-50,0 3 14,-1 22 263,1 6 334,4 24-774,-1-18 239,10 135 1447,15 49-1686,-18-165 308,4 7-308,-9-43-77,2-1 0,0-1 0,2 1 0,8 15 77,-14-29-194,1 0 0,-1-1 0,1 0 0,0 0 0,0 0 0,1 0 0,-1 0 0,1-1 0,0 1 0,0-1 0,0 0 0,1 0 0,-1-1 0,1 1 0,0-1 194,0 0-182,-1-2-1,1 1 1,-1 0 0,1-1 0,0 0-1,1 0 183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1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13515,'42'17'4705,"-1"8"-3769,-6 7-152,4 24 361,-5 3 15,-1 13-368,7 5-192,-11 4-264,-3 0-64,-17-2-8,-7-1-80,-17-3-72,-14 10-24,-14 0-96,0-5-216,-10-10-872,8-16-776,8-28 1119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1.9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 14867,'-1'16'5337,"-4"-6"-4352,5-8-521,0 0 88,3-2 16,-4 0-16,1 0-264,0 0-608,0 0-1392,0-1 1183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2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 9594,'11'-6'4025,"-6"14"-1953,1 8-415,5 26 143,0 12-120,-6 28-359,7 11-225,-2 3-344,-1 1-176,7-15-232,0-8-96,-9-17-176,17-10 0,-10-18-752,-8-17-688,7-23-1729,-15-14-431,-1-18 2071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2.7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9410,'13'-3'1059,"0"1"-1,0 0 1,1 1-1,-1 0 1,0 1-1,0 0 1,0 1-1,5 2-1058,-4-1 434,0 2-1,0 0 1,0 0-1,-1 2 1,1-1-1,-1 2 1,0 0-1,-1 0 1,7 6-434,-14-9 105,0 0 1,0 1 0,0-1 0,-1 1-1,1 0 1,-1 1 0,0-1-1,-1 0 1,1 1 0,-1 0-1,0 0 1,-1 0 0,0 0 0,0 1-1,0-1 1,0 0 0,-1 1-1,0-1 1,-1 1 0,1 0-1,-1-1 1,0 3-106,-1-1 39,-1 1 0,1-1 0,-1 0 0,-1 0 0,1 0 0,-1 0 0,-1 0 0,0-1 0,0 1 0,0-1 0,-1 0 0,0 0 0,0 0 0,-1 0-39,-14 13 46,0 0 0,-2-2 1,-13 9-47,-8 7-38,26-19-140,-19 16-1234,33-27 807,-5 4-790,8-8 1354,0 0 1,0 0-1,0 0 1,0 0 0,0 0-1,0 0 1,0 0-1,0 0 1,0 0 0,0-1-1,0 1 1,0 0-1,0 0 1,0 0 0,0 0-1,0 0 1,0 0-1,0 0 1,-1 0-1,1 0 1,0 0 0,0 0-1,0 0 1,0 0-1,0-1 1,0 1 0,0 0-1,0 0 1,0 0-1,0 0 1,0 0 0,0 0-1,-1 0 1,1 0-1,0 0 1,0 0-1,0 0 1,0 0 0,0 0-1,0 0 1,0 0-1,0 0 1,0 0 0,-1 0-1,1 0 1,0 0-1,0 0 1,0 0 0,0 0-1,0 1 1,0-1-1,0 0 1,0 0-1,0 0 1,0 0 0,0 0-1,0 0 1,0 0-1,-1 0 1,1 0 0,0 0-1,0 0 1,0 0-1,0 0 1,0 1 0,0-1-1,0 0 1,0 0-1,0 0 41,5-11-1489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3.1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11979,'7'19'2831,"0"-1"1,2 0-2832,12 31 2014,-7-2-184,-2 1-1,-1 2-1829,3 18 958,-8-24-310,-12-62-626,-1 0 0,2 0 0,1-1-1,-2-9-21,4 14-1,1 1-1,0-1 1,1 0-1,1 1 0,0-1 1,2-9 1,-2 16-6,1 0 0,0 0 0,1 0-1,-1 1 1,1 0 0,1-1 0,-1 1 0,1 0 0,0 0 0,0 1 0,1-1 0,0 1 0,0 0 0,0 0 0,0 1 0,1-1 0,0 1 0,0 0 0,0 1 0,0 0-1,0-1 1,1 2 0,0-1 0,-1 1 6,11-1-1075,-1 0 0,0 1 0,15 0 1075,-4 0-3531,4-4 1005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3.5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49 9714,'0'-1'205,"1"-5"1007,0 0-1,0 1 1,-1-1 0,-1-3-1212,1 8 165,0 0 1,0 0 0,0 0 0,0 0 0,0 1 0,-1-1 0,1 0 0,0 0 0,0 1 0,-1-1 0,1 0 0,-1 0 0,1 1 0,-1-1 0,0 0-166,1 1 65,-1-1 0,1 1 0,-1 0 0,1 0 0,-1-1 0,1 1 0,-1 0 0,0 0 0,1 0 0,-1 0 0,1 0 1,-1 0-1,1 0 0,-1 0 0,1 0 0,-1 0 0,0 0 0,1 0 0,-1 1 0,1-1 0,-1 0 0,1 0 0,-1 0 1,1 1-1,-1-1 0,1 0-65,-4 3 222,1 0 1,-1 1-1,1-1 1,0 0 0,0 1-1,0 0 1,1 0-1,-1 0 1,1 0 0,-2 4-223,-1 4 185,0 0 0,1 0 0,0 0 0,1 1 0,1 0 0,0 0 0,0 8-185,1-18 26,-3 38 270,1-1-1,2 1 1,2-1 0,1 1-1,2-1 1,9 34-296,-7-47-6,1-1 0,2 0 0,0 0 0,2 0 0,1-2 0,1 1 0,0-2 0,2 1 0,1-2 0,12 12 6,-24-28-555,1 0 0,1-1 0,-1 0 1,1 0-1,0 0 0,0 0 0,0-1 1,1 0-1,0-1 0,5 3 555,19 3-2256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1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6417,'-11'8'2617,"27"-1"-1553,-7-7-640,6 9-216,1 6 96,-11 1 64,8 6 1,-2-1-161,-5-2-96,4 2-593,-8 0-2407,7 3 2040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4.0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14339,'13'19'5185,"3"10"-4049,13 12-39,-4 7 79,-3 2-152,1-3-440,-4-8-192,-3-14-944,-1-5-976,-5-11 984</inkml:trace>
  <inkml:trace contextRef="#ctx0" brushRef="#br0" timeOffset="1">369 142 12803,'-27'13'3940,"-1"0"-2129,1 1 0,0 2-1,-21 16-1810,37-23 262,3-3-57,0 0-1,1 0 1,0 1-1,0 0 1,-2 3-205,8-8 25,-1 0 0,1 0 0,0 0 0,-1 0 0,1 0-1,0 1 1,1-1 0,-1 0 0,0 1 0,0-1 0,1 1 0,0-1 0,-1 0 0,1 1 0,0-1 0,0 1 0,0-1 0,1 1-1,-1-1 1,1 1 0,-1-1 0,1 1 0,0 0-25,-1-3 1,21 53 533,-3 1 0,-2 0 0,3 29-534,2 72-756,-19-148-2883,0-8 2538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4.3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 14099,'8'-7'5775,"-7"6"-5634,0 0 0,1 0 0,-1 1 0,1-1 0,-1 1 0,1 0 0,-1-1 0,1 1 0,-1 0 0,1 0 0,-1 0 0,1 0 0,-1 0 0,1 0 0,0 0 0,-1 0 0,1 1-141,6 1 241,1 1 0,0 1 0,-1-1 0,0 1 0,1 1-241,-7-4 30,0 1 0,0-1 0,1 1 0,-1 0 0,0-1 0,0 1 0,0 0 0,-1 0 0,1 1 0,0-1 0,-1 0 0,0 0 0,1 1-1,-1-1 1,0 1 0,0-1 0,0 1 0,-1-1 0,1 3-30,1 8 33,-1 0 0,-1 0 0,0 0-1,-1 0 1,-1 0 0,0 0 0,0 0 0,-1 0 0,-1-1-1,0 1 1,-1-1 0,0 0 0,-2 1-33,-1 5 58,6-14-1,1 0 0,-1 0 0,0 0 1,-1-1-1,1 1 0,-3 2-57,6-6 10,-1 0-1,0-1 1,0 1-1,0 0 1,0-1-1,0 1 1,0 0-1,0 0 1,0-1-1,0 1 1,0 0-1,0-1 0,0 1 1,0 0-1,0-1 1,0 1-1,0 0 1,0 0-1,-1-1 1,1 1-1,0 0 1,0 0-1,0-1 1,0 1-1,-1 0 1,1 0-1,0-1 1,0 1-1,0 0 1,-1 0-1,1 0 0,0-1 1,0 1-1,-1 0 1,1 0-1,0 0 1,0 0-1,-1 0 1,1 0-1,0 0 1,-1-1-1,1 1 1,0 0-1,-1 0 1,1 0-1,0 0 1,0 0-1,-1 0 1,1 0-1,0 1 1,-1-1-1,1 0 0,0 0 1,0 0-1,-1 0 1,1 0-1,0 0 1,-1 0-1,1 1 1,0-1-1,0 0 1,0 0-1,-1 0 1,1 1-1,0-1 1,0 0-1,-1 0-9,4-2 20,0-1 0,0 0-1,0 1 1,0 0 0,0-1 0,0 1 0,2 0-20,6-5 20,27-15 13,4-4-726,-18 12-525,3 0 522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4.9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 13707,'0'19'5209,"4"-14"-3593,9-2-703,12-5-241,9 2-56,14-3-232,0-6-160,-7 2-424,-3-2-688,-15 1 600</inkml:trace>
  <inkml:trace contextRef="#ctx0" brushRef="#br0" timeOffset="1">113 221 12611,'0'10'4921,"7"-3"-3097,7-1-864,9 6 145,0-3-193,-1-5-200,6-5-704,1 1-680,9-6 432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5.4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267 474 10986,'-3'-3'660,"0"0"0,-1 1-1,0-1 1,1 0 0,-1 1-1,0 0 1,0 0 0,0 0-1,0 1 1,-1-1 0,-3 0-660,-6-1 580,0 0 1,0 1-1,-1 1-580,6 0 306,-1 0-1,0 1 1,1 1-1,-1 0 0,0 0 1,1 1-1,-1 0 1,-7 2-306,14-2 55,-1-1 0,0 1 0,1-1 0,-1 1 0,1 0 1,0 1-1,-1-1 0,1 0 0,0 1 0,0 0 0,1 0 1,-1-1-1,1 2 0,-1-1 0,1 0 0,0 0 0,0 1 0,0-1 1,1 1-1,-1 0 0,1-1 0,0 1-55,-1 7 51,0 1 0,1-1 0,1 0 0,0 0 0,0 1 0,1-1 0,0 0 0,1 0 0,1 0 0,1 4-52,-2-9 4,0 1 0,0-1-1,1 0 1,0 0-1,0 0 1,1 0-1,0 0 1,0-1-1,0 0 1,0 0-1,1 0 1,0 0-1,0-1 1,6 4-3,-7-5-7,0-1 0,0 0 0,0 0 1,0 0-1,0-1 0,0 1 0,1-1 1,-1 0-1,0 0 0,1-1 0,-1 1 1,1-1-1,-1 0 0,1 0 0,-1-1 1,1 1-1,-1-1 0,0 0 0,1 0 1,-1-1-1,0 1 0,4-2 7,1-2-108,-1 0 1,0 0-1,0-1 0,0 0 0,0 0 1,-1 0-1,0-1 0,-1 0 1,1-1-1,4-7 108,6-11-897,-1-2 1,11-22 896,-12 17-196,-2-1 0,0 0 0,-3-1 0,-1-1 0,-1 0 0,-2 0 0,0-18 196,1-32-113,-4-37 113,-2 88 194,-2 27 69,0 7 0,-1 13 237,-16 141 959,-1 4-1154,15-103-201,2 45-104,9 18 52,-4-93-47,1 0-1,0 0 1,7 14-5,-10-33-89,1 0 1,-1 0 0,1-1-1,0 1 1,1-1-1,-1 0 1,1 0 0,0 1 88,-2-4 58,0 0 0,1 1 1,0-1-1,-1 0 0,1 0 1,0 0-1,-1 0 0,1 0 1,0 0-1,0 0 0,0 0 1,0-1-1,0 1 0,0-1 1,0 0-1,0 1 0,0-1 1,0 0-1,2 0-58,30-3 552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5.8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12739,'3'4'1389,"-2"-3"-1189,-1-1 0,1 1 1,-1 0-1,1-1 1,-1 1-1,1 0 0,0-1 1,-1 1-1,1-1 1,0 1-1,0-1 1,-1 1-1,1-1 0,0 1 1,0-1-1,0 0 1,0 0-1,-1 1 0,1-1 1,0 0-1,0 0 1,0 0-1,0 0 0,0 0-200,17 2 1101,0 0-1,1 1 0,-1 0 0,17 7-1100,-22-5 89,0 0 0,-1 0 1,1 1-1,-1 1 0,0 0 0,-1 0 0,0 1 0,0 1 0,-1 0 0,0 1 0,-1-1 0,1 2 0,-2-1 0,0 1 0,0 1 0,-1 0 0,0 0 0,-1 0 0,-1 0 1,0 1-1,0 0 0,-1 0 0,1 10-89,-2 0 47,0 2 1,-2-1 0,-1 0-1,-1 0 1,0 0 0,-4 13-48,-10 43 206,-8 20-206,22-93 4,-26 98-1039,-23 59 1035,44-147-560,-1-1 0,-1 0-1,-8 14 561,12-24-337,0 0 0,0-1-1,-1 1 1,1-1-1,-1 0 1,0 0 0,-1 0-1,1-1 1,-1 0 0,0 0-1,-2 0 338,1 0-296,0-2-1,0 1 1,-1-1-1,-2 1 297,9-3-2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8.0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42 8362,'-2'-1'1532,"-4"-1"1196,6 2-2645,0 0 0,0 0 0,-1 0-1,1 0 1,0 0 0,0 0 0,0 0 0,0 0 0,0 0 0,0 0 0,0 0 0,-1 0 0,1 0 0,0 0-1,0 0 1,0 0 0,0 0 0,0 0 0,0 1 0,0-1 0,0 0 0,0 0 0,-1 0 0,1 0-1,0 0 1,0 0 0,0 0 0,0 0 0,0 1 0,0-1 0,0 0 0,0 0 0,0 0 0,0 0 0,0 0-1,0 0 1,0 0 0,0 1 0,0-1 0,0 0 0,0 0 0,0 0 0,0 0 0,0 0 0,0 0 0,0 0-1,0 1 1,0-1 0,0 0 0,0 0 0,0 0 0,0 0-83,8 27 973,-2-9-643,1-1 0,1 0 0,1-1-1,5 8-329,-2-4 305,1 0 54,0 0 0,6 6-359,-14-21 41,-1 0 0,1 0-1,0 0 1,1 0 0,-1-1-1,1 0 1,-1 0 0,1-1-1,0 1 1,3-1-41,-7-2 6,0 0 0,1 0 0,-1-1 0,0 1 1,1-1-1,-1 0 0,0 0 0,1 0 0,-1 0 0,0 0 0,1 0 0,-1 0 0,1-1 0,-1 0 0,0 1 0,0-1 1,1 0-1,-1 0 0,0 0 0,0 0 0,0 0 0,0-1 0,0 1 0,0-1 0,0 0-6,6-5 14,0-1-1,-1-1 0,0 1 1,-1-1-1,1-2-13,12-15 26,-8 15-22,0-1 0,1 2 0,0-1 0,0 2 0,1 0 0,1 0 0,-1 1 0,1 1 0,1 0 0,-1 1 0,2 0-4,34-10-3,1 3 0,36-5 3,-44 9 4,47-9 8,1 5 1,15 2-13,-62 9 59,0 1 0,0 2 0,0 3 0,0 1 0,26 7-59,-34-2 223,-1 1 0,0 2 0,31 15-223,93 57 729,-99-48 102,42 34-831,-75-51 139,-24-17-124,2 1 9,1 0 0,-1-1 0,0 1 0,1-1-1,0 0 1,0-1 0,0 1 0,0-1-24,-6-2 1,0 0 1,1 0-1,-1 0 1,0 0-1,0 0 0,1 0 1,-1 0-1,0 0 1,0 0-1,0 0 1,1 0-1,-1 0 1,0 0-1,0 0 0,0 0 1,1 0-1,-1 0 1,0 0-1,0 0 1,0 0-1,1 0 1,-1 0-1,0 0 0,0-1 1,0 1-1,1 0 1,-1 0-1,0 0 1,0 0-1,0 0 1,0-1-1,0 1 0,1 0 1,-1 0-1,0 0 1,0-1-1,0 1 1,0 0-1,0 0 1,0 0-1,0-1 0,0 1 1,0 0-1,0 0 1,0 0-1,0-1 1,0 1-2,-1-11 37,0 10-34,-3-13 40,2 7-27,0-1-1,0 1 1,1-1-1,0 1 1,0-2-16,1 7 1,0 0 0,0 0 0,0 0 0,0 0 0,1 0-1,-1 0 1,1 0 0,-1 0 0,1 0 0,0 0 0,0 0 0,0 0 0,0 0 0,0 1-1,0-1 1,0 0 0,1 1 0,-1-1 0,0 1 0,1-1 0,0 1-1,4-4 0,0 1 0,0 1 0,1-1 1,-1 1-1,1 0 0,7-2 0,45-10 2,-27 8 3,43-11-6,1 3 0,29 0 1,-50 10-1,0 3 0,0 2-1,39 5 2,33 11 19,-41-4 24,30-3-43,-66-7 12,0-3 0,1-2 0,-1-2 0,42-11-12,94-28 32,-122 28-21,-60 16-17,7-3-41,1 0 0,-2 0-1,1-1 1,3-2 47,-5-1-707,-9 7 678,1 0 0,-1 0 1,0 0-1,0 0 0,0 0 1,0 0-1,0-1 0,1 1 1,-1 0-1,0 0 0,0 0 0,0 0 1,0 0-1,0-1 0,0 1 1,0 0-1,0 0 0,0 0 1,0 0-1,0-1 0,0 1 1,0 0-1,0 0 0,0 0 1,0-1-1,0 1 0,0 0 1,0 0-1,0 0 0,0 0 1,0-1-1,0 1 0,0 0 1,0 0-1,0 0 0,0 0 0,0 0 1,-1-1-1,1 1 0,0 0 1,0 0-1,0 0 0,0 0 1,0 0-1,0 0 0,-1-1 1,1 1 28,-11-1-720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8.9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8938,'20'-38'3969,"-13"43"-1737,1 8-71,-1 3-305,-1 6-224,-2 5-559,-2 1-257,-1 3-392,1-1-136,2-5-176,5-3-48,-1-7-296,0-4-416,-4-5-1377,-4-4 1377,-4-2 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29.2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69 40 10234,'-64'51'4337,"59"-48"-2216,5-1-537,6-2-240,-6-2-104,3 1-319,32-6-193,53-17-360,-23 11-120,7-3-144,5 3-32,-8 3-40,-6 2 0,-11 7-8,-7 1-224,-2 1-872,-11 5-817,-15 0 1089</inkml:trace>
  <inkml:trace contextRef="#ctx0" brushRef="#br0" timeOffset="1">187 313 10290,'29'-9'5239,"17"0"-3039,-10 3-1134,-19 2-277,0 1 0,1 1 0,12 0-789,-24 2 160,0 0 0,0 0 0,0 1-1,0 0 1,-1 0 0,1 0 0,0 1 0,0-1 0,-1 1 0,1 1 0,-1-1 0,2 2-160,-5-3 32,-1 0 0,1 0 0,-1 1 0,0-1 0,0 0 0,1 0 0,-1 1 0,0-1 0,0 1 0,0-1 0,-1 1 0,1-1 0,0 1 0,-1-1 0,1 1-1,-1 0 1,1-1 0,-1 1 0,0 0 0,1 0 0,-1-1 0,0 1 0,0 0 0,0 0 0,-1-1-32,0 6 68,0 0 0,-1 0 0,0 0 0,0-1 0,-2 5-68,2-5 33,0-2-14,-6 17 195,-10 18-214,14-31 24,0-1-1,-1 1 0,0-1 0,-1-1 0,0 1 0,-4 4-23,-31 21 82,40-32-81,1 0 1,-1 0-1,1 1 1,0-1 0,-1 0-1,1 1 1,-1-1 0,1 0-1,0 1 1,0-1-1,-1 1 1,1-1 0,0 1-1,-1-1 1,1 1 0,0-1-1,0 1 1,0-1-1,0 1 1,-1-1 0,1 1-1,0-1 1,0 1-1,0-1-1,0 1 2,1-1-1,-1 1 0,0-1 0,1 0 1,-1 1-1,0-1 0,1 0 0,-1 1 0,0-1 1,1 0-1,-1 0 0,1 1 0,-1-1 1,1 0-1,-1 0 0,0 1 0,1-1 0,-1 0 1,1 0-1,0 0-1,5 1 11,-1 0 1,1-1-1,0 1 1,1-1-12,-4 0 13,8-1 32,0 0 0,0-1 0,0 0 0,0 0-1,0-1 1,-1-1 0,4-1-45,25-8 77,46-8-1943,-61 16 1205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38.7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5529,'0'0'2723,"0"0"-562,0 1-1212,2 6-594,0-1 0,0 0 0,0 0-1,1 0 1,0 0 0,2 2-355,0 3 173,1 1 98,1 0 1,1 0-1,0-1 1,5 6-272,96 108 2182,-95-109-1768,13 10-414,-14-14 266,-1 1 0,10 13-266,-20-24 15,-1 0-1,1 0 0,-1 0 0,1 0 1,0 0-1,-1-1 0,1 1 0,0 0 1,0-1-1,0 1 0,0-1 0,1 0 1,-1 0-1,0 0 0,1 0 0,-1 0 1,0 0-1,1-1 0,-1 1 0,1-1 1,-1 0-1,1 0 0,-1 0 0,1 0 1,1 0-15,14-4 55,-1-1 1,15-6-56,3-1 26,3 0-4,-11 3-11,0 1 0,1 2 0,12-2-11,34 1 13,-29 3 0,0-2 1,12-4-14,90-17 24,-111 21-15,165-21 38,125-16-14,-220 31 21,1 5-1,0 4 1,-1 5-1,1 4 1,62 14-54,-32 4 296,75 10 48,-108-20-59,44 14-285,-109-18 52,0 1 1,0 2-1,-2 2 1,1 1-1,9 8-52,6 8 217,41 34-217,9 6 336,-79-56-226,-8-5 2,0-1 0,1 0-112,-12-8 39,-1 0 0,1 0 1,0 0-1,0 0 0,0-1 0,0 0 1,0 0-1,0 0 0,4-1-39,-8 1 4,-1-1-1,0 0 1,1 0-1,-1 0 0,1-1 1,-1 1-1,0 0 1,1 0-1,-1 0 1,0 0-1,1 0 1,-1 0-1,0 0 0,1-1 1,-1 1-1,0 0 1,0 0-1,1 0 1,-1-1-1,0 1 1,1 0-1,-1 0 0,0-1 1,0 1-4,3-10 96,0-3-57,3-4-39,1 0 0,0 1 0,4-5 0,-2 2 0,-5 13 0,-1-1 0,0 1 0,1 0-1,1 0 1,-1 0 0,1 1 0,0-1 0,0 1 0,0 0 0,1 0 0,-1 1 0,1 0 0,2-1 0,-1 1 0,1 1 1,0 0-1,-1 1 0,1 0 0,0 0 0,0 0 0,0 1 0,0 0 1,0 1-1,0 0 0,1 0 0,48 1 8,221-1 8,-135-5-9,92 10-7,-156 1 1,167 11 12,-33-3-5,27 2 17,-129-12 9,18-7-34,89-10 32,55-2-3,-100 5-19,-1-7-1,125-32-9,-218 29-799,-2-4 0,25-12 799,-46 15-2036,-21 7 948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39.6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9258,'0'0'169,"1"0"-1,-1 0 1,1-1-1,0 1 1,-1 0-1,1 0 1,0 0-1,0 0 1,-1 0-1,1 0 1,0 0-1,-1 0 1,1 0-1,0 0 1,-1 0-1,1 0 1,0 1-1,-1-1 1,1 0-1,0 0 1,-1 1-1,1-1 1,0 0-1,-1 1 1,1-1 0,-1 1-169,2 1 289,0 1 0,0-1 1,0 1-1,-1 0 1,1 0-1,0 1-289,-2-3 17,14 32 2814,7 31-2831,-10-31 768,1 0 0,5 7-768,-14-34 55,0 0 0,1-1 0,-1 1 1,1-1-1,0 0 0,1 0 0,0 0-55,-3-3 12,0 0 0,0 0 0,0 0 1,0-1-1,1 1 0,-1-1 0,0 0 1,1 0-1,0 0 0,-1 0 0,1 0 1,-1 0-1,1-1 0,0 1 0,0-1 0,-1 0 1,3 0-13,-3 0 2,0 0 0,0-1 1,0 1-1,0-1 1,0 1-1,0-1 0,-1 0 1,1 1-1,0-1 0,-1 0 1,1 0-1,0-1 1,-1 1-1,1 0 0,-1 0 1,1-1-1,-1 1 0,0-1 1,0 1-1,0-1 1,0 0-1,0 1-2,4-7 2,-1 0 0,-1 0 0,0-1 0,1-3-2,-2 7 1,7-25 10,-7 21-7,0 1-1,1-1 1,0 1 0,1 0 0,0 0 0,0 0-1,2-3-3,-6 11 1,0-1-1,0 1 0,1 0 0,-1 0 1,0-1-1,0 1 0,0 0 1,0 0-1,1-1 0,-1 1 0,0 0 1,0 0-1,1 0 0,-1-1 0,0 1 1,0 0-1,1 0 0,-1 0 1,0 0-1,0-1 0,1 1 0,-1 0 1,0 0-1,1 0 0,-1 0 0,0 0 1,0 0-1,1 0 0,-1 0 1,0 0-1,1 0 0,-1 0 0,0 0 1,1 0-1,-1 0 0,0 0 0,0 1 1,1-1-1,-1 0 0,0 0 0,0 0 1,1 0-1,-1 0 0,0 1 1,0-1-1,1 0 0,-1 0 0,0 0 1,0 1-1,0-1 0,1 0 0,-1 0 1,0 1-1,0-1 0,8 19 11,-3-3 7,1-1 1,0 0 0,1 0-1,1 0 1,2 2-19,-7-12 45,1 0-1,-1 0 0,1-1 1,0 0-1,0 1 1,1-1-1,-1 0 1,1-1-1,0 1 0,0-1 1,0 0-1,0 0 1,0-1-1,1 0 0,-1 0 1,4 1-45,-7-2 47,1-1 0,-1 1 0,1-1 1,0 0-1,-1 1 0,1-1 0,-1 0 0,1-1 0,2 1-47,-4-1 21,1 1-1,-1-1 0,0 1 1,0-1-1,0 1 0,0-1 0,0 0 1,0 1-1,0-1 0,0 0 1,0 0-1,0 0 0,-1 0 0,1 0 1,0 0-1,-1 0 0,1 0 1,0 0-1,-1 0 0,1 0 0,-1 0 1,1-1-21,2-9 46,0 0 0,0 0 0,-1 0 0,-1 0 1,0-6-47,0-21-1349,-1 0 1349,-1 2-1355,1 2 503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5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82 163 9858,'-8'-82'2806,"8"78"-2747,0 0 0,0 0 0,0 0 0,1 0 0,-1 0 0,1 1 0,0-1 0,0 0 0,0 0 0,1 0 0,-1 1-1,1-1 1,0 1 0,0-1-59,-1 2 85,1-1 0,-1 0 0,0 0 0,0 1 0,0-1 0,0 0 0,0-1-85,-2 3 1404,-3 4 52,3-1-1170,-1-1 0,1 1 0,-1 0 0,1 0 0,0 0-1,0 0 1,-1 1-286,-16 47 483,5-5-275,2 1 0,2 0 0,0 27-208,-12 341 511,26 2-118,60 630 745,-60-1004-1091,24 269 176,-13 1-120,-26 125 0,9-429-105,0 67 2,1-64-24,1 0 0,1 0 0,-1 0 1,2-1-1,1 7 24,-3-14-29,0-1 0,0 1 0,0-1 0,1 0 0,-1 1 0,0-1 0,1 0 0,0 0 0,0 1 29,-1-2-52,0 0 1,0-1 0,0 1 0,0 0 0,0-1 0,0 1-1,0 0 1,0-1 0,0 1 0,0-1 0,0 0 0,0 1 0,0-1-1,1 0 1,-1 0 0,0 0 51,0 0-89,1 0 0,-1 0 0,0 0-1,1 0 1,-1 0 0,0-1 0,1 1 0,-1-1 0,0 1-1,0-1 1,1 1 0,-1-1 0,0 0 0,1 0 89,0-1-194,1 0 0,-1 0 1,0-1-1,0 1 0,0-1 0,0 1 0,0-1 1,0 0 193,5-10-1201,-1 0 1,5-14 1200,16-48-1439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40.0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127 88 9290,'6'2'1253,"0"-1"1,1 0-1,-1 0 1,4 0-1254,-8-1 167,-1 0 1,1 0 0,0 0 0,-1 0 0,1-1 0,-1 1 0,1 0 0,-1-1-1,1 1 1,0-1-168,-1 0 62,-1 1-1,1 0 0,-1-1 0,1 1 0,-1 0 0,0-1 1,1 1-1,-1-1 0,1 1 0,-1-1 0,0 1 0,1-1 1,-1 1-1,0-1 0,1 0 0,-1 1 0,0-1 1,0 1-1,0-1 0,0 0 0,0 1 0,1-1 0,-1 1 1,0-1-1,0 0-61,-1-2 67,1-1 1,0 1-1,-1-1 1,0 1-1,0 0 1,0 0-1,0-1 1,0 1-1,-1 0 1,1 0-1,-1 0 1,0 0-1,0 0 1,0 1-1,0-1 1,-1 0-1,1 1 1,-1 0-1,1 0 1,-1-1-1,0 1 1,0 1-1,-1-2-67,2 2 7,-1 0 0,0-1 0,1 1 1,-1 0-1,0 0 0,0 1 0,0-1 0,0 1 0,0-1 0,0 1 0,0 0 0,1 0 0,-1 0 0,0 1 0,0-1 0,0 0 0,0 1 0,0 0 0,0 0 0,1 0 0,-1 0 1,0 0-1,1 1 0,-1-1 0,1 1 0,-1 0 0,0 1-7,-4 3 36,1 0 1,0 1-1,1 0 0,0 0 1,0 0-1,0 1 0,1 0 1,0 0-1,1 0 0,0 0 1,0 0-1,1 1 1,-1 1-37,2-3 79,-1 0 0,1 0 1,0 1-1,1-1 1,0 1-1,0-1 1,1 0-1,0 1 0,0-1 1,0 0-1,1 0 1,0 1-1,1-1 1,0-1-1,3 8-79,-5-12 26,1 1 0,0-1 0,0 0 0,0 1 0,0-1-1,0 0 1,0 0 0,0 0 0,1-1 0,-1 1 0,0-1 0,1 1 0,0-1-1,-1 0 1,1 0 0,0 0 0,0 0 0,0 0 0,-1 0 0,1-1 0,0 0 0,0 1-1,0-1 1,0 0 0,0-1-26,2 1 6,0-1 1,0 0-1,-1 0 0,1 0 1,0 0-1,-1-1 0,1 0 0,-1 0 1,0 0-1,0-1 0,0 1 0,0-1 1,0 0-1,3-3-6,2-4 10,0 0 1,-1-1 0,-1-1-1,1 1 1,-2-1-1,0 0 1,0 0-1,-1-1 1,3-11-11,-3 70 340,-2 28-816,-3-74 337,-1 1 1,1-1 0,1 0 0,-1 1 0,0-1 0,0 0-1,0 1 1,0-1 0,0 0 0,0 1 0,0-1-1,0 0 1,0 1 0,1-1 0,-1 0 0,0 0 0,0 1-1,0-1 1,1 0 0,-1 1 0,0-1 0,0 0-1,1 0 1,-1 0 0,0 1 0,1-1 138,2 1-1424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40.4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24 7346,'1'-2'407,"0"0"0,1 0 0,-1 1 0,0-1 0,1 0 1,0 1-1,-1-1 0,1 1 0,0-1 0,-1 1 1,3-1-408,-3 1 178,1 0 0,-1 1 0,0-1 1,1 1-1,-1 0 0,0-1 0,1 1 1,-1 0-1,0 0 0,1 0 1,-1 0-1,1 0 0,-1 0 0,0 0 1,1 1-1,-1-1 0,0 0 0,1 1 1,-1-1-1,1 1-178,1 1 210,0 0 0,-1 0 0,1-1 0,-1 2 0,1-1 0,-1 0 0,0 0 0,0 1 0,0-1 0,0 1 0,0-1 0,-1 1 0,1 0 0,-1 0 0,0 0 0,1 0-210,2 10 510,0 1 1,0-1-1,-1 3-510,0-2 361,1 4-24,7 24 318,-10-37-593,1-1 1,0 1-1,0-1 0,0 0 0,0 0 1,1 0-1,2 3-62,-5-7 4,0 1-1,1-1 1,-1 1 0,0-1-1,1 0 1,-1 1 0,1-1 0,-1 0-1,1 1 1,-1-1 0,1 0-1,-1 1 1,1-1 0,-1 0-1,1 0 1,-1 0 0,1 0-1,0 1-3,-1-1 1,1-1 0,-1 1 0,0 0 0,1 0 0,-1 0 0,0 0 0,1 0 0,-1 0 0,0-1 0,1 1 0,-1 0 0,0 0 0,0 0 0,1-1 0,-1 1 0,0 0 0,1 0 0,-1-1 0,0 1 0,0 0 0,0-1-1,2-2-9,-1 0 1,1 0 0,-1 0-1,0 0 1,0-4 8,1 2-22,8-31-111,-7 20 103,2 1 0,-1-1-1,2 1 1,0 1 0,7-12 30,-12 23 7,1 1 1,0 0-1,-1 0 1,1 0 0,0-1-1,0 2 1,0-1-1,1 0 1,-1 0-1,0 1 1,1-1 0,0 0-8,-2 2 13,1-1 1,-1 1-1,0 0 0,1-1 1,-1 1-1,0 0 1,0 0-1,1 0 1,-1 0-1,0 0 1,1 0-1,-1 0 1,0 0-1,1 1 1,-1-1-1,0 0 1,0 1-1,1-1 1,-1 1-1,0-1 1,0 1-1,0 0 1,0-1-1,0 1 0,0 0 1,0 0-1,1 1-13,1 0 73,-1 1 0,0 0 0,1 0 0,-1 0 0,-1 1 0,1-1 0,0 1 1,-1-1-1,1 1 0,-1-1 0,0 1 0,0 0-73,2 12 434,-1-1 0,0 8-434,-1-9 219,1 0-1,1 3-218,-2-14 39,4 13-647,-4-15 490,-1-1-1,0 1 1,1-1-1,-1 1 1,0-1-1,1 1 1,-1-1-1,1 1 1,-1-1-1,1 1 1,-1-1-1,1 0 1,-1 1-1,1-1 1,0 0-1,-1 0 1,1 1-1,-1-1 1,1 0 0,0 0-1,-1 0 1,1 0-1,-1 0 1,2 0 117,6-2-1147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40.8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 9194,'0'-21'4001,"4"14"-1865,-1 7-615,4 9-1,-2 16-152,-2 26-280,2 13-191,1 19-377,-1 2-136,9-19-152,5-12-40,12-22-112,1-15-40,2-14-336,-4-6-568,-8-16 600,4-7-88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41.3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44 13107,'0'2'4937,"8"2"-3345,8-7-848,7 0 33,3-4-41,11-3-184,14 4-328,3 0 8,13-3-1520,-3 4 1000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41.7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166 22 9514,'-12'-6'4321,"14"-4"-1536,2 4-1049,-4 9-608,4 6 64,4 20-295,2 11-129,0 6-216,-6 7-168,4-5-152,1-3-56,1-4-112,1-7-40,7-12-1032,-2-9-921,4-7 1193</inkml:trace>
  <inkml:trace contextRef="#ctx0" brushRef="#br0" timeOffset="1">1 432 9906,'10'-5'4345,"-10"3"-1696,13-1-1089,9-3-592,1 2 120,15 1-303,3-1-193,16-1-296,5-2-120,3-5-112,2-1-16,-4 0-24,-4 1-24,-10 4-848,-14 3-785,-17 8 1009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42.1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12731,'42'14'5412,"25"-1"-2629,-30-6-1194,0 2-1589,-27-7 165,-3 0-77,1 0 1,-1 0-1,-1 0 0,1 1 1,0 0-1,0 1 0,3 2-88,-9-6 5,0 1 0,-1 0 0,1-1 0,0 1 0,-1 0 0,1-1 0,-1 1 0,1 0 0,-1 0-1,1-1 1,-1 1 0,0 0 0,1 0 0,-1 0 0,0 0 0,1-1 0,-1 1 0,0 0 0,0 0 0,0 0 0,0 0 0,0 0-1,0 0 1,0 0 0,0-1 0,-1 1 0,1 0 0,0 0 0,0 0 0,-1 0 0,1 0 0,0-1 0,-1 2-5,-2 2 14,0 1 1,0-1-1,0 0 0,0 0 1,-2 2-15,2-3 8,-12 12 34,-1-1-1,0 0 1,-6 3-42,-11 9 68,47-30 45,1 0-1,15-1-112,-27 4 6,160-34 104,-158 34-121,7-2-204,0-1 0,5-3 215,25-12-229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2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307 195 3793,'34'11'2480,"-33"-11"-2159,1 1 0,0-1 1,-1 0-1,1 0 0,-1 0 0,1 0 0,0 0 0,-1 0 0,1 0 0,0 0 0,-1-1 0,1 1 0,-1 0 0,1-1 0,0 0 0,-1 1 1,0-1-1,1 0 0,-1 0 0,2-1-321,-2 1 244,0 0 0,1-1 1,-1 1-1,0-1 0,0 1 1,0-1-1,0 0 0,0 1 1,-1-1-1,1 0 1,0 0-1,-1 1 0,1-1 1,-1-1-245,5-28 1341,-5 28-1233,1-8 259,0-2 87,0-1 0,0 1-1,-2-11-453,0 21 45,1 0 0,-1 1 0,0-1 0,0 1 0,0-1 0,0 1 0,0-1 0,-1 1 0,1-1 0,-1 1-1,0 0 1,1 0 0,-1 0 0,0 0 0,0 0 0,-1 0 0,1 1 0,0-1 0,0 1 0,-1-1 0,1 1-1,-1 0 1,1 0 0,-2 0-45,-4-2 102,-1 0 0,0 1 0,0 0 0,0 0 0,0 1 0,-7 0-102,0 1 77,1 0 0,-1 1 0,1 1 0,0 0 0,-1 1 0,1 1 0,0 0 1,1 1-1,-1 1 0,-1 1-77,9-4 21,-1 1 1,0 1 0,1-1 0,0 1 0,0 1-1,0-1 1,1 1 0,0 0 0,0 0 0,0 1-1,1 0 1,0 0 0,0 0 0,1 1 0,0 0-1,0-1 1,1 1 0,-2 7-22,3-8 12,1 0-1,0 1 1,1-1-1,0 0 1,0 0-1,0 1 1,1-1-1,0 0 1,0 0-1,1 0 1,-1 0-1,2 0 1,1 3-12,4 9 11,1-1 1,0 0-1,1-1 1,5 4-12,-7-9 4,1-1 0,0 0 0,1-1 0,0 0 0,1 0 1,0-1-1,1-1 0,-1 0 0,2 0 0,1 0-4,19 8 12,1-2 1,1 0 0,11 1-13,-17-7 15,29 11 3,-50-16 18,0 1 1,-1 0-1,0 0 1,0 0-1,0 0 1,0 2-37,-6-5 38,0-1 1,0 1-1,0 0 1,0 0-1,0 0 1,0 0-1,-1 0 1,1 0 0,0 0-1,-1 0 1,1 0-1,-1 0 1,1 1-39,-1-1 28,0-1 1,0 0-1,0 1 1,0-1 0,0 1-1,0-1 1,0 0 0,0 1-1,0-1 1,0 1 0,0-1-1,0 1 1,-1-1-1,1 0 1,0 1 0,0-1-1,0 0 1,-1 1 0,1-1-1,0 0 1,0 1-1,-1-1 1,1 0 0,0 1-1,-1-1-28,-1 1 80,-1 1 0,1-1 0,-1 0-1,1 0 1,-1 0 0,1 0-1,-1-1 1,0 1 0,0-1 0,0 1-80,-28 3 196,0-1 0,0-2 0,-14-1-196,-102-14-2889,133 10 743,13 3 2090,1 1 0,0 0 0,0 0 0,-1-1-1,1 1 1,0 0 0,0-1 0,0 1 0,-1 0-1,1-1 1,0 1 0,0 0 0,0-1 0,0 1-1,0 0 1,0-1 0,0 1 0,0-1 0,0 1-1,0 0 1,0-1 0,0 1 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3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11939,'3'3'4561,"7"14"-2689,2 4-560,-7 5 209,1 6-137,0 3-560,4 1-264,-2-2-296,0-3-64,1-2-96,-6-4-24,0-9-32,-2 0 16,-1-12-784,0-4-600,0-7-1121,-1 5 1297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3.6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14 102 11626,'-7'-2'4169,"1"-1"-3384,6-3-57,17-2 96,-2-3-112,14-3-248,6 1-120,-9 1-160,6 0-64,5 4-48,-5-1 88,3 6-1464,-4 3-288,-12 7 896</inkml:trace>
  <inkml:trace contextRef="#ctx0" brushRef="#br0" timeOffset="1">122 211 10930,'-25'7'4433,"19"-2"-2552,11-2-281,8-3-440,3-2 89,14-4-265,7-2-232,2-5-376,4-2-120,-7-3-56,-7 2-560,-7 6-664,-4 6 696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4.7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183 1 4153,'0'0'2902,"0"0"223,0 0-577,0 0-429,-4 1 2709,3 1-4687,0-1 0,1 0-1,-1 1 1,0-1 0,0 1 0,1-1 0,-1 1 0,1-1-1,-1 2-140,0 1 110,-1 0 0,0 0 0,0 1-1,0-1 1,-1 1-110,-15 23 331,4-8-28,1 0-1,2 1 0,-3 6-302,-1 9 398,2 1 0,-9 35-398,17-54-46,0 0 0,-2 0-1,-1 1 47,-6 10-4302,14-29 2950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5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84 3905,'-17'-11'1166,"8"5"-293,-1 0 0,1 0 1,0-1-1,1 0 0,0-1 0,-3-4-873,10 12 115,1 0 0,-1-1-1,1 1 1,0-1 0,-1 1-1,1-1 1,0 1 0,-1-1-1,1 0 1,0 1 0,0-1-1,-1 1 1,1-1 0,0 0-1,0 1 1,0-1 0,0 1-1,0-1 1,0 0 0,0 1-1,0-1 1,0 0 0,0 0-115,0 1 81,1 0-1,-1-1 1,1 1 0,-1-1 0,0 1 0,1-1-1,-1 1 1,1 0 0,-1-1 0,1 1 0,-1 0-1,1 0 1,0-1 0,-1 1 0,1 0 0,-1 0-1,1 0 1,-1 0 0,1 0 0,0 0-81,6-1 332,0 1 0,0 0 1,0 0-1,3 1-332,0 0 220,54 1 63,260 4-69,-306-6-204,98 1 98,55 8-108,-150-6 236,0 1 1,2 0-237,-15-1 192,1-1 0,-1 1 0,0 0 0,-1 1 0,1-1 0,1 2-192,-9-4 20,1-1 0,-1 0 0,0 0-1,1 0 1,-1 0 0,0 0 0,0 1-1,1-1 1,-1 0 0,0 0 0,0 1-1,1-1 1,-1 0 0,0 0 0,0 1 0,0-1-1,0 0 1,1 0 0,-1 1 0,0-1-1,0 0 1,0 1 0,0-1-20,-4 4 438,-3 4 783,5-3-1197,0 1 0,0 0 0,0 0 0,1 0 0,0 0 0,0 1 0,1-1 0,0 0-24,-1 82 75,0 23-22,-3-27-29,-6 149 25,29 459 37,-15-600-76,13 222 24,-2-40-3,25 409 33,-12-383-32,67 288-32,-51-353 4,-29-134-71,-3 32 67,-11-118-85,1 8-169,-2 14 254,0-29-208,-1-1-1,0 0 0,0 0 0,-1 0 0,1 0 0,-2 0 0,0 0 209,3-5-90,0-2-1,-1 1 1,1 0-1,-1 0 0,0 0 1,1 0-1,-1 0 1,1 0-1,-1 0 0,0-1 1,0 1-1,0 0 91,0-1-52,1 1 0,0-1 0,-1 0 0,1 0 0,0 0 0,-1 0 0,1 0 0,0 1 0,-1-1 0,1 0 0,-1 0 0,1 0 1,0 0-1,-1 0 0,1 0 0,0 0 0,-1-1 0,1 1 0,-1 0 0,1 0 0,0 0 0,-1 0 0,1 0 0,0-1 52,-2 0-63,1 0 0,-1 0 0,1-1 0,0 1 0,0 0 0,0-1 0,0 1 0,0-1 0,0 0 0,0 1 0,0-1 0,1 0 0,-1 0 0,1 1 0,-1-2 63,-7-37-163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5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11907,'15'12'4545,"16"13"-3177,-6 5 40,1 13-40,4 6-175,-5 4-433,7 1-144,1-4-208,-4-5-96,0-6-128,-6-9-40,-4-13-88,-3-7-96,-7-10-1104,-2-3-824,-7 0 1167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6.5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41 5665,'30'-37'3412,"-30"37"-3326,0 0 1,0 0 0,0 0 0,0-1 0,0 1 0,0 0 0,0 0-1,0 0 1,0 0 0,0 0 0,0 0 0,0 0 0,1 0 0,-1 0-1,0 0 1,0 0 0,0 0 0,0 0 0,0 0 0,0 0 0,0-1-1,0 1 1,0 0 0,0 0 0,0 0 0,0 0 0,0 0 0,0 0-1,0 0 1,0 0 0,0 0 0,0 0 0,0-1 0,0 1 0,0 0-1,0 0 1,0 0 0,0 0 0,0 0 0,0 0 0,0 0 0,0 0-1,0 0 1,0 0 0,0 0 0,0 0 0,0-1 0,-1 1 0,1 0-1,0 0 1,0 0 0,0 0 0,0 0 0,0 0 0,0 0-87,-6 2 3479,-11 8-101,-7 12-1967,-18 20-1411,40-40 65,0 1 0,0-1 0,0 0-1,0 1 1,0-1 0,0 1 0,1-1 0,0 1-1,-1 0 1,1 0 0,0 0 0,0 0 0,0 0-1,1 0 1,-1 1-65,1-2 23,0 0 0,0-1 0,1 1-1,-1 0 1,0 0 0,1-1-1,-1 1 1,1 0 0,0 0 0,-1-1-1,1 1 1,0-1 0,0 1 0,0-1-1,0 1 1,0-1 0,1 1 0,-1-1-1,0 0 1,1 0 0,-1 0 0,1 0-1,-1 0 1,1 0-23,5 4 33,0-1-1,0 0 1,0-1-1,7 3-32,-5-3 11,0 0-1,0-1 1,0 0-1,0-1 1,1 1-1,-1-2 0,1 1 1,-1-1-1,1-1 1,-1 0-1,3-1-10,16-3-805,15-6 805,-7 1-1667,-11 5 802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7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10530,'-2'13'4257,"1"2"-2080,4 10-769,-3 5 40,-3 8-167,4 9-537,-4 0-192,3 2-232,0-6-88,0-11-104,0-7-40,5-12-24,-5-4-184,0-8-976,0-1-769,0-1 1081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7.4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7 10490,'-58'-6'4000,"56"6"-3782,0 0 1,0 0-1,0 0 1,0 0-1,0 0 1,0 0-1,0 1 1,0-1-1,0 1 1,0 0-1,0-1 1,0 1-1,0 0 1,1 0 0,-1 0-1,-1 1-218,2-1 102,-1 1-1,1 0 1,0 0 0,-1 0 0,1-1-1,0 1 1,0 0 0,0 1-1,0-1 1,0 0-102,-1 5 340,-4 5-158,1 1 0,0-1 1,1 1-1,1 0 0,0 0 0,1 1 1,0-1-1,1 0 0,0 1 0,1-1 1,1 1-1,1 2-182,-1-7 43,1 0-1,0 0 1,1 0-1,0 0 1,1 0 0,0-1-1,0 0 1,1 1 0,0-1-1,0-1 1,3 4-43,-3-5 13,0-1-1,1 1 1,-1-1 0,1 0-1,0-1 1,1 1 0,-1-1-1,1 0 1,0-1 0,-1 1 0,2-2-1,-1 1 1,0-1 0,3 1-13,-1-2 4,0 1 0,0-2 0,0 1 1,0-1-1,1-1 0,-1 1 0,0-2 1,0 1-1,0-1 0,0-1 0,0 0 1,-1 0-1,1 0 0,-1-1 0,0 0 1,0-1-1,0 0 0,5-5-4,-7 6 2,-1 0 0,0-1 0,0 0-1,-1 0 1,1 0 0,-1 0 0,0-1 0,0 0-1,-1 0 1,0 0 0,0 0 0,0 0 0,-1-1-1,0 1 1,0-1 0,0 0 0,-1 0 0,0 1-1,-1-1 1,1 0 0,-1 0 0,-1 0-1,1 0 1,-1 0 0,-1-2-2,1 2 10,-1 1 0,0 0 0,0 0 0,-1 0 0,1 0 0,-1 0 0,-1 1 0,1-1-1,-1 1 1,0 0 0,0 0 0,-3-2-10,1 1-26,-1 1 0,1 0 0,-1 0 0,0 1 0,0 0 0,0 0 0,0 1 0,-1 0 0,-2-1 26,-5 0-428,-1 1 1,1 0-1,-1 0 0,0 2 0,0 0 0,0 1 0,0 0 0,0 1 0,-12 3 428,-21 6-1192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7.7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0 151 10962,'13'1'4593,"8"2"-2480,7-5-881,2-2 104,11-2-327,3-2-241,4-1-440,5-1-144,-9-1-768,-8 0-1001,-11-1 1033</inkml:trace>
  <inkml:trace contextRef="#ctx0" brushRef="#br0" timeOffset="1">273 0 12059,'0'15'4681,"6"2"-2769,0 1-760,1 17 48,-2 6-207,-1 4-521,2 5-152,-2-14-184,5-2-40,1-11-648,0-8-832,1-11 895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8.2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313 0 12899,'-6'2'5353,"-2"2"-3073,-11 19-1143,-8 11-17,-11 23-384,-2 6-176,7 2-280,3 7-104,6-17-120,8-2-24,0-14-320,8-14-536,0-12-1384,0-13 1375</inkml:trace>
  <inkml:trace contextRef="#ctx0" brushRef="#br0" timeOffset="1">1 47 13355,'13'9'5089,"6"17"-3585,3 6-71,-3 16-81,0 6-256,3 2-496,3-2-176,5-13-264,2-4-56,-2-12-48,0-4-120,-8-5-1104,-4-10-912,-4 1 1239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8.7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 12915,'8'-1'1196,"0"0"1,-1 0-1,1-1 1,0 0-1,-1 0 1,3-1-1197,-1-1 416,0 1 1,1 1-1,0 0 0,5-1-416,-2 2 172,3 0 15,1 0 1,3 1-188,-16 0 12,-1 0 1,1 0-1,0 1 1,-1-1-1,1 1 1,-1 0-1,0 0 1,1 0 0,-1 1-1,0-1 1,1 1-1,-1 0 1,0 0-13,-1-1 3,-1 1 0,1 0 0,0 1 0,-1-1 0,1 0 1,-1 0-1,0 1 0,0-1 0,0 0 0,0 1 0,0-1 0,0 1 1,-1-1-1,0 1 0,1 0 0,-1-1-3,1 9 44,-1-1-1,0 1 1,0 4-44,-17 126 894,7-58-496,0-11-435,10-67-506,1-5-208,4-8-203,-1 3 1330,9-15-500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9.1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99 6705,'-3'-4'4378,"2"-1"-2343,-1-2-566,0 2-1091,-1-1-1,0 0 0,0 1 1,-1 0-1,0 0 0,1 0 1,-2 0-1,1 0 1,0 1-1,-4-3-377,3 3 416,5 3-312,-1 0-1,0 1 0,1-1 0,-1 0 0,0 1 1,0-1-1,1 1 0,-1-1 0,0 1 1,0-1-1,0 1 0,0 0 0,1-1 0,-1 1 1,0 0-1,0 0 0,-1-1-103,2 2 61,-1-1 0,1 0-1,-1 0 1,1 0 0,-1 1 0,1-1-1,-1 0 1,1 0 0,-1 1 0,1-1-1,-1 1 1,1-1 0,0 0 0,-1 1-1,1-1 1,0 1 0,-1-1-61,0 2 172,-2 1-46,1 0 0,0 0 0,0 1 0,0-1 0,1 0 0,-1 1 0,1 0 0,0-1 0,0 1 0,0 1-126,-6 40 466,6-31-356,-1 3 32,0 1 0,2 0 0,0 0 0,3 10-142,-2-18 41,1 0 0,0 0 0,1 0 1,0-1-1,1 1 0,0-1 0,0 0 1,5 8-42,-2-7 19,-1-1 0,1 0 0,1 0 1,0-1-1,2 2-19,-5-5 5,1-1 0,-1 1 0,1-1 0,0-1 0,-1 1 0,2-1 0,-1 0 0,0 0 0,3 0-5,-2-2 0,0 0 1,0 0-1,0 0 1,0-1-1,0 0 1,0 0-1,0 0 1,0-1-1,-1 0 1,1-1-1,0 0 0,0 0 1,-1 0-1,1-1 1,-1 0-1,6-3 0,-1-1-48,0 0 0,0-1-1,-1 0 1,-1 0 0,1-1 0,-1 0-1,-1-1 1,6-8 48,-8 11-76,-1-1 0,0 0 1,-1 0-1,1-1 0,-2 0 0,1 1 0,-1-1 0,-1-1 0,1 1 0,-2 0 1,1 0-1,-1-5 76,-1 7-29,0 1 1,0-1 0,-1 1 0,0-1 0,0 1 0,-1-1-1,1 1 1,-1 0 0,-1 0 0,1 0 0,-1 0 0,0 0-1,-1 0 1,1 1 0,-1 0 0,0 0 0,0 0 0,-2-1 28,-1-1-5,-1 0 0,0 1 0,-1 0 0,0 0 0,0 0 1,0 1-1,0 1 0,-1 0 0,0 0 0,0 1 0,0 0 1,-6-1 4,8 3-208,-1-1 1,1 2 0,0-1-1,0 1 1,-1 0-1,1 1 1,0 0 0,0 0-1,-1 0 1,1 1-1,0 1 1,0-1 0,1 1-1,-1 1 1,-6 3 207,10-4-236,0 0 0,0 0 0,0 1 0,-2 1 236,6-4-11</inkml:trace>
  <inkml:trace contextRef="#ctx0" brushRef="#br0" timeOffset="1">71 100 11410,'-22'55'4745,"22"-55"-2520,6 2-473,12-1-679,4-1-49,13 0-456,1-3-216,8-4-248,0-6-16,-6-2-784,1-1-760,-7 6 1776,-10 0-801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9.5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 7962,'-4'11'4297,"1"-8"-561,3 2-1623,0 2-849,0-7 0,0 6-239,7 29-233,9 51-360,-8-42-136,1-2-144,-1-2-24,1-16-8,3 4-360,2-12-1336,2-6 3648,-4-4-2072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2:59.9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248 3 13323,'2'-3'5145,"-5"8"-3329,0 8-495,-13 18-49,-3 10-168,-16 15-408,0 10-136,4 1-232,0-7-111,17-1-113,1-14-40,5-10-248,4-6-401,3-17-1463,1-6 88,1-14 967</inkml:trace>
  <inkml:trace contextRef="#ctx0" brushRef="#br0" timeOffset="1">0 66 13019,'13'25'5089,"9"9"-2905,3 9-879,3 7 55,-4 3-120,4-2-520,1-2-216,-2-6-312,-1-4-88,0-3-208,-7-9-568,-1-13-1536,-1 1 1448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5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8098,'0'0'271,"-14"9"2533,13-9-2748,1 1 0,-1-1 0,1 0 0,-1 1 0,1-1 0,-1 1 0,1 0 0,-1-1-1,1 1 1,0-1 0,-1 1 0,1-1 0,0 1 0,0 0 0,-1-1 0,1 1 0,0 0 0,0-1 0,0 1 0,0 0 0,0-1 0,0 1-56,0 0 19,0-1-1,0 1 1,0-1-1,0 0 1,0 1 0,1-1-1,-1 0 1,0 1-1,0-1 1,0 0 0,1 0-1,-1 1 1,0-1-1,0 0 1,1 0 0,-1 1-1,0-1 1,1 0-1,-1 0 1,0 0 0,1 1-1,-1-1 1,0 0-1,1 0 1,-1 0 0,0 0-1,1 0 1,-1 0-19,13 1 290,-8-1-138,28 0 708,0-2 1,22-4-861,-12 1 430,16-1 56,262-21 1012,-304 27-1468,6-1 70,18 2-100,-36-1 7,0 1 1,1 0-1,-1 0 0,0 0 0,1 1 0,-1-1 1,0 1-1,0 0 0,3 3-7,1 2-130,-9-7 103,0 0-1,0 1 0,0-1 1,0 0-1,0 0 1,0 0-1,0 0 0,0 0 1,0 1-1,0-1 0,0 0 1,0 0-1,0 0 1,0 0-1,0 1 0,0-1 1,0 0-1,0 0 1,0 0-1,0 0 0,0 0 1,0 1-1,0-1 0,0 0 1,0 0-1,0 0 1,0 0-1,0 0 0,-1 1 1,1-1-1,0 0 0,0 0 1,0 0-1,0 0 28,-1 1-122,0-1 0,0 0-1,0 0 1,0 1 0,0-1 0,0 0-1,-1 0 1,1 0 0,0 0 0,0 0-1,0 0 1,0 0 0,0 0 0,0-1-1,0 1 1,0 0 0,0-1 122,-26-9-1035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0.2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156 252 12987,'5'-11'4897,"9"-2"-2689,-1 1-1489,-8 5-501,-1 0 0,0 0 0,0 0-1,-1 0 1,0-1 0,0 0 0,-1 0-1,1-1-217,2-12 206,-2 1-1,1-13-205,-3 29 7,-1 0 1,0 0-1,0 0 1,0 0-1,0 0 1,-1 0-1,0 0 1,0 0-1,0 0 1,-1-1-8,2 3 1,-1 1 1,0-1 0,0 0 0,0 1-1,0-1 1,0 1 0,-1-1 0,1 1-1,0-1 1,-1 1 0,1 0 0,-1 0 0,0 0-1,1 0 1,-1 0 0,0 0 0,1 0-1,-1 0 1,0 1 0,0-1 0,-1 0-2,0 1 0,-1-1 0,1 1 0,0-1 0,0 1 0,0 0 0,0 0 0,0 1 0,-1-1 0,1 1 0,0-1 0,0 1 0,0 0 0,0 0 0,0 0 0,0 1 0,0-1 0,1 1 0,-1-1 1,0 1-1,1 0 0,-1 0 0,1 0 0,0 0 0,-2 2 0,0 2 0,0-1 1,0 1 0,1 0-1,0 0 1,0 0-1,0 0 1,1 0 0,0 1-1,0-1 1,0 1 0,1 3-1,-1 7 2,0 0 1,2 0 0,0 0-1,1 0 1,1 0 0,0 0-1,1-1 1,1 1 0,1-1-1,0 0 1,1 0 0,1 0-1,7 11-2,-8-18 10,0 0-1,1 0 0,0 0 0,2 0-9,-1 0 14,0 0-1,5 8-13,-12-16 1,0 1 1,-1-1-1,1 0 0,0 0 0,-1 1 0,1-1 1,-1 0-1,1 0 0,-1 1 0,0-1 0,0 1 0,1-1 1,-1 0-1,0 1 0,0-1 0,0 1 0,-1-1 0,1 1-1,0-1 2,-1 0 0,1 0-1,-1 0 1,1 0-1,-1 0 1,0 1 0,0-2-1,1 1 1,-1 0-1,0 0 1,0 0 0,0 0-1,0 0 1,0-1-1,0 1 1,-1 0-2,-4 2 8,1-1 0,-1 0 0,0 0 0,-1 0 0,1-1 0,-6 1-8,4 0 10,-16 1 37,-11 1-47,29-3 12,-1-1 0,1 0 0,-1-1-1,1 1 1,0-1 0,0 0 0,-1-1 0,1 0-12,5 2 3,0 0-1,0 0 1,1-1 0,-1 1-1,0 0 1,0-1 0,1 1 0,-1-1-1,0 1 1,1-1 0,-1 1-1,0-1 1,1 1 0,-1-1-1,1 0 1,-1 1 0,1-1-1,-1 0 1,1 0 0,-1 1-1,1-1 1,0 0 0,-1 0 0,1 1-1,0-1 1,0 0 0,0 0-1,0 0 1,0 0 0,0 1-1,0-1 1,0 0 0,0 0-1,0 0 1,0 0 0,0 1-1,0-1 1,1 0 0,-1 0 0,0 0-1,1 1 1,-1-1 0,0 0-1,1 1 1,-1-1-3,4-5 6,-1 1 0,1 0 0,0 0 0,0 0 0,3-2-6,7-6-42,1 0-1,0 1 1,1 1 0,16-9 42,-8 5-235,78-46-2601,-59 38 1836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1.3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162 213 9418,'7'-9'744,"1"0"330,0 0 0,0 0 0,1 1 0,5-4-1074,-10 8 328,1 0 0,-1-1 1,0 0-1,-1 0 0,1 0 1,-1 0-1,0-1 1,0 1-1,-1-1 0,1 0 1,-1 1-1,0-3-328,-1 4 122,-1 1 0,1 0 1,-1 0-1,0-1 0,1 1 0,-1 0 1,-1-1-1,1 1 0,0 0 0,-1 0 0,0-2-122,0 3 45,0 0-1,0 0 0,0 0 0,0 0 0,0 0 1,0 0-1,0 1 0,-1-1 0,1 0 0,-1 1 1,1-1-1,-1 1 0,0-1 0,0 1 0,0 0 1,1 0-1,-3-1-44,-3-1 41,0 0 1,0 0-1,-1 1 1,1 0-1,-1 1 1,1 0-1,-1 0 1,0 0-1,0 1 0,1 1 1,-1-1-1,0 1 1,1 0-1,-1 1 1,1-1-1,-1 2 1,-4 1-42,6-2 11,1 0 1,-1 1-1,1-1 1,0 1-1,0 0 1,1 1-1,-1-1 1,1 1-1,-1 0 1,1 0-1,0 0 1,1 1 0,-1-1-1,1 1 1,0 0-1,0 0 1,0 0-1,0 0 1,1 1-1,0-1 1,1 1-1,-1-1 1,1 1-1,-1 3-11,1 2 3,1 1 0,0-1 0,1 0 0,0 1 0,3 9-3,1 1 6,1 0 1,5 12-7,-3-17 9,0 0 0,0-1 0,2 0 0,0 0 0,1-1 0,0 0 0,1-1 0,1-1 0,0 0 0,1 0 0,14 9-9,125 94 867,-140-105-507,-13-11-342,1 0 1,-1 1-1,0-1 0,0 1 1,0-1-1,0 0 0,1 1 1,-1-1-1,0 1 0,0-1 1,0 1-1,0-1 1,0 0-1,0 1 0,0-1 1,0 1-1,-1-1 0,1 1 1,0-1-1,0 0 0,0 1 1,0-1-1,0 0 1,-1 1-1,1-1 0,0 1 1,0-1-1,-1 0 0,1 1 1,0-1-1,-1 0 0,1 0 1,0 1-1,-1-1 1,1 0-1,0 0 0,-1 1 1,1-1-1,0 0 0,-1 0 1,1 0-1,-1 0 0,1 1-18,-9 3 143,0-1 0,-1 1-1,1-1 1,-1-1 0,1 1 0,-1-2-1,-1 1-142,-12 0 60,-1-2 1,0 0-1,0-1 0,0-1 0,1-1 1,-1-2-61,18 4-37,3 1-72,0 0 0,0 0 0,0-1 0,1 1 0,-1-1 0,0 0 0,1 0 0,-1 0 0,0 0 0,1 0 1,-1-1-1,1 1 0,0-1 0,-1 0 0,0 0 109,3 1-71,0 1 0,-1 0 0,1-1 1,0 1-1,-1-1 0,1 1 0,0-1 0,-1 1 1,1-1-1,0 1 0,0-1 0,0 1 0,-1-1 1,1 0-1,0 1 0,0-1 0,0 1 1,0-1-1,0 1 0,0-1 0,0 0 0,0 1 1,0-1-1,1 1 0,-1-1 0,0 0 71,2-4-287,1 0-1,0 1 0,0-1 0,1-1 288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1.9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14475,'0'1'400,"1"0"0,0 1 0,0-1 0,-1 0 0,1 0 0,0 0 0,0 0 0,0 0 0,0 0 0,0 0 0,1 0 0,-1 0 0,0-1 0,1 1-400,21 11 213,-11-6 482,6 3-135,-2 2 0,3 1-560,23 16 218,-39-27-209,-1 1 1,1-1 0,-1 1 0,1 0-1,-1 0 1,0 0 0,2 2-10,-3-4 2,-1 1 0,0-1-1,0 0 1,1 1 0,-1-1 0,0 1 0,0-1 0,0 1 0,0-1 0,0 0 0,0 1 0,1-1-1,-1 1 1,0-1 0,0 1 0,0-1 0,0 1 0,0-1 0,-1 1 0,1-1 0,0 1-2,0-1 2,-1 1 1,1 0 0,-1 0 0,1-1-1,-1 1 1,1 0 0,-1 0 0,1-1 0,-1 1-1,0-1 1,0 1 0,1-1 0,-1 1-1,0-1 1,0 1-3,-8 3 22,0 1 0,0-2 0,-1 1 0,1-1-1,-8 1-21,8-2 113,0 0-1,0 1 1,0 0-1,1 1 1,-1 0-1,-7 5-112,15-9 28,1 0-1,-1 1 0,0-1 0,1 0 0,-1 1 1,1-1-1,-1 1 0,1-1 0,-1 0 1,1 1-1,-1-1 0,1 1 0,0 0 1,-1-1-1,1 1 0,0-1 0,-1 1 0,1 0 1,0-1-1,0 1 0,-1-1 0,1 1 1,0 0-1,0-1 0,0 1 0,0 0 1,0 0-1,0-1 0,0 2-27,1-1 22,-1 0-1,1 0 1,0 0 0,-1-1-1,1 1 1,0 0 0,0 0-1,0 0 1,0 0 0,0-1-1,0 1 1,0 0 0,0-1-1,0 1 1,1-1-22,5 4 30,1-1 1,0-1-1,0 0 1,4 1-31,4-1 33,0-1 0,1 0 0,0-1 0,11-2-33,-21 1 9,-1 2-1,0-2 0,0 1 0,0-1 0,0 0 0,0 0 1,0-1-1,-1 0 0,1 0 0,0 0 0,-1 0 0,1-1 0,1-2-8,12-13 140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2.2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15691,'0'0'5378,"4"2"-4938,5-5-296,-9 2-8,0 1-8,0 0 16,13 1-560,9 3-1721,36 9 1497</inkml:trace>
  <inkml:trace contextRef="#ctx0" brushRef="#br0" timeOffset="1">90 81 11322,'-56'47'4761,"56"-40"-2344,0 3-929,19-1-359,-1-5-1,13 1-296,2-3-224,1-9-352,4 1 64,-2-5-672,2-1 312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2.9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212 6 9810,'18'-4'4025,"-18"2"-1993,4 4-655,-8 14 159,3 10-176,-21 18-439,-3 8-257,-4 7-336,-9-2-64,17-3-88,-1-6-32,8-7-88,1-2-104,-1-10-832,3-4-609,2-10-1335,-1-12 1591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3.4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37 8074,'0'-16'3737,"9"8"-1513,5-1-832,5 6 9,9 16-81,3 6-112,10 15-232,-1 5-159,7 3-297,-6-2-112,-9-11-184,0 0-80,-8-11-272,0-1-544,-5-7-425,6 2 609</inkml:trace>
  <inkml:trace contextRef="#ctx0" brushRef="#br0" timeOffset="1">471 234 11194,'0'0'342,"1"-1"0,-1 0 0,0 1 0,1-1 0,-1 0 0,1 1 0,-1-1 0,1 0 0,-1 1 0,1-1 0,0 1 0,-1-1 0,1 1-342,1-2 252,0 2 0,0-1 0,0 0 0,0 0 0,0 1 0,1-1 0,-1 1-252,2-1 157,1 0 1,-1-1 0,0 1 0,3-2-158,45-28 1152,-47 29-974,-1-1 0,1 1 0,-1 1 0,1-1 0,-1 1 0,1-1-1,0 1 1,0 1 0,3-1-178,7-1 335,11-4 135,-19 4-410,-1 0 1,1 0-1,0 1 0,0 0 0,-1 1 1,1-1-1,0 1 0,0 1 0,2-1-60,-8 1 2,0-1 0,0 0-1,1 1 1,-1-1 0,0 1-1,0 0 1,0-1-1,0 1 1,0 0 0,0-1-1,0 1 1,0 0 0,0 0-1,-1 0 1,1 0 0,0 0-1,0 0 1,-1 0-1,1 0 1,-1 0 0,1 0-1,-1 1 1,1-1 0,-1 0-1,0 0 1,1 1-2,0 4 4,-1 0-1,1 1 1,-1-1 0,0 6-4,-1-4 6,-5 125 255,0-43 185,6-82-397,-1-3-23,1 0-1,0 1 1,0-1 0,0 0 0,0 0 0,1 0-1,0 0 1,0 0 0,1 0 0,-1 0-26,-1-4-50,1-1 1,-1 0-1,0 1 0,0-1 1,0 0-1,0 1 1,0-1-1,1 0 0,-1 1 1,0-1-1,0 0 1,1 0-1,-1 1 0,0-1 1,0 0-1,1 0 0,-1 1 1,0-1-1,1 0 1,-1 0-1,0 0 0,1 1 1,-1-1-1,0 0 1,1 0-1,-1 0 0,0 0 1,1 0-1,-1 0 0,1 0 1,-1 0-1,0 0 1,1 0-1,-1 0 0,0 0 1,1 0-1,-1 0 1,1 0-1,-1 0 0,0-1 1,1 1-1,-1 0 0,0 0 1,1 0-1,-1-1 1,0 1-1,0 0 0,1 0 1,-1 0-1,0-1 1,0 1-1,1 0 0,-1-1 1,0 1 49,5-10-890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4.0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158 5 10170,'-6'-1'1389,"-1"0"-1,1 0 1,-1 0-1,1 1 1,-4 0-1389,7 0 209,1 1 1,-1-1 0,0 1-1,0 0 1,0 0-1,1 0 1,-1 0-1,0 0 1,1 0 0,-1 1-1,1-1 1,0 1-1,-1 0 1,0 0-210,-4 6 122,0-1-1,0 1 1,1 0-1,0 0 1,0 0 0,1 1-1,0 0 1,0 0-1,1 1 1,0-1 0,1 1-1,0 0 1,1 0-1,0 0 1,0 0 0,1 0-1,1 0 1,-1 1-1,2-1 1,-1 0 0,1 0-1,1 0 1,0 0-1,0 0 1,1 0 0,1 0-1,0 0-121,1 2 32,2 1-1,0-1 1,0-1-1,1 0 0,1 0 1,7 8-32,-11-14 6,0 0 0,0-1 1,0 1-1,0-1 1,1 0-1,0-1 0,0 1 1,0-1-1,0 0 0,0-1 1,0 1-1,1-1 0,0-1 1,5 2-7,-4-3 0,1 0 1,0 0-1,0-1 1,0 0 0,0 0-1,-1-1 1,1 0-1,-1-1 1,1 0-1,6-3-2,0 0-1,-1-1 1,0-1 0,6-4 2,-5 1-3,0 0 0,-1-1 0,0-1 0,-1 0 0,7-9 3,-16 17-9,0-1 0,0 1 0,0-1 1,0-1-1,-1 1 0,0 0 0,0-1 0,-1 0 0,1-1 9,-2 4-11,0-1-1,-1 1 1,1-1-1,-1 0 1,1 1-1,-2-1 1,1 0-1,0 1 0,-1-1 1,0 0-1,0 1 1,0-1-1,-1 1 1,0-2 11,-1 0-33,-1 0 1,1 0 0,-1 0 0,-1 0 0,1 1-1,-1 0 1,0 0 0,0 0 0,0 1 0,-5-4 32,-5-2-90,0 1 0,0 0 0,-12-4 90,13 6-136,0 1 0,0 1 1,-1 1-1,1 0 0,-1 1 1,-5-1 135,14 4-37,0-1 0,0 1 0,0 0-1,0 0 1,-1 1 0,1-1 0,0 1 0,0 1 0,0-1 0,1 1 0,-1 0 0,0 1 0,1-1 0,-1 1 0,1 0 0,-3 2 37,-14 15 216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4.3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0 165 7778,'9'48'4257,"-5"-50"-225,7 2-1831,2-8-881,7 8 144,7-3-287,5-4-305,8 6-464,-4-13-168,1 6-152,-4-1-504,-4-1-1616,-9 5 599,-20-8 433</inkml:trace>
  <inkml:trace contextRef="#ctx0" brushRef="#br0" timeOffset="1">84 0 12043,'0'18'4793,"4"2"-2537,0 11-968,4 11-119,-1 4-97,-1 5-480,4-5-200,3 0-224,0-3 40,5-10-1224,-4-13-840,1-11 1151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4.8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148 19 9050,'45'-19'3545,"-45"25"-1761,-5 3-480,-19 19 329,0 13-57,-2 13-400,3 5-135,2-5-265,4-1-152,5-5-320,0-8-40,4-4-1120,-1-8-865,-3-11 1073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5.1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10210,'4'10'4673,"8"-5"-1344,7 6-1937,-2 4 81,2 2-113,3 7-240,0 8-496,4-1-176,0 7-232,2 1-72,4-8-88,3-4-32,-3-8-352,1-4-424,-12-3-1304,-3-7-1121,-12 4 1945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5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303 136 4793,'-1'-2'6466,"-3"-8"-4804,1 1-1386,0 1 1,-1-1-1,0 1 0,-1 0 0,0 0 0,0 1 0,0-1 0,-1 1-276,3 4 62,0 1 0,1-1 0,-1 1 0,-1 0 1,1 0-1,0 0 0,0 0 0,-1 1 0,1-1 0,-1 1 0,1 0 0,-1 0-62,-7-1 185,0 0-1,1 0 0,-4 1-184,7 1 88,-2-1-3,1 1 1,-1 0 0,1 0-1,-1 1 1,1 0 0,-1 1 0,1 0-1,0 0-85,3 0 28,1-1-1,0 1 1,-1 0-1,1 0 1,0 1-1,0-1 0,0 1 1,1 0-1,-1 0 1,1 0-1,-1 1 1,1-1-1,0 1 1,1-1-1,-3 4-27,1 1 6,0 0 0,1 1 1,0-1-1,0 1 0,0 0 0,1-1 0,1 1 0,0 0 1,0 1-1,0-1 0,1 0 0,1 0 0,-1 0 0,2 0 0,1 9-6,0-5 4,0 0-1,1-1 1,1 1-1,0-1 1,1 1-1,0-2 0,1 1 1,0-1-1,1 0 1,6 7-4,-4-7 1,1-1-1,1 0 1,0 0 0,0-1 0,1-1 0,0 0-1,0-1 1,1 0 0,0-1 0,0-1 0,0 0-1,1-1 1,0 0 0,0-1 0,0-1 0,0 0-1,0-1 1,0-1 0,0-1 0,16-1-1,-27 1 1,0 1 0,0-1-1,1 0 1,-1 0 0,0 0 0,0-1 0,0 1 0,0-1 0,0 0-1,-1 0 1,1-1 0,-1 1 0,1-1 0,-1 1 0,0-1 0,0 0 0,0 0-1,0-1 1,0 1 0,2-4-1,1-5 9,0 0 0,-1 0-1,0 0 1,-1-1 0,2-5-9,3-23 59,-1-4-59,2-9 41,-9 47-32,1-1-1,-1 0 1,-1 0-1,1 0 1,-1 0-1,-1 0 1,1 0 0,-1 1-1,-1-1 1,1 0-1,-1 0 1,-1 1-1,1-1 1,-1 1-1,-1 0 1,1 0 0,-3-3-9,3 6 10,0-1 1,0 0-1,0 1 1,-1 0 0,1 0-1,-1 0 1,0 0-1,-1 1 1,1-1 0,0 1-1,-1 0 1,0 0-1,0 1 1,0 0 0,0-1-1,0 2 1,0-1-1,0 0 1,-1 1 0,1 0-1,-3 0-10,-8 0 24,1 1 1,-1 0-1,0 1 0,1 0 0,-1 1 1,1 1-1,-7 2-24,-14 6-67,-1 1 0,-17 9 67,48-19-55,-6 3-77,1 1-1,-1 0 1,-4 3 132,14-8-111,0 0-1,1 0 1,-1 0 0,0 1-1,0-1 1,1 1 0,-1-1 0,1 1-1,-1 0 1,1-1 0,0 1-1,-1 0 1,1 0 0,0 0 0,0 0-1,1 0 1,-1 0 0,0 0-1,1 0 1,-1 0 0,1 1 0,-1 0 111,6 15-826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5.5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77 207 9562,'-3'-2'1238,"2"1"-927,0 1 0,0-1 0,0 1 1,0-1-1,0 1 0,0-1 0,1 1 0,-1-1 0,0 0 1,0 0-1,1 1 0,-1-1 0,1 0 0,-1 0 1,0 0-1,1 1 0,0-1 0,-1 0 0,1 0 1,-1 0-1,1 0 0,0 0 0,0 0 0,0 0 0,0 0 1,-1 0-1,1 0 0,0 0 0,1-1-311,2-14 510,2 1-1,1-4-509,0 3 190,-2 0 0,2-7-190,-5 18 12,0 0 0,-1-1-1,1 1 1,-1 0-1,-1 0 1,1 0-1,-1 0 1,0 0 0,0 0-1,0-1-11,1 5 2,0 0 0,-1 0 0,1 0 0,0 1 0,-1-1-1,1 0 1,-1 0 0,1 0 0,-1 0 0,0 0 0,1 1 0,-1-1 0,0 0-1,1 0 1,-1 1 0,0-1 0,0 1 0,0-1-2,-1 0 1,0 1 0,1-1 1,-1 1-1,0 0 0,1-1 0,-1 1 0,0 0 0,0 0 1,1 0-1,-1 1 0,-1-1-1,1 0 7,0 1-1,-1-1 1,1 1 0,0 0-1,0-1 1,0 1 0,0 0-1,-1 0 1,2 1 0,-1-1-1,0 0 1,0 1 0,0-1-1,0 1 1,1-1-1,-1 1 1,1 0 0,-1 0-1,1 0 1,0 0 0,0 0-1,0 0 1,0 0 0,0 0-1,0 0 1,0 0 0,0 2-7,-1 7 72,0 0 0,0 0 0,1 1 0,1-1 0,0 3-72,-1 7 149,1-17-115,0 0 0,0 0 0,1 0 0,-1 1-1,1-1 1,0 0 0,0-1 0,0 1-1,0 0 1,1 0 0,-1 0 0,1-1 0,0 1-1,2 2-33,-3-5 10,0 1-1,1-1 1,-1 1-1,1-1 1,0 1-1,-1-1 1,1 0-1,0 0 0,0 0 1,0 0-1,-1 0 1,1 0-1,0 0 1,0 0-1,1-1 1,-1 1-1,0-1 0,0 0 1,0 0-1,0 0 1,0 0-1,0 0 1,0 0-1,0 0 1,1 0-1,-1-1 0,0 0 1,0 1-10,1-1 16,-1 0 0,1 1-1,0-1 1,0 1 0,-1 0 0,1 0 0,0 0 0,0 0 0,-1 0-1,1 1 1,0-1 0,0 1 0,-1 0 0,1-1 0,0 1 0,0 1-16,0 0 51,0 0 1,0 0 0,0 0-1,0 0 1,0 1 0,-1-1-1,1 1 1,-1 0 0,0 0 0,0 0-1,1 1-51,2 6 172,0 1-1,-1-1 1,0 0-1,0 1 1,-1 0-1,-1 0 1,1 7-172,0 7 358,0-1-1,-2 14-357,-1-25-265,-1 0 0,0 0 0,-1 0-1,0 0 1,-3 9 265,3-17-1613,4-11 598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5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115 132 7178,'3'-5'1018,"0"0"0,-1 0 0,0 0 0,1-1 0,-2 1 0,1-2-1018,0-1 540,0-1 1,0 1-1,-1-1 0,0-6-540,-1 13 104,0 1 0,0 0 0,0 0-1,0 0 1,0 0 0,-1-1 0,1 1-1,0 0 1,0 0 0,-1 0 0,1 0 0,-1 0-1,1-1 1,-1 1 0,1 0 0,-1 0-1,0 0 1,1 1 0,-1-1 0,0 0 0,0 0-1,0 0 1,0 0 0,0 1 0,0-1-1,0 0 1,0 1 0,0-1 0,0 1 0,0-1-1,0 1 1,0 0 0,0-1 0,0 1-1,-1 0 1,1 0 0,0 0 0,0 0-1,0 0 1,-1 0-104,-1 0 189,0 0-1,-1 1 1,1-1-1,0 1 0,0 0 1,-1 0-1,1 0 1,0 0-1,0 1 0,0-1 1,0 1-1,-2 1-188,0 2 111,-1 0-1,1 0 0,0 1 0,0 0 1,1 0-1,-1 0 0,1 0 1,1 1-1,-1 0 0,1 0 0,0 0 1,1 0-1,0 0 0,0 0 1,0 4-111,-1 3 41,2 0 0,0 0 0,1 1 0,0-1 0,1 0 0,0 0 0,4 11-41,-3-15 13,0 0-1,1 0 0,1-1 1,-1 1-1,2-1 1,-1 0-1,1 0 1,0 0-1,1-1 1,3 4-13,-5-8 2,0 0 0,-1 0 1,2 0-1,-1 0 0,0-1 0,1 0 1,-1 0-1,1 0 0,0-1 1,0 1-1,0-1 0,0 0 1,1-1-1,-1 1 0,0-1 1,1 0-1,-1 0 0,1-1 1,-1 1-1,2-1-2,2-1-1,1-1 1,-1 1 0,1-1-1,-1-1 1,0 0 0,0 0-1,0-1 1,-1 0 0,1 0-1,-1-1 1,7-6 0,-3 3-3,0-1 0,-1-1 0,0 0 0,-1-1 1,0 0-1,-1-1 0,3-5 3,-8 11-11,0 0 0,0 0-1,-1 0 1,0-1 0,-1 1 0,1-1 0,-1 0 0,-1 0 0,1 0 0,-1 0 0,0 0 0,-1 0 0,1 0-1,-2 0 1,1 0 0,-1 0 0,0 0 0,0 0 0,-1 0 0,1 0 0,-2 1 0,1-1 0,-1 1-1,0-1 1,-1-1 11,-2-1-22,0 1-1,-1-1 1,0 1-1,0 0 1,-1 1-1,0-1 1,-3-1 22,5 4-139,0 1 1,-1 0 0,0 0-1,1 1 1,-1-1-1,0 2 1,0-1 0,-1 1-1,1 0 1,-7-1 138,10 3-239,-1 0 0,1 0 1,-1 0-1,1 0 0,0 1 1,-1 0-1,1 0 0,-1 0 1,1 0-1,0 1 0,-4 1 239,2 0-272,0 1 0,0-1 0,0 1 0,1 0 0,0 0 0,0 1-1,-1 0 273,4-2-79,-1 0 0,1 0 0,0 0-1,0 0 1,0 0 0,1 0 0,-1 1 79</inkml:trace>
  <inkml:trace contextRef="#ctx0" brushRef="#br0" timeOffset="1">119 138 11482,'16'56'4441,"6"-56"-2712,1 0-377,4-2 128,0-4-223,3 0-593,3 1-248,-1-6-632,-4-2-768,-10 2 656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6.4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0 113 11570,'4'20'4697,"1"-4"-2552,1 2-337,-2 4-495,-4 5 63,0 11-480,-1-1-264,-2 7-344,3-2-128,3-16-336,5 2-472,13-16-1240,-1-17 1200</inkml:trace>
  <inkml:trace contextRef="#ctx0" brushRef="#br0" timeOffset="1">947 3 11282,'5'-3'4657,"-7"9"-2376,2 9-665,-16 15-472,-4 14-7,-8 16-433,-7 7-192,2 3-248,5-3-96,10-11-96,2-12-144,10-19-944,1-12-624,-3-16 215,2-9 489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6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11883,'17'15'4865,"8"13"-2489,1 4-888,6 19-71,-2 0-137,-3 0-352,0-1-184,2-8-304,-4-4-111,-2-5-145,-4-6-489,-10-14-1263,-1-3-728,7-10 1199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07.2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0 13107,'-6'18'5097,"5"-2"-3281,-1 9-567,-5 14-681,0 5 24,-1 9-344,6-4-120,6-5-328,2-9-536,4-13-1033,5-10 1081</inkml:trace>
  <inkml:trace contextRef="#ctx0" brushRef="#br0" timeOffset="1">233 148 13779,'7'24'4491,"-1"10"-1965,-4-22-1956,0 0-1,3 7-569,-3-11 238,1 0-1,0-1 0,0 1 1,1-1-1,-1 1 0,2-1 1,-1 0-1,2 1-237,-3-5 56,-1 0 0,1-1 0,0 1 0,0-1 0,0 1 0,0-1 0,0 0 0,0 0 0,1-1 0,-1 1 0,1-1 0,-1 1 0,1-1 0,-1 0-1,1-1 1,0 1 0,0 0 0,-1-1 0,1 0-56,0 0 5,0-1-1,0 1 1,0-1-1,0 0 1,-1 0-1,1 0 1,0-1-1,-1 1 1,1-1-1,-1 0 1,0 0-1,1 0 1,-1 0-1,0-1 1,0 1-1,0-1 1,-1 0-1,1 0 0,-1 0 1,3-3-5,0-2 0,1-1-1,-1 1 1,-1-1-1,1 0 1,-2 0-1,1 0 1,1-10 0,-3 12 4,-1-1-1,0 1 1,-1-1 0,1 1-1,-1-1 1,-1 0 0,1 1-1,-2-1 1,1 1 0,-2-5-4,2 6 4,-1 0 1,-1 0-1,1 0 1,-1 1-1,0-1 1,0 1-1,-1-1 1,1 1-1,-1 0 1,0 0-1,-1 1 1,-2-3-5,5 6-5,0-1-1,0 1 1,-1 0 0,1-1 0,0 1 0,-1 0 0,1 1 0,-1-1-1,1 0 1,-1 1 0,1-1 0,-1 1 0,1 0 0,-1 0-1,1 0 1,-1 0 0,1 1 0,-1-1 0,1 0 0,-1 1 0,1 0 5,-6 1-176,0 1 1,0 0 0,1 0 0,0 1 0,0 0 0,0 0 175,1-1 35,1 1 0,0-1 0,0 1 0,0 0 0,0 0 0,1 1 0,0 0 0,0-1 0,0 1 0,1 1 0,-1 0-35,-11 29 400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15.2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32 7314,'-20'-30'2543,"18"29"-1196,3 4-899,3 7-4,7 17 381,-1 1-1,0 0 1,-2 0-1,0 11-824,13 42 861,-3-14-106,-4 1 0,5 55-755,4 138 424,8 56-212,-26-280-187,2 0 19,-3 1 1,0 31-45,-3-40 10,-1 2 11,0-1 1,-2 1 0,-1-1 0,-5 22-22,7-52 17,1 1-1,0-1 1,0 1-1,0-1 1,0 1-1,0-1 1,-1 1 0,1-1-1,0 1 1,-1-1-1,1 1 1,0-1-1,-1 1 1,1-1-1,0 0 1,-1 1-17,1-1 7,0 0 0,-1 0 1,1 0-1,0 0 0,0 0 0,0 0 0,0 0 0,-1-1 0,1 1 1,0 0-1,0 0 0,0 0 0,0 0 0,0 0 0,0 0 1,-1 0-1,1 0 0,0-1 0,0 1 0,0 0 0,0 0 1,0 0-1,0 0 0,0-1 0,0 1 0,0 0 0,0 0 1,0 0-1,0 0 0,-1 0 0,1-1 0,0 1 0,0 0 0,0 0 1,0 0-1,1-1 0,-1 1 0,0 0 0,0 0 0,0 0 1,0 0-1,0 0 0,0-1 0,0 1-7,1-1 14,-1 1-1,1-1 1,-1 1 0,1-1 0,-1 1-1,1-1 1,0 1 0,-1-1-1,1 1 1,0 0 0,0-1-1,-1 1 1,1 0 0,0 0-1,0-1-13,3 0 44,36-17 168,-9 4 90,14-4-302,25-10 298,-40 15-230,0 2 0,0 1 0,1 1-1,2 1-67,37-1 226,56 0-226,3 1 142,-86 3-97,204-14 172,-12 15-48,60-2 349,-289 6-504,-4 0-6,1 0 0,-1-1 0,1 1 1,-1 0-1,0 1 0,1-1 0,-1 0 1,0 1-1,1 0 0,-1-1 0,0 1 1,1 0-1,0 1-8,0-1-151,-2-2-249,-6-5-357,-12-7 939,-17-13-294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16.1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19 177 6281,'-18'21'9236,"26"-24"-8578,187-40 339,-97 23-865,1 3-1,16 4-131,203-9 63,-206 16-31,-50 2-5,-1-2 0,0-3-1,32-11-26,14-12 59,-104 31-56,-1 1 0,1-1 1,-1 1-1,1-1 0,0 1 0,-1 0 0,1 0 0,0 0 1,-1 1-1,1-1 0,-1 1 0,1-1 0,-1 1 0,3 0-3,-4 0 21,1 0-1,-1 0 0,0 0 0,0 0 0,0 0 0,1 0 0,-1 0 0,0 0 0,0 1 0,0-1 0,-1 0 0,1 1 0,0-1 0,0 0 0,-1 1 0,1-1 0,-1 1 0,1-1 0,-1 1 0,0-1 0,0 1 0,1-1 1,-1 1-1,0 0-20,-1 16 530,0-17-499,1 1-1,0-1 0,-1 1 1,1 0-1,0-1 1,0 1-1,0-1 1,0 1-1,0 0 0,1-1 1,-1 1-1,0 0 1,1-1-1,-1 1 1,1-1-1,0 1 1,-1-1-1,1 1 0,0-1 1,0 0-1,0 1 1,1 0-31,2 2 11,0 0 0,0 0 0,-1 0-1,1 1 1,-1 0 0,0-1 0,-1 1 0,1 0 0,-1 0 0,0 1 0,1 4-11,2 2 11,-1 0 0,0 0 0,-1 0 0,-1 0 0,0 1 1,1 11-12,1 63 381,5 0 1,6 12-382,11 33 557,8 7-557,83 325 301,-101-397-259,-15-56-45,1 0 0,-2-1 1,1 1-1,-2 9 3,1-16-119,-1-3-23,1 1 0,0 0 0,-1-1 0,1 1 1,0-1-1,0 1 0,0-1 0,1 1 0,-1 0 0,0-1 1,0 1-1,1-1 0,-1 1 0,1-1 0,0 1 0,0 0 142,4 2-841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4.0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144 586 9970,'-1'3'604,"1"-1"0,0 1 0,0 0 0,0-1 0,1 1 0,-1-1 0,0 1 0,1-1 0,0 2-604,-1-3 81,1 0-1,-1-1 0,1 1 0,-1 0 1,0-1-1,1 1 0,-1 0 1,1-1-1,0 1 0,-1 0 1,1-1-1,-1 1 0,1-1 0,0 1 1,0-1-1,-1 0 0,1 1 1,0-1-1,0 0 0,-1 1 1,1-1-1,0 0 0,0 0 0,0 0 1,-1 0-1,1 1 0,0-1 1,0 0-1,0-1 0,0 1 1,-1 0-1,2 0-80,-2 0 59,1 0 1,-1-1 0,1 1-1,-1 0 1,1 0 0,-1-1-1,1 1 1,-1 0 0,1-1-1,-1 1 1,0 0-1,1-1 1,-1 1 0,0-1-1,1 1 1,-1-1 0,0 1-1,1-1 1,-1 1 0,0-1-1,0 1 1,1-1-1,-1 1 1,0-1-60,3-15 653,-2 9-501,-1 0-1,0 0 0,-1 0 0,0 0 1,0 0-1,0 0 0,-2-2-151,-31-132 511,19 81-459,-13-36 80,-39-85-132,47 130 15,14 41-10,6 10-5,0-1 0,0 1 0,0 0 0,0 0 1,0 0-1,0 0 0,0 0 0,0 0 0,0 0 0,0 0 0,0 0 0,-1 0 0,1 0 0,0 0 0,0 0 0,0 0 0,0 0 0,0 0 0,0 0 0,0 0 0,0 0 0,0 0 0,0 0 0,0 0 0,0 0 0,-1 0 0,1 0 0,0 0 0,0 0 1,0 0-1,0 0 0,0 0 0,0 0 0,0 0 0,0 0 0,0 0 0,0 0 0,0 1 0,0-1 0,0 0 0,0 0 0,0 0 0,-1 0 0,1 0 0,0 0 0,0 0 0,0 0 0,0 0 0,0 0 0,0 0 0,0 0 0,0 0 0,0 1 0,0-1 0,0 0 1,0 0-1,-1 17-2,2-5 3,0-1 1,0 1-1,2 0 0,-1 0 0,5 10-1,-4-14-104,0-1 1,0 0 0,1 0-1,-1 0 1,2 0-1,-1-1 1,1 1-1,0-1 1,3 3 103,10 4-1371,-17-12 1247,0-1 0,0 1 0,0-1 0,0 0 0,0 1 0,0-1 1,0 0-1,0 0 0,0 1 0,0-1 0,0 0 0,0 0 0,0 0 0,0 0 1,0-1-1,0 1 0,0 0 0,0 0 0,0-1 124,1 1-141,-1-1 0,0 0 0,0 0 0,0 0 0,0 0 0,1 0 0,-1 0-1,0 0 1,0 0 141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4.3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15 284 10338,'-10'15'2850,"6"-8"-1113,3-6-702,2-2 153,1-5-115,0-1-989,1 0 0,0 1 0,0-1 0,1 0 0,0 1-1,0 0 1,3-2-84,-1-1 35,3-5-10,67-102 95,-73 112-115,9-17 32,12-14-37,-20 30 5,0 0 0,0 1 0,0-1 0,1 1 0,-1 0 0,1 0 0,0 1 0,0-1 0,3 0-5,-5 3 21,-1 0 1,0 0-1,0 1 1,0-1 0,1 1-1,-1 0 1,0-1-1,0 1 1,1 0-1,-1 0 1,0 1 0,0-1-1,1 0 1,-1 1-1,0-1 1,0 1-1,0 0 1,0 0 0,0 0-1,0 0 1,0 0-1,0 0 1,0 0 0,0 1-1,0-1 1,-1 1-1,1 0-21,6 6 226,0 0-1,-1 1 1,0 0-1,6 9-225,-11-14 73,36 59 858,-16-27 16,5 6-947,-20-32 123,1 0 0,1 0-1,-1-1 1,1 0 0,11 8-123,-4-5-182,0 0 0,1-1-1,0-1 1,10 4 182,-16-10-1220,3-3 481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5.0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165 411 9954,'5'-40'3525,"-5"36"-2954,0 0-1,0 0 1,-1 0 0,1 0-1,-1-1-570,0-13 1358,4-6-224,-1 13-856,-1-1 0,0 0 0,0-2-278,-1 12 12,0-1-1,0 1 0,-1-1 0,1 1 0,-1-1 1,1 1-1,-1-1 0,0 1 0,0 0 0,0-1 1,0 1-1,0 0 0,0 0 0,-1 0 0,1 0 1,-2-1-12,2 1 3,0 1 0,-1 0 0,1 0 1,-1 1-1,1-1 0,-1 0 0,1 0 1,-1 1-1,1-1 0,-1 1 0,0-1 1,1 1-1,-1 0 0,0-1 0,0 1 1,1 0-1,-1 0 0,0 0 0,1 1 0,-1-1 1,0 0-1,1 1 0,-1-1 0,-1 1-3,-2 1 3,0 0-1,0 1 0,0-1 0,0 1 1,0 0-1,1 0 0,-2 1-2,-1 3 2,0-1 1,1 1-1,0 1 0,0-1 1,1 1-1,0 0 0,0 0 1,1 0-1,0 1 0,0-1 0,1 1 1,0 0-1,0 0 0,1 1-2,-1 5 12,1 1-1,0-1 0,1 1 0,0-1 0,1 1 0,1-1 0,1 1 0,0 1-11,-1-11 9,1 0 0,-1 1-1,1-1 1,0 0 0,1 0-1,2 5-8,-4-9 3,0-1 0,0 1 0,1 0-1,-1 0 1,0-1 0,1 1 0,-1-1-1,1 1 1,0-1 0,0 1-1,-1-1 1,1 0 0,0 0 0,0 0-1,0 0 1,0 0 0,0-1-1,0 1 1,0-1 0,0 1 0,2-1-3,0 1 1,-1-2 1,1 1-1,-1 0 0,0-1 1,1 1-1,-1-1 1,0 0-1,1 0 1,-1-1-1,0 1 1,0-1-1,0 1 1,0-1-1,0 0 0,0 0 1,0-1-2,9-7-2,-1 0 1,0-1 0,1-3 1,-10 12-1,16-21-5,0-1 0,-1 0 0,-2-1 0,-1-1 0,9-22 6,-16 30 3,0 0 0,-1-1 1,-1 1-1,-1-1 1,-1 0-1,-1 0 0,0-1-3,-1-7 26,-1 0-1,-1 0 1,-1 0-1,-4-15-25,6 39 5,-1 1 0,1 0-1,-1-1 1,0 1 0,1 0 0,-1-1-1,-1 1 1,1 0 0,0 0 0,-1-1-5,2 3 2,0 0 1,0 0 0,0-1 0,-1 1 0,1 0 0,0 0-1,0 0 1,-1-1 0,1 1 0,0 0 0,0 0 0,0 0-1,-1 0 1,1 0 0,0 0 0,0 0 0,-1 0 0,1 0-1,0-1 1,-1 1 0,1 0 0,0 0 0,0 0 0,-1 0-1,1 1 1,0-1 0,0 0 0,-1 0 0,1 0-3,-1 0 11,1 1 1,-1-1 0,1 1-1,-1-1 1,1 1 0,-1 0-1,1-1 1,-1 1-1,1 0 1,-1-1 0,1 1-1,0 0 1,-1-1-1,1 1 1,0 0-12,-4 13 138,0-1-1,1 1 1,1-1 0,0 1-1,1 0 1,0 0 0,1 0-1,1 0 1,0-1 0,1 1-1,1 3-137,1 1 121,1 1 0,0-1 0,1-1 0,1 1-1,1-1 1,1 0 0,0-1 0,2 2-121,-7-13 24,4 8 49,1 0 0,1-1-1,10 11-72,-6-9 31,-3-3-445,0 0 0,1-1 0,0-1 0,5 4 414,13 7-447,2 0-19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5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95 9898,'1'1'123,"1"1"269,-1 0 0,1 0 0,0 0 1,-1 0-1,0 0 0,1 0 0,-1 1 0,1 1-392,-2-3 94,0 0 0,0 0 0,0 0 0,-1 0 0,1 0 0,0-1 0,0 1 0,0 0 0,-1 0 0,1 0 0,0 0 0,-1-1 0,1 1 0,-1 0 0,1 0 0,-1-1 0,1 1 1,-1 0-1,1-1 0,-1 1 0,0 0 0,1-1 0,-1 1 0,0-1 0,0 1-94,-5 5 246,0 0-1,0 0 1,0 1 0,1 0 0,0 0 0,1 0 0,-1 0 0,0 4-246,0-2 142,2-5 12,3-6 92,0 1-238,0 0 0,0 1 0,1-1 0,-1 1 0,0-1 1,1 0-1,-1 1 0,1-1 0,-1 1 0,0-1 0,1 1 0,-1-1 0,1 1 1,-1 0-1,1-1 0,0 1 0,-1-1-8,17-6 8,0 0 1,1 1-1,-1 1 0,13-2-8,-20 5 5,0 1 0,1 0 0,-1 0-1,0 1 1,8 0-5,2 1 7,-17-1-6,-1 0 3,0 0-1,0 0 0,0 0 0,0 0 1,0 0-1,0 1 0,0-1 1,0 0-1,0 1-3,-1-1 1,-1 0 0,0 1 0,0-1 1,0 0-1,1 0 0,-1 0 0,0 0 1,0 1-1,0-1 0,0 0 0,1 0 0,-1 0 1,0 1-1,0-1 0,0 0 0,0 0 0,0 0 1,0 1-1,0-1 0,0 0 0,0 0 1,0 1-1,0-1 0,0 0 0,0 0 0,0 1 1,0-1-2,-5 11 49,3-8-42,0-1-1,0 0 1,0 0-1,0 0 1,-1 0-1,1 0 1,-1 0 0,1 0-1,-1-1 1,-2 1-7,-31 12 39,18-8-18,4-1-3,0-1 0,0 0 0,0-1 0,-11 1-18,24-3 0,0-1 1,-1 0 0,1 0-1,0 0 1,0 0 0,-1 0-1,1 0 1,0-1 0,-1 1-1,1 0 1,0-1 0,0 1-1,0-1 1,-1 1-1,1-1-1,1 1 0,0 0 1,-1-1-1,1 1 0,-1 0 0,1-1 0,0 1 0,-1-1 1,1 1-1,0-1 0,0 1 0,-1 0 0,1-1 1,0 1-1,0-1 0,0 1 0,0-1 0,0 1 0,0-1 1,-1 0-1,1 1 0,0-1 0,1 0 1,-1-1-3,0 0 0,1 1-1,0-1 1,-1 0 0,1 0 0,0 0-1,0 0 1,0 1 0,0-1 0,0 0-1,0 1 1,1-1 0,-1 1 0,1-1 0,-1 1-1,1-1 4,8-5-6,1-1 0,0 1-1,0 1 1,0 0-1,1 0 1,0 1 0,1 1 6,6-2 11,-1 1 0,1 0 0,0 2 0,8-1-11,-20 3 32,-1 0 0,1 1 0,0 0 0,0 0-1,-1 1 1,1 0 0,6 2-32,-12-3 20,-1 0 0,1 1 0,0-1 0,-1 0 0,1 1 0,0-1 0,-1 1 0,1 0-1,-1-1 1,1 1 0,-1-1 0,1 1 0,-1 0 0,1-1 0,-1 1 0,1 0 0,-1 0 0,0-1 0,0 1 0,1 0 0,-1 0 0,0 0 0,0-1 0,0 1-1,0 0 1,0 0 0,0 0 0,0-1 0,0 1 0,0 0 0,0 0 0,0 0 0,-1-1 0,1 1 0,0 0 0,-1 0 0,1 0-20,-2 3 100,1-1 0,-1 1 1,0-1-1,1 1 1,-2-1-1,1 0 0,-2 2-100,-1 2 160,-1-1-1,-1-1 0,1 1 0,-1-1 1,-6 4-160,10-7 38,0 0 0,-1 0 1,1-1-1,0 1 1,-1-1-1,1 0 0,-1 0 1,1 0-1,-1 0 0,0-1 1,1 1-1,-1-1 1,0 0-1,-1 0-38,3-1 4,1 1 0,0-1 0,-1 1 0,1-1 0,0 1 0,0-1 0,-1 0 0,1 1 0,0-1 0,0 0 0,0 0 0,0 0 0,0 0 0,0 0 0,0 0 0,0 0 0,1 0 0,-1-1 0,0 1 0,1 0 0,-1 0 0,1-1 0,-1 1 0,1 0 0,-1-1 0,1 0-4,-1-4-7,0 0-1,0 1 1,1-1-1,-1 0 1,2-3 7,-1 0-7,2-1 0,0 1 1,0-1-1,0 1 0,1 0 1,1 0-1,0 0 0,0 0 1,0 0-1,1 1 0,1 0 1,-1 0-1,1 0 0,1 1 1,-1 0-1,1 0 0,0 1 1,1 0-1,3-2 7,-9 6-77,0 0 0,1 1 0,-1 0 0,0 0 0,1 0 0,0 0 0,-1 0 0,1 0 0,-1 1 0,1-1 0,0 1 0,0 0 0,-1-1 0,1 1 0,0 1 0,-1-1 0,1 0 0,0 1 0,-1-1 0,1 1 0,0 0 0,-1 0 0,1 0 0,-1 0 0,1 0 0,-1 0 0,0 1 0,1-1 0,-1 1 0,0 0 0,0 0 0,0 0 0,0 0 0,-1 0 0,1 0 0,0 0 0,-1 0 0,0 1 0,1-1 0,-1 1 0,0-1 0,0 2 77,2 4-579,-1 0 0,0 0 1,1 6 578,3 30-1161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5.6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27 606 11578,'0'0'4195,"2"-1"-2037,10-4-1632,0-1 0,-1 0 1,1-1-1,-1 0 0,-1-1 1,2-2-527,-7 6 50,0 0 0,-1-1 0,0 0 0,0 0 0,0 0 0,-1 0 0,1 0 0,-1-1 1,0 0-1,-1 1 0,0-1 0,0 0 0,0 0 0,0-1 0,-1 1 0,0 0 0,0 0 1,-1-1-1,0-2-50,0 4 7,0 0 0,0 1 0,0-1 0,-1 0 1,0 0-1,0 1 0,0-1 0,0 0 0,-1 1 1,0-1-1,0 1-7,1 2 2,0 1 1,0-1-1,0 0 0,0 1 1,0-1-1,-1 1 0,1 0 0,-1-1 1,1 1-1,-1 0 0,1 0 1,-1 0-1,1 0 0,-1 0 1,0 0-1,0 0 0,1 0 1,-1 1-1,0-1 0,0 1 1,0 0-1,0-1 0,0 1 1,0 0-1,0 0 0,0 0 1,0 0-1,0 0 0,0 1-2,-4 0 5,0 0-1,1 1 1,-1-1 0,0 1-1,1 0 1,-1 1-1,1 0 1,0-1-1,0 2 1,-2 0-5,4-1 5,0 0 0,0-1 0,0 1 0,0 0 1,1 1-1,-1-1 0,1 0 0,0 1 0,0-1 0,0 1 0,0 0 1,1-1-1,-1 1 0,1 0 0,-1 4-5,1-1 15,0 0 0,1 1-1,-1-1 1,1 0 0,1 1-1,-1-1 1,1 0 0,1 0 0,-1 0-1,1 0 1,0 0 0,1 0-1,0 0 1,0-1 0,3 6-15,-2-7-140,-1 0 0,1 0 0,0 0 0,0-1 0,0 0 0,1 0 0,-1 0 0,1 0 0,0-1 0,0 0 0,0 0 0,1 0 0,-1-1 0,1 1 0,-1-1 0,1-1 0,0 1 0,0-1 0,5 1 140,0-1-1017,0-1 0,10 0 1017,25-4-1345</inkml:trace>
  <inkml:trace contextRef="#ctx0" brushRef="#br0" timeOffset="1">547 31 9234,'-5'-7'1083,"3"6"-801,1-1 0,0 0 0,0 1-1,-1-1 1,1 0 0,-1 1 0,1 0 0,-1-1-1,1 1 1,-1 0 0,0 0 0,0 0 0,0 0-1,0 0 1,0 0 0,0 1 0,0-1 0,0 1-1,0-1 1,0 1 0,0 0 0,-1 0-282,0 0 197,-1 0 1,1 0-1,0 1 1,0 0-1,0 0 1,-1 0-1,1 0 0,0 0 1,0 0-1,0 1 1,1 0-1,-1-1 1,0 1-1,1 0 1,-1 0-1,1 1 0,-1-1 1,1 1-198,-6 7 263,1 1 0,1 0 0,0 1 0,0-1 0,1 1 0,0 0 0,1 0 0,1 1 0,0-1 0,1 1 0,0 0 0,0 5-263,1 0 107,1 0 0,1 0 0,0-1 0,2 1 0,0-1 0,0 1 0,2-1 0,0 0 0,1 0-106,33 74 246,-21-52-181,-2 0-1,-2 1 1,3 18-66,6 60 54,-20-98-341,-1-1-1,-1 16 288,-3-23-1199,2-12 1110,0 1 0,-1-1 0,1 0 0,0 0 0,0 0-1,0 0 1,0 1 0,0-1 0,-1 0 0,1 0 0,0 0 0,0 0 0,0 0 0,-1 1 0,1-1 0,0 0 0,0 0 0,0 0 0,-1 0-1,1 0 1,0 0 0,0 0 0,-1 0 0,1 0 0,0 0 0,0 0 0,0 0 0,-1 0 89,-1-1-520,1 0 0,-1 1 0,0-1 0,1 0 1,-1 0-1,0 0 0,1-1 0,0 1 0,-2-1 520,-22-21-2539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5.9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1 116 10746,'20'-10'4825,"3"0"-2280,11-2-1073,4 0-24,7 1-543,6-1-265,-8 2-328,-1 1-120,-7 0-1640,4 0-313,5-2 953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6.3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12 139 11562,'-8'43'4135,"8"-43"-4082,0 0 0,0 0 0,0 1 0,0-1 0,0 0 0,0 0 0,0 0 1,0 0-1,0 0 0,0 0 0,0 0 0,0 1 0,1-1 0,-1 0 0,0 0 0,0 0 1,0 0-1,0 0 0,0 0 0,0 0 0,0 0 0,0 0 0,0 0 0,1 0 0,-1 1 1,0-1-1,0 0 0,0 0 0,0 0 0,0 0 0,0 0 0,0 0 0,1 0 0,-1 0 1,0 0-1,0 0 0,0 0 0,0 0 0,0 0 0,0 0 0,0 0 0,1 0 0,-1 0 1,0 0-1,0 0 0,0-1-53,10-2 1067,10-6 2,-15 5-937,0 1 0,-1-1 1,1-1-1,-1 1 0,0 0 0,0-1 0,0 0 0,0 0 0,-1 0 0,0-1 0,0 1 0,0-1 0,0-1-132,-2 4 10,0-1 0,1 0-1,-1 1 1,0-1-1,-1 0 1,1 1 0,-1-1-1,1 0 1,-1 0 0,0 1-1,-1-1 1,1 0-1,0 0 1,-1 1 0,0-1-1,0 0 1,0 1 0,-1-1-1,1 1 1,-1-1-1,-2-2-9,4 5 3,-1 0-1,0 0 0,0 0 0,1 0 0,-1 0 0,0 0 0,0 0 0,0 0 1,0 0-1,0 0 0,-1 1 0,1-1 0,0 0 0,0 1 0,0-1 1,-1 1-1,1-1 0,0 1 0,-1 0 0,1-1 0,0 1 0,-1 0 1,1 0-1,0 0 0,-1 0 0,1 0 0,0 0 0,-1 1 0,1-1 0,0 0 1,0 1-1,-1-1 0,1 1 0,0-1 0,0 1 0,0 0 0,-1-1 1,1 1-1,0 0 0,0 0-2,-2 2 3,0-1 0,0 1 0,0 0 0,0 0 0,0 1 0,1-1 1,0 1-1,0-1 0,0 1 0,0 0 0,0-1 0,0 4-3,0 1 5,0 1 0,1 0 0,0 0 0,1 0 0,0 0 0,0 0 0,1 0 0,0 0 0,1-1 0,-1 1 0,2 0 0,-1-1 1,1 1-1,1-1 0,-1 0 0,2 0 0,-1 0 0,1-1 0,0 1 0,0-1 0,1 0 0,6 6-5,-9-11-55,0 0-1,0 1 1,0-1 0,0 0 0,0 0 0,1-1 0,-1 1 0,1-1-1,0 1 56,-2-1-69,1-1 1,-1 1-1,0-1 0,0 0 0,0 1 0,1-1 0,-1 0 0,0 0 0,1-1 0,-1 1 0,0 0 0,0-1 1,0 1-1,1-1 0,-1 0 0,0 0 69,2-1-237,0-1 0,0 1-1,-1-1 1,1 0 0,2-3 237,19-20-808</inkml:trace>
  <inkml:trace contextRef="#ctx0" brushRef="#br0" timeOffset="0.99">337 58 10578,'9'53'6163,"-4"-22"-4413,-2 0-184,-3-23-1070,1 0 1,0 0 0,1 0-1,1 8-496,1-6 334,2 8 54,-6-18-386,0 0-1,0 0 0,0 0 0,0 0 0,0 0 0,0 0 1,0 0-1,0 0 0,0-1 0,-1 1 0,1 0 0,0 0 1,0 0-1,0 0 0,0 0 0,0 0 0,0 0 0,0 0 1,0 0-1,0 0 0,0 0 0,0 0 0,0 0 1,0 0-1,0 0 0,0 0 0,0 0 0,0 0 0,0 0 1,0 1-1,0-1 0,0 0 0,0 0 0,-1 0 0,1 0 1,0 0-1,0 0 0,0 0 0,0 0 0,0 0 0,0 0 1,0 0-1,0 0 0,0 0 0,0 0 0,0 0 0,0 0 1,0 0-1,0 0 0,0 0 0,0 0 0,0 0 0,0 0 1,0 0-1,0 0 0,0 0 0,0 0 0,0 1 0,0-1 1,0 0-1,0 0 0,0 0 0,0 0 0,0 0-1,-7-9-19,0-1-12,0 0 1,0 0-1,1-1 0,1 0 1,0 0-1,0-2 31,3 9-9,1-1-1,0 1 1,0-1 0,0 1-1,1 0 1,-1-1-1,1 1 1,0-1-1,0 0 1,1 1 0,-1 0-1,1-1 1,0 1-1,0-1 1,1 1-1,-1 0 1,1 0-1,1-3 10,2 0-237,0-1 0,0 1 0,0 0 0,1 1 0,5-5 237,-7 7-755,-1 1 0,1 0 0,0 0 0,0 0 0,1 0-1,-1 1 1,1 0 0,-1 0 0,1 0 0,4-1 755,7 1-1968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6.8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0 169 8074,'20'47'3220,"-19"-46"-2956,0 1 0,-1-1-1,1 0 1,0 0 0,0 1-1,0-1 1,0 0-1,0 0 1,0 0 0,1 0-1,-1 0 1,0 0 0,1 0-1,-1 0 1,0-1 0,1 1-1,-1 0 1,2-1-264,4 4 1941,-4-2-573,-5 0 335,-5 4-1232,2 6-121,4-9-107,0 0-1,0 0 1,-1 0 0,1 0-1,-1-1 1,-1 2-243,3-3 259,0-1-91,1 0-158,0 0 1,-1-1-1,1 1 1,0 0-1,0 0 1,0 0 0,-1-1-1,1 1 1,0 0-1,0-1 1,-1 1-1,1-1 1,0 1-1,-1-1 1,1 1-1,0-1 1,-1 1 0,1-1-1,-1 1 1,1-1-1,-1 0-10,11-19 15,-9 15-3,2-3-9,-2 4 0,0-1 1,0 1-1,0-1 1,0 0-1,-1-2-3,0 5-1,-1 0-1,0-1 1,0 1-1,0 0 1,0-1-1,0 1 1,0 0-1,-1 0 1,1-1 0,-1 1-1,1 0 1,-1 0-1,0-1 1,0 1-1,-1-1 2,-3-7-177,-1-1 0,2 0 0,0 0-1,0-1 1,1 1 0,0-1 0,1 0-1,0 1 1,1-1 0,1 0 0,-1 0-1,2-3 178,-1 14-29,0 0 0,0 0-1,1 0 1,-1 0 0,0 0 0,1 0-1,-1 0 1,0 0 0,1 0 0,-1 0-1,1 1 1,-1-1 0,1 0-1,0 0 1,-1 0 0,1 1 0,0-1-1,-1 0 1,1 1 0,0-1-1,0 1 1,0-1 0,-1 1 0,1-1-1,0 1 1,0 0 0,0-1-1,0 1 1,0 0 0,0 0 0,0 0-1,0-1 1,0 1 0,0 0-1,0 0 1,0 1 0,0-1 0,0 0-1,0 0 30,4 1-366,1 0 0,-1 0 0,0 1-1,0-1 1,0 1 0,4 2 366,12 6-788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7.1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6 153 7106,'-1'2'462,"1"-1"1,-1 0 0,0 1-1,1-1 1,-1 1 0,1-1-1,-1 1 1,1-1 0,0 1 0,0-1-1,-1 1 1,1 0 0,0-1-1,1 1 1,-1-1 0,0 1-463,0-1 132,1 1 1,-1-1-1,1 0 0,-1 0 1,1 0-1,0 0 1,-1 0-1,1 0 1,0 0-1,0-1 1,-1 1-1,1 0 0,0 0 1,0 0-1,0-1 1,0 1-1,0-1 1,0 1-1,0-1 1,0 1-1,1-1 0,-1 1-132,2 0 115,0-1 0,0 1 0,0-1 0,0 0 0,0 1 0,0-1 0,0-1 0,0 1 0,0 0 0,-1-1 0,1 1 0,0-1 0,0 0 0,2-1-115,3-1 169,0-1 0,0 0 0,0-1 0,1 0-169,-4 1 56,0 0-1,0 0 1,0 0-1,0 0 1,-1-1-1,1 0 1,-1 0-1,0 0 1,-1 0-1,1 0 1,-1-1-1,0-1-55,-1 4 11,-1-1-1,0 1 0,0 0 0,0-1 1,-1 1-1,1-1 0,-1 1 1,1-1-1,-1 1 0,-1-1 1,1 1-1,0 0 0,-1-1 0,1 1 1,-1-1-1,0 1 0,0 0 1,-1-1-1,1 1 0,-1 0 0,1 0 1,-1 0-1,0 0-10,0 0 7,0 1-1,0-1 0,0 1 1,0 0-1,-1-1 1,1 1-1,0 0 1,-1 1-1,0-1 1,1 0-1,-1 1 1,0-1-1,-2 0-6,3 2 3,0-1 0,0 1 1,0 0-1,0-1 0,0 1 0,0 0 0,0 0 0,0 0 0,0 0 1,0 1-1,0-1 0,1 1 0,-1-1 0,0 1 0,0-1 1,0 1-1,0 0 0,1 0 0,-1 0 0,0 0 0,1 0 0,-2 2-3,-1 0 8,1 1 0,-1 0-1,1 0 1,0 0 0,0 0-1,1 1 1,-1-1 0,1 1-1,0 0 1,0-1-1,1 1 1,-2 4-8,0 4 27,1 0 0,0 1-1,1-1 1,0 7-27,1-9 26,0 0-1,1 0 0,0 0 1,1 0-1,0 0 0,3 8-25,-4-15-70,0-1 0,1 1 0,-1-1 0,1 0 0,-1 0 0,1 0 0,0 0 0,0 0 0,0 0 0,1-1 0,-1 1 0,1-1 0,-1 1 0,1-1 0,0 0 0,0 0-1,0 0 1,0-1 0,0 1 0,0-1 0,1 1 0,-1-1 0,2 0 70,1 0-281,0-1 1,-1 1-1,1-1 0,0-1 1,-1 1-1,1-1 0,-1 0 0,1 0 1,-1-1-1,1 0 0,-1 1 0,3-3 281,34-18-956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7.5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120 299 8002,'0'-2'576,"0"-1"0,-1 1 0,1-1 0,-1 1-1,0 0 1,0-1 0,0 1 0,0 0 0,0-1 0,0 1 0,0 0 0,-1 0 0,1 0 0,-2-2-576,2 3 121,0 0 1,0 0-1,0 0 0,0 0 1,0 0-1,0 1 0,-1-1 0,1 0 1,0 0-1,0 1 0,0-1 1,-1 1-1,1-1 0,0 1 0,-1-1 1,1 1-1,0 0 0,-1 0 1,1 0-1,-1 0 0,1 0 1,0 0-1,-1 0 0,1 0 0,-2 0-121,-1 3 187,0-1 1,0 0-1,0 1 0,0 0 0,0 0 0,1 0 0,0 0 0,-1 0 0,0 2-187,2-2 90,-1 0 7,0 1-1,1 0 1,-1 0-1,1 0 1,0 0-1,0 0 1,0 0-1,1 0 1,-1 1-1,1-1 1,0 1-1,0 2-96,0-3 48,0 1-8,0-1 1,0 1-1,1 0 0,-1 0 1,1 0-1,0 0 1,0 0-1,1 0 1,-1-1-1,1 1 0,0 0 1,1 0-1,-1-1 1,1 1-1,0-1 1,0 1-1,0-1 0,1 0 1,-1 1-41,0-2 6,1-1 1,-1 1-1,0 0 0,1-1 1,-1 1-1,1-1 1,0 0-1,0 0 0,0 0 1,0 0-1,0 0 0,1-1 1,2 2-7,-3-2-2,-1-1 0,1 1 0,-1-1 0,1 1 0,-1-1 0,1 0 0,-1 0 0,1 0 0,0 0 0,-1 0 0,1-1 0,-1 1 0,1-1 0,-1 0 0,1 1 0,-1-1 0,0 0 0,1-1 0,0 0 2,3-2-34,-1-1 0,0 1 0,0-1 0,0-1 0,-1 1 0,0-1 0,0 1 0,2-5 34,3-6-143,-1-1 0,-1 1-1,-1-1 1,0 0 0,-1 0 0,-1-1 0,0 0 143,0-9-76,-1 0 0,-1 0 0,-1 0 1,-2-9 75,-1 10 67,-4-17-67,-2-9 255,7 41 146,1 11-396,0 0 0,0 0 0,0 0 0,0 0 0,0 0 0,0 0 0,0 0-1,0 0 1,0 0 0,0 0 0,0 0 0,0 0 0,0 0 0,0 0 0,-1 0-1,1-1 1,0 1 0,0 0 0,0 0 0,0 0 0,0 0 0,0 0 0,0 0-1,0 0 1,0 0 0,0 0 0,0 0 0,0 0 0,0 0 0,0 0 0,0 0-1,0 0 1,0 0 0,0 0 0,0 0 0,0 0 0,0 0 0,0 0 0,0 0 0,-1 0-1,1 0 1,0 0 0,0 0 0,0 0 0,0 0 0,0 0 0,0 0 0,0 0-1,0 0 1,0 0 0,0 0 0,0 0 0,0 0 0,0 0 0,0 0 0,0 0-1,0 0 1,0 0 0,0 0 0,0 0 0,0 0 0,0 1 0,0-1 0,0 0-1,0 0 1,0 0-5,-3 13 460,1 33 130,2 0-1,2 0 1,5 16-590,-4-36 196,2 0 0,1 0 0,8 22-196,-12-40 1,1 0 1,0-1 0,1 0 0,0 1-1,4 4-1,-6-9-64,0 0-1,0-1 1,0 1-1,1-1 0,-1 0 1,1 0-1,-1 0 1,1 0-1,0 0 0,0-1 1,0 1-1,0-1 1,0 0-1,0 0 1,2 1 64,0-1-84,0-1 1,0 1-1,-1-1 1,1 0-1,2-1 84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8.1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123 464 10434,'1'0'240,"5"-4"3569,-3-8-2003,0-1-1441,0 1 0,0-1 0,1 1 0,2-3-365,5-21 500,-10 34-457,-1-1 1,0 1-1,0 0 0,0 0 0,0 0 1,0 0-1,0-1 0,0 1 0,-1 0 0,1 0 1,-1 0-1,0 0 0,0 0 0,1 0 1,-1 0-1,0 0 0,-1 0 0,1 0 1,0 0-1,0 1 0,-1-1 0,1 0 0,-1 1 1,0-1-1,1 1 0,-2-1-43,0 0 53,0 0-1,0 1 1,0-1 0,0 1-1,0 0 1,0-1-1,0 1 1,-1 1 0,1-1-1,0 0 1,-1 1-1,1 0 1,-1-1 0,-1 2-53,2-1 32,0 0 1,1 1 0,-1 0 0,0-1 0,1 1-1,-1 0 1,1 0 0,-1 1 0,1-1 0,0 1-1,-1-1 1,1 1 0,-1 1-33,0 0 38,-1 0-1,1 1 1,0 0 0,1-1 0,-1 1 0,1 0-1,-2 3-37,-1 5 90,0 0-1,1 1 0,0-1 1,1 1-1,0 3-89,0 1 174,1 0-1,1 0 1,0 0 0,1 2-174,0-12 83,1 0 0,0 1 0,0-1 1,1 0-1,-1 0 0,2 0 0,-1 0 1,1 0-1,0-1 0,3 6-83,-4-10 14,-1 1 0,1-1 0,-1 0 0,1 0 0,0 0 0,0 0-1,0-1 1,0 1 0,0 0 0,0-1 0,0 1 0,1-1 0,-1 0 0,0 0 0,1 0-1,-1 0 1,1 0 0,-1-1 0,1 1 0,-1-1 0,1 1 0,0-1 0,0 0-14,2 0 0,-1-1 0,1 0 0,-1 1-1,1-2 1,-1 1 0,1 0 0,-1-1 0,0 0 0,0 0 0,0 0 0,0-1 0,4-2 0,1-2-56,1-1 0,-1 0 0,-1 0 0,0-1 0,0 0 0,0-1 0,-1 1 0,3-8 56,-2 2-148,0 0 0,-1-1-1,-1 0 1,-1 0-1,3-12 149,1-18-230,-3-1 1,-1 0-1,-2-43 230,-3 52 107,-4-31-107,4 66 22,0-1 0,-1 0 0,1 0 0,-1 1 0,0-1 1,0 1-1,0-1 0,-1 1 0,1-1 0,-1 1 0,0 0 0,0-1 1,-2-2-23,4 6 9,0 0 0,0 0 1,0-1-1,-1 1 1,1 0-1,0 0 0,0 0 1,0-1-1,-1 1 1,1 0-1,0 0 1,0 0-1,-1-1 0,1 1 1,0 0-1,-1 0 1,1 0-1,0 0 0,0 0 1,-1 0-1,1 0 1,0 0-1,-1 0 0,1 0 1,0 0-1,-1 0 1,1 0-1,0 0 1,-1 0-1,1 0 0,0 0 1,0 0-1,-1 0 1,1 0-1,0 0 0,-1 1 1,1-1-1,0 0 1,0 0-1,-1 0 0,1 1-9,-7 11 252,6-10-220,-1 6 53,-1 0 1,1 0-1,1 0 0,0 0 0,0 1 0,0-1 1,1 0-1,1 1 0,0 4-85,0 22 156,1 10 333,5 37-489,25 64 580,-26-121-474,-2-8-14,2 0-1,-1 0 1,2-1 0,0 1 0,7 8-92,-13-22-33,1 0-1,0 0 1,0 0 0,0-1 0,0 1 0,0-1 0,1 1 0,-1-1-1,1 0 1,-1 0 0,1 0 0,0 0 0,0 0 0,0-1 0,0 1 0,0-1 33,1 0-241,0 0 1,0-1 0,-1 1 0,1-1 0,0 0-1,0 0 1,0-1 0,0 1 0,0-1-1,0 1 1,-1-1 0,1-1 0,2 1 240,32-14-1066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8.4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25 310 11586,'11'-1'9036,"-8"1"-8903,1-1-1,-1 0 0,0 0 0,1 0 1,-1-1-1,0 1 0,0-1 0,0 0 1,2-1-133,2-2 100,0 0 0,0 0 0,0 0 1,-1-1-1,0 0 0,0-1 1,0 1-1,-1-1 0,0 0 0,0-1 1,3-6-101,-3 3 68,0-1 1,-1-1-1,0 1 1,-1 0 0,0-1-1,1-11-68,-4 18 9,1 1 0,-1 0-1,0-1 1,0 1 0,-1 0-1,0-1 1,0 1 0,0 0-1,0 0 1,-1 0 0,0 0 0,0 0-1,0 0 1,-1 0 0,1 0-1,-1 1 1,0 0 0,-1-1-9,3 3 2,-1 1 1,0-1 0,1 0-1,-1 1 1,0-1 0,0 1-1,0-1 1,0 1-1,-1 0 1,1 0 0,0 0-1,0 0 1,-1 0 0,1 1-1,0-1 1,-1 1 0,1-1-1,-1 1 1,1 0-1,-1 0 1,1 0 0,-1 0-1,1 1 1,0-1 0,-1 1-1,1-1 1,-1 1 0,1 0-1,0 0 1,0 0 0,-1 0-3,-1 1 6,0 1 0,0 0 1,0 0-1,0 0 1,0 0-1,1 1 1,-1-1-1,1 1 1,0 0-1,0 0 1,1 0-1,-1 1 0,1-1 1,0 0-1,-1 2-6,-2 9 42,0 1 1,2 0-1,-1-1 0,2 1 0,0 0 0,1 0 0,0 1 0,2-1 0,0 0 0,0 0 0,3 8-42,-3-19 24,1 1-1,-1 0 1,1-1-1,0 0 1,0 1-1,0-1 1,1 0-1,0 0 1,0 0-1,0 0 1,1-1-1,0 1 1,2 1-24,-3-3-7,1 0 0,-1 0 0,1-1 0,0 1 0,0-1 0,-1 0 1,1 0-1,1-1 0,-1 1 0,0-1 0,0 0 0,1 0 0,-1 0 0,0-1 0,1 1 0,-1-1 0,1 0 1,0 0 6,6-2-429,1 1 0,-1-1 0,1-1 0,-1 0 0,0-1 0,1-1 429,34-15-921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8.8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131 1 11130,'-9'1'4905,"-8"8"-2416,-2 7-953,-8 9 81,1 10-337,4 0-216,13 6-448,8 0-208,8-6-280,11-2-56,4-8-80,7-6-24,-3-10-552,5-8-400,2-5-1056,-1-11-681,6-6-1240,-8-6 2369</inkml:trace>
  <inkml:trace contextRef="#ctx0" brushRef="#br0" timeOffset="1">351 102 6961,'10'-14'3753,"-2"22"-704,-4 5-392,-1 16-593,-2 6-224,2 2-543,2-2-265,2-12-496,-1-4-224,-2-15-896,1-5-800,-1-12 879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9.2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11634,'-4'17'5090,"15"-6"-1914,1-6-2496,3 9-175,7-4-626,1-6-975,10-2 704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5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302 222 5457,'18'-43'1701,"-17"40"-1574,0 1 1,-1-1-1,1 0 1,-1 1-1,0-1 1,1 1-1,-1-1 1,0 0-1,-1 1 1,1-1-1,0 0 1,-1 1-1,1-1 1,-1 1 0,0-1-1,0 1 1,0-1-1,0 1 1,0-1-1,-1 1 1,1 0-1,-2-1-127,0-2 409,0-1-115,-2 0 0,1 1 0,0-1 0,-1 1 0,0 0 0,0 1 0,-1-1 0,1 1 0,-1 0 0,0 0 0,0 1 0,0 0 0,0 0 0,-1 0 0,1 1 0,-1 0 0,-5-1-294,7 2 84,-1 0 1,1 0 0,0 1-1,0 0 1,-1 0 0,1 0-1,0 0 1,-1 1 0,1 0-1,0 0 1,0 1 0,0-1-1,0 1 1,0 0 0,0 1-1,1-1 1,-1 1 0,1 0-1,-1 0 1,1 0 0,0 0-1,0 1 1,-1 2-85,1-1 34,0 1 1,0-1-1,1 1 1,0 0-1,0 1 0,0-1 1,1 0-1,0 1 0,0 0 1,1-1-1,-1 1 1,2 0-1,-1 0 0,1 5-34,0-4 4,0 0 0,0-1 0,1 1 0,1-1 0,-1 1 0,1-1 0,0 0 0,1 1 0,-1-1-1,2 0 1,-1-1 0,1 1 0,0 1-4,2-2 0,-1 0 0,1 0 0,0 0 0,1-1 0,-1 1 0,1-2 0,0 1 0,0-1 0,0 0 0,1 0 0,0-1 0,-1 0 0,1 0-1,9 1 1,-4-1 0,1-1-1,0 0 1,0-1-1,-1 0 1,1-1-1,0-1 0,0 0 1,6-2 0,-12 2 2,-1-1 0,0 0 1,1-1-1,-1 1 0,0-1 1,0-1-1,0 1 0,-1-1 0,1 0 1,-1-1-1,0 1 0,0-1 1,-1-1-1,2 0-2,-3 1 3,-1 0-1,1 0 1,-1 0 0,1 0 0,-2-1 0,1 1 0,0-1-1,-1 0 1,0 1 0,-1-1 0,1 0 0,-1 0 0,0 0-1,-1-1 1,1 1 0,-1 0 0,-1-3-3,0 1 6,0-1 0,-1 1 0,0 0 0,0 0 1,-1 0-1,0 0 0,-1 0 0,0 1 0,0-1 0,0 1 1,-1 0-1,0 1 0,-1-1 0,-3-3-6,2 3 8,-1 0 0,1 0 0,-1 1 0,0 0 0,0 1 0,-1-1 0,0 2 0,0-1-1,0 1 1,0 1 0,-1 0 0,-5-1-8,-4 0-3,0 0-1,-1 2 1,0 1-1,0 0 1,1 1-1,-1 2 1,0 0-1,1 0 1,-1 2 0,-3 2 3,18-5-78,1 1 1,-1 0-1,1 0 1,-1 0-1,1 0 1,0 1-1,0-1 1,0 1 0,-1 1 77,3-2-168,0 0 0,0 1 0,0-1 0,0 1 0,0-1 0,1 1 0,-1 0 1,1 0-1,0 0 0,0 0 0,0 0 0,0 0 0,0 1 168,-1 20-908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49.6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1 12939,'-54'30'7289,"-2"0"-4851,52-27-2267,0-1-1,0 1 1,1-1 0,-1 1-1,1 0 1,-1 1-1,1-1 1,0 1-1,0-1 1,1 1 0,-3 4-171,4-7 20,0 1 1,1 0 0,-1-1 0,1 1-1,-1 0 1,1 0 0,0 0 0,-1 0 0,1 0-1,0-1 1,0 1 0,0 0 0,1 0-1,-1 0 1,0 0 0,1-1 0,-1 1 0,1 0-1,0 0 1,-1-1 0,1 1 0,0 0-1,0-1 1,0 1 0,0-1 0,1 1 0,-1-1-1,0 1 1,0-1 0,1 0 0,0 1-21,9 6 8,0 0 0,1-1 0,0 0 0,0-1-1,1 0 1,0-1-8,5 3 8,-1 1-1,15 9-7,-27-15 11,0 0-1,0 1 1,-1 0-1,1 0 1,-1 0 0,0 1-1,0 0 1,-1-1-1,1 1 1,-1 0-1,1 3-10,-1-2 56,0 1-1,-1-1 0,1 1 0,-1 0 0,-1 0 1,1 0-1,-1 0 0,0 2-55,-1-6 23,0 0 0,0-1 0,0 1-1,-1 0 1,1 0 0,-1-1 0,1 1 0,-1-1 0,0 1-1,0-1 1,0 1 0,0-1 0,0 1 0,-1-1 0,1 0-1,-1 0 1,0 0 0,1 0 0,-1 0 0,0 0 0,0 0-1,0 0 1,-1-1-23,0 1-10,-1 0-1,1 0 1,-1 0-1,0-1 1,0 0-1,0 0 1,0 0-1,0 0 0,0 0 1,0-1-1,0 0 1,0 0-1,-1 0 11,0 0-343,0-1-1,0 1 0,0-1 0,0 0 1,1 0-1,-1-1 0,0 0 1,1 1-1,-1-1 0,-1-2 344,5 3-178,0 1 0,0-1 0,1 1 0,-1-1 0,0 1 0,1-1 0,-1 0-1,0 1 1,1-1 0,-1 0 0,1 1 0,-1-1 0,1-1 178,-2-10-1303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50.1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21 11346,'1'0'214,"-1"0"-1,1 0 1,-1 0-1,1 0 0,0 1 1,-1-1-1,1 0 0,0 0 1,-1 1-1,1-1 0,-1 0 1,1 1-1,-1-1 1,1 1-1,-1-1 0,1 1 1,-1-1-1,0 1 0,1-1 1,-1 1-1,0-1 1,1 1-1,-1 0 0,0-1 1,1 1-1,-1-1 0,0 1 1,0 0-1,0-1 0,0 1 1,0 0-1,0 0-213,1 4 574,-1-1-1,0 1 1,0 0-1,0 3-573,-3 20 1497,1-15-890,1 0 1,0 1 0,1-1 0,1 5-608,-1-14 69,1 1-1,0-1 0,0 1 1,0-1-1,1 0 1,0 1-1,0-1 1,0 0-1,0 0 1,0 0-1,1 0 1,-1-1-1,1 1 1,3 2-69,-4-4 0,1 0 1,-1 0 0,0 0-1,1 0 1,-1-1 0,1 1 0,0-1-1,-1 1 1,1-1 0,0 0-1,0 0 1,0-1 0,0 1-1,0-1 1,0 1 0,0-1-1,0 0 1,0 0 0,-1 0-1,1 0 1,0-1 0,0 1-1,0-1 1,0 0 0,0 0-1,0 0 1,0 0 0,1-1-1,2-1-98,-1 0 0,1-1 1,-1 1-1,0-1 0,0-1 0,0 1 1,0 0-1,-1-1 0,0 0 1,0 0-1,0-1 0,3-4 98,-5 5-136,1 0 0,-1 0-1,0 0 1,0-1 0,0 1-1,-1 0 1,0-1 0,0 1-1,0-1 1,-1 1 0,0-1-1,0 1 1,0-2 136,-1 3-43,1 1 0,-1 0-1,0-1 1,0 1 0,0 0 0,-1 0-1,1 0 1,-1 0 0,0 0 0,0 0-1,0 1 1,0-1 0,0 0 0,0 1 0,-1 0-1,1-1 1,-1 1 0,0 0 0,0 1-1,1-1 1,-1 0 0,-3 0 43,-1-1 32,0 0 1,0 1-1,0 0 0,0 0 1,-1 1-1,1 0 1,-1 0-1,1 1 0,-1 0 1,-2 1-33,1-1 194,0 1 0,0 1 1,1-1-1,-1 1 1,0 1-1,1 0 1,0 0-1,-6 4-194,8-2 292,11-4-234,17-3-105,59-19-37,4-1 43,-68 18 47,-1 2 0,1 0 1,-1 1-1,4 0-6,-15 1 6,0 1 0,0-1 1,0 1-1,0 0 0,0 0 0,0 0 1,0 1-1,0 0 0,0 0 1,-1 0-1,1 1 0,-1-1 0,1 1 1,-1 0-1,0 0 0,0 1 1,0-1-7,0 2 16,-1-1 0,1 1 0,-1 0 1,0-1-1,0 2 0,0-1 1,-1 0-1,0 0 0,0 1 0,0-1 1,-1 1-1,1 0 0,-1-1 0,0 6-16,0 2 88,-1 0 0,0 0 0,-1 0 1,0 0-1,-1 0 0,0-1 0,-3 9-88,5-20 14,-1 1 1,1-1-1,-1 1 1,0-1-1,1 1 1,-1-1-1,0 1 1,0-1-1,0 0 1,0 1-1,-1-1-14,2-1 0,0 0 1,0 1-1,0-1 1,0 0-1,0 0 0,-1 0 1,1 0-1,0 0 1,0 0-1,0 0 1,0 0-1,0 0 0,-1 0 1,1 0-1,0 0 1,0 0-1,0 0 0,0 0 1,-1 0-1,1 0 1,0 0-1,0 0 0,0 0 1,0 0-1,-1 0 1,1 0-1,0 0 0,0 0 1,0 0-1,0 0 1,-1-1-1,-3-7-75,3 3 17,1 0 0,-1 0 0,1 0 0,0 0 0,0 0 0,0 0 0,0 0 0,1 0 0,0 1-1,0-1 1,2-5 58,1-1-100,1-1-1,1 1 0,-1 0 0,4-3 101,-7 10 9,1 1 0,-1-1 0,1 1 0,0-1 0,0 1 0,0 0 0,1 0 0,-1 0 0,1 0 0,-1 1 0,1-1 0,0 1 0,0 0 0,0 1-1,0-1 1,1 0 0,-1 1 0,0 0 0,1 0 0,-1 0 0,0 1 0,1 0 0,-1-1 0,1 2 0,-1-1 0,1 0 0,3 2-9,-6-2 44,0 1 0,0 0 0,1 0 0,-1 0 0,0 0 0,0 0 0,0 0 1,0 1-1,0-1 0,-1 1 0,1-1 0,0 1 0,0 0 0,-1-1 0,0 1 0,1 0 0,-1 0 1,0 0-1,0 0 0,0 1 0,0-1 0,0 1-44,2 5 168,0 1 0,-1-1 0,0 1 0,0 0-1,-1 2-167,2 8 201,2 35 549,-5-48-778,0 0 0,0 0-1,0 0 1,-1 0 0,0 0 0,-1 0 0,0 3 28,-2-4-471,4-5 490,0 0 1,0 0 0,0 0 0,0 0 0,0 0 0,-1 0 0,1 0 0,0 0 0,0 0 0,0 0 0,0 0-1,0 0 1,0 0 0,-1 0 0,1 0 0,0-1 0,0 1 0,0 0 0,0 0 0,0 0 0,0 0 0,0 0 0,0 0-1,-1-1 1,1 1 0,0 0 0,0 0 0,0 0 0,0 0 0,0 0 0,0-1 0,0 1 0,0 0 0,0 0 0,0 0-1,0 0 1,0-1-20,0-10 202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50.4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72 317 9066,'-16'3'3977,"5"0"-1513,7 0-783,-2 7-113,-1 6-56,7 4-391,-1 8-177,8 3-320,-6 1-192,8 3-256,-5-4-64,-4-5-408,0-3-472,-16-13-1153,3-1-535,21-4 1416</inkml:trace>
  <inkml:trace contextRef="#ctx0" brushRef="#br0" timeOffset="1">0 5 13051,'2'-5'5105,"8"8"-3257,-4 6-391,1-2-361,5 0-88,-8 4-432,5-3-200,3 4-1496,-1 3 848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51.4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101 615 9810,'-28'0'3840,"-26"5"-3840,53-5 79,0 0 1,0 0-1,0 1 1,0-1-1,1 0 1,-1 0-1,0 1 1,0-1-1,0 0 1,1 1-1,-1-1 1,0 1-1,0-1 1,1 1-1,-1 0 1,0-1-1,1 1 1,-1 0-1,1-1 1,-1 1-1,1 0 1,-1-1-1,1 1 1,-1 0-1,1 0 1,0 0 0,0 0-1,-1-1-79,1 3 146,0-1 0,0 0 1,0 0-1,0 0 0,1 0 0,-1 0 0,0 0 0,1 0 1,-1 0-147,2 3 294,0 4 318,1 1 0,4 7-612,7 20 1040,-7 8 120,-5-31-542,1 1 0,3 11-618,-5-21 82,1 0 0,0-1 0,0 1 0,1 0 0,-1-1 0,1 1 0,0-1 0,0 0 0,1 0 0,-1 0-82,0-1 22,-1-1 0,1 1 0,0-1-1,0 0 1,0 1 0,0-2 0,0 1 0,1 0-1,-1 0 1,0-1 0,1 0 0,-1 0-1,1 0 1,-1 0 0,1 0 0,0-1 0,-1 0-1,1 0 1,0 0-22,1 0 13,0-1-1,-1 0 1,1 0-1,-1-1 1,1 1-1,-1-1 1,1 0-1,-1 0 1,0 0-1,0-1 1,0 0-1,0 0 1,0 0-1,-1 0 1,3-2-13,11-13 42,-1-1 1,-1-1-1,0 0 1,0-3-43,50-89 79,-53 90-71,90-170-127,-4 7-3708,12-2 3827,-56 108-963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56.4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0 3009,'-2'2'2064,"1"-2"137,0 0-145,-4 1-416,1 0-95,-1-1-209,4 0-120,0 0-176,-1 0-95,2 0-281,6 2-120,32 7-312,48 7-128,-32-13-80,-6-2-16,-11-1-864,-10 4-553,-12 8 841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56.7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62 7698,'-22'7'3472,"13"-1"-1599,21-5-505,10-1-112,17-3-71,5-4-89,22-6-432,-2-2-200,2 1-264,-4 2-80,-16 3-864,-1 6-704,-7 12 888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57.2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10338,'10'-3'4081,"2"10"-2705,-3 14-407,-8 15-113,-2 11-128,-5 13-136,-6-2-88,8 2-200,4-8-104,0-11-136,10-4-72,-4-15-1096,-3-5-760,-2-5 1111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57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2 101 9146,'-2'0'3961,"5"5"-2137,10-4-239,21-2-705,10-1 88,13-4-80,5-5-176,17-5-328,6-2-152,1-2-176,-1 2 0,-22 9-912,-11 4-648,-26 10 912</inkml:trace>
  <inkml:trace contextRef="#ctx0" brushRef="#br0" timeOffset="1">329 139 10818,'-6'4'1833,"0"1"-1,1 0 0,0 0 0,-4 3-1832,-5 9 828,-10 16-828,20-27 394,-21 33 583,1 2-977,19-32 85,1-2 31,-1 1-1,2 0 1,-1 0-1,1 0 1,0 1-1,1-1 1,0 3-116,1-8 35,1-1 0,-1 1 0,1-1 0,0 1-1,0 0 1,0-1 0,1 1 0,-1 0 0,1-1 0,-1 1 0,1-1 0,0 1 0,0-1 0,0 1 0,0-1 0,0 0 0,1 1 0,-1-1 0,1 0 0,-1 0 0,1 0 0,0 0 0,0 0 0,0-1 0,0 1 0,1 0-35,2 2 21,1-1 0,-1 0 0,1-1 0,0 1 0,0-1 0,0 0 0,0-1 0,0 1 0,2-1-21,14 1 3,-1 0-1,4-2-2,-18 1 4,37-2-861,1-1-1,-1-2 1,0-2-1,33-10 858,-27 4-1073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57.9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0 12659,'-14'22'4857,"11"13"-3441,1 8-440,-1 12-272,-5 5-127,4 8-177,1 0-80,3-7-120,3-6-40,3-21-152,3-8-472,7-14-1433,3-6-2400,5-8 2673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58.8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7 934 10090,'-1'0'260,"0"2"196,0 0-1,1 0 0,-1 0 1,0-1-1,1 1 0,-1 0 0,1 0 1,-1 1-456,1-3 30,0 1-1,0-1 1,1 1 0,-1-1 0,0 1 0,0-1 0,0 1 0,0-1 0,1 1 0,-1-1 0,0 1 0,0-1-1,1 1 1,-1-1 0,0 0 0,1 1 0,-1-1 0,0 0 0,1 1 0,-1-1 0,1 0 0,-1 1 0,0-1-1,1 0 1,-1 0 0,1 0 0,-1 1 0,1-1 0,-1 0 0,1 0 0,-1 0 0,1 0 0,-1 0-1,1 0 1,-1 0 0,1 0 0,0 0-30,5 0 49,0 0-1,1-1 1,-1 0-1,1 0 1,-1 0 0,0-1-1,0 0 1,0 0-1,1-1-48,2 0 46,21-9 77,-1 0-1,-1-2 1,0-2 0,20-14-123,12-13 184,28-27-184,10-18 45,-4-3 0,-4-5 0,-4-3 0,-5-4 0,48-80-45,-123 173 2,0 1 0,1-1-1,-2 1 1,0-1-1,0-1 1,2-7-2,-6 17-1,-1 1 1,0-1-1,1 0 1,-1 0-1,0 1 1,0-1-1,0 0 1,1 0-1,-1 0 1,0 1-1,0-1 1,0 0-1,0 0 1,0 0 0,-11 8-89,-95 81-2928,56-45 2145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5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86 9546,'0'0'142,"-1"0"0,1 0 1,0 0-1,0 0 0,-1 0 0,1 0 0,0 1 1,0-1-1,-1 0 0,1 0 0,0 0 0,0 0 1,-1 0-1,1 0 0,0 0 0,0 1 0,0-1 1,-1 0-1,1 0 0,0 0 0,0 0 0,0 1 1,-1-1-1,1 0 0,0 0 0,0 0 0,0 1 1,0-1-143,-1 1 3329,2-1-3304,-1 0 0,0-1 0,0 1 0,0 0 0,0-1 1,0 1-1,0 0 0,1-1 0,-1 1 0,0 0 0,0 0 0,0-1 0,1 1 0,-1 0 0,0 0 1,0 0-1,1-1 0,-1 1 0,0 0 0,0 0 0,1 0 0,-1 0 0,0-1 0,1 1 0,-1 0 1,0 0-1,1 0 0,-1 0-25,1-1 18,3-1 17,0 0-1,-1 0 1,0 0-1,1-1 1,-1 0-1,1 0-34,38-43 188,-40 45-175,-1-1-1,1 0 1,-1 0-1,1 0 1,0 1 0,0-1-1,0 1 1,0 0-1,0 0 1,0-1-1,1 1 1,-1 0 0,0 1-1,2-1-12,-4 1 1,0-1 0,1 1 0,-1 0 0,1 1 0,-1-1 0,1 0 0,-1 0-1,1 0 1,-1 0 0,0 0 0,1 0 0,-1 0 0,1 1 0,-1-1 0,0 0 0,1 0 0,-1 1-1,0-1 1,1 0 0,-1 0 0,0 1 0,1-1 0,-1 0 0,0 1 0,0-1 0,1 0 0,-1 1-1,0-1 1,0 1 0,0-1 0,1 0 0,-1 1 0,0-1 0,0 1 0,0-1 0,0 1 0,0-1 0,0 1-1,0-1 1,0 0 0,0 1 0,0-1 0,0 1-1,-2 22 20,1-20-16,0 2 2,0 0 1,-1 1 0,0-1-1,0 0 1,0 0-1,-1 0 1,1 0-1,-4 3-6,0 3 12,-1 1 9,-1 1 0,0-1 0,-1-1-1,0 0 1,-1 0 0,-8 7-21,15-16 5,1 0-1,-1 0 1,1 0-1,-1-1 1,0 1 0,0-1-1,0 0 1,0 0-1,0 0 1,0 0-1,0 0 1,0-1-5,2 0 0,1 1-1,0-1 1,0 0 0,-1 0 0,1 0 0,0 0-1,-1 0 1,1 0 0,0 0 0,0 0-1,-1 0 1,1 0 0,0 0 0,-1 0-1,1 0 1,0 0 0,0 0 0,-1 0-1,1-1 1,0 1 0,0 0 0,-1 0-1,1 0 1,0 0 0,0 0 0,-1-1 0,1 1-1,0 0 1,0 0 0,0 0 0,-1-1-1,1 1 1,0 0 0,0 0 0,0-1-1,0 1 1,0 0 0,-1 0 0,1-1-1,0 1 1,0 0 0,0-1 0,0 1-1,0 0 1,0 0 0,0-1 0,0 1 0,0 0-1,0-1 1,0 1 0,0 0 0,0 0-1,0-1 1,1 1 0,-1 0 0,0-1-1,0 1 1,0 0 0,0 0 0,0-1 0,10-14-22,-1 6 18,0 1-1,1 1 1,0-1 0,1 2-1,-1-1 5,20-12-2,24-20 13,-51 37-7,-2 1-1,0 0 0,0 0 0,0 0 1,0 0-1,0 0 0,0 0 1,0 1-1,0-1 0,0 0 0,0 1 1,1-1-1,-1 1 0,0-1 0,0 1 1,1 0-1,-1-1 0,0 1 0,1 0-3,-2 0 4,1 0-1,-1 0 0,0 0 1,1 0-1,-1 0 0,0 1 1,0-1-1,1 0 0,-1 0 1,0 0-1,0 0 0,1 0 1,-1 1-1,0-1 0,0 0 1,1 0-1,-1 1 0,0-1 1,0 0-1,0 0 0,1 1 1,-1-1-1,0 0 0,0 0 1,0 1-1,0-1 1,0 0-1,0 1 0,0-1 1,0 0-4,1 11 69,-1-8-39,-1 0 8,1 1-1,0 0 1,-1 0-1,0 0 1,0-1-1,0 1 0,0 0 1,0-1-1,-1 1 1,0-1-1,0 1 1,0-1-1,0 0 1,0 0-1,-1 0 1,1 0-1,-1 0 0,-1 1-37,-1 0 58,-1 1 0,0-1 1,1-1-1,-1 1 0,-1-1 0,1 0 0,0 0 0,-1-1 0,-3 1-58,8-2 7,0-1 1,0 1 0,0-1 0,0 0 0,0 0 0,0 0 0,0 0-1,0 0 1,0 0 0,0-1 0,-1 1 0,1-1 0,1 1-1,-3-1-7,4 0-41,-1 1-1,0 0 1,0-1-1,1 1 1,-1-1-1,0 1 1,1-1-1,-1 1 1,1-1-1,-1 0 1,1 1-1,-1-1 1,1 1-1,-1-1 1,1 0-1,-1 0 1,1 1-1,0-1 1,-1 0-1,1 0 1,0 1-1,0-1 1,0 0-1,-1 0 1,1 0-1,0 0 1,0 1-1,0-1 1,0 0-1,1 0 1,-1 0-1,0 1 1,0-1-1,1-1 42,-1 1-132,0 0 1,1 0-1,-1 0 1,1 0-1,-1 0 0,1 0 1,0 0-1,-1 0 1,1 0-1,0 0 1,0 0-1,0 0 132,0 0-122,1 0 1,0 0-1,-1 0 0,1 1 0,0-1 1,0 0-1,0 1 0,0-1 122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3:59.3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23 336 6985,'-2'-1'258,"1"1"0,0 0 0,0 0 0,0-1-1,-1 1 1,1 0 0,0-1 0,0 1-1,0-1 1,0 0 0,0 1 0,0-1-1,0 0 1,0 0 0,0 0 0,0 1 0,1-1-1,-2-1-257,2 1 117,0 0-1,0 0 0,-1 0 0,1 0 1,0 0-1,0 0 0,0 0 0,0 0 0,0 0 1,0 0-1,0 0 0,0 0 0,1 0 1,-1 0-1,0 0 0,1 0 0,-1 0 1,1 0-1,-1 0 0,1 0 0,-1 0 1,1 0-1,-1 0 0,1 0-116,3-3 154,-1 0 0,1 0-1,0 1 1,0-1 0,0 1 0,4-3-154,3-3 213,24-16 270,0 1 0,18-7-483,78-38 33,-86 46 18,-13 7-38,51-26-9,-66 35 29,1 0-1,-1 1 1,15-2-33,-27 6 40,0 1 0,0 1 0,0-1 1,1 1-1,-1 0 0,0 0 1,0 1-1,0-1 0,0 1 0,0 0 1,3 2-41,-4-2 63,-1 0 1,0 1-1,-1-1 1,1 1-1,0 0 1,0 0-1,-1 0 1,1 0-1,-1 1 1,0-1-1,1 0 1,-1 1-1,0 0 1,-1 0 0,1-1-1,0 1 1,0 2-64,2 5 252,0 1-1,-1-1 1,0 1 0,0 0 0,-1 4-252,2 21 950,-1 0-950,-2-15 223,1 7-26,1 17-357,2 0 0,3 4 160,-7-42-419,1 1 0,0-1 0,3 7 419,-3-11-127,0 1 1,0-1-1,0 0 1,0-1-1,0 1 1,2 1 126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6:53.4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0 4217,'-36'1'2447,"26"-2"-361,6 2 1513,3 1-3191,-2 8 4555,5 2-3443,9 18-1783,-7-22 802,5 12-306,66 143 1315,-67-147-1457,6 13 202,2 0 0,19 26-293,-30-48-10,0 0 1,1 0-1,-1-1 0,1 0 0,1 0 1,-1-1-1,1 0 0,0 0 0,0 0 1,0-1-1,1 0 0,0-1 0,7 3 10,-13-5-230,1 0-1,0 0 1,-1-1-1,1 1 0,0-1 1,0 0-1,-1 0 0,1 0 1,0 0-1,-1-1 1,1 1-1,2-1 231,9-7-996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6:54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243 15 5777,'-1'-3'4839,"0"-6"1123,1 9-5912,0 0-1,0 0 0,0 0 0,0 0 1,0 0-1,0 0 0,0 0 1,0-1-1,0 1 0,0 0 1,0 0-1,-1 0 0,1 0 1,0 0-1,0 0 0,0 0 0,0 0 1,0 0-1,0 0 0,0 0 1,0-1-1,0 1 0,0 0 1,0 0-1,0 0 0,0 0 0,-1 0 1,1 0-1,0 0 0,0 0 1,0 0-1,0 0 0,0 0 1,0 0-1,0 0 0,0 0 0,0 0 1,0 0-1,-1 0 0,1 0 1,0 0-1,0 0 0,0 0 1,0 0-1,0 0 0,0 0 1,0 0-1,0 0 0,0 0 0,-1 0 1,1 0-1,0 0 0,0 0 1,0 0-1,0 1 0,0-1 1,0 0-1,0 0 0,0 0 0,0 0 1,0 0-1,0 0 0,0 0 1,0 0-1,0 0 0,0 0 1,0 1-50,-32 52 484,13-25-408,-7 10 125,-5 14-201,15-24 59,-9 18 31,-2-1 0,-12 12-90,33-49 8,5-6-7,-1-1 1,1 1-1,-1-1 1,1 1-1,0 0 1,0 0-1,0-1 1,0 1-1,0 0 1,1 0-1,-1 0 1,0 0-1,1 0 1,-1 0-1,1 0 1,0 0-1,0 1-1,2-2 85,5 2-25,-2 0-1,1 0 0,0 0 0,-1 1 0,1 0 0,-1 0 0,1 1-59,27 28 217,-29-27-130,1-1-1,-1 1 0,0 1 1,0-1-1,-1 0 1,2 7-87,1-1 148,0 0 94,-1 1 0,-1 0 1,0 0-1,2 10-242,0 15 803,-1 0-803,1 7 303,-6-44-304,0-1 1,0 1-1,0-1 0,0 1 0,0-1 1,0 1-1,0-1 0,0 1 0,0-1 1,0 1-1,0-1 0,1 1 0,-1-1 0,0 1 1,0-1-1,1 0 0,-1 1 0,0-1 1,1 1-1,-1-1 0,0 0 0,1 1 1,-1-1-1,1 0 0,-1 0 0,0 1 0,1-1 1,-1 0-1,1 0 0,-1 1 0,1-1 1,-1-1-25,0 1-1,1 0 0,-1 0 0,0-1 1,1 1-1,-1 0 0,0-1 1,1 1-1,-1 0 0,0-1 0,0 1 1,0-1-1,1 1 0,-1 0 0,0-1 1,0 1-1,0-1 0,0 1 0,0-1 1,0 1-1,0 0 0,0-1 0,0 1 1,0-1-1,0 1 0,0-1 0,0 1 1,0 0-1,0-1 0,0 1 1,-1-1-1,1 1 0,0 0 0,0-1 26,-12-40-3230,2 14 2190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6:55.5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12 3241,'0'0'602,"-1"0"0,1 0-1,0 0 1,-1-1 0,1 1 0,-1 0 0,1 0 0,-1-1 0,1 1 0,0 0 0,-1 0 0,1-1 0,-1 1-1,1-1 1,0 1 0,-1 0 0,1-1 0,0 1-602,0-1 337,-1 1 0,1-1 1,0 1-1,-1-1 0,1 1 0,0 0 0,-1-1 1,1 1-1,-1 0 0,1-1 0,-1 1 0,1 0 0,-1 0 1,1-1-1,-1 1 0,1 0 0,-1 0 0,0 0-337,0 2 694,0 8-335,0 0 0,1 0 0,1 6-359,6 77 757,1-11 101,-3 45-858,-5-126-815,-1-3 159,1-6-5780,1-2 5184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6:56.6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28 4345,'30'9'2931,"-30"-9"-2886,0 0-1,0 0 0,0 1 1,0-1-1,0 0 0,0 0 1,0 0-1,0 0 0,0 0 1,0 0-1,0 0 0,1 0 1,-1 0-1,0 0 0,0 0 1,0 0-1,0 0 1,0 0-1,0 0 0,0 0 1,0 0-1,0 0 0,0 0 1,0 0-1,0 0 0,0 0 1,0 0-1,0 0 0,0 0 1,0 0-1,0 0 0,0 0 1,0 0-1,1 0 1,-1 0-1,0 0 0,0 0 1,0 0-1,0 0 0,0 0 1,0 0-1,0 0 0,0 0 1,0 0-1,0 0 0,0-1 1,0 1-1,0 0 0,0 0 1,0 0-1,0 0 0,0 0 1,0 0-1,0 0 1,0 0-1,0 0 0,0 0 1,0 0-1,0 0 0,0 0 1,0 0-1,0 0 0,0 0 1,0 0-1,0 0 0,0 0 1,0 0-1,0-1-44,-4-2 1681,-6-4 378,9 7-1922,0 0-1,1 0 1,-1 0-1,0 0 1,0 0 0,0 0-1,0 0 1,0 0-1,0 0 1,1 0-1,-1 0 1,0 1-1,0-1 1,0 0-1,1 1 1,-1-1-1,0 1 1,0-1-1,1 1 1,-1-1-1,0 1 1,1-1 0,-1 1-1,0 0 1,1-1-137,-3 4 221,0-1 0,1 1 1,0 0-1,-2 3-221,-3 5 388,3-6-326,1 0 0,-1 1 0,1-1 1,0 1-1,1 0 0,0 0 0,0 0 1,0 0-1,1 0 0,0 0 0,0 1 1,1-1-1,0 0 0,0 0 0,1 1 0,0-1 1,0 1-63,0-3 8,0-1 1,1 1 0,-1-1 0,1 1-1,0-1 1,0 1 0,0-1-1,1 0 1,-1 0 0,1 0-1,0-1 1,0 1 0,1-1 0,-1 1-1,1-1 1,-1 0 0,1 0-1,0-1 1,0 1 0,0-1-1,1 0 1,-1 0 0,0 0 0,1-1-1,-1 1 1,5 0-9,-7-2 0,0 1 0,0-1 0,0 0 0,1 1 0,-1-1 0,0 0 1,0 0-1,1-1 0,-1 1 0,0 0 0,0-1 0,0 1 0,1-1 0,-1 0 0,0 0 0,0 0 0,0 0 0,0 0 1,0 0-1,-1 0 0,1-1 0,0 1 0,0-1 0,-1 1 0,1-1 0,-1 1 0,0-1 0,1 0 0,-1 0 1,0 0-1,0 0 0,5-9 8,0 0 0,-1 0 0,0-1 0,-1 0 0,0 0 0,-1 0 0,-1 0 0,0-1 0,0 1 0,-1-5-8,-1 10 11,0 1 1,0-1 0,-1 0 0,0 0 0,0 1-1,-1-1 1,1 0 0,-1 1 0,-1-1 0,-2-5-12,3 9 28,0 0 0,1 1 0,-1-1 1,0 1-1,0-1 0,0 1 0,-1 0 1,1-1-1,0 1 0,-1 1 0,1-1 1,-1 0-1,0 0 0,0 1 0,0 0 1,0-1-1,0 1 0,0 0 1,0 1-1,0-1 0,0 0 0,0 1 1,0 0-1,-4 0-28,1 0 80,-1 0 0,0 1 0,0 0 0,1 1 0,-1-1 1,0 1-1,1 0 0,0 1 0,-1 0 0,0 0-80,3 0-15,-1 0-1,1-1 1,0 1-1,0 1 1,0-1 0,0 1-1,1-1 1,-1 1-1,1 0 1,0 0-1,0 0 1,0 1 0,1-1-1,-1 3 16,2-5-132,1-1-1,-1 0 0,1 1 1,-1-1-1,1 0 0,0 1 1,0-1-1,0 1 0,0-1 1,0 1 132,0-1-127,0-1 0,0 1 0,0 0-1,0-1 1,0 1 0,1-1 0,-1 1 0,0-1 0,0 1 0,1-1 0,-1 1 0,0-1 0,1 0 0,-1 1 0,1-1 0,-1 1 0,0-1 0,1 0 0,-1 1 0,1-1 0,-1 0 0,1 1 0,-1-1 0,1 0 0,-1 0 0,1 0 0,-1 1 0,1-1 127,14 2-1253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6:57.1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44 9058,'-2'2'572,"0"-1"-1,1 0 1,-1 1 0,0-1 0,1 0-1,-1 1 1,1 0 0,-1-1 0,1 1-1,0 0 1,0 0 0,-1 1-572,1-1 170,0 1 1,1-1-1,-1 1 0,1-1 1,-1 1-1,1 0 1,0 0-171,-1 7 175,1 0 1,0-1 0,0 1-1,1 0 1,1 0 0,-1 0-1,2-1 1,-1 1 0,3 2-176,-3-5 30,1-1 0,1 0 0,-1 0 0,1 0 0,0-1 0,0 1 0,1-1 0,-1 0 0,1 0 0,0 0 0,1-1 0,-1 0 0,6 4-30,-8-7 10,-1 1-1,0-1 1,0 0 0,1 0 0,-1 0 0,0 0-1,1 0 1,-1 0 0,1-1 0,0 1-1,-1-1 1,1 0 0,-1 1 0,1-1 0,0 0-1,-1-1 1,1 1 0,-1 0 0,1-1 0,-1 0-1,1 1 1,-1-1 0,1 0 0,-1 0 0,0 0-1,1-1 1,-1 1 0,0-1 0,2 0-10,2-4 29,-1 0-1,1 0 1,-1 0 0,0-1-1,-1 1 1,0-1 0,0 0-1,3-7-28,-3 5 27,0 0-1,-1 0 1,0-1-1,-1 1 1,0-1-1,0 0 1,-1-2-27,-1 8 16,1-1 0,-2 1 0,1 0 1,0 0-1,-1-1 0,0 1 0,0 0 0,0 0 1,-1 0-1,0 0 0,1 0 0,-1 0 1,0 0-1,-1 0 0,1 1 0,-2-2-16,0 1 113,0 0 0,0 0 0,0 0 0,-1 0 0,1 1 0,-1 0 0,0 0 0,0 0 0,0 0 0,-1 1 0,-3-1-113,2 0 149,0 1 1,-1 1 0,1 0 0,0 0 0,-1 0 0,1 1 0,-1 0 0,1 0 0,-2 1-150,3-1 48,1 1 1,-1 0-1,1 1 1,-1-1-1,1 1 1,0 0-1,0 1 0,0-1 1,0 1-1,0 0 1,1 0-1,-1 1-48,3-2-105,0-1 0,0 1 0,1 0 0,-1 0 0,0 0-1,1 0 1,0 0 0,-1 0 0,1 1 0,0-1 0,0 0 0,1 1-1,-1-1 1,0 2 105,1-3-143,0 0-1,0 0 0,-1 1 1,1-1-1,1 0 1,-1 0-1,0 1 0,0-1 1,0 0-1,1 0 1,-1 1-1,0-1 1,1 0-1,0 0 0,-1 0 1,1 0-1,-1 0 1,1 0-1,0 0 0,0 0 1,0 0-1,0 0 1,-1 0-1,1 0 0,0 0 1,0-1-1,1 1 1,-1 0-1,0-1 0,1 1 144,2 1-325,1-1-1,0 1 0,0-1 0,3 0 326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6:57.6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17 8114,'-12'-5'3392,"10"-2"-1391,2 3-561,5 11 217,2 8-33,5 17-384,2 7-176,2 2-343,3 0-113,2-5-216,2-2-112,3-11-160,2-4-448,-3-11-1481,1-7-391,-4 2 1096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6:58.0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274 0 11370,'0'3'646,"0"-1"-1,-1 1 1,1-1-1,-1 1 1,0-1-1,0 0 1,0 1-1,0 0-645,-2 1 476,0 1 1,0-1-1,-1 1 0,0-1 1,0 0-477,-4 5 499,-3 3-52,-1-1-1,0-1 1,-1 0 0,-6 4-447,-20 15 421,-33 22-97,28-15-186,43-35-137,0 0 1,-1 0 0,1 0-1,0 0 1,0 1 0,-1-1-1,1 0 1,0 1 0,0-1-1,0 1 1,1-1 0,-1 1-1,0-1 1,0 2-2,1-2 1,0 1 0,0-1-1,0 0 1,0 0 0,0 1-1,0-1 1,0 0 0,0 0-1,1 1 1,-1-1 0,0 0-1,1 0 1,-1 0 0,1 0 0,-1 0-1,1 1 1,0-1 0,-1 0-1,1 0 1,0 0-1,14 19 123,-1 1 0,-1 1 0,0 0-123,31 69 740,-26-54-378,-3-4 817,9 28-1179,-17-47 672,-3-11-1652,-2-8-5172,-2 4 4916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6:58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53 6105,'-10'1'5193,"1"3"-3443,5-2-1420,1 0-1,-1 1 0,1 0 1,-1 0-1,0 1-329,-7 7 830,1 0-1,-4 7-829,12-15 161,0 0-1,0 1 0,0-1 1,1 1-1,-1-1 0,1 1 1,0 0-1,0-1 1,1 1-1,-1 0 0,1 0 1,0 0-1,-1 0 1,2 0-1,-1 0 0,0-1 1,1 1-1,0 0 0,0 0 1,0-1-1,0 1 1,1 0-1,0 0-160,0 1 107,0 0 0,1 0 0,0 0 0,0 0 0,0 0 0,0-1 0,1 1 0,0-1 0,0 0 1,0 0-1,0 0 0,1-1 0,-1 1 0,1-1 0,0 0 0,0-1 0,0 1 0,1-1-107,-1 0 30,0 0 1,-1-1-1,1 0 0,0 0 1,0 0-1,0 0 0,0-1 1,0 0-1,0 0 0,0-1 1,0 1-1,0-1 0,0 0 1,0 0-1,-1-1 0,1 1 1,0-1-1,-1 0 1,1 0-1,3-3-30,-3 1 12,0 1 1,-1-1-1,0 1 0,0-1 1,0-1-1,0 1 0,0 0 1,-1-1-1,0 0 0,0 0 1,0 0-1,-1 0 0,0 0 1,0-1-1,0 1 0,0-1 1,-1 1-1,0-1 0,0 0 1,-1 1-1,1-1 0,-1 0 1,-1 1-1,1-1 1,-1 0-1,0 1 0,0-1 1,0 0-1,-1 1 0,0 0 1,-2-5-13,0 2 27,-1 0 1,0 1-1,-1-1 1,1 1-1,-1 1 1,0-1-1,-1 1 1,0 0 0,0 0-1,0 1 1,-1 0-1,1 0 1,-5-1-28,7 4 15,0 0 0,-1 0 0,1 0 1,0 0-1,-1 1 0,0 0 0,1 0 0,-1 1 0,1 0 1,-3 0-16,4 0 6,0 1 1,-1-1 0,1 1-1,0 0 1,0 0-1,0 1 1,0-1 0,0 1-1,0 0 1,0 0 0,0 1-1,1-1 1,-1 1-1,1 0-6,-1-1-127,2 1 0,-1 0 0,0 0 0,1 0 0,-1 0 0,1 0 0,0 1 0,0-1 0,0 1 0,0 0 0,1-1 0,0 1 0,-1 0 0,1 0 0,1 0 0,-1 0 0,0 0 0,1 0 0,0 0 0,0 0 0,0 0 0,1 0 0,-1 0 0,1-1 0,0 1 0,1 2 127,-2-4-126,1 0 0,0-1 0,0 1 0,0-1 0,0 1 0,0-1 0,0 0 0,0 1 0,0-1 0,0 0-1,1 0 1,-1 0 0,0 0 126,3 1-180,-1 0 0,1-1 0,-1 1-1,1-1 1,0 0 0,0 0 180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6:59.2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14331,'4'22'5033,"-11"6"-4161,8 5-192,-10 4 161,8-1-121,7-4-344,0-5-104,11-8-136,-11-3-40,1 0-56,-1-5-16,-3 5-384,4-4-448,1-3-1385,-8 0 57,13-9 1136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4:41:20.2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4:41:23.421"/>
    </inkml:context>
  </inkml:definitions>
  <inkml:trace contextRef="#ctx0" brushRef="#br0">15120 9454 364 0,'-5'-1'267'0,"-2"0"6"15,1 0-62-15,0-1-25 16,1 0-45-16,1 0-19 0,2 0-31 15,-1 1-11-15,1 0-13 16,1 0-9-16,0 0-12 16,0 1-8-16,0 0-12 15,0 0-4-15,0 0-6 16,-3 3-1-16,0 2-1 16,3-4 2-16,-1 1 5 15,1-1 2-15,-1 0-1 16,1-1-3-16,0 0-6 15,0 0-1-15,0 0-3 16,0 0-2-16,0 0 0 16,1 0 1-16,0 0-2 15,0 0 1-15,0 0-1 16,0 0-1-16,0 0 3 16,0 0 3-16,0 0 5 0,0 0 1 15,0 0 3-15,5 1-2 16,-1-1 0-16,0 0-1 15,2 0-2-15,-2 0 1 16,-1 0-2-16,0 0 0 16,3 0-3-16,-2 0 0 15,2 0-2-15,1-1-1 16,1 0 0-16,1 0-2 16,2-1 1-16,27-9-1 15,-28 6 0-15,0 2-1 0,-2 3 0 16,0 1-1-16,3 1 1 15,0 1-1-15,2 1-1 16,2-3 0-16,-1 0-1 16,-1-1 0-16,1-1 0 15,3 2 0-15,-3 1 0 16,2 0-1-16,0 0 0 16,-4 0 0-16,1-1 1 15,0 1 5-15,0-1 6 16,0-1 3-16,-1 0 0 15,0 0-1-15,-1-1-4 16,0 1-1-16,-2-1-1 16,4 0 0-16,-6 1-3 15,6-1 0-15,-1 1-1 0,-6 3-1 16,6 4 1-16,-3-2 0 16,1 0 0-16,0 1 1 15,1-3-1-15,-1 1-1 16,3-2-2-16,-2-2 0 15,3 0 0-15,-1-2 0 16,-1 1 1-16,0 0-1 0,-2 1 1 16,1 0-1-16,1 1-1 15,-1-1 0-15,1-1 0 16,1 1 1-16,1 0-1 16,3-2 0-16,-1 2 0 15,0-3 2-15,-1 3 1 16,0 1 1-16,2 0 0 15,0 2-1-15,2-1 0 16,1-1-1-16,-3-1 1 16,4-1-1-16,-7-3-2 15,3 0 1-15,2 2 0 16,-3 1-1-16,8 1 1 16,-4 0-1-16,-2 2 1 15,1-2-1-15,-2 3 1 16,1 1 0-16,1 0-2 15,0 0 3-15,-3-1 7 16,0-2 2-16,0-1 6 0,-2-3 0 16,1 0-3-16,-3 1-1 15,-5 2 0-15,-1 0-1 16,-4 1-1-16,-2-1-1 16,0 0-2-16,-1 0-20 15,0 0-91-15,0-1-63 16,0 0 314-16,0 0-165 15</inkml:trace>
  <inkml:trace contextRef="#ctx1" brushRef="#br0">25249 12216 0,'0'0'0,"0"0"15,0 0-15,0 0 16,-109 71 0,73-52-16,1 0 15,-4 0-15</inkml:trace>
  <inkml:trace contextRef="#ctx1" brushRef="#br0">24907 12476 0,'0'0'0,"0"0"16,0 0 0,0 0-16,0 0 15,0 0-15,0 0 16</inkml:trace>
  <inkml:trace contextRef="#ctx1" brushRef="#br0" timeOffset="132.87">25581 14279 0,'0'0'16,"0"0"-16</inkml:trace>
  <inkml:trace contextRef="#ctx1" brushRef="#br0" timeOffset="1031.9">26281 11359 0,'0'0'0,"66"243"15</inkml:trace>
  <inkml:trace contextRef="#ctx1" brushRef="#br0" timeOffset="11448.73">33579 14227 0,'0'0'0,"11"-90"0,-3 27 0,-2 3 0,-6 0 0,-3-20 0,0-16 0,1 23 0,-7 12 0,-1-32 0</inkml:trace>
  <inkml:trace contextRef="#ctx0" brushRef="#br0" timeOffset="16994.96">23593 9439 327 0,'-33'-9'220'16,"29"11"-20"-16,0 2-34 15,-4-1-16-15,3-1-40 16,1 2-17-16,4-2-36 16,0-2-14-16,0 0-12 15,0 0-5-15,0 0-8 16,0 0-5-16,0 0-7 16,0 0-3-16,0 0 0 15,0 0 0-15,0-1 3 16,0 0 4-16,0-1 7 15,0 1 6-15,0 0 7 16,0 0 0-16,0 0 2 16,0 1-2-16,0 0-6 0,0 0-2 15,-1 0-9-15,0-1-5 16,1 0-5-16,0 0-2 16,0 0 0-16,0 0 1 15,0-1 0-15,0 1 0 16,0 0-2-16,6 1 0 15,-1 0 0-15,1 0 0 16,2 0 4-16,0 0 0 16,3 0 2-16,-1 1 0 0,30 6-1 15,-27-7 0-15,3 0-2 16,0 0-1-16,3 0-1 16,-1 2-1-16,2-1 1 15,2 3-1-15,2 0 1 16,1 1 0-16,2 2 4 15,-4-3 2-15,4 1 7 16,-3-1 5-16,-7-2 3 16,7 2 1-16,-5-2-1 15,0 0-2-15,4 1-3 16,-4 1 0-16,7-1 0 16,0 1 1-16,0 1-2 15,-1-3-2-15,0-2-4 16,1-1 0-16,1-4-2 15,3 2-1-15,0-2-1 16,0-1-1-16,2 2 0 0,-2-1 3 16,-2 1 11-16,-1 0 5 15,-5 0 7-15,3 2 1 16,-3 1-5-16,0 0-3 16,-1 0-4-16,-1 0-3 15,2-3-5-15,1 1-3 0,2 0-3 16,1-3 0-16,-2 0 0 15,-1-1 1-15,-4 0 1 16,-1 2 0-16,-4 0 0 16,-2 0-1-16,0 4 0 15,-3 1 1-15,-2 0-2 16,-1 0 1-16,-5 0-3 16,3-1 0-16,-4 1 0 15,0 0-17-15,-2-1-159 16,1 0 127-16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74 9946,'-3'-2'766,"0"1"-1,0-1 1,0 0-1,0 0 1,0-1 0,-1-1-766,2 2 103,0 0 0,1 0 0,-1 0 0,1 0 0,-1-1 0,1 1 0,0 0 0,0-1 0,0 0-103,0 1 13,0-1 1,0 0-1,0 1 0,0-1 0,0 1 0,-1-1 1,1 1-1,-1 0 0,-1-2-13,2 3 6,0 0 1,1 1-1,-1-1 0,0 0 0,0 1 1,0-1-1,0 1 0,0-1 1,0 1-1,1-1 0,-1 1 0,0 0 1,0-1-1,0 1 0,0 0 1,0 0-1,0 0 0,0 0 0,-1 0 1,1 0-1,0 0 0,0 0 1,0 0-1,0 1 0,0-1 1,0 0-1,1 1 0,-1-1 0,-1 1-6,-3 1 22,0 1 0,1 0-1,-1 0 1,1 0 0,-1 2-22,0-2 21,0 1-7,0 0 0,0 0 0,1 0 0,-1 1 0,1 0 0,0-1 0,0 2 0,0-1 0,1 0 0,0 1 0,0-1 0,0 1 0,1 0 0,0 0 0,0 0 0,0 0 0,1 1 0,0 0-14,0 3 52,0 0-1,1 1 0,0-1 1,1 0-1,0 0 1,1 0-1,0 1 1,0-2-1,2 2-51,-3-5 44,1 0 0,1-1 0,-1 1 0,1 0 1,0-1-1,1 0 0,-1 0 0,1 0 0,0 0 0,0 0 0,0-1 0,1 1 0,0-1 0,0-1 0,1 2-44,-2-3 16,1 0 0,0 0 0,0 0-1,0 0 1,0-1 0,0 1-1,0-2 1,0 1 0,0 0 0,0-1-1,1 0 1,-1 0 0,0 0 0,0-1-1,4-1-15,1 0 13,0-1-1,0 0 1,0 0 0,-1-1-1,0-1 1,1 0-1,3-3-12,-8 5 14,1-1-1,-1 0 0,0 0 0,0 0 1,-1-1-1,1 1 0,-1-1 0,0 0 1,0-1-1,-1 1 0,0-1 0,0 0 0,0 1 1,0-1-1,-1 0 0,0-1 0,0 1 1,-1 0-1,0-1 0,0 1 0,0 0 1,-1-1-1,0 1 0,0-1 0,-1 1 1,1-1-14,-2 1 18,0 0 0,0 0 0,0 0 1,-1 0-1,1 1 0,-2-1 1,1 1-1,0-1 0,-1 1 0,0 0 1,0 1-1,-1-1 0,1 1 1,-1 0-1,0 0 0,0 0 0,0 1 1,-1-1-1,1 1 0,-1 0-18,-3-1 35,1 1 0,-1-1 0,0 1 0,1 1 1,-1-1-1,-1 1 0,1 1 0,0 0 0,0 0 0,0 1 0,-1 0 0,1 1 0,-3 0-35,-1 3 111,0 0-1,-1 0 1,1 1-1,1 1 1,-1 0-1,1 1 1,0 0-1,-4 4-110,-9 7 243,-7 8-243,5-4 20,36-26-181,1 1 1,-1 0-1,1 1 0,-1 0 0,1 0 1,8 0 160,5 2-223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6:59.6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38 9154,'-3'38'8584,"4"18"-6743,0-51-1449,-1 1-280,1-1 1,0 1-1,0-1 0,1 1 0,-1-1 1,1 1-1,0-1 0,1 0 1,-1 0-1,1 0 0,0-1 1,0 1-1,1 0 0,0-1 0,-1 0 1,4 2-113,-4-3 19,0 0 1,0-1-1,0 0 0,0 0 1,1 0-1,-1 0 1,1 0-1,-1-1 1,1 0-1,0 1 0,-1-1 1,1-1-1,0 1 1,0 0-1,0-1 1,0 0-1,0 0 1,-1 0-1,1 0 0,0-1 1,0 0-1,0 1 1,0-1-1,1-1-19,-1 0 5,-1 0-1,1 0 1,-1 0-1,0 0 1,1 0 0,-1-1-1,0 1 1,-1-1-1,1 0 1,0 0-1,-1 0 1,0 0 0,1-1-1,-1 1 1,-1 0-1,1-1 1,0 0 0,-1 1-1,0-1 1,0 0-1,0 0 1,1-3-5,-1-1 15,0 1 0,-1-1 0,1 0 1,-1 1-1,-1-1 0,1 1 0,-1-1 1,-1 0-1,0 1 0,0 0 0,-1-4-15,0 5 20,1 1-1,-1-1 1,0 1 0,0 0-1,-1 0 1,0 0 0,1 1-1,-2-1 1,1 1 0,0 0-1,-1 0 1,-1-1-20,3 3 14,0 1-1,0-1 1,0 0 0,0 1 0,0 0-1,0 0 1,-1 0 0,1 0-1,0 0 1,-1 0 0,1 1 0,0 0-1,-1 0 1,1 0 0,0 0-1,-1 0 1,1 0 0,0 1-1,-1 0 1,1 0 0,0 0 0,-3 1-14,2 0 12,0 0 1,0 1-1,0 0 1,0 0-1,0 0 1,0 0-1,1 1 1,-1 0-1,1-1 1,0 1-1,1 0 1,-1 0-1,0 1 1,1-1-13,0 0-184,0-1 0,1 1 0,-1 0 0,1 0 0,0 0-1,0 0 1,0 0 0,0 0 0,1 0 0,-1 0 0,1 0 0,0 1 0,1-1 0,-1 0 0,1 0 0,0 3 184,-1-6-165,1 0 0,-1 0 0,1 0 1,-1 0-1,1 0 0,-1 0 0,1 0 1,-1 0-1,1 0 0,0 0 0,0 0 1,-1 0-1,1 0 0,0 0 0,0-1 165,1 1-151,-1 0-1,1-1 1,-1 1-1,1-1 1,-1 0-1,1 0 1,0 0-1,-1 1 1,1-1-1,1-1 152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0.2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10282,'0'-1'4073,"0"1"-2273,0 0-447,17 20 135,43 49-104,-39-39-423,6 4-257,2-4-384,-2-5-136,2-3-488,-10-9-456,3 0-1329,-10-8-791,20-5 1703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0.8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293 0 10402,'1'2'4650,"-3"8"-2926,0-4-1271,-1 1 0,0-1 0,-1 0 0,0 0 0,1 0 0,-2 0 0,1-1 0,-4 4-453,-11 11 1146,-14 9-1146,27-23 132,-3 2-15,-25 21 327,1 1-1,2 2 0,-11 17-443,25-29 122,10-12-69,1 0 0,0 0 0,-4 8-53,9-15 0,1-1 0,-1 1 0,1 0 0,0-1 0,0 1 0,0 0 0,-1 0 0,1-1 0,0 1 0,0 0 0,0 0 0,0-1 0,0 1 0,0 0 0,0 0 0,0-1 0,1 1 0,-1 0 0,0 0 0,0-1 0,1 1 0,-1 0 0,1 0 0,12 14 3,-8-11 6,3 4 107,1 1-1,-1 1 0,0-1 0,-1 1 1,0 0-1,0 1 0,-1 1-115,0 1 217,0 1-1,-1 0 1,0 0-1,-1 0 1,1 10-217,-2-10 120,-1-6-55,-1 0 1,1 1-1,-2-1 0,1 1-65,-1 34-1520,0-43 1538,0 0-1,0 0 1,0 0-1,0 1 1,0-1-1,0 0 1,0 0 0,0 0-1,0 0 1,0 0-1,0 0 1,0 0-1,0 0 1,0 0-1,0 0 1,0 0-1,0 0 1,0 0-1,0 0 1,0 1 0,0-1-1,0 0 1,0 0-1,0 0 1,0 0-1,0 0 1,0 0-1,0 0 1,0 0-1,0 0 1,0 0 0,0 0-1,1 0 1,-1 0-1,0 0 1,0 0-1,0 0 1,0 0-1,0 0 1,0 0-1,0 0 1,0 0-1,0 0 1,0 0 0,0 0-1,0 0 1,0 0-1,0 0 1,1 0-1,-1 0 1,0 0-1,0 0-17,9-1 228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1.1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1 111 7618,'0'-1'3312,"0"-1"-1207,0 1-441,3 1 209,4 1-89,2 3-368,0 4-192,-1 18-391,39 38-169,-40-37-304,1 2-96,-1-4-144,-3-4-64,1 3-312,2-8-448,-7-13-1353,3-3 2121,-10-19-512</inkml:trace>
  <inkml:trace contextRef="#ctx0" brushRef="#br0" timeOffset="1">329 0 12115,'-8'9'4713,"11"14"-2873,-2 6-680,-1 9-48,4 3-127,-2-1-361,1-8-168,3-6-224,1-3-72,-3-5-120,5 1-96,0-10-768,-9-5-761,-6-8 961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1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3 104 8722,'-1'5'8116,"1"1"-4848,-1 24-3082,1-23-53,0 3 24,0-1 1,1 1-1,0-1 1,0 0-1,1 1 1,1-1-1,-1 0 1,4 6-158,-4-11 55,0 0 1,0 0 0,0-1 0,1 1 0,-1 0 0,1-1-1,0 0 1,0 1 0,1-1 0,-1 0 0,1-1 0,-1 1-1,1-1 1,0 1 0,0-1 0,4 1-56,-3-1 16,0-1 0,0 0 0,0 0 0,0 0 0,1-1 1,-1 1-1,0-1 0,0-1 0,0 1 0,0-1 0,1 0 0,-1 0 0,0 0 1,2-1-17,-2 0 5,1 0 0,0-1 0,-1 1 0,1-1 0,-1 0 0,0-1 0,0 1 0,0-1 0,0 0 0,2-3-5,-4 4 5,-1 0 0,1 0 1,-1-1-1,1 1 1,-1-1-1,0 0 1,-1 0-1,1 1 1,-1-1-1,1 0 1,-1 0-1,0 0 1,-1-1-1,1 1 0,-1 0 1,0-1-6,0-5 18,0 0 0,-2 0 0,1 0-1,-1 0 1,0 0 0,-1 1 0,-1-1 0,1 1 0,-1-1 0,-5-6-18,6 10 8,0 0 1,-1 1-1,0-1 1,0 1 0,0 0-1,-1 0 1,1 1-1,-1-1 1,-1 1-1,1 0 1,0 0 0,-1 1-1,0-1 1,0 1-1,0 0 1,-4-1-9,7 4-46,0-1 1,1 0-1,-1 1 1,0-1-1,0 1 1,0 0-1,1 0 1,-1 0-1,0 0 0,0 1 1,0-1-1,1 1 1,-1-1-1,0 1 1,1 0-1,-1 0 1,0 0-1,1 1 1,0-1-1,-1 1 0,1-1 1,0 1-1,-1 0 1,1 0-1,0 0 1,0 0-1,1 0 1,-1 0-1,0 0 0,0 2 46,-3 5 50,0 0-1,1 0 0,0 1 1,0 0-1,1 0 0,0 0 0,0 6-49,-4 26 594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6.3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7178,'-1'0'3336,"1"4"-1039,1 5-361,-1-9-111,3 16-217,9 22-464,16 47-224,-15-40-360,-1-3-135,-5-8-257,2-9-136,-2-15-1337,2-7-775,2-19 1224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6.7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10322,'5'13'4553,"1"0"-1920,-1 3-1257,-2 7-24,-2 7-223,0-1-265,5 0-448,-3 0-144,3-5-184,0-4-152,-3-4-576,3-4-328,-2 7-1065,-3-2-511,-1 14 1623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7.0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249 5 8554,'-6'-5'3713,"4"5"-1385,2 0-519,-1 0-233,-1 0-48,1 0-504,-8 18-255,-8 17-305,-23 39-112,14-33-176,-2-1-56,2-2-88,4-2-32,0-5-336,8-3-408,0-8-1145,1-4-655,7-10 1519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7.6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10738,'1'0'4399,"4"3"-2728,-3 1 1752,-1-2-3314,0 0-1,0 0 1,1 0 0,-1 1-1,0-1 1,1 0 0,0 0-109,21 21 427,28 19-4,-40-34-293,0-1-1,1 0 1,-1 0 0,2-1-1,2 1-129,14 6 183,-9-2-34,-1 0 1,0 2-1,-1 0 0,12 13-149,-21-19 24,-1 0 0,8 4-24,-5-2-3554,-12-9 2858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7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7794,'-2'0'3864,"1"0"-855,0 0-680,1 0-441,1 6-112,2 7-559,3 9-289,16 39-416,-15-34-96,3 8-120,-1-5-56,-2-5-120,0-3-56,-2-18-488,1 1-504,-5-14-1265,2-4 1313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4:5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54 138 8082,'-13'74'1484,"13"-71"-1516,-1 0 1,0 0-1,0 0 1,0 0-1,0 0 0,-1 0 1,1 0-1,-1-1 0,-1 4 32,2-6-143,0 1-1,0 0 0,1 0 0,-1-1 0,0 1 1,0 0-1,0-1 0,0 1 0,0-1 0,0 1 1,0-1-1,0 0 0,0 1 0,0-1 1,0 0-1,0 0 0,0 0 0,0 0 0,-1 0 144,1 0 10,1 0 0,0 0-1,-1 0 1,1 0 0,-1 0-1,1-1 1,0 1 0,-1 0-1,1 0 1,0 0 0,-1-1 0,1 1-1,0 0 1,0-1 0,-1 1-1,1 0 1,0-1 0,0 1-1,-1 0 1,1-1 0,0 1-1,0 0 1,0-1 0,0 1-1,-1-1 1,1 1 0,0 0-1,0-1 1,0 1 0,0-1-1,0 1 1,0 0 0,0-1-1,0 1 1,0-1 0,0 1-1,1 0-9,1-20 707,-1 17-637,0-5 215,2 1 0,-1-1 0,1 1-1,1-1 1,-1 1 0,4-5-285,-1 1 277,15-23 1169,1 0 0,3-1-1446,-16 23 422,7-6 300,-2 1 558,-20 23 1847,3-4-2885,1 0 0,-1 1 1,1-1-1,0 1 1,0-1-1,-1 2-242,-10 22 630,8-15-417,0-1 0,-6 8-213,9-15 10,0 0 0,0-1 0,0 0 0,0 1-1,0-1 1,-1 0 0,1 0 0,-1 0 0,0 0 0,1-1 0,-1 1 0,-1-1-10,4 0-25,-1-1 1,1 0 0,0 0-1,-1 1 1,1-1 0,-1 0-1,1 0 1,0 0 0,-1 0-1,1 0 1,-1 1 0,1-1 0,-1 0-1,1 0 1,-1 0 0,1 0-1,-1 0 1,1-1 0,-1 1-1,1 0 1,0 0 0,-1 0-1,1 0 1,-1 0 0,1-1-1,-1 1 1,1 0 0,0 0-1,-1-1 1,1 1 0,0 0-1,-1-1 1,1 1 0,0 0-1,-1-1 1,1 1 0,0 0-1,0-1 1,-1 1 0,1-1-1,0 1 1,0 0 0,0-1-1,0 1 25,-1-2-131,1 0-1,0 1 1,0-1-1,-1 0 1,1 0 0,1 1-1,-1-1 1,0 0-1,0 1 1,1-1-1,-1 0 132,6-17-621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8.4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5737,'0'0'2609,"0"0"-569,2-1-375,-2-1 23,4 2 152,4 2-279,-8-2-193,13 16-312,29 52-120,-36-30-231,10-1-153,-6-10-248,2 1-120,-1-15-152,3 3-344,-9-11-969,6-2-687,-8-14 1080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9.0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10098,'2'11'4217,"4"5"-2080,-2 4-417,6 6-96,-4 1-215,0-1-561,-2 0-280,-1-2-368,0-2-104,3-5-576,6 2-504,-1-1-1457,3-5 1465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9.3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161 20 7986,'-1'-2'4277,"-3"-4"2311,4 6-6525,0 0 0,0-1 0,0 1 0,0 0-1,0 0 1,0 0 0,-1 0 0,1 0 0,0 0 0,0 0 0,0 0-1,0 0 1,0 0 0,0 0 0,0 0 0,-1-1 0,1 1 0,0 0-1,0 0 1,0 0 0,0 0 0,0 0 0,-1 0 0,1 0 0,0 0-1,0 0 1,0 0 0,0 0 0,0 1 0,0-1 0,-1 0 0,1 0-1,0 0 1,0 0 0,0 0 0,0 0 0,0 0 0,0 0 0,0 0-1,-1 0 1,1 0 0,0 0 0,0 1 0,0-1 0,0 0 0,0 0-1,0 0 1,0 0 0,0 0 0,0 0-63,-13 25 409,3-2-257,1 0 0,1 0-1,-2 14-151,3-10 17,2-7-404,0 1-1,1 0 1,1 0 0,1 13 387,3-10-4036,2-32 2837</inkml:trace>
  <inkml:trace contextRef="#ctx0" brushRef="#br0" timeOffset="1">15 1 7994,'-15'5'4081,"23"11"-841,3 3-1231,5 9-889,5 1 120,-2 2-184,7 1-207,-3-6-409,2-1-136,-3-3-192,-3-3-40,0 0-624,-4-1-601,-4-4-927,1-1 1120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09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10602,'28'1'3980,"-14"-1"-2507,1 1 0,-1 0 0,10 3-1473,-19-3 111,-1 0 0,0 0 1,0 1-1,0-1 0,0 1 0,-1 0 0,1 0 1,0 1-1,-1-1 0,0 1 0,1-1 0,-1 1 1,0 0-1,2 3-111,-3-3 15,0 1 1,0-1-1,-1 1 0,1-1 1,-1 1-1,0 0 1,0 0-1,0-1 1,0 1-1,-1 0 0,0 0 1,1 0-1,-1 0 1,-1 0-1,1 0 1,-1 0-1,1 0 0,-2 1-15,-2 13 60,0-1-1,-2 0 1,-3 6-60,5-11 52,-3 8-16,7-20-18,-1 1-1,1 0 0,-1-1 0,1 1 0,-1 0 1,1-1-1,-1 1 0,1-1 0,-1 1 0,1 0 0,-1-1 1,0 0-1,1 1 0,-1-1 0,0 1 0,0-1 0,1 0 1,-1 1-1,0-1 0,0 0-17,0 0 22,1 0 0,0 0 0,0 0 0,0 0 0,-1 0 1,1 0-1,0 0 0,0 0 0,0 0 0,-1 0 0,1-1 0,0 1 0,0 0 0,0 0 0,0 0 1,0 0-1,-1 0 0,1 0 0,0-1 0,0 1 0,0 0 0,0 0 0,0 0 0,0-1 0,0 1 1,-1 0-1,1 0 0,0 0 0,0 0 0,0-1 0,0 1 0,0 0 0,0 0 0,0-1 0,0 1 1,0 0-1,0 0 0,0 0 0,0-1 0,0 1 0,0 0 0,0 0 0,1 0 0,-1 0 0,0-1 1,0 1-1,0 0 0,0 0 0,0 0 0,0-1 0,0 1 0,1 0 0,-1 0 0,0 0 0,0 0 1,0 0-1,0 0 0,1-1 0,-1 1 0,0 0 0,0 0 0,0 0 0,1 0-22,40-10 340,-26 7-277,0-1 0,0 0 1,11-6-64,1 1 93,-20 7-327,0 0 0,-1 0 1,0 0-1,1-1 0,-1 0 1,0-1-1,0 0 0,4-3 234,9-13-643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10.3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 8522,'-2'-1'3769,"1"-1"-1697,-1 2-496,2 7 137,2 24-97,7 38-192,-3-39-567,-2 1-225,-1-8-368,1-4-128,-2-6-496,2-4-448,0-1-1145,-1-8-679,3-9 1583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10.7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9154,'12'5'4025,"-2"9"-1713,-1 8-399,-6 6-545,-3 4-64,0 3-456,0-4-247,3-8-345,-1 4-104,1-14-984,2 4-817,2-8 1017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11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196 11 6913,'-1'-2'3265,"-1"1"-1200,1-1-265,-1 1-424,1 0-135,-1-1-257,1 1-80,0 1-192,-7 8-96,1 30-224,-46 38-104,40-42-152,0-5-104,1-6-640,4-2-480,2-8-1176,0-4 1303</inkml:trace>
  <inkml:trace contextRef="#ctx0" brushRef="#br0" timeOffset="1">1 30 10962,'11'6'4401,"13"4"-2560,6 9-281,1 7-120,0 3-183,-1 8-481,-1-5-208,-2-3-280,-4-4-96,-4-6-112,-4 3-248,-8-8-920,0-2-817,-4-13 1105</inkml:trace>
  <inkml:trace contextRef="#ctx0" brushRef="#br0" timeOffset="2">376 183 10098,'9'22'4233,"-7"-7"-1936,1 1-609,3 10-448,-4-3-32,1 4-543,4-1-233,3-6-312,-3 2-80,5-13-840,-5-2-713,-4-10-1191,5-5 1463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11.6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27 10162,'-1'7'2671,"1"-7"-2350,0 1 1,0 0-1,0-1 1,0 1-1,0 0 1,0-1-1,0 1 1,0-1-1,0 1 1,0 0-1,1-1 1,-1 1-1,0 0 1,0-1-322,1 1 95,-1-1 1,1 1-1,-1-1 1,1 0 0,0 1-1,-1-1 1,1 0 0,-1 0-1,1 1 1,0-1-1,-1 0 1,1 0 0,0 0-1,-1 0 1,1 0-1,0 0 1,-1 0 0,2 0-96,11 1 461,1-2 0,0 0 0,-1 0 0,1-2 0,4-1-461,9-3 192,0-1-1,4-3-191,-30 10 6,0 1-1,-1 0 0,1-1 1,0 1-1,-1-1 0,1 1 1,-1-1-1,1 1 1,-1-1-1,1 0 0,-1 1 1,0-1-1,1 0-5,-1-2-1777,-6 3-4628,-1 3 5169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12.1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96 52 8034,'-31'-33'3666,"31"33"-3567,0-1-1,-1 1 1,1 0 0,0-1-1,0 1 1,-1 0 0,1 0-1,0-1 1,-1 1 0,1 0-1,0 0 1,-1-1 0,1 1-1,-1 0 1,1 0 0,0 0-1,-1 0 1,1 0 0,-1 0-1,1-1 1,0 1 0,-1 0 0,1 0-1,-1 0 1,1 0 0,0 1-1,-1-1 1,1 0 0,-1 0-1,1 0-98,-4 7 1008,4-6-597,-14 26 2216,9-18-2132,0 0 0,1 0 0,0 0 0,0 1 0,0 5-495,1-1 340,0 0 0,1 1 1,1 0-1,1 14-340,0-19 79,1 0-1,0 0 1,1 0-1,1-1 1,-1 1-1,2 0 1,2 7-79,0-5 52,0 0 1,1 0 0,1 0 0,0-1 0,0 0 0,1 0 0,0-1-1,1 0 1,1 0-53,-5-4 7,1-1-1,-1-1 0,1 1 0,0-1 1,0 0-1,0 0 0,1-1 0,-1 0 1,1-1-1,0 1 0,0-2 1,0 1-1,0-1 0,0 0 0,0 0 1,0-1-7,-2-1-1,0 1 0,-1-1 0,1-1 0,-1 1 0,1-1 0,-1 0 0,0 0 0,0 0 0,0-1 0,0 0 0,0 0 0,0 0 0,-1 0 0,0-1 0,1 0 1,-1 0-1,-1 0 0,1 0 0,-1-1 0,1 0 0,-1 1 0,1-4 1,-1 3-10,-1 0 0,1 0 0,-1-1 0,0 1-1,0-1 1,-1 1 0,0-1 0,0 0 0,0 1 0,-1-1 0,0 0 0,0 0 0,0 1 0,0-1 0,-1 0-1,0 0 1,-1 1 0,1-1 0,-1 1 0,0-1 0,0 1 0,-1-1 10,-10-13 7,0 1 0,0 1 0,-2 0 0,0 1-1,-14-12-6,-15-16 26,23 20-12,-10-11 12,28 32-22,-1-1 0,0 1 0,0 0 0,0 1 0,0-1 0,0 1 0,-4-2-4,7 3-2,-1 1 1,0-1-1,1 1 1,-1-1-1,0 1 1,0 0-1,1 0 1,-1 0-1,0 0 1,0 0-1,1 0 1,-1 1-1,0-1 1,1 0-1,-1 1 0,0-1 1,1 1-1,-1 0 1,0 0-1,1-1 1,-1 1-1,1 0 1,0 0-1,-1 1 1,1-1-1,0 0 1,-1 0-1,1 1 0,0-1 1,0 0-1,0 1 1,0 0 1,-3 4-36,0 1 1,1 0-1,0 0 0,0 0 1,0 0-1,-1 6 36,1 0-433,1 0 0,0 0 0,0 0 0,1 8 433,1-19-169,0 0 0,0 0 0,0 0-1,0-1 1,0 1 0,0 0 0,1 0 0,-1 0 0,1 0-1,-1 0 1,1-1 0,0 1 0,0 0 0,0 0 0,0-1 0,0 1-1,0-1 1,0 1 0,0-1 0,0 1 0,1-1 0,-1 0 0,1 0-1,1 2 170,-1-3-143,1 1-1,0 0 1,0-1-1,-1 1 1,1-1-1,0 0 0,0 0 1,0 0 143,-3 0-19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12.5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66 9186,'-8'11'3721,"-7"-4"-1913,9-3-584,-2-4 105,-3 0-17,16-3-176,11-1-448,7-5-136,8-4-87,1 2-97,3 0-176,1 3-48,-6 0-304,-6 1-312,-10 3-953,-7-2-647,-9 3 1232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 8362,'-14'-17'897,"-6"-6"156,15 18-457,4 4-242,2 3 53,6 10-268,-1 1 0,-1-1-1,0 1 1,1 5-139,14 58 961,-12-44-556,22 102 2310,-3 15-2715,12 136 1211,-12-75-732,106 587 121,-98-645-525,-21-101-405,20 45 330,-20-67-694,-14-29 678,0 0 0,0 0 0,0 1 0,1-1 0,-1 0 0,0 1 0,0-1 0,0 0-1,0 0 1,1 1 0,-1-1 0,0 0 0,0 0 0,1 0 0,-1 1 0,0-1-1,0 0 1,1 0 0,-1 0 0,0 0 0,0 1 0,1-1 0,-1 0 0,1 0 16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12.8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10554,'3'4'4257,"-2"10"-2440,8 6-321,0 11-240,-5 4-184,7 10-455,-4 0-121,2-2-168,2-7-128,-1-10-464,1-7-448,2-9-1257,1-4-2712,5-17 3081</inkml:trace>
  <inkml:trace contextRef="#ctx0" brushRef="#br0" timeOffset="1">533 149 23613,'-10'35'-48,"4"-12"48,-3 24-56,6-13-256,6-18-720,-1-8-505,-2-9-1263,-2-3 1680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13.3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13123,'12'3'4857,"11"19"-3417,4-2-232,5 21 73,-4 4-177,-9 2-488,7-2-192,-1-7-208,-11-4-64,10-11-192,-23-5-336,6-8-1248,8-6-777,0-5 1369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13.7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9794,'34'1'6709,"-28"0"-6028,0 0 0,0 0 0,-1 0 0,2 1-681,-3 0 143,-1-1-1,0 1 1,1-1 0,-1 1 0,0 0 0,0 0 0,0 0 0,0 1 0,0-1-1,-1 1 1,1-1 0,-1 1 0,1 0 0,-1 0 0,0 0 0,0 2-143,1-1 43,-1 0 0,0 0 0,-1 1 1,1-1-1,-1 1 0,0-1 1,0 1-1,0 0 0,-1-1 0,1 1 1,-1 0-1,0-1 0,-1 1 0,1 0 1,-1-1-1,0 1 0,-1 4-43,-2 2 45,0 0 0,-1-1 0,0 1-1,-1-1 1,0 0 0,-5 5-45,11-14 22,0-1 0,-1 1 0,1-1 0,-1 1 0,1-1 0,0 1 1,0-1-1,-1 1 0,1 0 0,0-1 0,0 1 0,0-1 0,0 1 0,-1 0 0,1-1 0,0 1 1,0 0-23,1-1 11,-1 1 1,0-1 0,0 0-1,0 0 1,0 1 0,0-1-1,1 0 1,-1 0 0,0 0 0,0 1-1,1-1 1,-1 0 0,0 0-1,0 0 1,1 0 0,-1 0 0,0 0-1,0 0 1,1 1 0,-1-1-1,0 0 1,0 0 0,1 0-1,-1 0 1,0 0 0,0 0 0,1 0-12,3-1 65,0 1 1,0-1 0,0 1-1,0-1 1,0 0-66,0-1-1,21-2 210,13-2-209,-21 4-253,1 0 1,-1-2 0,0 0 0,6-2 252,-12 0-1166,-8 0 456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37:14.1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1 9018,'-1'22'4073,"-11"4"-1673,4 21-1119,-3 8 31,-8 4-280,-1-3-232,2-12-376,5-9-152,3-7-200,7-6-48,-1-9-120,-2-4-192,-1-5-544,1-2-328,-1-2-704,4-3-33,3 1 1193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1:15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50 4817,'30'-38'2933,"-25"29"-605,-6 6 798,1 3-2912,0 1 0,-1-1 1,1 0-1,0 0 0,-1 0 1,1 0-1,0 0 0,0 0 1,-1 0-1,1 1 0,0-1 0,-1 0 1,1 0-1,0 0 0,0 1 1,-1-1-1,1 0 0,0 0 1,0 1-1,0-1 0,-1 0 0,1 0 1,0 1-1,0-1 0,0 0-214,-48 144 1871,40-121-1738,1 0 0,2 0 0,0 1 0,1-1 0,1 1 0,2 0-1,0 0 1,2 17-133,0-31-271,-1-7-143,0 1-1,0-1 1,0 1 0,1 0 0,0-1-1,-1 0 1,1 1 0,0-1 0,1 1 414,-2-4-47,0 0 0,0 0 0,0 0 0,0 0 0,0 0 0,0 0 0,-1 0 0,1 0 0,0 0 0,0 0 0,0 0 0,0 0 0,0 0 0,0 0 0,0 0 0,0 0 0,0 0 0,0 0 0,0 0 0,0 0 0,0 0 0,0 0 0,0 0 0,0 0 0,0 0 0,0 0 0,0 0 0,0 0 0,0 0 0,0 0 0,0 0 0,0 0 0,0 1 0,0-1 0,0 0 0,0 0 0,0 0 0,0 0 0,0 0 0,0 0 0,0 0 0,0 0 0,0 0 0,0 0 0,0 0 0,0 0 0,0 0 0,0 0 0,0 0 0,0 0 0,0 0 0,0 0 0,0 0 0,0 0 47,-7-9-1499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1:15.5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 7978,'-1'2'356,"0"-1"0,0 1 0,0 0 1,1 0-1,-1 0 0,0 0 0,1 0 1,-1 0-1,1 0 0,0 1 0,0-1 1,0 0-1,0 0 0,0 0 0,0 0 1,1 0-1,-1 0 0,1 1-356,2 7 603,0-1-1,0 1 1,4 4-603,0 2 934,-4-7-585,5 12 437,1 0 0,0-1-1,2 0 1,11 17-786,-20-34 55,0-1 0,0 0 0,0 1 1,0-1-1,0 0 0,1 0 0,-1 0 0,1-1 0,-1 1 0,1 0 0,-1-1 0,1 0 0,2 1-55,-1-1 29,0 0-1,-1-1 1,1 1 0,0-1 0,-1 0 0,1 0-1,0-1 1,-1 1 0,1-1 0,0 0 0,1 0-29,5-2-6,1-1 0,-1 0 0,0 0 0,0-1 0,0-1 0,-1 1 0,0-2 0,0 1 0,0-1 0,-1 0 0,0-1 0,4-5 6,45-53-1865,-25 33 1181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1:48.5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49 4729,'-2'47'2199,"2"-47"-2103,0 1-1,0-1 0,0 1 1,0-1-1,0 1 0,0-1 1,0 1-1,-1-1 0,1 1 1,0-1-1,0 1 0,0-1 1,-1 1-1,1-1 0,0 0 1,-1 1-1,1-1 1,0 1-1,-1-1 0,1 0 1,0 1-1,-1-1 0,1 0 1,-1 0-1,1 1 0,0-1 1,-1 0-1,1 0 0,-1 0 1,1 1-1,-1-1 0,1 0 1,-1 0-1,1 0 1,-1 0-1,1 0 0,-1 0 1,1 0-1,-1 0 0,1 0 1,-1 0-1,1 0 0,-1 0 1,1-1-1,-1 1-95,-3 0 780,-8 4 1334,12-4-2040,0 0 0,-1 0 0,1 0 0,0 1 0,0-1 1,-1 0-1,1 0 0,0 1 0,0-1 0,-1 0 0,1 0 0,0 1 0,0-1 1,0 0-1,-1 0 0,1 1 0,0-1 0,0 0 0,0 1 0,0-1 0,0 0 1,0 1-1,0-1 0,0 0 0,0 1 0,0-1 0,0 0 0,0 1 0,0-1 1,0 0-1,0 1 0,0-1-74,0 1 523,6 0-211,17 2-234,-1-1 0,1-1 1,-1-1-1,4-1-78,-16 1 20,41-4 23,-1-2 0,0-2 1,0-2-1,2-3-43,-8 2 18,31-9 79,19-10-97,-91 29-1,5-3 52,-8 4-48,0 0 0,0-1 0,-1 1-1,1 0 1,0-1 0,0 1 0,0 0 0,-1-1 0,1 1-1,0 0 1,-1 0 0,1 0 0,0-1 0,-1 1 0,1 0 0,0 0-1,-1 0 1,1 0 0,0-1 0,-1 1 0,1 0 0,0 0-1,-1 0 1,1 0 0,-1 0 0,1 0 0,0 0-3,-16-4 28,0 0-1,-1 2 1,1-1-1,0 2 1,-1 0 0,1 1-1,-5 1-27,-22 3 78,1 2 0,-12 4-78,-15 5 504,1 3-1,-40 18-503,102-34 85,0 1 0,0-1 1,1 1-1,-1 0 0,1 0 0,-1 1 0,-3 4-85,8-8 5,1 0-1,0 0 1,0 1-1,-1-1 1,1 0-1,0 0 0,0 1 1,0-1-1,0 0 1,0 1-1,-1-1 1,1 0-1,0 1 1,0-1-1,0 0 1,0 1-1,0-1 1,0 0-1,0 1 0,0-1 1,0 0-1,0 1 1,0-1-1,0 0 1,0 1-1,1-1 1,-1 0-1,0 1 1,0-1-1,0 0 0,0 1 1,0-1-1,1 0 1,-1 0-1,0 1 1,0-1-1,1 0 1,-1 0-1,0 1 1,1-1-5,12 7 44,-4-4-38,0-1 1,1-1-1,0 1 0,7-1-6,3 0 3,43 3 17,-1-2 1,1-4-1,26-5-20,-44 1 40,0-2-1,22-9-39,-23 3 60,-91 7 485,-22 3-300,0 4 0,-9 2-245,35 2 90,0 1 0,1 2 0,0 2 0,-4 3-90,46-12 0,1 0 0,-1 0 0,0 0 0,0 0 0,0 0 0,0 0 0,0 0 0,0 0 0,0 0 0,0 0 0,0 0 0,1 0 0,-1 0 0,0 1 0,0-1 0,0 0 0,0 0 0,0 0 0,0 0 0,0 0 0,0 0 0,0 0 0,0 0 0,0 0 0,0 0 0,0 0 0,0 1 0,0-1 0,1 0 0,-1 0 0,0 0 0,0 0 0,0 0 0,0 0 0,0 0 0,0 0 0,0 0 0,0 1 0,0-1 0,0 0 0,-1 0 0,1 0 0,0 0 0,0 0 0,0 0 0,0 0 0,0 0 0,0 0 0,0 1 0,0-1 0,0 0 0,0 0 0,0 0 0,0 0 0,0 0 0,0 0 0,0 0 0,-1 0 0,1 0 0,0 0 0,0 0 0,0 0 0,0 0 0,0 0 0,0 0 0,0 0 0,0 0 0,0 0 0,-1 0 0,11 5-7,4-1 2,1-1-1,0 0 0,1 0 0,4-1 6,65 1 2,-39-2-3,-1 0-745,1-2 0,-1-2 0,32-7 746,-77 10-36,2-1-290,0 1 0,-1 0 1,1 0-1,0-1 0,-1 1 1,1-1-1,-1 0 0,1 1 1,-1-1-1,0 0 326,1 0-240,-1-1 0,0 1 0,0-1 0,1 1 0,-1-1 0,-1 1-1,1-1 1,1-1 240,-2 3-6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1:49.7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61 212 8498,'-5'0'856,"-25"-1"2217,28 1-2917,0 0 0,1 0 0,-1-1 0,0 1 0,0-1 0,1 1 0,-1-1 0,1 1 0,-1-1 0,1 0 0,-1 0 0,1 0 0,-1 0 0,0 0-156,2 0 63,0 0-1,0 1 0,0-1 1,-1 1-1,1-1 0,0 0 1,0 1-1,0-1 1,0 1-1,0-1 0,0 0 1,1 1-1,-1-1 0,0 1 1,0-1-1,0 0 1,0 1-1,1-1 0,-1 1 1,0-1-1,0 1 1,1-1-1,-1 1 0,1-1 1,-1 1-1,0-1-62,12-13 641,-5 9-531,0-1 0,0 1 0,0 1 0,1-1 1,-1 1-1,1 0 0,1 1 0,-1 0 0,0 0 0,1 1 0,-1 0 0,1 0 0,-1 1 0,1 0 0,3 1-110,22 0 213,-1 1 0,1 2 0,14 4-213,1-1 223,17-1 316,42-2-539,66-8 228,-119 2-179,81-7 515,67-18-564,79-6 348,218 19-177,-383 12 224,44-9-395,123-14 274,-148 18-159,116 9-115,9 0 40,453-5 13,-502 16-50,-171-9 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09.2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12795,'0'0'4937,"3"3"-3313,3 0-208,-6-3-103,0 0-225,0 0-496,7 3-216,15 4-272,28 6 24,-39-19-1368,-6-1 3352,-18 0-1880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13.2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24 307 8010,'-3'1'641,"0"-1"23,1 1-1,-1 0 1,1 0-1,0 0 0,-1 0 1,0 1-664,3-1 60,-1-1 0,1 0 0,0 0 0,0 0 0,0 0 0,0 0 0,-1 1 0,1-1 0,0 0 0,0 0 1,0 0-1,0 0 0,0 1 0,0-1 0,0 0 0,0 0 0,0 0 0,0 1 0,0-1 0,0 0 0,0 0 0,-1 0 0,1 1 0,1-1 1,-1 0-1,0 0 0,0 0 0,0 1 0,0-1 0,0 0-60,0 1 89,1-1-1,-1 1 1,1 0 0,-1-1 0,1 1-1,0-1 1,-1 1 0,1-1-1,0 1 1,-1-1 0,1 0 0,0 1-1,0-1-88,6 3 183,0-1-1,0 0 0,1 0 0,-1 0 1,0-1-1,1 0 0,-1-1 1,1 0-1,-1 0 0,1 0 0,-1-1 1,0 0-1,1-1 0,0 0-182,16-4 76,0-2-1,0-1 0,13-6-75,-18 6 10,0-1-1,0 0 0,0-1 1,-1-1-1,-1-1 0,0-1 1,12-13-10,-26 24-4,0-1 0,1 1 0,-2-1 1,1 0-1,0-1 0,-1 1 1,0 0-1,0-1 0,0 1 1,1-5 3,-2 6-2,-1 0 0,1-1 0,-1 1 0,0 0 0,0 0 0,0-1 0,0 1 0,0 0 0,-1 0 0,0 0 0,0-1 0,0 1 0,0 0 0,0 0 0,0 0 0,-1 0 0,0 0 2,-2-3 5,0 1 0,0-1 0,-1 1 0,0 0 0,0 1 0,0-1 0,0 1 0,-1 0 0,1 0 1,-1 0-1,-4-1-5,0 0 16,0 1 0,0 0 0,-1 0 0,1 1 0,-1 1 0,-10-2-16,16 3 29,0 1 0,0-1 0,0 1 0,0 0 0,0 1 0,0 0 0,0-1 0,1 1 0,-1 1 0,0-1 0,0 1 0,1 0 1,-1 0-30,1 0 56,1 0 0,-1 1 0,1-1 0,-1 1 0,1 0 0,0 0 0,0 0 0,0 1 0,1-1 0,-1 1 1,1-1-1,0 1 0,0 0 0,0 0 0,0 0-56,-1 4 87,1 0 0,0 0 0,0 0 0,0 0 0,1 1 0,0-1 0,1 0 0,0 1 0,0-1 0,1 0 0,0 1 0,1-1 0,0 0 0,0 0 0,0 1-87,0-3 30,1 0 0,-1 0 0,1 0 0,0 0 0,0 0 0,1-1 0,-1 1 0,1-1 0,0 0 0,1 0 0,0-1 0,-1 1 0,1-1 0,1 0 0,-1 0 0,0-1 0,1 1 0,0-1 0,3 1-30,7 1-359,0-1 0,1 0-1,0-1 1,0-1 0,0-1 0,7 0 359,30-1-751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6617,'-2'0'938,"-3"-2"5208,18-2-4566,50-8-1448,0 3 1,6 2-133,33-3 33,41-3 63,34 5-96,-150 7 15,-1 2 1,1 1-1,25 6-15,-44-6 20,0 0 1,0 0 0,0 1 0,-1 0-1,1 0 1,-1 1 0,1 0 0,-1 0 0,-1 1-1,1 0 1,-1 0 0,1 0 0,-1 1-1,4 5-20,-7-6 83,0 0-1,0 0 0,0 0 0,-1 1 1,1-1-1,-1 1 0,-1 0 0,1-1 1,-1 1-1,0 0 0,0 0 0,0 4-82,-1 13 525,0 0 1,-3 15-526,2-26 98,-5 97 439,4 0 0,8 48-537,25 181 143,35 118-143,-50-367 14,39 254 36,-27-142-34,-13-116-20,11 27 4,-18-83-353,-1 1-1,-1 9 354,-4-15-1025,-2-23 995,0-1 0,0 1 0,0-1 0,0 1 0,-1-1 0,1 1 0,0-1 0,0 1 0,0-1 0,-1 1 0,1-1 0,0 1 0,-1-1 0,1 1 0,0-1 0,-1 0 0,1 1 0,-1-1 0,1 0 0,-1 1 30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13.6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 12467,'-2'-2'4625,"2"2"-3329,0 0-160,0 0-184,0 0-223,0 0-954,0 0-1063,10 2 856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14.1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79 266 11915,'3'6'928,"1"-1"1,0 0-1,1 0 1,3 3-929,-7-7 52,-1-1 1,1 0-1,-1 0 1,1 1-1,0-1 1,-1 0-1,1 0 1,-1 0-1,1 0 1,0 0-1,-1 0 1,1 0 0,0 0-1,-1 0 1,1 0-1,0 0 1,-1 0-1,1 0 1,-1-1-1,1 1 1,0 0-1,-1 0 1,1-1-1,-1 1 1,1 0-1,-1-1 1,1 0-53,14-12 451,-14 12-388,7-10 77,0 0-1,-1 0 1,0-1 0,-1 1-1,-1-2 1,4-8-140,-5 12 16,2-4 2,-1 1 0,0-1 0,-1-1 0,-1 1 0,0-1 1,-1 1-1,0-1 0,0-7-18,-2 19 6,0-1 1,-1 1-1,1-1 0,-1 0 0,1 1 1,-1-1-1,0 1 0,0-1 1,0 1-1,0 0 0,0-1 1,0 1-1,-1 0 0,1 0 0,-1 0 1,-1-1-7,2 1 4,0 1 0,-1 0 0,1 0 0,-1 0 0,1 0 1,-1 1-1,0-1 0,1 0 0,-1 0 0,0 1 0,1-1 0,-1 1 1,0 0-1,0 0 0,1-1 0,-1 1 0,0 0 0,0 0 0,0 1 0,1-1 1,-1 0-1,0 1 0,0-1 0,0 1-4,-3 1 15,-1 1-1,1-1 1,0 1 0,0 0 0,0 1-1,0 0 1,0-1 0,1 1 0,0 1-1,0-1 1,0 1 0,0-1-1,1 1 1,-1 0 0,1 0 0,1 1-1,-1-1 1,1 1 0,0-1 0,0 1-1,0 0 1,1 0 0,0-1-1,0 4-14,1 2 63,1 0 0,0 0 0,0-1-1,1 1 1,1 0 0,0-1 0,2 5-63,9 21 518,9 15-518,-15-33 121,32 58 1392,46 67-1513,-31-54 632,-55-88-627,16 26 537,9 21-542,-21-39 91,0 0 0,-1 1 1,0-1-1,-1 1 0,0 0 0,-1-1 0,1 5-91,-2-10 38,0-1 0,0 0 0,0 0 0,0 0 0,-1 1 0,0-1 0,1 0 0,-1 0 0,0 0 0,0 0 0,-1 0 0,1 0 0,0 0 0,-1-1 0,0 1 0,-1 1-38,0-1 54,-1 1 1,0-1-1,1 1 1,-2-1-1,1 0 1,0-1-1,0 1 1,-1-1-1,0 1 1,-1-1-55,-9 4 75,1-1 0,-1-1 0,-1 0 0,1-1 0,0-1 0,-1-1 0,1 0 0,-1 0 0,-2-2-75,8 0-14,0 0 1,0-1 0,0 0 0,0 0 0,1-1 0,-9-4 13,12 5-57,0-1 0,0-1 0,0 1 0,0-1 1,1 0-1,-1-1 0,1 1 0,0-1 0,0 0 1,-1-2 56,3 3-214,1-1 0,-1 1 0,1-1 0,-1 0 0,1 0 0,1 1 0,-1-1 0,1 0 0,0-1 0,0 1 0,0 0 0,1 0 0,0 0 0,0-1 0,0 1 0,0 0 0,1 0 0,0 0 0,0 0 0,0 0 0,1 0 0,0 0 0,0 0 0,0 0 0,0 1 0,1-1 0,0 1 0,0-1 0,0 1 0,0 0 0,2-1 214,3-2-419,1-1 0,-1 2 0,5-3 419</inkml:trace>
  <inkml:trace contextRef="#ctx0" brushRef="#br0" timeOffset="1">496 373 14411,'-11'20'5521,"5"-15"-4088,4-1-233,-2-4-400,4 0-40,0 0-136,0 0-224,0 0-456,0 0-672,3 0-1448,25-4 1416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14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33 8530,'-7'-26'5228,"3"19"-3167,4 8-1912,0-1 0,-1 1 0,1-1 1,0 1-1,0-1 0,0 1 0,-1-1 1,1 1-1,0-1 0,0 1 1,0-1-1,0 1 0,0-1 0,0 1 1,0-1-1,0 1 0,0 0 0,1-1 1,-1 1-150,1 16 864,2 0 0,4 16-864,-3-13 576,2 20-576,0 32 484,19 90 139,-17-117-424,3 3-199,1 5 76,-4-3-26,5 18-8,-6-40-70,-2-14-325,-2 1 0,0 0 0,1 13 353,-4-26-229,0 1-449,1-4 59,1-13-269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15.1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11178,'8'-3'632,"-1"0"-1,1 0 1,-1 1-1,1 0 1,0 1-1,0-1 1,0 2-1,0-1 1,0 1-1,0 0 0,0 1 1,1 0-632,7 1 425,-1 1 0,1 1 0,-1 0 1,1 1-1,7 4-425,-18-7 71,1 1 1,-1-1 0,0 2-1,1-1 1,-1 0 0,-1 1-1,1 0 1,0 0 0,-1 0-1,0 1 1,2 2-72,-4-4 23,0 1 1,0-1-1,0 1 0,0 0 1,0-1-1,-1 1 1,0 0-1,0 0 0,0 0 1,0 0-1,-1 0 0,1 0 1,-1 0-1,0 0 1,0 1-1,-1-1 0,0 2-23,1-1 26,-1 0 0,-1 0 0,1 0-1,-1 0 1,0 0 0,0-1 0,-1 1-1,1-1 1,-1 1 0,0-1 0,0 0-1,-1 0 1,1 0 0,-1 0 0,0-1 0,0 1-1,-3 2-25,-8 3-77,0-1-1,0 0 1,0-1-1,-14 4 78,-24 12-2621,46-19 661,7-4 846</inkml:trace>
  <inkml:trace contextRef="#ctx0" brushRef="#br0" timeOffset="1">405 136 11715,'10'-17'4432,"4"12"-2879,4 1-513,1-3-176,7 7-56,-5-2-408,2 2-192,6 5-728,-4-5-936,1 1-3569,9 1 3257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15.6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8 545 9098,'-2'5'4361,"-2"0"-1352,4-4-1593,-2-1 80,2 0-392,0 0-223,8 0-449,19-1-128,45-1-192,-44 1-384,8-2-1681,2 0 1393</inkml:trace>
  <inkml:trace contextRef="#ctx0" brushRef="#br0" timeOffset="1">329 54 13075,'0'0'211,"1"0"0,-1 1 0,0-1 1,1 0-1,-1 0 0,0 0 0,1 0 1,-1 0-1,1 0 0,-1 0 0,0 0 1,1 0-1,-1 0 0,1-1 0,-1 1 1,0 0-1,1 0 0,-1 0 0,0 0 0,1-1 1,-1 1-1,0 0 0,1 0 0,-1 0 1,0-1-1,1 1-211,13-10-183,-10 8 650,3-2-265,0 0 1,0 1-1,0 0 1,1 0-1,-1 0 1,1 1-1,6 0-202,12-2 453,19 0-453,-14 2 62,-15 0-33,32-1 13,-44 3-31,1 0 0,-1 0 0,1 1 0,0 0 0,-1 0 0,1 0 0,-1 0 0,2 1-11,-4-1 22,-1 0-1,0-1 1,0 1 0,1 0 0,-1 0 0,0 0 0,0 0-1,0 0 1,0 0 0,0 0 0,0 0 0,-1 1-1,1-1 1,0 0 0,-1 0 0,1 1 0,0-1-1,-1 0 1,0 1 0,1-1 0,-1 1-22,1 4 126,0 0 1,-1 1-1,0-1 0,0 4-126,-1 6 201,3 50 202,1 372 1174,-4-384-1762,3 14 185,-2-50-644,0-4 272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18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38 10946,'-42'-38'4049,"46"44"-2705,8 4-383,4 20 143,0 6 32,0 9-320,3 3-192,4-2-287,4-7-81,2-7-120,-2-7 24,-2-7-1657,-3-7-127,-13-20 856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19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259 1 11002,'-10'17'2607,"-1"-1"0,-6 6-2607,-8 12 797,-63 84 1602,68-93-2031,-3-1 0,0-1 0,-14 11-368,36-33 10,1-1-1,-1 1 0,1-1 1,0 1-1,-1 0 0,1-1 1,0 1-1,-1 0 0,1 0 1,0-1-1,0 1 1,0 0-1,0-1 0,0 1 1,0 0-1,0 0 0,0-1 1,0 1-1,0 0 0,0 0 1,0-1-1,0 1 0,1 0 1,-1-1-1,0 1 0,1 0-9,10 24 343,-6-15-183,3 10 231,0 1 1,0 8-392,5 13 365,25 74 537,-33-100-1028,-2 0 0,0 0 1,-1 0-1,0 1 1,-1 9 125,-2-24-2370,4-5 244,13-6 566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19.8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459 0 8250,'-11'56'7793,"4"-21"-3546,-1 22-4247,7-46 255,0 0 0,1 0 1,0 0-1,1 0 0,1 0 0,-1 0 1,2 3-256,-1-10 53,-1 1 0,1-1 1,-1 1-1,1-1 1,1 0-1,-1 0 0,0 0 1,1 0-1,0 0 1,0-1-1,1 1-53,-2-2 10,-1 0 0,1-1 0,0 1 0,0-1-1,1 0 1,-1 1 0,0-1 0,0 0 0,1 0 0,-1-1 0,0 1 0,1 0 0,-1-1-1,1 1 1,-1-1 0,1 0 0,-1 0 0,1 0 0,-1 0 0,1 0 0,1-1-10,1-1 1,-1 1 0,0-1 0,1 0 0,-1 0 1,0 0-1,0-1 0,0 1 0,0-1 0,-1 0 1,1 0-1,-1 0 0,1-1 0,-1 1 1,0-1-1,0 0 0,0-1-1,3-4-3,0-1 0,-1 0-1,0 0 1,0 0 0,-1-1 0,1-3 3,-2 3 2,-1 0 1,1 1-1,-1-2 0,-1 1 1,0 0-1,-1 0 1,-1-6-3,1 13 5,0 0-1,-1 1 1,1-1 0,-1 0 0,0 1-1,0-1 1,0 1 0,-1-1-1,1 1 1,-1-1 0,0 1 0,0 0-1,0 0 1,0 0 0,-1 0-1,1 0 1,-1 1 0,0-1 0,0 1-1,0 0 1,0-1 0,0 2 0,0-1-1,-3-1-4,3 1-22,0 1-1,0 0 1,0 0 0,0 0-1,0 1 1,0-1-1,0 1 1,-1 0-1,1 0 1,0 0-1,0 0 1,0 0 0,-1 1-1,1-1 1,0 1-1,0 0 1,0 0-1,0 0 1,0 0 0,0 0-1,0 1 1,0 0-1,1-1 1,-1 1-1,1 0 1,-1 0 0,1 1-1,-2 1 23,-1 1-231,0 0 0,1 1 0,0-1 0,-4 6 231,-12 32-550</inkml:trace>
  <inkml:trace contextRef="#ctx0" brushRef="#br0" timeOffset="1">1 841 12035,'1'22'4377,"4"1"-3273,11 7-320,9 2 128,2 7 112,6 1-127,2-7-433,-2 1-168,-5-12-192,5-3-40,3-8-800,-4 0-777,-2-14-2640,4-8 2537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0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212 0 9426,'-7'20'7526,"-6"7"-5764,5-11-653,0 0-765,0-2 0,-1 1 0,0-1-1,-2 0 1,1-1 0,-3 1-344,4-5 128,0-1-1,0 1 1,-1-2-1,0 0 1,0 0-1,-1-1 1,0 0-1,-11 4-127,16-8 65,6-2-53,-1 0 0,0 0-1,1 1 1,-1-1 0,1 0-1,-1 0 1,1 0 0,-1 1-1,1-1 1,-1 0 0,1 1-1,-1-1 1,1 0 0,0 1-1,-1-1-11,1 1 8,0-1-1,0 1 1,0-1 0,0 1-1,0-1 1,0 1 0,0 0-1,0-1 1,1 1 0,-1-1-1,0 1 1,0-1 0,0 0-1,1 1 1,-1-1-1,0 1 1,1-1 0,-1 1-1,0-1 1,1 0 0,-1 1-1,0-1-7,9 10 153,-2 0-1,1 1 0,-2 0 0,1 0 0,-2 1 1,1-1-1,-1 1 0,2 9-152,-3 4 274,0 0 0,-2-1 0,0 13-274,2 18 59,-4-55-57,0 3-161,0-1-1,0 0 1,1 1 0,-1-1-1,1 0 1,-1 1 0,2-1 159,-2-1-115,0-1 0,1 1 0,-1-1 0,0 1 0,1-1 0,-1 0 0,0 1 0,1-1-1,-1 0 1,1 1 0,-1-1 0,1 0 0,-1 1 0,1-1 0,-1 0 0,1 0 0,-1 0 0,1 0 0,-1 0 0,1 1 0,-1-1 0,1 0 0,-1 0 0,1 0 0,0 0 0,-1 0 0,1-1 0,-1 1-1,1 0 1,0 0 115,12-3-1516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0.5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4 11931,'12'-3'4761,"-11"14"-2553,-1 7-816,-4 8 41,1 15-105,-1 3-504,1-3-272,6-1-376,1-12-96,6-12-672,0-5-760,4-11 864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10642,'5'0'4153,"5"8"-2320,15 0-1681,14-3 96,12-5 312,17-7 112,17-10-16,5-4-152,10 0-240,-11-2-104,-6 12-112,-4 5-136,-16 1-800,-12 5-544,-30 0-3345,-8 3 3088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1.0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 12923,'-14'7'4721,"25"8"-3393,1 1-600,1 11 24,6 13 105,0 5-209,6 2-184,6-6-272,2-5-96,-2-14-152,0-4-640,2-10-3529,-4-12 2977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1.3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333 0 13347,'-22'27'5723,"-18"16"-5723,-61 50 748,73-69-76,-80 68 319,105-90-938,0 1 0,0-1 0,0 1 1,0 0-1,0 0 0,1 0 0,-1 0 1,1 1-1,0-1 0,-1 3-53,2-4 20,0 0 0,1 1 1,-1-1-1,1 1 0,-1 0 0,1-1 0,0 1 0,0-1 0,0 1 1,0 0-1,1-1 0,-1 1 0,1-1 0,-1 1 0,1-1 0,1 3-20,13 31 812,17 30-812,-12-28 837,7 25-837,-6-7-71,-21-55-54,0-1 39,0 0 0,0 1 0,0-1 0,0 0 0,0 0 0,0 1 1,1-1-1,-1 0 0,0 0 0,0 1 0,0-1 0,0 0 0,0 0 0,0 1 0,0-1 0,1 0 0,-1 0 0,0 0 1,0 1-1,0-1 0,1 0 0,-1 0 0,0 0 0,0 0 0,0 0 0,1 1 0,-1-1 0,0 0 0,0 0 0,1 0 1,-1 0 85,3 0-1017</inkml:trace>
  <inkml:trace contextRef="#ctx0" brushRef="#br0" timeOffset="1">349 418 11242,'15'3'6321,"-4"4"-4110,-7-3-2203,0 0 0,0 0 0,-1 0-1,1 2-7,-1-2 370,0 0-344,-1-1 0,1 1 0,-1 0 0,0 0 0,0 0 0,-1 0 1,1 0-1,-1 1 0,0-1 0,0 1 0,0-1-26,0 2 12,-1 1 0,0-1 0,-1 0 0,1 1 0,-1-1 0,0 0 0,-2 3-12,1-1 13,-1 0 0,-1-1 1,1 1-1,-1-1 0,-3 4-13,6-9 20,-1 0-1,0 0 1,1 0-1,-1 0 1,0 0-1,0-1 1,0 1 0,0-1-1,0 1 1,0-1-1,-1 0 1,1 0-1,0 0 1,-1 0-1,1 0 1,-1-1-1,1 1 1,-1-1-20,-11 4 678,11-2-81,4-3 46,11-2-360,83-14-221,-51 9-129,24-7 1748,-35 11-885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1.8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10290,'2'13'4225,"9"1"-2385,4 6-695,10 9 55,0 8-144,2 1-208,5-2-391,-4-8-153,-1-3-168,2-6-440,-6-13-1369,5-9 1177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2.1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228 1 12843,'-21'12'3965,"7"-3"-2576,-1 1 1,-2 3-1390,4-4 522,-1 1-1,0-2 1,-1 0 0,-14 6-522,6-4 553,-8 7-553,29-16 31,0 0 0,1 0 0,-1 1 0,0-1-1,0 1 1,1-1 0,-1 1 0,1-1-1,0 1 1,-1 0 0,1 0-31,1-1 11,-1-1 0,1 1 1,0 0-1,-1 0 0,1 0 0,0 0 0,0-1 0,0 1 1,0 0-1,0 0 0,0 0 0,0 0 0,0 0 0,0 0 1,0-1-1,0 1 0,1 0 0,-1 0 0,0 0 0,1 0 1,-1-1-1,0 1 0,1 0 0,-1 0 0,1-1 0,-1 1 1,1 0-12,14 19 113,0 1 0,-2 0 0,-1 1 0,-1 0 0,5 14-113,1 9 352,-1 1 0,1 19-352,-13-47 784,1 16-784,-4-5-1729,-4-17-4035,13-21 3259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2.6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475 14 10050,'0'0'134,"0"0"0,-1-1 0,1 1 0,0 0 0,0 0-1,-1 0 1,1 0 0,0-1 0,0 1 0,0 0 0,-1 0 0,1 0 0,0-1-1,0 1 1,0 0 0,0 0 0,0-1 0,-1 1 0,1 0 0,0 0 0,0-1-1,0 1 1,0 0 0,0 0 0,0-1 0,0 1 0,0 0 0,0-1 0,0 1-1,0 0 1,0 0 0,0-1 0,0 1 0,0 0 0,0 0 0,0-1 0,1 1-1,-1 0 1,0-1 0,0 1 0,0 0 0,0 0 0,0 0 0,1-1 0,-1 1-1,0 0-133,1 0 144,0-1-1,-1 1 0,1 0 0,0-1 0,-1 1 0,1 0 1,0 0-1,0 0 0,-1 0 0,1 0 0,0 0 1,0 0-1,-1 0 0,1 0 0,0 0 0,-1 0 1,1 0-1,0 1 0,0-1 0,0 0-143,0 1 86,1 0-1,-1 0 1,1 0-1,-1 0 1,0 0-1,1 1 1,-1-1-1,0 0 1,0 1-1,0-1 1,0 1-1,0-1 1,0 1-1,0-1 0,-1 1 1,1 0-1,0-1 1,-1 1-1,0 0 1,1-1-1,-1 2-85,2 5 60,-1 1-1,-1-1 1,1 9-60,-2-7 15,1 1 1,-1-1 0,-1 0-1,0 1 1,0-1 0,-1 0-1,-1 2-15,2-6 6,-1-1-1,1 1 1,-1-1-1,0 0 1,-1 0-1,1 0 1,-1 0 0,0 0-1,0-1 1,0 1-1,-1-1 1,1-1-1,-2 2-5,-4-1 10,1 0 6,9-4-15,0 0-1,-1 0 1,1 1-1,0-1 1,0 0-1,0 0 1,0 0-1,0 0 1,0 0-1,0 0 1,0 1-1,0-1 1,0 0-1,-1 0 1,1 0-1,0 0 1,0 0-1,0 1 1,0-1-1,0 0 1,0 0-1,0 0 1,0 0-1,0 0 1,0 1-1,0-1 1,0 0-1,1 0 1,-1 0-1,0 0 1,0 0-1,0 1 1,0-1-1,0 0 1,0 0-1,0 0 1,0 0-1,0 0 1,0 0-1,0 1 1,1-1-1,-1 0 1,0 0-1,0 0 1,0 0-1,0 0 1,0 0-1,0 0 1,1 0-1,9 8 49,1-1-1,0-1 1,4 2-49,-7-3 125,1-1 0,-1 1 0,0 0 0,0 1 0,-1 0 0,0 0 0,5 5-125,-11-9 60,2 1 78,0 1 1,0-1-1,-1 1 0,1 0 0,1 3-138,-4-6 32,0-1 1,1 1-1,-1 0 0,0 0 0,1-1 1,-1 1-1,0 0 0,0 0 0,0 0 1,0-1-1,0 1 0,0 0 0,0 0 1,0 0-1,0 0 0,0-1 0,-1 1 1,1 0-1,0 0 0,0-1 0,-1 1 1,1 0-1,0 0 0,-1-1 0,1 1 1,-1 0-1,1-1 0,-1 1 0,1 0 1,-1-1-1,0 1 0,1-1 0,-1 1 1,0-1-34,-2 2 35,0 0-1,0-1 1,-1 0-1,1 1 1,0-1-1,-1-1 0,1 1 1,0 0-1,-1-1 1,-2 1-34,-2-1-805,0 0 1,0-1 0,0 0-1,0 0 805,3 0-1051</inkml:trace>
  <inkml:trace contextRef="#ctx0" brushRef="#br0" timeOffset="1">1 614 13355,'4'16'4937,"3"9"-3513,7 10-912,2 7-72,4 5 17,5-2-137,-3-7-120,4-7-136,2-7-176,0-6-1449,-1-8 2938,1-8-1465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2.9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289 1 8218,'-12'10'2204,"-1"1"0,2 0 0,-5 6-2204,-20 19 1642,-23 11-460,34-28-171,1 2 0,-8 9-1011,8-7 704,12-13 80,2 0-1,-3 4-783,13-14 10,0 0-1,0 0 0,0 1 0,-1-1 0,1 0 1,0 0-1,0 1 0,0-1 0,0 0 0,0 0 1,0 1-1,0-1 0,0 0 0,0 1 0,0-1 1,-1 0-1,1 0 0,1 1 0,-1-1 1,0 0-1,0 1 0,0-1 0,0 0 0,0 0 1,0 1-1,0-1 0,0 0 0,0 1 0,1-1 1,-1 0-10,8 9 279,0 0-49,-2-1 5,-1 0 0,-1 1 0,1 0 0,2 7-235,7 17 464,-11-29-404,2 5 96,-1 1 0,1 0-1,-1 1-155,-3-8 34,0 0 0,-1 1 0,1-1 0,0 0 0,-1 1 0,0-1 0,0 1 0,0-1 0,0 0-1,-1 1 1,0 2-34,1-4-61,0 0 0,-1 0 0,1 1 0,0-1-1,1 0 1,-1 0 0,0 0 0,1 0 0,-1 0 0,1 0-1,-1 0 1,1 0 0,0 0 0,0 0 0,0-1-1,0 1 1,0 0 0,0 0 0,1-1 0,0 2 61,7 10-2668,-9-11 1486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3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93 0 11610,'-6'4'1668,"1"0"-1,0 0 0,1 0 0,-2 1-1667,-16 21 2052,14-13-1753,0 0-1,1 0 1,-2 7-299,6-14 83,1-1-1,0 0 1,1 1-1,-1 0 0,1-1 1,0 1-1,0 0-82,1-4 18,0 0-1,0-1 1,0 1-1,0 0 0,1 0 1,-1 0-1,0 0 1,1-1-1,-1 1 0,1 0 1,0 0-1,-1-1 1,1 1-1,0 0 0,0-1 1,0 1-1,0-1 1,1 1-1,-1-1 0,0 0 1,0 1-1,1-1 1,-1 0-1,1 0-17,2 1 8,0 1 0,-1-1 0,1-1 1,0 1-1,0 0 0,1-1 0,-1 0 0,0 0 0,0 0 0,1-1 1,-1 1-1,0-1 0,1 0 0,-1 0 0,2-1-8,7-1 2,1-1 0,-1 0-1,0-1 1,3-2-2,25-7 14,59-8-364,-90 19 2035,-8-3-900</inkml:trace>
  <inkml:trace contextRef="#ctx0" brushRef="#br0" timeOffset="1">179 40 12635,'0'23'4897,"0"2"-2921,0 3-1120,-3 18-176,-2 7-39,4 5-305,1 8-104,3-13-128,3-5-8,7-19-1336,0-13 55,-1-16 577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3.8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12523,'7'6'4753,"-8"4"-3161,4 8-664,11 8-120,2 7 49,6 7-201,5 1-192,-13-6-264,15 4-88,-4-4-312,-3-10-576,15-3 3232,-8-16-2096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4.1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286 1 9682,'-2'5'1008,"1"0"-1,-1 1 1,0-1 0,0 0-1,0 0 1,-3 3-1008,2-3 527,0 0 1,-1-1-1,1 0 1,-1 1-1,-4 2-527,-2 1 279,-1 0-1,0-1 0,-1 0 0,1-1 0,-3 1-278,-42 17 785,33-15-121,1 1 0,-14 9-664,31-16 135,1 0 1,0 0-1,0 0 1,-1 3-136,-9 6 391,14-12-383,-1 0 0,1 0 0,0 1-1,0-1 1,0 0 0,-1 0 0,1 1-1,0-1 1,0 0 0,0 1 0,0-1-1,-1 0 1,1 1 0,0-1 0,0 0 0,0 1-1,0-1 1,0 0 0,0 1 0,0-1-1,0 1 1,0-1 0,0 0 0,0 1-1,0-1 1,0 0-8,5 12 200,-3-6-124,11 21 308,2 0 0,1-1-384,5 10 251,-6-8 348,8 22-599,-18-37 177,0 0-1,-1 1 0,-1 0 1,0 0-1,0 2-176,8 33 259,-4-18-2340,-6-30 1889,-1 0 0,0-1 0,0 1 0,0 0 0,0 0 0,1-1 0,-1 1 0,0 0 0,1-1 0,-1 1 0,1 0 0,-1-1 0,0 1 0,1 0 192,12 4-1658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4.5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53 12347,'6'-9'5072,"-16"20"-2607,4-1-2126,1 0 0,0 1-1,0-1 1,1 1 0,0 0-1,1 0 1,0 0 0,1 2-339,0-5 91,1 0 0,1 1 1,0-1-1,0 0 0,0 0 1,1 1-1,1-1 0,-1 0 1,1 0-1,0 0 0,3 5-91,-2-6 45,0 0 0,1-1-1,-1 1 1,1-1-1,1 0 1,-1-1 0,1 1-1,0-1 1,2 2-45,6 6 198,-1 0 1,11 15-199,-5-5 272,-13-17-203,-3-4-36,0 0 0,1 0-1,-2 0 1,1 1 0,0-1-1,0 1 1,-1-1 0,1 1-1,-1 0 1,0 0-1,0 0 1,0-1 0,0 1-1,-1 0 1,1 0 0,-1 0-1,1 3-32,-2-5-5,1 0-1,0 0 0,0 0 1,-1 0-1,1 0 1,-1 0-1,1 0 0,-1 0 1,1 0-1,-1 0 0,0-1 1,1 1-1,-1 0 0,0 0 1,0 0-1,1-1 1,-1 1-1,0 0 0,0-1 1,0 1-1,0-1 0,0 1 1,0-1-1,0 0 0,0 1 1,0-1 5,-6 2-313,0 0 0,0-1 0,0 0 0,0 0 313,7-1-15,-23 2-2159,1-1 0,-21-2 2174,-7-4-1344</inkml:trace>
  <inkml:trace contextRef="#ctx0" brushRef="#br0" timeOffset="0.99">46 114 13091,'32'-25'4777,"0"6"-3737,0 5-176,-5 6-128,-5 3-208,-9-9-455,1 0-450,-8-1-119,19 15 240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7442,'0'-7'4144,"-5"6"-527,2-2-2168,3 3-1041,0-2-80,6 0-24,26 1-16,58-2-144,-25 1-48,7-3-40,10-1-24,-6-4-56,-9 4-440,-20 6-712,-11 1-625,-24 20 977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4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11859,'16'24'4432,"0"-1"-3015,6 12-545,-2-1 64,-1 2 112,12-2-159,1-2-441,-3-2-152,1-6-168,-4 1-32,-6-11-392,1-5-504,-4-3-1313,-2-8 1305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5.3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263 0 12067,'-70'87'6388,"27"-32"-5934,-30 28-454,72-82 8,-9 8 221,1 1-1,-1 0 0,1 1 0,1 0 1,0 1-1,1 0 0,-1 2-228,7-12 51,0 0 0,0-1 0,0 1 0,1 0 0,-1 0 0,1-1 0,-1 1 0,1 0 0,0 0 0,-1 0 0,1 0 0,0 0 0,0-1 0,0 1 0,1 0-1,-1 0 1,0 0 0,1 0 0,-1-1 0,1 1 0,0 0 0,-1 0 0,1-1 0,0 1 0,0-1 0,0 1 0,0 0 0,1 0-51,22 27 704,-18-22-575,0 0-1,-1 0 1,1 0 0,-1 0-1,-1 1 1,0 0-1,1 1-128,-1 5 181,0-1-1,0 1 0,-2 0 1,0 1-1,0-1 0,-1 0 1,-1 1-1,-1 6-180,-2 14-751,-1 0-1,-9 30 752,8-36-1797,3-2 624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5.8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134 1 7050,'1'2'396,"0"1"0,-1 0 1,0 0-1,0-1 1,1 1-1,-2 0 0,1 0 1,0-1-1,0 1 1,-1 0-1,0 1-396,-11 30 1287,8-26-891,-9 25 912,2 1 0,1 0 0,2 1 0,0 10-1308,0 8 1569,3 1 0,2 27-1569,2-66 143,1 0 0,1 0 0,0 0 0,2-1 0,-1 1 0,1 0 0,1-1 0,1 0 0,4 10-143,-7-20 3,0 0-1,0-1 1,1 1-1,-1 0 1,1-1-1,0 0 1,-1 1 0,2-1-1,-1 0 1,0-1-1,1 1 1,-1 0-1,1-1 1,0 0-1,0 0 1,0 0-1,0 0 1,0-1-1,0 0 1,0 1 0,0-2-1,1 1 1,-1 0-1,0-1 1,1 0-1,-1 0 1,0 0-1,1 0 1,-1-1-1,0 0 1,5-1-3,-7 1-5,1 0 0,-1 0 0,1 0 0,-1-1 0,1 1 0,-1-1 0,0 1 0,1-1 0,-1 0 0,0 0 0,0 0 0,-1-1 0,1 1 0,0-1 5,1-1-6,-1 0 0,0 0 0,0 0 0,0-1 0,0 1 0,-1 0 0,0-1 0,0 1 0,0-1 6,0 0 1,-1 1 0,1-1-1,-1 1 1,0 0 0,-1-1 0,1 1-1,-1-1 1,0 1 0,0-2-1,0 3 7,0 1 1,0-1-1,0 1 1,0-1 0,-1 1-1,1 0 1,0 0-1,-1-1 1,0 1-1,0 0 1,1 0-1,-1 1 1,0-1-1,0 0 1,-1 0-8,1 1 10,0 0 0,0 0 0,-1 1-1,1-1 1,0 0 0,0 1 0,0-1 0,0 1 0,-1 0 0,1 0 0,0-1 0,0 2 0,-1-1-10,-28 5 67,28-4-63,-11 2-29,1 2 1,-1 0-1,1 0 0,0 1 1,0 1-1,0 0 0,1 1 1,-5 5 24,1-4-302,14-8 31,-1 0 0,1 0 0,0 1-1,0-1 1,0 1 0,-1 0 271,3-2-82,-1 1-1,1-1 0,0 0 1,0 1-1,-1-1 0,1 0 1,0 1-1,0-1 1,0 0-1,0 1 0,0-1 1,-1 1-1,1-1 0,0 0 1,0 1-1,0-1 1,0 0-1,0 1 0,0-1 1,0 1 82,6-5-987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6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82 8778,'-3'-6'3577,"3"2"-2137,16-4-256,2 1 128,14 4-119,8-3-201,9 0-376,5-1-168,-7 1-208,-3-4-56,-9 4-512,-5 0-672,-11-1 648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7.2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11 11242,'-9'12'4225,"13"-4"-2944,5-2-233,14-4 88,2-4-56,6-2-296,4-6-119,-4 2-265,1 5-120,-13-5-144,-2 5-200,-5 6-976,-2-3-777,2 1 1057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9.2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231 56 6641,'4'-41'2737,"-4"41"-2557,0-1 1,0 0-1,0 1 1,0-1-1,0 0 1,0 1-1,0-1 1,0 0-1,0 1 1,0-1-1,0 0 1,0 1-1,-1-1 1,1 0-1,0 1 1,0-1-1,-1 0 1,1 1-1,-1-1-180,1 0 101,-1 1-1,1 0 0,0 0 0,-1 0 0,1 0 0,0-1 1,-1 1-1,1 0 0,-1 0 0,1 0 0,-1 0 1,1 0-1,0 0 0,-1 0 0,1 0 0,-1 0 0,1 0-100,-3 1 1119,3-1-1024,0 0 1,-1 1 0,1-1 0,-1 1 0,1-1-1,-1 1 1,1-1 0,0 1 0,-1-1-1,1 1 1,0 0 0,0-1 0,-1 1 0,1-1-1,0 1 1,0 0-96,-3 6 303,-13 25 871,-18 26-1174,17-30 263,5-7 4,1 1 0,2 0 0,0 0 0,0 6-267,-13 31 323,5-14 189,-2 15-512,-13 34-3380,26-85 2287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29.6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 9706,'16'-4'4137,"4"4"-2361,5 12-367,0 8 95,-6 11-296,1 4-168,2 7-279,3-1-73,1 1-152,-4-1-80,1-3-184,-11-6-96,1-5-184,-3-5-264,-4-9-784,2 0-657,-6-10-623,4-3 1280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0.0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11490,'7'8'4385,"2"5"-2904,2 3 31,-5 9 48,-3-2-167,1 5-537,-4-1-248,5-8-344,-2 5-112,0-11-272,-3 0-440,4-1-1304,0-12 1431,-2-13-151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0.4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50 6913,'-16'-33'3109,"16"32"-3021,0 1 1,-1 0-1,1-1 0,0 1 0,0-1 0,0 1 0,0 0 1,0-1-1,0 1 0,0-1 0,0 1 0,0 0 1,0-1-1,0 1 0,0-1 0,0 1 0,0 0 1,1-1-1,-1 1 0,0-1-88,5 1 1406,-3 0-1182,-1 0 0,0 1 0,0 0 1,0-1-1,0 1 0,0 0 0,0-1 1,0 1-1,0 0 0,0 0-224,1 2 363,1 1 0,-2 0-1,1-1 1,0 1 0,-1 0 0,0 0 0,0 0-1,1 0-362,5 37 1210,-6-29-893,7 52 1666,-2 30-1983,-6-89 32,0-3-18,0 0-1,0-1 0,0 1 0,1 0 1,-1 0-1,0-1 0,1 1 1,0 1-14,-2-8-6,1-1 1,0 1 0,0 0-1,0 0 1,1 0 0,-1 0-1,2-2 6,0-8-14,1 1 0,1-1 0,0 1 0,1 0 0,1 0 0,0 1 14,5-9-17,2 1 0,3-5 17,-10 18 4,0 0 1,0 1-1,1 0 1,0 0-1,1 0 0,6-4-4,-12 9 6,1 0-1,-1 0 1,1 1 0,0-1-1,0 1 1,0 0-1,0 0 1,0 0 0,0 0-1,0 0 1,1 1-6,-2 0 6,-1 0 0,1 0 0,0 0 0,0 0 0,0 1 0,0-1 0,-1 1 1,1-1-1,0 1 0,0 0 0,-1 0 0,1-1 0,0 1 0,-1 0 0,1 1 0,-1-1 0,1 0 1,-1 0-1,1 2-6,1 0 22,0 1 0,0-1 1,0 1-1,0 0 1,-1 0-1,0 0 0,0 0 1,0 1-1,0-1 0,-1 1 1,1-1-1,-1 1 0,0-1 1,-1 1-1,1 0-22,-1 5 90,0 1-1,0-1 1,-1 0-1,0 0 0,-1 1 1,-1 4-90,-3 24 292,6-37-273,-1 1-1,1 0 1,0 0 0,0-1 0,1 1 0,-1 0-1,1 0 1,-1-1 0,1 1 0,0 0 0,0-1-1,0 1-18,-1-2 0,1-1-1,-1 0 0,0 0 0,0 1 1,1-1-1,-1 0 0,0 0 1,1 0-1,-1 0 0,0 1 0,0-1 1,1 0-1,-1 0 0,0 0 1,1 0-1,-1 0 0,0 0 0,1 0 1,-1 0-1,0 0 0,1 0 1,-1 0-1,0 0 0,1 0 0,-1 0 1,0 0-1,1-1 0,-1 1 0,0 0 1,1 0-1,-1 0 0,0 0 1,0-1-1,1 1 0,-1 0 0,0 0 1,0 0 0,9-9-72,-3-9-128,8-6-101,-10 18 181,0-1 0,-1 0 0,3-4 120,36-82-578,-41 90 582,0 1 1,0 0-1,1 0 1,-1-1-1,1 1 1,0 0-1,-1 1 1,1-1-1,0 0 1,0 0-1,1 0-4,-3 2 6,1 0-1,-1-1 0,0 1 0,1 0 1,-1 0-1,1 0 0,-1-1 0,0 1 0,1 0 1,-1 0-1,1 0 0,-1 0 0,1 0 1,-1 0-1,1 0 0,-1 0 0,1 0 1,-1 0-1,1 0 0,-1 0 0,1 0 1,-1 0-1,1 1-5,-1-1 14,1 1-1,0-1 1,-1 1 0,0-1-1,1 1 1,-1 0 0,1-1-1,-1 1 1,0 0 0,1 0 0,-1-1-1,0 1 1,0 0 0,1-1-1,-1 1 1,0 0 0,0 0-1,0 0 1,0-1 0,0 1-14,3 30 391,0-4-21,-2 0 1,0 1 0,-2 13-371,0-34 80,1 0 1,-1 0-1,2 0 1,0 6-81,-1-12-70,0 1 1,1 0 0,-1 0-1,0-1 1,1 1 0,0 0-1,-1 0 1,1-1 0,0 1 0,0-1-1,0 1 1,0-1 0,0 1-1,0-1 1,1 1 0,-1-1-1,0 0 1,1 0 0,-1 0 0,1 1 69,-1-2-112,0 1 0,-1-1 0,1 0 1,0 0-1,-1 1 0,1-1 0,0 0 0,0 0 1,-1 0-1,1 0 0,0 0 0,0 0 1,-1 0-1,1 0 0,0 0 112,8-5-1023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0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28 10706,'-2'5'1126,"0"0"0,1 1 0,0-1-1,0 0 1,0 1-1126,0 12 2128,1 16-2128,0-18 901,0-10-579,0 0 0,0 0 0,1-1 0,0 1 0,0 0 0,0-1 0,2 6-322,-2-9 38,0 0 0,0-1 0,0 1 1,0-1-1,0 1 0,0-1 0,0 0 0,0 1 0,1-1 0,-1 0 0,0 0 0,1 0 0,-1 0 1,1 0-1,-1 0 0,1 0 0,-1 0 0,1-1 0,0 1 0,-1-1 0,1 1 0,0-1 0,0 0 0,-1 1 1,1-1-1,0 0 0,0 0 0,0 0-38,1-1 5,0 1 1,-1-1-1,1 1 1,0-1-1,0 0 1,0 0-1,-1 0 1,1 0-1,0-1 1,-1 1-1,0-1 1,1 1-1,-1-1 1,0 0-1,1 0 1,-1 0-1,0 0 1,-1-1-1,1 1 1,0-1-6,3-3 5,-1-1 0,-1 1 0,1-1 0,-1 0 0,0 0 0,-1 0 0,2-5-5,-3 8 14,-1 0 0,1 0 0,-1 0-1,0 0 1,0 0 0,0 0 0,0 0 0,-1 0-1,1 0 1,-1 0 0,0 1 0,-1-1 0,1 0-1,-1 0 1,1 1 0,-1-1 0,0 1-1,0-1 1,-1 1 0,1 0 0,-1 0 0,1 0-1,-1 0 1,0 0 0,0 1 0,-1-1 0,1 1-1,-2-1-13,2 1-65,0 0 0,0 0 0,-1 1-1,1-1 1,0 1 0,-1 0-1,1 0 1,-1 0 0,1 1 0,-1-1-1,1 1 1,-1 0 0,1 0-1,-1 0 1,1 1 0,-1-1-1,1 1 1,-1-1 0,1 1 0,-1 0-1,1 1 1,0-1 0,-1 1-1,1-1 1,0 1 0,0 0 0,0 0-1,1 0 1,-1 0 0,0 1-1,1-1 1,-1 2 65,1-2-307,0 0 0,0 1 0,1 0 0,-1-1 1,1 1-1,-1 0 0,1 0 0,0-1 0,0 1 0,0 0 0,1 0 0,-1 0 0,1 0 0,0 2 307,2 20-1235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10226,'28'-11'3937,"-1"1"-2585,16 0-976,11-4-56,5-2 89,18-2 143,1 4-48,2 6-160,-8 3-88,-12 10-168,-5-1 16,-22 1-1120,-5 2-697,-28 5 1041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1.1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153 312 8946,'0'-1'268,"0"0"0,0 1 0,0-1 0,0 0 0,1 0 0,-1 1 0,0-1 0,-1 0 0,1 0 0,0 1 0,0-1 0,0 0 0,0 0 0,-1 1 1,1-1-1,0 0 0,-1 0 0,1 1 0,0-1 0,-1 1 0,1-1 0,-1 0 0,1 1 0,-1-1 0,1 1 0,-1-1 0,0 1-268,0-2 304,-1 0 1,0 1-1,0-1 1,0 1-1,0-1 0,0 1 1,0 0-1,-1 0 1,1-1-305,-1 2 100,1 0-1,0-1 1,0 1 0,0 0 0,0 0-1,0 0 1,-1 0 0,1 0 0,0 1 0,0-1-1,0 1 1,0-1 0,0 1 0,0 0 0,0 0-1,0 0 1,0 0 0,0 0 0,1 0-1,-2 1-99,-5 4 163,1 1 0,-1-1 0,-5 7-163,11-10 46,-3 3-21,0-1 0,1 1 0,0 0 1,0 1-1,1-1 0,0 1 0,0-1 1,0 1-1,1 0 0,0 0 1,-1 4-26,2-7 0,1-1 0,-1 1 1,0 0-1,1 0 0,0 0 1,0 0-1,0 0 0,1 0 1,-1 0-1,1-1 0,0 1 1,0 0-1,0 0 0,1-1 1,-1 1-1,1-1 0,0 1 1,0-1-1,0 0 0,0 1 1,1-1-1,-1 0 0,-1-2-3,1 0 0,-1 0-1,0 0 1,0 0 0,1 0 0,-1 0 0,0 0 0,1-1-1,-1 1 1,1 0 0,-1-1 0,1 1 0,-1-1 0,1 0-1,0 1 1,-1-1 0,1 0 0,-1 0 0,1 0 0,0 0-1,-1 0 1,1 0 0,-1-1 0,1 1 0,-1 0 0,1-1-1,-1 0 1,1 1 0,-1-1 0,1 0 0,-1 1-1,1-1 1,-1 0 0,0 0 0,1-1 3,3-3-14,0 0-1,0 0 1,0 0-1,-1-1 1,0 1-1,0-1 1,1-4 14,3-6-88,-1-1 1,-1-1-1,0 1 0,-1-1 0,2-16 88,-3 15-61,1-8-8,-2 0 0,-1 0 1,-1-8 68,2-22 18,5-31 78,-8 84-73,0 0 1,1 0-1,-1 0 1,1 0-1,1-3-23,1-5 257,-3 12-252,0 0-1,0 0 1,0 0-1,0-1 1,0 1-1,0 0 1,-1 0-1,1 0 1,0 0-1,0 0 1,0-1-1,0 1 1,0 0-1,0 0 1,0 0-1,0 0 1,0 0-1,-1 0 1,1-1-1,0 1 1,0 0-1,0 0 1,0 0-1,0 0 1,-1 0-1,1 0 1,0 0-1,0 0 1,0 0-1,0 0 0,-1 0 1,1 0-1,0 0 1,0 0-1,0 0 1,0 0-1,0 0 1,-1 0-1,1 0 1,0 0-1,0 0 1,0 0-1,0 0 1,-1 0-1,1 0 1,0 0-1,0 0 1,0 1-1,0-1 1,0 0-1,0 0 1,-1 0-1,1 0 1,0 0-1,0 0-4,-1 2 46,0 0 0,0 0 0,0 0-1,0 1 1,0-1 0,0 0 0,1 0-1,-1 0 1,1 0 0,0 1 0,-1 1-46,-2 13 164,-1-3-78,1 0 0,1 1 0,0 0 0,1 0 1,0-1-1,2 5-86,0 13 100,0 1 0,1-1 0,1 1 0,2-1 0,3 6-100,-5-27-7,2 8 72,0-1 0,8 17-65,-11-31-80,0 1 0,1-1 0,-1 0 0,1 0 0,0 0 0,0 0 0,0 0 0,0-1 0,1 1 0,-1-1 0,1 0 0,0 0 0,4 2 80,-6-4 122,0 0 0,0 0 0,0 0 0,0 0 0,0-1 0,0 1-1,0-1 1,0 1 0,1-1 0,-1 0 0,0 0-122,3 0 100,0-1 1,0 0-1,0 0 0,-1-1 1,2 1-101,-5 0 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1.6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8850,'0'-3'631,"2"-8"4941,-2 11-5399,0 0 1,0-1-1,0 1 0,0 0 0,0-1 0,1 1 0,-1 0 1,0-1-1,0 1 0,0 0 0,0 0 0,1-1 0,-1 1 1,0 0-1,0 0 0,0-1 0,1 1 0,-1 0 0,0 0 1,0 0-1,1-1 0,-1 1 0,0 0 0,1 0 0,-1 0 0,0 0 1,1 0-1,-1 0 0,0 0-173,1 0 943,-1 1-835,-1 0 0,1 0 0,0 0 1,0 0-1,0 0 0,0 0 0,0 0 0,0 0 0,0 0 1,1 0-1,-1 0 0,0 0-108,2 7 205,4 62 975,-2 63-1180,-5-92 156,1 74 328,13 94-484,-11-193-136,1 0-1,0 0 0,1 0 0,4 9 137,1-6-1030,-9-19 1001,0 1 0,0-1 0,0 0 0,0 0 0,0 0 0,0 0 0,1 0 0,-1 0 0,0 0 0,0 0 0,0 0 0,0 0 0,0 1 0,0-1 0,1 0 0,-1 0 0,0 0 0,0 0 0,0 0 1,0 0-1,0 0 0,0 0 0,1 0 0,-1 0 0,0 0 0,0 0 0,0 0 0,0 0 0,0 0 0,0 0 0,1-1 0,-1 1 0,0 0 0,0 0 0,0 0 0,0 0 0,0 0 0,0 0 0,0 0 1,1 0-1,-1 0 0,0 0 0,0 0 0,0-1 0,0 1 0,0 0 0,0 0 0,0 0 0,0 0 0,0 0 0,0 0 0,0-1 0,0 1 0,0 0 0,0 0 0,0 0 0,0 0 0,0 0 0,0 0 1,0-1-1,0 1 0,0 0 0,0 0 0,0 0 0,0 0 29,4-21-2185,-3-17 948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1.9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29 9978,'6'-4'1281,"1"1"0,-1 0-1,0 0 1,1 0 0,-1 1 0,5-1-1281,0 0 1026,0 1 1,0 1-1,11-1-1026,5 2 956,0 2 0,26 3-956,-47-4 108,0 0-1,0 1 1,0-1 0,0 1-1,0 1 1,2 0-108,-5-2 39,-1 0 0,1 1 0,-1 0 0,1-1 0,-1 1 0,0 0 0,1 0 0,-1 0 0,0 1 0,-1-1-1,1 0 1,0 1 0,1 2-39,-1-1 33,0 1 0,-1 0 0,1-1-1,-1 1 1,0 0 0,0 0-1,0 0 1,-1 0 0,0 0 0,0 0-1,0 0 1,-1 0 0,1 0-1,-1 0 1,0 0 0,-1 0-33,0 1 13,0 1-1,-1-1 1,1 1 0,-2-1-1,1 0 1,-1-1 0,1 1-1,-2 0 1,1-1 0,0 0-1,-4 2-12,-1 2-161,-2-2 0,1 1-1,-1-1 1,0-1 0,0 0-1,-1-1 1,-4 2 161,-3 0-1040,0-1 0,0-1 0,-1-1 0,-5 1 1040,-7-2-1104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3.0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63 9194,'-34'3'3497,"27"-13"-2561,10-4 88,13-2-264,3 3 96,11 6-103,2 1-169,3 6-296,-1 3-104,-6-1-96,-5-2-288,-2 0-1328,-4 0-1241,-8 1 1617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3.3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53 9594,'-4'6'3809,"5"-6"-2249,9 3-448,11-3-79,2 1-81,8-5-344,-5-3-160,3-6-240,3 2-336,-1 1-1160,4-7 920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5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264 1 8450,'3'2'3577,"-14"3"-1841,-4 17-784,-8 5 120,-9 20-95,-2 9-113,-4 5-232,6 0-136,3-7-208,8 0-88,13-16-112,0-6-176,4-20-1128,-2-12-809,0-20 1193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5.6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8170,'6'1'4089,"4"5"-1049,8 15-1575,4 9 71,0 11-208,4 9-96,6 4-319,2-2-161,1 0-320,-3-7-120,0-13-168,-12 0-48,4-13-496,-11-9-608,-12-8 2568,20-10-1536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6.1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1 131 12635,'9'25'4769,"8"7"-3337,-1 1-288,-6 6 17,2-3-225,-2-3-448,-1-9-176,0-8-432,-5-5-496,-2-16-1505,1 10 1377</inkml:trace>
  <inkml:trace contextRef="#ctx0" brushRef="#br0" timeOffset="1">309 59 10314,'-16'2'4521,"1"1"-2072,-29 12-545,49-12-648,7-2-143,14-1-457,9 0-120,16-8-248,6-4-96,-3-1-128,-3-2-72,-16 1-800,-6 2-777,-7 3 977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6.4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10274,'9'6'4241,"-9"18"-2088,0 12-625,6 14-80,3 4-96,4 3-471,-6-2-209,3-10-320,-10-7-144,7-9-304,2-8-512,1-15-1361,20-6 1281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6.8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195 1 10882,'0'0'4377,"-6"12"-2656,0 5-457,-8 26-104,-5 8-200,-6 11-320,-4 8-151,1-2-217,3-4-96,9-12-104,6-11-16,4-19-696,2-9-553,1-13 241,0-7 248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7194,'-37'29'2432,"37"-29"-2406,0 0 0,0 0 0,0 0 0,0 0 0,-1 0 0,1 0 0,0 1-1,0-1 1,0 0 0,0 0 0,0 0 0,-1 0 0,1 0 0,0 0 0,0 0 0,0 0 0,0 0 0,-1 0 0,1 0 0,0 0 0,0 0-1,0 0 1,0 0 0,-1 0 0,1 0 0,0 0 0,0 0 0,0 0 0,0 0 0,0 0 0,-1 0 0,1 0 0,0 0-26,1-6 431,9-7-39,-5 9-319,-1 0 0,2 1 0,-1 0 0,0 0 0,1 0-1,-1 1 1,1 0 0,0 0 0,0 0 0,0 1 0,0-1 0,1 1-73,18-2 248,-1 1 0,12 2-248,-9 0 232,-1 1 0,0 2 0,0 0-1,11 5-231,-18-4 195,-1 2-1,1 0 0,-1 1 0,-1 0 0,0 2 0,9 5-194,-19-10 49,-1 1 0,-1 0-1,1 0 1,-1 0 0,0 0-1,0 1 1,0 0 0,-1 0-1,0 0 1,0 1 0,0 0-49,6 15 135,0 0 0,4 19-135,4 10 163,4 5 39,6 13 507,7 9-709,-28-65 48,1 0 1,0 0 0,0-1 0,2 0 0,-1-1 0,2 0 0,-1 0 0,1-1 0,1-1 0,0 1-1,0-2 1,1 0 0,0-1 0,1 0 0,-1 0 0,1-2 0,0 0 0,4 0-49,12 4 39,0-2 0,1-1 0,0-1 0,0-2 0,0-1 0,27-2-39,-48-1 17,0 0-1,0-1 0,0 0 0,-1 0 0,1-1 0,-1 0 0,3-2-16,10-6 54,-1 0 0,4-4-54,-8 5 24,-8 3 32,-9 7-74,0 0 1,0 0-1,0 0 0,0 0 1,0 0-1,0 0 0,0-1 1,0 1-1,1 0 0,-1 0 1,0 0-1,0 0 0,0 0 1,0 0-1,0 0 0,0 0 1,0 0-1,0 0 0,0 0 1,0 0-1,0 0 0,0-1 1,0 1-1,0 0 0,0 0 1,0 0-1,0 0 0,0 0 1,0 0-1,0 0 0,0 0 1,0 0-1,0 0 0,0 0 1,0 0-1,0-1 0,-1 1 1,1 0-1,0 0 0,0 0 1,0 0-1,0 0 0,0 0 1,0 0-1,0 0 0,0 0 1,0 0-1,0 0 0,0 0 1,0 0-1,0 0 0,0 0 1,0 0-1,-1 0 18,-1 0-372,0-1-1,0 1 1,0 1-1,0-1 1,0 0-1,1 0 1,-3 1 372,-19 4-1115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7.3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12323,'14'10'4641,"12"6"-3321,4 7-168,10 15 0,1-3-135,7 13-345,-10-1-168,-6-3-256,-3 1-72,-16-16-416,11-5-656,-8-14-4337,10-13 3616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7.6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11218,'3'1'4133,"8"6"-3364,0-1 0,-1 1 0,-1 1 0,6 5-769,29 22 1485,-40-32-1272,1 0 1,-1 1-1,0-1 0,0 1 0,0 0 0,-1 0 0,1 1 0,-1-1 0,1 3-213,-3-5 18,0 0-1,0 0 0,0 0 0,-1 0 1,1 1-1,-1-1 0,0 0 1,1 0-1,-1 0 0,0 0 0,0 0 1,0 1-1,-1-1 0,1 0 0,0 0 1,-1 0-1,1 0 0,-1 0 0,0 0 1,0 0-1,0 0 0,0 0 0,0 0 1,0 0-18,0 0 12,-1 0 0,1-1 0,-1 1 0,0 0-1,1-1 1,-1 1 0,-1 0-12,-8 7 58,10-7-47,-16 18 54,17-20-63,0 1-1,-1-1 0,1 1 1,0-1-1,-1 1 1,1-1-1,0 1 0,0 0 1,0-1-1,0 1 0,-1-1 1,1 1-1,0 0 1,0-1-1,0 1-1,0-1 0,1 1 0,-1-1 1,0 0-1,0 0 0,0 1 1,1-1-1,-1 0 0,0 0 0,0 0 1,0 1-1,1-1 0,-1 0 0,0 0 1,1 0-1,-1 0 0,0 0 0,0 1 1,1-1-1,-1 0 0,0 0 1,1 0-1,-1 0 0,0 0 0,0 0 1,1 0-1,-1 0 0,0 0 0,1 0 1,-1 0-1,0 0 0,1 0 0,-1-1 0,36 1 15,-25 1-7,1-1-1,-1-1 0,1 0 0,4-1-7,50-16-481,-62 18 203,0-1 0,-1 1 1,1-1-1,-1 0 0,1 0 0,-1-1 0,1 1 0,-1-1 1,0 0-1,0 1 0,0-1 0,1-1 278,3-7-1204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8.0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234 1 7034,'-40'5'2928,"13"6"-1632,-4 6-71,-8 20-177,5 12 16,3 23-152,4 12-88,22 19-239,5 0-161,24-1-240,19-1-64,10-6-104,16-6 0,14-9-1088,6-8 2344,28-21-1208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8.4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 9114,'22'-12'3649,"0"5"-2273,-8-2 8,13 7-287,6 13 39,-1 11-200,5 10-88,-4 19-176,-5 3-88,-15 13-135,0 2-73,-11 1-136,-5-3-80,-3-15-96,-1-5-200,-8-22-817,8-9-727,4-20 984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8.8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12411,'28'39'4817,"-22"-30"-4440,-1 1 0,0 0 0,0 0 0,-1 0 0,0 1 0,-1-1 0,0 1 0,1 8-377,0 26 998,-3-30-703,0 0 1,1 0 0,1 2-296,-3-17 1,0 0 1,0 1 0,0-1-1,0 1 1,0-1-1,1 0 1,-1 1 0,0-1-1,0 1 1,0-1-1,0 0 1,1 1 0,-1-1-1,0 0 1,0 1-1,1-1 1,-1 0 0,0 1-1,0-1 1,1 0-1,-1 1 1,0-1 0,1 0-1,-1 0 1,1 0-1,-1 1 1,0-1 0,1 0-1,-1 0 1,1 0-1,-1 0-1,1 0-4,-1 0-1,1 0 1,-1-1-1,1 1 1,-1 0-1,0-1 1,1 1-1,-1 0 1,0-1-1,1 1 1,-1-1-1,0 1 1,1 0-1,-1-1 1,0 1-1,0-1 0,1 1 1,-1-1-1,0 1 1,0-1-1,0 1 1,0-1-1,0 1 1,0-1-1,0 1 1,0-1 4,4-22-186,-3 11 109,1 1 0,0-1 0,1 0 0,0 1 1,1 0-1,3-8 77,0 6-8,1 0 0,0 0 1,1 1-1,0 0 0,1 0 0,2 0 8,-11 10 10,1 1-1,-1 0 0,0 0 1,1-1-1,-1 1 1,0 0-1,1 0 0,-1 1 1,1-1-1,0 0 1,-1 0-1,1 1 0,0-1 1,-1 1-1,1-1 0,0 1 1,0 0-1,-1 0 1,2 0-10,-2 0 19,1 0 0,-1 1 0,1-1 0,0 1 1,-1-1-1,1 1 0,-1 0 0,1 0 0,-1 0 0,0 0 1,1 0-1,-1 0 0,0 0 0,1 0 0,-1 0 1,1 1-20,1 3 73,0 0 1,1 0 0,-2 0 0,1 0 0,-1 0 0,1 1 0,-1-1 0,-1 1 0,1 0-1,-1 1-73,0 3 169,0-1 0,-1 1-1,0 0 1,-1-1-1,-2 10-168,2-10 130,0 0-1,0 0 1,1 0 0,0 0-1,1 0 1,-1 0-1,2 0-129,-1-4 58,-1-3-38,0 0 0,1 0 0,-1 0 0,1 0 0,0 0 0,0 0 0,0 0 0,-1-1 0,2 1 0,-1 0-20,-1-2-2,0 0 1,0 1 0,1-1 0,-1 0 0,0 0-1,0 0 1,0 0 0,0 0 0,1 0-1,-1 0 1,0 0 0,0 0 0,0 0 0,0 0-1,1-1 1,-1 1 0,0 0 0,0 0 0,0 0-1,0 0 1,1 0 0,-1 0 0,0 0 0,0 0-1,0 0 1,0-1 0,0 1 0,0 0-1,0 0 1,1 0 0,-1 0 0,0 0 0,0 0-1,0-1 1,0 1 0,0 0 0,0 0 0,0 0-1,0 0 1,0-1 0,0 1 1,4-7-73,-2 0-5,-1 0-1,0 0 1,-1-1-1,1 1 1,-1-4 78,-1 5-53,2-1 0,-1 1 0,1-1-1,-1 1 1,2 0 0,-1-1 0,3-5 53,2-2-22,0 0-1,2 1 1,-1 0 0,2 0 0,4-5 22,-13 17 4,1 1-1,-1-1 1,1 1-1,-1-1 1,1 1-1,-1-1 1,1 1 0,-1-1-1,1 1 1,-1 0-1,1-1 1,0 1-1,-1 0 1,1-1-1,-1 1 1,1 0 0,0 0-1,-1 0 1,1 0-1,0 0 1,-1 0-1,1 0 1,0 0 0,-1 0-1,1 0 1,0 0-1,-1 0 1,1 0-1,0 0 1,-1 1-1,1-1 1,0 0 0,-1 0-1,1 1 1,-1-1-1,1 0 1,0 1-1,-1-1-3,2 2 23,-1-1 0,1 0-1,-1 1 1,0 0 0,1-1-1,-1 1 1,0 0-1,0-1 1,0 1 0,0 0-1,-1 0 1,1 1-23,2 7 115,-1 1 0,-1 0 0,0 0 1,0 0-1,-1 7-115,1 11 117,-3-1-55,1-23-550,1 0 1,-1 1-1,1-1 0,0 0 1,1 5 487,-1-10-31,0 0 1,0 0-1,1 0 1,-1 0-1,0 0 1,0 0-1,0 0 1,0 0-1,0 0 1,0 0-1,0 0 1,0 1-1,0-1 1,0 0-1,0 0 1,0 0-1,1 0 1,-1 0-1,0 0 1,0 0-1,0 0 1,0 0 0,0 0-1,0 0 1,0 0-1,0 0 1,0 0-1,1 0 1,-1 0-1,0 0 1,0 0-1,0 0 1,0 0-1,0 0 1,0 0-1,0 0 1,0 0-1,0 0 1,0 0-1,1 0 1,-1-1-1,0 1 1,0 0-1,0 0 1,0 0-1,0 0 1,0 0-1,0 0 1,0 0-1,0 0 1,0 0-1,0 0 1,0 0-1,0 0 1,0-1-1,0 1 1,0 0-1,0 0 31,17-12-1048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9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62 10050,'-2'13'2903,"2"0"-1,0 5-2902,1-5 868,0 1 0,1-2 0,0 1 0,1 0 0,1 0 0,4 10-868,-7-21 142,0 1 0,0-1-1,0 0 1,0 1 0,1-1-1,-1 0 1,1 0 0,-1 0 0,3 1-142,-3-2 26,-1-1 0,1 1 0,0-1 1,0 1-1,0-1 0,0 1 1,0-1-1,0 1 0,0-1 0,0 0 1,0 0-1,0 0 0,0 1 1,0-1-1,0 0 0,0 0 0,0 0 1,0 0-1,0-1 0,0 1 0,0 0 1,0 0-1,0-1 0,0 1 1,0-1-27,3 0 11,-1-1 0,0 0 0,-1-1 0,1 1 0,0 0 0,0-1 0,-1 1 0,0-1 1,1 0-1,-1 0 0,0 0 0,-1 0 0,1 0 0,1-4-11,1-1 13,-1-1-1,0 1 1,0-1 0,-1 0-1,1-4-12,-3 7 10,1 0 0,-1 0-1,0 0 1,-1 0-1,1 0 1,-1 1 0,0-1-1,-1 0 1,1 0 0,-1 1-1,-1-1 1,1 1 0,-1-1-1,0 1-9,2 1 5,-1 1 1,0 0-1,-1 0 0,1 0 0,-1 0 0,1 0 1,-1 0-1,0 1 0,0-1 0,0 1 0,0 0 1,0 0-1,-1 0 0,1 0 0,-1 0 0,1 1 1,-1 0-1,0 0 0,0 0 0,1 0 0,-1 0 1,0 1-6,1 0-33,1 0 1,-1 0-1,0 0 1,0 1 0,1-1-1,-1 1 1,0 0-1,1 0 1,-1 0 0,1 0-1,-1 0 1,1 0-1,-1 1 1,1-1 0,0 1-1,0 0 1,-1 1 32,0-1-197,1 1-1,-1-1 1,1 1 0,0 0 0,0 0 0,0 0 0,0 1-1,0-1 1,1 0 0,0 1 0,0-1 0,0 0 0,-1 2 197,2-1-188,0 0 1,0 0-1,0 0 1,0 0-1,1 3 188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9.6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108 304 8434,'1'-1'274,"-1"1"0,1-1 0,-1 1 0,1-1 1,-1 1-1,0-1 0,1 0 0,-1 1 0,0-1 0,1 0 1,-1 1-1,0-1 0,0 0 0,0 1 0,1-1 1,-1 0-1,0 0-274,0 1 194,-1-1 1,1 0 0,0 0-1,-1 1 1,1-1 0,0 0-1,-1 1 1,1-1 0,-1 1-1,1-1 1,-1 1-1,1-1 1,-1 1 0,1-1-1,-1 1 1,0-1 0,1 1-1,-1-1 1,0 1 0,1 0-195,-3-1 163,1 0 0,0 0 0,-1 0 0,1 0 0,-1 0 0,1 1 0,0-1 0,-1 1 0,0 0 0,1-1 0,-1 1 0,1 0 0,-1 1 0,1-1 0,-1 0 0,1 1 0,-1 0 0,1-1 0,0 1 0,-1 0 0,1 0 0,0 0 0,-1 1 0,0 0-163,-1 3 68,0-1-1,0 1 0,1 0 0,0 0 0,0 0 0,-2 5-67,2-3 33,0 1 0,1-1-1,0 0 1,0 1 0,1-1-1,0 1 1,0-1 0,1 1-1,0 6-32,0-8 13,1 0-1,-1 0 1,1 1-1,1-1 0,-1 0 1,1 0-1,0 0 0,1 0 1,-1-1-1,1 1 1,0-1-1,1 1-12,-3-4-2,0-1 0,0 1 0,0-1 0,0 0 0,0 1 0,1-1 0,-1 0 0,0 0 0,1 0 0,-1 0 0,1 0 0,-1 0 0,1 0 0,0-1 0,-1 1 0,1-1 0,0 1 0,-1-1 0,1 1 0,0-1 0,0 0 0,0 0 0,-1 0 0,1 0 0,0 0 0,0 0 0,-1 0 0,1-1 0,0 1 1,0-1-1,-1 1 0,1-1 0,-1 0 0,1 1 0,0-1 0,-1 0 0,1 0 2,3-4-51,-1 1 0,1-1 0,-1 0 0,0-1 1,0 1-1,-1-1 0,0 1 0,0-1 0,0-1 51,2-3-137,-1-1 0,0 0 0,-1 0 0,0 0 0,0-4 137,6-60-545,-8 68 511,2-40-264,-3-30 298,-1 45 2,1-1-1,2 1 1,5-24-2,-3 46 84,-1 8 437,-15 62 406,6-19-553,3 1 0,1 24-374,8 85 411,-3-116-243,4 16-168,-4-37-192,0 0-1,1 0 0,1-1 0,6 14 193,-10-24-75,1 0 0,-1 0 1,1 0-1,0-1 0,-1 1 0,1 0 0,1-1 0,-1 1 1,0-1-1,1 1 0,-1-1 0,1 0 0,0 0 0,-1 0 1,1-1-1,0 1 0,0-1 0,0 1 0,2-1 75,0 0-120,1 0 0,0 0 0,0 0 0,2-1 120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39.9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37 11306,'3'38'4913,"-1"10"-2152,-1 12-1785,-1 4-40,-1 10-375,-1 1-241,2-6-200,2-10-48,1-18-496,-1-7-585,-2-28-1311,0-9 1376</inkml:trace>
  <inkml:trace contextRef="#ctx0" brushRef="#br0" timeOffset="1">31 0 10058,'25'0'4969,"6"12"-1112,5 4-2441,-2 3-103,-5 4-361,-3 2-216,-14-3-248,0 1-80,-15-1-152,-3 3-56,-19-4-336,-14 1-352,-11-5-1176,-11-5-769,10-8 1449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0.5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 10386,'7'0'4105,"12"-2"-2409,4-3-631,9 2-41,4 0-208,4 3-408,0 0-160,-1-1-256,-1 1-568,-17-3 2016,-4 3-1248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1.0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9314,'11'20'4137,"0"-10"-1833,5-1-671,9 0-817,4 1 8,2-7-240,1 0-168,3-3-200,-10-7-384,-2-2-2768,12-7 2127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8474,'0'0'104,"0"0"0,0 0 0,0 0 0,0-1 0,0 1 0,0 0 0,0 0 0,0 0 0,-1-1 0,1 1 0,0 0 0,0 0 0,0 0 0,0 0 0,0 0 0,0-1 0,-1 1 0,1 0 0,0 0 0,0 0 0,0 0 0,0 0 0,0 0 0,-1 0 0,1-1 0,0 1 0,0 0 0,0 0 0,-1 0 0,1 0 0,0 0 0,0 0 0,0 0 0,0 0 0,-1 0 0,1 0 0,0 0 0,0 0-1,0 0 1,-1 0 0,1 0 0,0 0 0,0 1 0,0-1 0,0 0 0,-1 0 0,1 0 0,0 0 0,0 0 0,0 0 0,0 0-104,-1 1 2164,17 3-1648,-1 1 1,0 1 0,5 3-517,-4-2 172,0 0 1,17 4-173,-11-5 122,-10-3-70,0 1 0,0 0-1,0 0 1,-1 1 0,9 5-52,-19-9 4,1 0 1,-1 1-1,1-1 0,-1 0 0,1 1 0,-1-1 1,0 0-1,1 1 0,-1 0 0,0-1 0,0 1 1,0 0-1,0 0 0,-1-1 0,1 1 0,0 0 1,-1 0-1,1 0 0,-1 0 0,0 0 0,1 0 1,-1 0-1,0 0 0,0 0 0,-1 0 1,1 0-1,0 0 0,-1 0-4,0 4 12,-1 1 0,0-1 0,-1 1 0,1-1 1,-1 0-1,-1 0 0,-2 4-12,-14 19-179,-1 0 1,-1-2 0,-2-1-1,0 0 1,-10 5 178,2 4-5680,15-27 3602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1.7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167 8 7098,'-11'-4'2856,"10"4"-2666,0-1 0,0 1-1,0-1 1,0 1 0,-1-1-1,1 1 1,0 0-1,0 0 1,0-1 0,-1 1-1,1 0 1,0 0-1,0 0 1,0 0 0,0 1-1,-1-1 1,1 0 0,0 0-1,0 1 1,0-1-1,0 1 1,0-1 0,-1 1-1,1-1 1,0 1 0,0 0-1,0-1 1,1 1-1,-1 0 1,0 0 0,-1 0-190,-11 16 457,0 0 1,1 0 0,1 1-1,0 1 1,1 0-1,2 0 1,0 1 0,0 1-458,2 0 91,0 1 0,2 0 0,0 0 0,1 0 0,1 0 0,2 0 1,0 1-1,1-1 0,1 0 0,1 0 0,2 0 0,0 0 1,1 0-1,1-1 0,0 0 0,2-1 0,2 3-91,-7-16-3,0 1 1,0-1-1,1 0 0,0 0 0,0-1 0,1 0 1,0 0-1,0 0 0,0 0 0,3 1 3,-4-4-158,0 0 0,0-1 0,0 1 0,0-1-1,0 0 1,1 0 0,-1 0 0,1-1 0,-1 0-1,1 0 1,-1-1 0,1 1 0,0-1 0,-1 0 0,4-1 158,29-5-839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2.0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250 3 8042,'-10'-3'4393,"10"9"216,-5 7-3361,-2 14-64,-12 14-48,3 10-175,-3 13-321,-4-3-112,8-4-240,0-3-104,10-12-176,0-2-352,8-17-1152,-1-10-745,-1-13 1257</inkml:trace>
  <inkml:trace contextRef="#ctx0" brushRef="#br0" timeOffset="1">0 193 11090,'19'6'4449,"0"7"-2312,-1 3-793,9 9 64,-3 4-55,2 5-353,0 1-224,-10-12-344,9 6-136,-12-7-144,6-3-232,3 2-1088,-7-11-824,4-6 1135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2.4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0 107 11602,'4'4'4850,"7"6"-2698,0 12-712,-3-4 105,-1 15-369,-6 7-296,-1-2-472,0 4-112,0-14-1136,5-8-960,6-24 1135</inkml:trace>
  <inkml:trace contextRef="#ctx0" brushRef="#br0" timeOffset="1">512 0 12187,'-153'19'5169,"146"-9"-2777,3-4-695,4-6-929,4 3-16,-4-4-240,3-1-120,35 1-168,51-5-64,-41 5-88,2 1-224,-15 0-1112,-6 1-777,-9-1 1153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3.0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2 11771,'-5'-2'4809,"10"8"-2417,2 12-888,-1 8-119,0 8-233,1 8-568,2 2-208,1 4-200,2-1-48,-2-8-64,0-2-232,2-14-888,-4-8-640,1-18 943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3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70 10722,'-89'-47'3962,"69"33"-2178,20 14-1730,-1 0 0,1 0 0,0 0 0,0-1 0,0 1 0,-1 0 0,1 0 1,0 0-1,0 0 0,0-1 0,0 1 0,0 0 0,-1 0 0,1 0 0,0-1 0,0 1 0,0 0 0,0 0 0,0-1 0,0 1 0,0 0 0,0 0 0,0-1 0,0 1 0,0 0 0,0 0 0,0-1 0,0 1 0,0 0 0,0-1-54,1 1 130,-1 0-1,1-1 1,-1 1 0,1 0 0,0 0 0,-1 0-1,1-1 1,0 1 0,-1 0 0,1 0-1,0 0 1,0 0 0,-1 0 0,1 0-1,0 0 1,-1 0 0,1 1-130,8 1 473,0 1 1,-1 1-1,1-1 1,6 5-474,-2-1 220,-5-4-137,0 2 0,-1-1 0,1 1 0,-1 0 0,0 0 0,0 1 0,-1 0 0,1 1-83,-4-3 15,0-1 1,0 1-1,-1 0 1,0-1 0,0 1-1,0 0 1,0 1-1,0-1 1,-1 0 0,0 0-1,0 1 1,0-1-1,0 1 1,-1-1 0,0 1-1,0 1-15,0 4 20,-2 0-1,1 0 1,-1-1-1,0 1 1,-1-1-1,0 0 1,-1 1-1,0-2 1,0 1-1,-2 2-19,-10 16 138,-2-1 0,-11 11-138,5-5 208,24-32-191,-1 1 0,1 0-1,-1-1 1,1 1 0,-1 0 0,1-1-1,0 1 1,-1 0 0,1-1 0,0 1-1,-1 0 1,1 0 0,0 0 0,0-1-1,0 1 1,0 0 0,0 0 0,0-1-1,0 1 1,0 1-17,0-2 14,1 1-1,-1-1 0,0 1 1,1-1-1,-1 1 1,0-1-1,1 0 1,-1 1-1,1-1 1,-1 1-1,1-1 1,-1 0-1,1 0 0,-1 1 1,1-1-1,-1 0 1,1 0-1,-1 1 1,1-1-1,-1 0 1,1 0-14,4 1 36,-1-1 0,1 0 0,-1 0 0,1 0 0,-1 0 0,2-1-36,19-3-69,-1-1 0,0-1 1,0-1-1,5-3 69,-19 6-672,1-1 0,-1 0-1,-1 0 1,10-7 672,5-6-1043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3.8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302 1 12523,'4'12'5129,"-4"8"-2825,-12 18-1288,-4 10-7,-10 22-209,-3 5-208,7 6-304,3-5-96,6-20-152,13-8-72,-2-25-760,4-8-504,-4-21-1169,-4-7 1385</inkml:trace>
  <inkml:trace contextRef="#ctx0" brushRef="#br0" timeOffset="1">1 125 12515,'16'12'5001,"9"15"-3009,7 7-351,7 8-433,-2 1 0,299 91-12994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4.5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1 449 11146,'0'0'4233,"4"0"-1858,19 2-983,-1 0 0,7 2-1392,-26-3 92,0 0 0,0 0 0,0 0 0,-1 0 1,1 0-1,0 0 0,-1 1 0,1-1 0,-1 1 0,1 0 1,-1 0-1,0 0 0,1 0 0,-1 0 0,0 0 0,0 1 1,-1-1-1,1 0 0,-1 1 0,1 0 0,-1-1 0,0 1 1,0 0-1,0 0 0,0 0 0,0 2-92,0 1 34,0 0-1,0 1 1,-1-1 0,0 0 0,-1 0-1,1 1 1,-1-1 0,-1 0 0,1 0-1,-1 0 1,0 2-34,-2 1 35,0-1 0,-1 1 0,0-1 0,0 1 1,-1-2-1,-4 6-35,-1 5 57,40-29 4,3-1-60,-15 6-140,-1 0 0,6-4 139,8-5-614,-7 4 5,0-2 0,8-6 609,-6-3-88</inkml:trace>
  <inkml:trace contextRef="#ctx0" brushRef="#br0" timeOffset="1">381 1 12723,'42'23'4793,"-9"2"-3097,2 10-576,-8 18 321,-2 11-65,-8 13-416,-7 2-232,-4-1-368,-7-5-128,-11-15-144,-1-6-296,-5-15-1024,1-14-728,4-20 1104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5.1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11226,'5'4'951,"-1"-1"0,1 1-1,0 0 1,-1 0 0,0 1-1,0-1 1,3 5-951,-1 0 660,-1 0 0,0 0 0,0 1 1,1 2-661,2 12 696,0 0 1,-1 1 0,0 5-697,9 52 966,-15-75-922,1-3-29,-1 0 0,0 0 1,0 1-1,0-1 0,-1 0 1,1 1-1,-1-1 0,0 0 1,-1 1-1,1-1 0,-1 2-15,1-6-2,0 0-1,0 0 1,0 0-1,0 0 1,0 0-1,0 0 1,0 0-1,0 0 1,0 0-1,0 0 1,0 0-1,-1 0 1,1 0-1,0 0 1,0 1-1,0-1 1,0 0-1,0 0 1,0 0-1,0 0 1,0 0-1,0 0 1,0 0-1,0 0 1,-1 0-1,1 0 1,0 0-1,0 0 1,0 0-1,0 0 1,0 0-1,0 0 1,0 0-1,0 0 1,0 0-1,0 0 1,-1-1-1,1 1 1,0 0-1,0 0 1,0 0-1,0 0 1,0 0-1,0 0 1,0 0-1,0 0 1,0 0-1,0 0 1,0 0-1,0 0 1,0 0-1,0 0 1,0 0-1,0-1 1,0 1-1,0 0 1,0 0-1,-1 0 1,1 0-1,0 0 1,0 0-1,0 0 1,0 0-1,0 0 1,0 0-1,1-1 1,-1 1-1,0 0 1,0 0 1,-3-8-172,2-6 36,1 1 0,0-1 1,1 1-1,1 0 1,0-1-1,2-4 137,1-7-114,-3 13 69,1-1 0,0 1-1,1 0 1,1 0 0,0 0 45,-2 4-8,1 1 0,0 0 0,1 0 0,0 0 0,0 0-1,0 1 1,1 0 0,0-1 8,-4 5 7,1 0-1,-1 1 1,0-1-1,0 1 1,1-1-1,-1 1 1,1 0-1,-1 0 1,1 0-1,1-1-6,-3 2 11,0 0 0,0 0 0,0 0 0,0 0 0,0 0 0,-1 0 0,1 0 0,0 0 0,0 0 0,0 0 0,0 1-1,0-1 1,0 0 0,0 1 0,0-1 0,-1 0 0,1 1 0,0-1 0,0 1 0,-1-1 0,1 1 0,0 0 0,0-1 0,-1 1 0,1 0 0,-1-1 0,1 1 0,-1 0 0,1 0 0,-1 0 0,1 0-11,3 9 122,0-1 1,0 1-1,-1 0 1,-1 0-1,0 0 1,0 1 0,0 5-123,0 23 743,-2 16-743,0-14 379,0-40-366,1 10 140,-2 0 1,1 0-1,-1-1 1,-1 2-154,1-8 129,0-8-123,0-9-79,1 8 29,1 0 0,0 0 0,0 0 0,0 0-1,1 0 1,0 0 0,2-4 44,1-5-92,4-10-47,2-1-1,0 2 1,1-1 0,14-18 139,-24 39 3,0 1 1,1-1 0,-1 0 0,1 1-1,2-3-3,-5 5 6,1-1 0,-1 1-1,1-1 1,0 1 0,-1 0-1,1-1 1,0 1 0,-1 0 0,1-1-1,0 1 1,-1 0 0,1 0-1,0 0 1,-1-1 0,1 1-1,0 0 1,0 0 0,-1 0 0,1 0-1,0 0 1,0 0 0,-1 1-1,1-1 1,0 0 0,-1 0-1,1 1 1,0-1 0,-1 0-1,1 0 1,0 1 0,-1-1 0,1 1-1,0-1-5,1 3 43,1 0 0,-1 0 0,0 0 0,0 1-1,0-1 1,0 0 0,0 1 0,-1-1 0,0 1 0,1 0 0,-1 0-1,-1-1-42,4 16 420,2 16-420,-5-26 57,13 116 251,-14-124-409,0 0 0,1 0 0,-1 0 0,0 0-1,0 0 1,0 1 0,1-1 0,-1 0 0,1 0 0,-1 0 0,0 0-1,1-1 1,0 1 0,-1 0 101,4-2-425,2-7 902,6-14-452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5.5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55 13003,'0'0'11,"1"16"1564,0 0 0,2-1 0,-1 1 0,2 0 0,2 2-1575,-5-13 154,1-1 1,0 0 0,0 0-1,0-1 1,0 1 0,1 0-1,0-1 1,0 1 0,2 1-155,-3-3 99,1 0 0,-1 0 1,1 0-1,-1-1 0,1 1 1,0-1-1,-1 0 0,1 0 0,0 0 1,0 0-1,0 0 0,0-1 1,0 1-1,0-1 0,1 0-99,-2 0 30,1 0-1,-1 0 0,1 0 0,-1 0 1,1-1-1,-1 1 0,1-1 0,-1 0 0,1 0 1,-1 0-1,0 0 0,0 0 0,1 0 1,-1-1-1,1 0-29,4-4 53,-1 0 1,1 0-1,-1-1 0,-1 0-53,-3 4 11,1-1 8,0 0-1,0 0 0,-1 0 0,0-1 1,1 0-1,-2 1 0,1-1 1,-1 0-1,1 0 0,-1 0 1,0-1-19,-1 4 6,1-2 10,0 0-1,-1 0 1,1 0-1,-1 0 0,0-1-15,0 4 6,0-1-1,-1 1 0,1-1 0,0 0 0,-1 1 0,1-1 1,-1 1-1,0-1 0,0 1 0,1 0 0,-1-1 0,0 1 0,0 0 1,0-1-6,-3-2 18,-1 0 1,1 0 0,-1 0-1,1 0 1,-1 1-1,0 0 1,-6-3-19,0 1 27,0 0 0,0 1 1,-4-1-28,8 3-10,1 1 0,0 0 0,-1 0 0,1 0 0,-1 1 0,1-1 0,-1 2 0,0-1 0,1 1 0,-3 0 10,6 0-140,0 0 1,1-1-1,-1 1 0,0 0 0,0 1 0,0-1 1,1 0-1,-1 1 0,1 0 0,-1-1 0,1 1 0,0 0 1,0 0-1,-1 0 0,1 1 0,1-1 0,-1 0 1,0 1-1,1-1 0,-1 1 0,1 0 0,-1 2 140,1-4-227,1 1-1,-1-1 1,1 1-1,0-1 1,-1 1-1,1 0 1,0-1-1,0 1 0,0-1 1,1 1-1,-1 0 1,0-1-1,1 1 1,-1-1-1,1 1 1,-1-1-1,1 1 1,0-1-1,-1 1 1,1-1-1,1 1 228,0 0-208,0 0 1,0 0-1,1 0 1,-1-1-1,1 1 0,2 0 208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6.0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104 279 9930,'-1'-3'704,"0"1"0,0-1 0,0 0 0,-1 1 0,1-1 0,-1 1 0,1-1 0,-1 1 0,0 0 0,0-1-1,-1 0-703,2 3 109,0-1-1,0 0 0,0 1 0,0-1 0,0 1 1,0-1-1,0 1 0,0-1 0,-1 1 0,1 0 1,0 0-1,0 0 0,0-1 0,0 1 0,-1 0 0,1 0 1,0 1-1,0-1 0,0 0 0,0 0 0,-1 0 1,1 1-1,0-1 0,0 1 0,0-1 0,0 1 1,0-1-1,0 1 0,0 0 0,-1 0-108,0 1 121,-1-1 0,0 1-1,1 1 1,0-1 0,-1 0 0,1 1 0,0-1-1,0 1 1,0 0 0,1-1 0,-1 1-121,-1 5 160,0-1 1,0 0 0,1 1-1,0 0-160,-1 0 87,1 0-1,0 0 0,1 1 0,0-1 1,0 0-1,1 0 0,0 7-86,1 2 80,0-6-41,0-1 1,0 0-1,2 7-39,-2-14 2,0-1 0,0 1 1,0 0-1,0-1 0,0 1 0,0-1 0,1 1 1,-1-1-1,1 0 0,0 0 0,0 0 0,0 0 1,0 0-1,0 0 0,1 1-2,-1-2-1,0 0 1,-1 0-1,1 0 1,0-1-1,0 1 1,0 0-1,0-1 1,-1 0-1,1 1 0,0-1 1,0 0-1,0 0 1,0 0-1,0 0 1,0 0-1,0-1 0,0 1 1,0 0-1,-1-1 1,1 1-1,0-1 1,0 0-1,-1 0 1,1 0-1,0 0 0,-1 0 1,1 0-1,0 0 1,-1-1 0,4-1-29,-1-1-1,0 0 1,0-1 0,0 1 0,0-1 0,-1 0 0,0 1-1,0-1 1,1-3 29,5-12-164,-2 0-1,0 0 1,-1-1-1,-1 0 1,-1 0-1,1-18 165,-1-30-184,-2-31 184,-2 40 58,3 18 75,-3 37-11,1 5 24,-2 21 202,0-1-159,-4 163 775,6-145-819,2 0 0,1-1 1,9 32-146,-9-51 22,1 0 0,5 11-22,-8-24-174,0 0 0,1 0 0,-1 0 0,1 0 0,0-1 1,0 0-1,1 1 0,-1-1 0,1 0 0,0-1 0,2 2 174,-5-4-132,0 0-1,1 0 0,-1 0 1,1 0-1,-1-1 1,0 1-1,1 0 0,-1-1 1,1 1-1,-1-1 1,1 0-1,0 1 0,-1-1 1,1 0 132,1-1-171,0 1 0,0-1 0,0 0-1,-1 1 1,1-2 0,0 1 0,2-1 171</inkml:trace>
  <inkml:trace contextRef="#ctx0" brushRef="#br0" timeOffset="1">529 288 11947,'4'52'4849,"-11"19"-2561,-2 6-920,5 9-167,-4 3-257,5-1-568,3-8-160,5-23-152,5-15-152,0-30-904,-1-14-697,-3-25-2063,4-10 2247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51 990 3761,'-41'-18'2191,"34"17"-1039,5 3-285,5 5 214,-3-7-1008,3 6 149,1-1 0,0 0 1,0 0-1,0 0 1,1 0-1,0-1 1,-1 1-1,2-1 1,-1 0-1,0-1 0,1 0 1,0 1-1,-1-2 1,1 1-1,0-1 1,1 0-1,2 1-222,-1-1 80,-1-1 1,0 0-1,1-1 1,-1 1-1,0-1 1,1-1-1,-1 1 0,0-2 1,1 1-1,-1 0 1,0-1-1,0-1 0,0 1 1,-1-1-1,5-2-80,0-2 62,-1 1-1,0-1 1,0-1-1,-1 0 0,0 0 1,0-1-1,-1 0 1,0 0-1,0-1 1,-1 0-1,-1-1 0,0 1 1,1-2-62,9-24 122,-2-1-1,-1 0 1,3-16-122,-2 7 205,4-20 219,-14 51-253,-1 1 0,2-11-171,-3 10 165,1 1 0,4-14-165,-1 11 72,-3 7-51,0 0-1,1 0 1,0 1 0,1-1-21,7-9 2,1 0 1,1 2 0,12-14-3,51-45-5,-17 18 2,-45 42 3,32-33 15,14-7-15,-44 41 7,1 1 1,0 2-1,1 0 0,0 0 1,16-5-8,-17 9 41,1 1 1,0 1 0,9-2-42,-16 6 87,-1 0 0,1 0 0,-1 2 0,1-1 0,-1 1-1,8 2-86,-12-2 113,-1 2-1,1-1 0,-1 1 0,2 1-112,-5-2 48,-1 0 0,1 0 0,0 0 0,-1 1-1,1-1 1,-1 1 0,0-1 0,1 1-1,-1 0 1,1 1-48,-3-2 10,1-1 1,0 1-1,0 0 0,0 0 0,0 0 0,0-1 0,0 1 1,0-1-1,0 1 0,0-1 0,0 1 0,0-1 0,0 1 1,0-1-1,0 0 0,1 0-10,-2 0-48,1 0-1,-1 0 1,0 0 0,0 0-1,0 0 1,0 0 0,1 0 0,-1 0-1,0 0 1,0 0 0,0 0-1,0 0 1,1 0 0,-1-1 0,0 1-1,0 0 1,0 0 0,0 0-1,0 0 1,0 0 0,1 0 0,-1-1-1,0 1 1,0 0 0,0 0-1,0 0 1,0 0 0,0-1-1,0 1 1,0 0 0,0 0 0,0 0-1,0-1 1,0 1 0,0 0-1,0 0 1,0 0 0,0 0 0,0-1-1,0 1 1,0 0 0,0 0-1,0 0 1,0 0 0,0-1-1,0 1 1,-1 0 48,1-2-703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6.4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0 11626,'32'0'5050,"2"18"-2290,-4 2-1015,-2 2-433,-2 4-200,-7 0-424,-3 1-136,-4-1-216,-8-7-104,-12 1-104,-7-4-64,-23 3-408,-3 3-528,-13-6-1392,-3-5 1392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7.0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 9418,'3'6'3769,"0"-6"-2097,10 0-328,3-3 1,2-10-177,12 9-520,6-2-200,0 4-280,1 5-128,-11-6-912,-3 5-688,-8-2 936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7.4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10058,'-11'3'4065,"23"6"-2337,10-2-103,3-4-401,-2-1 80,2-1-344,-3 3-199,3-1-361,-1 2-120,-3-2-1000,-4-3-809,4 7 953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8.7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11146,'-2'10'4249,"1"-6"-2744,2 4-793,2-1-232,6 0-16,25 9-272,41 3-328,-35-32-1504,4-3 1168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9.0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12259,'6'12'4529,"2"-6"-3161,11 4-568,9-6-16,-2-5-112,5 1-376,7-1-136,-3 1-1056,-4-2 3873,20 11-2457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3:43.6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24 5505,'-10'-6'895,"5"3"-16,-1 0 0,1 0 0,-1 0-1,0 1 1,-1-1-879,6 3 74,1 0-1,-1 0 1,1 0-1,-1 1 0,1-1 1,-1 0-1,1 0 1,0 1-1,-1-1 1,1 0-1,-1 0 0,1 1 1,0-1-1,-1 1 1,1-1-1,0 0 0,-1 1 1,1-1-1,0 1 1,0-1-1,-1 1 1,1-1-1,0 1 0,0-1 1,0 0-1,0 1-73,-1 1 241,-2 4 89,1 0 1,0 0-1,0 0 0,0 0 0,1 1 0,0-1 1,1 1-1,-1 0-330,1 16 606,1 16-606,0-3 274,-14 247 344,3-111-510,4 219 187,12 4-117,0 189-77,-12-339-44,7 341 231,29-206-183,-9-145-78,39 369 31,-13-170-20,-6-62-14,18 320 4,-25-253-3,16-4-13,-21-279-12,22 55 0,-25-107 0,-3-3 8,-4 17-8,9 103 12,-19-148-9,-6-46-2,15 150 32,-16-123 7,6 159 235,-2-101 22,8 20-297,-10-98-29,2 0-1,1 0 0,11 29 30,-3-9-1948,-15-54 1874,0 1 0,0-1 0,0 1 0,1-1 0,-1 0 0,0 1 1,0-1-1,0 1 0,0-1 0,0 0 0,1 1 0,-1-1 0,0 0 1,0 1-1,1-1 0,-1 0 0,0 1 0,1-1 0,-1 0 0,0 1 1,1-1-1,-1 0 0,0 0 0,1 0 0,-1 1 0,0-1 74,1-1-94,0 1-1,0-1 0,0 1 0,-1-1 1,1 0-1,0 1 0,0-1 1,-1 0-1,1 1 0,0-1 1,-1 0-1,1 0 95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3:53.8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3 311 8330,'0'0'178,"0"0"1,-1 0 0,1 0-1,0 0 1,0 0 0,0-1-1,0 1 1,-1 0 0,1 0-1,0 0 1,0 0 0,0-1-1,0 1 1,0 0 0,0 0-1,-1 0 1,1-1 0,0 1-1,0 0 1,0 0 0,0 0 0,0-1-1,0 1 1,0 0 0,0 0-1,0-1 1,0 1 0,0 0-1,0 0 1,0 0 0,0-1-1,0 1 1,0 0 0,0 0-1,1-1 1,-1 1 0,0 0-1,0 0-178,9-5 701,-2 2-492,31-13 25,-1-3 0,0-1 1,4-5-235,-29 18 33,0-1 1,-1 0-1,8-8-33,-14 10 12,0 1-1,0-1 0,0 1 1,-1-1-1,0-1 1,-1 1-1,1-1 1,0-1-12,-3 4 7,1 1 0,-1 0 1,0-1-1,0 1 1,0-1-1,0 1 1,-1-1-1,1 1 0,-1-1 1,0 0-1,0 1 1,-1-1-1,1 1 0,0-1 1,-1 1-1,0-1 1,0 1-1,0-1 0,-1 1 1,1 0-1,-1-1 1,1 1-1,-1 0 1,0 0-1,-2-2-7,1 2 9,0 1 1,0-1-1,0 1 1,0 0-1,0 0 1,0 0-1,-1 0 1,1 1-1,-1-1 1,1 1-1,-1 0 1,0 0-1,-1 0-9,-3-1 15,0 1-1,1 0 0,-1 1 1,0 0-1,0 0 0,-2 1-14,3 0 54,0 0-1,0 1 0,0 0 0,0 0 0,1 0 0,-1 1 1,1 0-1,0 1 0,-1-1 0,1 1 0,1 0 0,-1 1 1,1-1-1,0 1 0,0 0 0,0 0 0,0 1 0,1 0 1,0-1-1,0 1 0,-1 5-53,1-5 93,1 1-1,1 0 1,-1 0-1,1-1 1,0 2-1,1-1 1,-1 0 0,2 0-1,-1 0 1,1 1-1,0-1 1,0 0-1,1 0 1,0 1 0,0-1-1,1 0 1,0 0-1,0 0 1,1 0-1,-1-1 1,2 2-93,1 0 49,-1-1 1,2 0-1,-1 0 0,1-1 1,0 1-1,0-1 0,0-1 1,1 1-1,0-1 0,0 0 1,1 0-1,-1-1 0,1 0 1,0-1-1,0 0 0,1 0-49,3 1-192,0 0 0,0-1 0,1-1 0,-1 0-1,1-1 1,-1 0 0,1-1 0,0-1 0,-1 0 0,11-2 192,18-8-659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3:54.2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9466,'-13'13'3673,"16"-3"-2169,1-2-168,2-3 41,4-2 23,3 2-480,-4 1-248,7-3-1000,-3 5-928,9 4 800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3:54.6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143 247 9282,'24'-2'6890,"-3"-5"-5119,-12 2-1657,0 0 1,0 0 0,5-5-115,-5 3 67,0 0 0,-1 0 0,0-1 1,0 0-1,-1 0 0,4-7-67,-8 11 7,0 0-1,-1 0 0,1-1 1,-1 1-1,0-1 0,0 1 1,-1-1-1,1 0 0,-1 0 1,0 0-1,0 0 0,-1 1 1,1-1-1,-1 0 0,0-2-6,-1 4 2,1 1-1,-1-1 1,0 1 0,0 0-1,0-1 1,0 1-1,0 0 1,0 0-1,0 0 1,-1 0 0,1 0-1,-1 0 1,0 0-1,1 0 1,-3-1-2,-2-2 1,0 1 0,-1-1 0,0 1 0,-1 0-1,2 1 1,1 0 1,-1 1-1,0-1 0,0 1 0,0 1 0,0-1 0,0 1 0,0 0 1,-1 1-1,1-1 0,-1 1-1,5 0 2,0 1 1,-1-1-1,1 0 0,0 1 1,-1-1-1,1 1 1,0 0-1,0-1 0,0 1 1,-1 0-1,1 0 0,0 1 1,0-1-1,1 0 1,-1 1-1,0-1 0,0 1 1,1 0-1,-1-1 1,1 1-1,-1 0 0,1 0 1,0 0-1,0 0 0,0 0 1,0 0-1,0 0 1,0 1-1,0-1 0,0 2-2,0 1 31,1-1 1,-1 1-1,1 0 0,-1 0 0,1-1 0,1 1 0,-1 0 0,1 3-31,3 11 671,7 17-671,-8-26 161,18 50 169,2 0 0,3-2 0,2-1 1,3-1-1,2-1 0,7 4-330,-35-52 51,4 5 87,0 0 1,-2 1-1,2 3-138,-8-15 15,0 0 1,-1 0 0,1 0-1,-1 0 1,0 1 0,1-1 0,-1 0-1,0 0 1,1 0 0,-1 1-1,0-1 1,0 0 0,0 0-1,0 1 1,0-1 0,-1 0-1,1 0 1,0 0 0,0 1-1,-1-1 1,1 0 0,-1 0-1,0 1-15,0 0 33,-1 0-1,0 0 1,0 0 0,0 0-1,0-1 1,-1 1-1,1-1 1,0 1-1,-1-1 1,1 0 0,-2 1-33,-7 2 50,-1 0 0,1-1 0,-1 0 0,1-1 0,-1 0 0,0-1 0,0 0 0,0-1 0,0 0 0,0-1 0,-2 0-50,-7-2-29,0-1 0,0-1 0,0-1 0,0 0 0,-14-8 29,25 10-182,0-1-1,1 0 1,0-1-1,0 0 1,1 0-1,-5-4 183,12 9-104,0 0 0,0 0-1,0 0 1,0 0 0,0 0 0,0 0-1,1 0 1,-1 0 0,0 0 0,1-1-1,-1 1 1,0 0 0,1-1 0,-1 1-1,1 0 1,0-1 0,0 1 0,-1 0-1,1-1 1,0 1 0,0 0 0,0-1-1,0 1 1,0-1 0,1 1 0,-1 0-1,0-1 1,1 1 0,-1 0 104,2-1-104,-1 1 0,1-1 0,-1 1 1,1 0-1,-1-1 0,1 1 0,0 0 0,0 0 1,1 0 103,-3 0-5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3:54.9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5641,'-4'0'448,"-1"0"-840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4:42:21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29142 5565 286 0,'-8'-2'98'0,"2"1"-85"15,-1 4 101-15,1-2 47 16,-3 7 71-16,0 0 23 16,3 5-56-16,0 10-19 15,2 4-32-15,2 10-11 0,2 8-28 16,0 7-16-16,2 21-20 15,1 11-5-15,-1 18-6 16,2 7-4-16,1 9-11 16,1 1-4-16,3 6-1 15,1-1-3-15,0-8-8 16,1 0 4-16,2 2-7 16,0 3-2-16,4 2 4 15,-1 0-6-15,-1-9-8 16,1-8-2-16,-6-11-6 15,-5-8-1-15,-4-18-2 16,-1-9-1-16,-1-18-1 16,1-8-1-16,0-17-20 15,2-7-50-15,2-16-128 16,0-15-76-16,-1-25 153 16</inkml:trace>
  <inkml:trace contextRef="#ctx0" brushRef="#br0" timeOffset="941.27">29118 5433 585 0,'-23'-10'253'0,"3"-5"-88"16,5 0-1-16,5 9 35 15,-1 0 9-15,6 5-22 16,1 0-25-16,1 2-46 16,3-1-22-16,0 0-40 0,0 0-14 15,0 0-25-15,0 0-7 16,24 1-5-16,41 2-1 16,-6-8 1-16,11-1-2 15,11-2 1-15,9 1 0 16,0 5 0-16,-6 3 1 15,6 5-1-15,-7 0-1 16,-16 1 1-16,-5-4 0 16,-17-3 1-16,-6 0 0 0,-2-4 0 15,-6 1 1-15,-10 1-1 16,-7 1 1-16,-8 1-7 16,-3 1 25-16,-3 1 13 15,-1-2 2-15,0 0 10 16,0 0-25-16,-10 3-13 15,-1 10-3-15,-26 30-5 16,28-28 0-16,5 6 0 16,0 1-1-16,4 4 1 15,1 1 0-15,2 6-1 16,1 2 1-16,6 5-1 16,-1 6 0-16,0 4 0 15,-1 6-1-15,-5 12 2 16,-1 3-1-16,-2 9 1 15,-1 3 1-15,1 4 0 0,1 0 1 16,3 3 0 0,2-1 0-16,2 1-1 0,3 1 0 15,0 0 0-15,2 2 1 16,-3-2 0-16,1 2 1 16,-3 1 1-16,0-1 0 15,0 2 0-15,0-2-1 16,-2-4-2-16,1-2 2 0,-2-6 0 15,-3-7-1-15,2-8 2 16,-2-5 0-16,-1-8-2 16,0-4 1-16,2-4-2 15,1-1 0-15,2-2-1 16,0 1 1-16,-2 0 0 16,1 0 0-16,-1-7-1 15,0-5-1-15,-2-14-56 16,0-6-80-16,2-15-146 15,-1-8-84-15,0-15 213 16</inkml:trace>
  <inkml:trace contextRef="#ctx0" brushRef="#br0" timeOffset="1384.86">29322 8172 1312 0,'-15'8'447'0,"10"-6"-424"16,3-1-17-16,3-1 9 16,-1-1 15-16,0 1 17 15,0 0 9-15,20 1 7 16,34 5-10-16,-13-6-11 16,8-4-8-16,19-2-17 15,3-2 0-15,17-1 2 16,0 3 0-16,-4-2-2 15,-2 3-5-15,-19 1-5 16,-13 2-3-16,-16 4 0 16,-13 2-2-16,-15-1-44 15,-6-2-89-15,-10-2 88 16</inkml:trace>
  <inkml:trace contextRef="#ctx0" brushRef="#br0" timeOffset="2156.27">29259 5975 850 0,'-17'2'369'16,"7"-2"-210"-16,7 1-36 16,0 2-11-16,6-3-25 15,-3-1-10-15,0 0-33 16,19-2-12-16,51-6-17 0,-20 4-2 15,11-5-2-15,9 1-2 16,3-4-3-16,5 1-2 16,0 0 0-16,-3 2 0 15,-13 2-3-15,-15 2-1 16,-18 2-1-16,-9 3-4 16,-10 1-102-16,3 1-68 15,-12 1 106-15</inkml:trace>
  <inkml:trace contextRef="#ctx0" brushRef="#br0" timeOffset="2540.13">29326 6535 1274 0,'0'-5'455'15,"0"3"-375"-15,0 0-67 0,0 0-5 0,0 1 5 16,0 0 9-16,0 1 1 15,15 1 8-15,32 7 0 16,-10-3-4-16,8-1-2 16,13-5-14-16,3-6-5 15,17-4-5-15,2-1 1 16,-9 0-2-16,-10 3 0 0,-20 4-1 16,-10 4-2-16,-13 3-92 15,-5-1-93-15,-8 10 118 16</inkml:trace>
  <inkml:trace contextRef="#ctx0" brushRef="#br0" timeOffset="2973.25">29370 7129 1472 0,'-15'0'501'0,"12"4"-475"15,0-4-36-15,12 1-6 16,5-1 3-16,7 0 12 16,13 0 1-16,16-2 16 15,11-3 4-15,13-5 1 16,6-2 1-16,-1 0-14 15,-10 1-5-15,-16 3-6 16,-9 8-15-16,-24 1-78 16,-1 6-48-16,-14 2 83 15</inkml:trace>
  <inkml:trace contextRef="#ctx0" brushRef="#br0" timeOffset="4500.33">30552 5016 1019 0,'-5'0'406'0,"4"0"-260"0,0 0-27 16,0 0-17-16,1 0-20 16,4 22-26-16,8 36-13 15,-11-20-21-15,0 4-6 16,-2-3 2-16,-2-6 3 16,2-9 11-16,-1-8 10 15,-1-9 2-15,2-3-1 16,-1-5-13-16,0-5-10 15,2-10-15-15,0-8-4 16,3-9-2-16,6-2 0 0,5-2-1 16,4 4 0-16,2 1 1 15,0 0-1-15,5 10 2 16,1 1 0-16,3 12 0 16,1 8 2-16,0 9 2 15,-4 7 2-15,-2 14 4 16,1 6 0-16,-10 2 0 15,2 3-3-15,-10-4-3 16,-5-5 0-16,2-4 0 16,-5-6-1-16,1-3-1 15,-4-4-15-15,-2-6-108 16,4-7-86-16,0-9 122 16</inkml:trace>
  <inkml:trace contextRef="#ctx0" brushRef="#br0" timeOffset="5161.62">31514 5063 1108 0,'0'0'418'16,"0"0"-330"-16,3-1-15 0,-1-2-32 16,-2 1-13-16,5-8-3 15,-4-2-7-15,-11-22 10 16,-9 32 9-16,-5 6 8 15,-1 4 6-15,5 5-16 16,-2 7-10-16,9 6-18 16,4 3-7-16,7 4-7 15,3 0-1-15,7-4 2 16,4-3 1-16,3-4 3 16,7-3-3-16,9-6-36 15,2-2-80-15,7-4 80 16</inkml:trace>
  <inkml:trace contextRef="#ctx0" brushRef="#br0" timeOffset="5544.57">31622 5284 1360 0,'0'-1'412'15,"0"0"-486"-15,19-7-9 0,43-24-13 16,-24 13 31 0,6-7 32-16,-3 0 17 0,-8-1 39 15,-5 2 11-15,-16 2 10 16,-5-1 2-16,-4 4-4 16,-5-1-2-16,-8 5 4 15,3 5 7-15,-9 7 8 16,-5 4-4-16,-3 12-12 15,-3 3-10-15,-2 10-20 16,6 4-5-16,6 1-5 16,7 4 1-16,13-6 1 15,10 2-1-15,11-7 0 16,8-3-1-16,3-7-5 16,0-6-3-16,3-5-72 15,-9-2-72-15,3-7 94 16</inkml:trace>
  <inkml:trace contextRef="#ctx0" brushRef="#br0" timeOffset="5773.14">32058 4809 1020 0,'-5'-8'377'15,"7"5"-298"-15,-1 3-23 16,4 13 2-16,2 9 15 15,-3 21 14-15,2 9-8 0,-4 15-21 16,0 4-12-16,0-4-14 16,0-6-9-16,-1-12-15 15,2-8-3-15,-1-14-3 16,0-8-7-16,1-14-120 16,2-5-101-16,3-13 137 15</inkml:trace>
  <inkml:trace contextRef="#ctx0" brushRef="#br0" timeOffset="5991.13">32279 4775 1328 0,'0'13'508'16,"-3"6"-370"-16,-3 15-93 0,4 8-21 15,-7 15-12-15,4 7 4 16,3-2 5-16,-2-1 3 15,4-9-3-15,0-7-4 16,1-11-8-16,2-5-4 16,-2-11-47-16,0-6-66 15,3-11-207-15,3-5 198 16</inkml:trace>
  <inkml:trace contextRef="#ctx0" brushRef="#br0" timeOffset="7345.73">32581 5078 787 0,'4'-3'344'0,"1"1"-170"16,-2-2-25-16,-2 1 14 15,-1 2-19-15,0 0-34 16,0 0-30-16,-1 0-52 16,-9 2 0-16,-16 11 6 15,-31 26 2-15,31-16-9 16,3 4-10-16,7-3-7 16,3-2-2-16,8-3-4 15,1-6-2-15,5-1-1 16,10 1 0-16,3 1 0 15,7 1 2-15,5-1 0 16,-6 0 0-16,0-2 5 16,0 0 5-16,-8 0 18 15,-2 0 9-15,-9 1 18 16,-3-1 5-16,-9 1-3 16,-5-1-1-16,-10-3-5 0,-1-1-8 15,-1-4-14-15,-1-2-12 16,2-1-35-16,6-2-32 15,2 0-90-15,8-2-70 16,11-4-242-16,-7-3 283 16</inkml:trace>
  <inkml:trace contextRef="#ctx0" brushRef="#br0" timeOffset="8275.54">30566 6735 936 0,'6'0'370'0,"4"-1"-224"16,-1-1 30-16,-5 1-4 16,-1 0 11-16,-3 0-23 15,0 1-22-15,0 0-37 0,0 0-21 16,0 0-36-16,-1 0-13 15,-3 9-19-15,-9-1-2 16,-43 23-1-16,22-31-1 16,3 0 0-16,4-1-1 15,7-1-4-15,6 1-3 16,2 0-50-16,1 1-59 16,6-2-161-16,5-2-95 0,13-4 216 15</inkml:trace>
  <inkml:trace contextRef="#ctx0" brushRef="#br0" timeOffset="8613.98">30523 6620 314 0,'-5'-4'204'16,"0"2"-9"-16,-2-2 36 16,0 1 27-16,0 0 2 15,-1 3-23-15,-2 0-63 16,-1 3-37-16,-7 1-71 15,3 1-29-15,-2 5-28 16,-3 0-5-16,6 1 3 16,1 4 2-16,2 1 5 15,3 1 3-15,-3 2-4 16,4-2-2-16,2 2-5 0,5-4 0 16,6 4 1-16,6 0-1 15,6-4 2-15,2 0 2 16,9-3 4-16,-2 2 6 15,2-5 11-15,-6 1 0 16,-9-3-2-16,-4-5-6 16,-7-1-12-16,0 0-31 15,-5-3-172-15,1 1 139 16</inkml:trace>
  <inkml:trace contextRef="#ctx0" brushRef="#br0" timeOffset="10135.46">31083 6714 792 0,'-5'-13'335'0,"-7"-26"-175"16,14 28-76-16,0 3-15 15,-2 2-14-15,-2 4 5 16,-4 2 3-16,-7 2 21 16,-5 6 6-16,-6 7 4 15,-1 5 0-15,2 6-20 16,2 5-13-16,8 4-25 15,5 0-12-15,8 4-15 16,7-1-3-16,7-8-3 16,5-1-2-16,11-13 0 0,6-3-1 15,6-12 0-15,-1-6 0 16,-1-17 0-16,-3-10 1 16,-8-9 9-16,-4-4 4 15,-11 1 6-15,-10 1 5 16,-10 2 4-16,-7 5 0 15,-13 5-4-15,0 6-6 16,-3 12-13-16,-1 5-6 16,3 8-12-16,3 6-7 15,1 9-50-15,2 3-32 0,9 2-97 16,4 0-70-16,14-4 171 16</inkml:trace>
  <inkml:trace contextRef="#ctx0" brushRef="#br0" timeOffset="10431.53">31486 6501 1300 0,'-5'0'504'16,"-5"6"-370"-16,-5 8-23 16,-6 11-66-16,-1 8-9 15,-3 7-11-15,12 7-4 16,2 7 1-16,-2 2-3 16,15 3-3-16,3-1-3 15,11-12-9-15,4-2-4 0,10-13-101 16,-1-4-77-16,8-9 108 15</inkml:trace>
  <inkml:trace contextRef="#ctx0" brushRef="#br0" timeOffset="10670.66">31662 6582 1599 0,'-4'-1'575'16,"2"8"-442"-16,2 12-133 16,0 5-2-16,0 14 3 15,-2 7 1-15,-4 6 1 16,1 1 1-16,4-2 0 0,1-7 0 16,5-7-4-16,4-8-29 15,4-10-139-15,4-6-80 16,1-12 139-16</inkml:trace>
  <inkml:trace contextRef="#ctx0" brushRef="#br0" timeOffset="10990.59">31821 6803 1330 0,'-8'17'541'15,"-4"3"-339"-15,8 2-123 16,4 4-46-16,0-3-26 15,5-6-6-15,5-3 1 16,-1-8-1-16,11-3 0 16,-1-3 0-16,-5-10-1 15,7-5 0-15,-10-6 0 16,-1 0 1-16,-5-4 4 16,-5 5 2-16,-1-2 12 15,-6 4 10-15,0 7 4 16,-14 1 0-16,0 6-14 15,-4 4-11-15,0 2-43 16,7 7-55-16,-3 4-132 16,9 1-74-16,8-2 173 15</inkml:trace>
  <inkml:trace contextRef="#ctx0" brushRef="#br0" timeOffset="11356.98">31968 6888 607 0,'10'8'269'0,"5"-4"-94"16,2-6-163-16,4 1-12 16,-2-8-2-16,-2-2 1 15,1-2 52-15,-2-4 30 0,-5 1 56 16,-4 0 22-16,-8-2-8 16,-3 3-13-16,-7 1-24 15,-2 4-8-15,-5 5-15 16,-2 5-12-16,-1 10-33 15,1 9-12-15,6 13-13 16,4 4 1-16,8 10 6 16,2 3-1-16,4 0-6 15,5 0-7-15,6-1 8 16,0-6 7-16,0-3 22 16,-5-4 13-16,-4-8 3 15,-2-3-5-15,-4-8-19 16,-4-6-10-16,-8-2-16 15,-6-5-4-15,-5-4-7 16,-4-3-6-16,2-5-31 16,4-2-32-16,12-2-125 15,5-3-92-15,17-7 171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8754,'21'-18'4356,"-18"17"-4249,0-1 0,0 1 0,0-1 0,0 1 1,0 0-1,0 1 0,0-1 0,0 0 0,0 1 0,1 0 0,0-1-107,7 2 224,-1-1 0,1 2-1,-1-1 1,1 1 0,-1 1-1,2 0-223,22 6 367,-9-4-247,29 6 11,-48-10-121,-1 1 0,1 0 0,-1 0 0,0 1 0,1 0 0,-1 0 0,4 3-10,-7-4 18,0-1-1,0 2 1,-1-1 0,1 0-1,-1 0 1,1 0-1,-1 1 1,0-1 0,0 1-1,0-1 1,0 1-1,0-1 1,0 1 0,-1 0-1,1-1 1,-1 1-1,0 0 1,0 0 0,0-1-1,0 1 1,0 1-18,-1 4 65,0 0-1,-1 0 1,0 0-1,0 0 1,-1 0 0,-2 4-65,-3 4 75,-1 0 1,-1 0 0,-1-1 0,0 0-1,-13 13-75,12-12-76,0 0-1,1 1 0,1 0 1,0 3 76,-1 0-1113,0 0 0,-12 14 1113,1-5-727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3:55.3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1 131 6161,'1'-8'6246,"4"-4"-4845,1-3-694,-1 3-253,13-43 1622,-7 30-98,-11 25-1953,0 0-1,0 0 1,0 0 0,0-1 0,0 1 0,0 0 0,0 0 0,0 0-1,0 0 1,0-1 0,0 1 0,0 0 0,0 0 0,1 0-1,-1 0 1,0 0 0,0-1 0,0 1 0,0 0 0,0 0 0,0 0-1,1 0 1,-1 0 0,0 0 0,0 0 0,0 0 0,0 0 0,1 0-1,-1-1 1,0 1 0,0 0 0,0 0 0,0 0 0,1 0 0,-1 0-1,0 0 1,0 0 0,0 0 0,1 0 0,-1 1 0,0-1-1,0 0 1,0 0 0,0 0 0,1 0 0,-1 0 0,0 0 0,0 0-1,0 0 1,0 0 0,0 0 0,1 1 0,-1-1 0,0 0 0,0 0-1,0 0 1,0 0 0,0 0 0,0 1 0,0-1 0,0 0-1,0 0 1,1 0-25,5 17 842,55 223 1616,-46-179-2217,7 61 44,-11-53-196,8 22-8,-12-49-51,-4-17 2,2 0-1,6 19-31,-6-30-33,-3-4-130,1 0 0,1-1 0,0 1 0,0-1 0,1 0 0,3 4 163,-7-11-2110,-2-4 119,-13-16-2299,-13-12 2202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3:55.7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 11771,'12'-4'812,"-1"0"0,1 1 0,0 0 0,1 1 0,-1 0 0,0 1 1,0 0-1,1 1 0,5 1-812,0 1 315,0 0 0,0 1 0,0 1 0,-1 0 0,0 2 0,3 1-315,0 3 292,1 1-1,-2 0 1,0 2 0,0 0 0,12 13-292,-22-19 68,-1 1 0,0 0-1,0 0 1,5 8-68,-11-12 15,0-1-1,0 0 1,0 1 0,0-1-1,-1 1 1,1-1-1,-1 2-14,0-3 7,-1 0 0,0-1 0,0 1 0,1 0-1,-1-1 1,0 1 0,-1 0 0,1 0 0,0-1 0,0 1-1,-1 0 1,1-1 0,-1 1 0,1-1 0,-1 1 0,0 0-7,-1 1 18,0 1 1,-1 0 0,1-1 0,-1 1 0,0-1-1,0 0 1,-1 0 0,1 0 0,-1 0 0,1-1-1,-2 2-18,-6 2 40,-1-1 0,1 0 0,-4 1-40,-13 5-2,17-6-28,2 0-293,-1-1 0,0 0-1,0-1 1,-10 2 323,-29 10-3681,46-14 3499,1-1-1,-1 0 1,1 0 0,-1 0-1,1 0 1,0-1 0,-1 1 182</inkml:trace>
  <inkml:trace contextRef="#ctx0" brushRef="#br0" timeOffset="1">550 108 9274,'2'1'4521,"2"-2"-840,8-5-2641,0 3-8,5 1-232,5 2-176,4 0-351,5 5-137,6-5-216,-4 1-505,7 4-1423,-10-2-825,-24 5 1561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3:56.1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22 8210,'-3'16'4025,"3"-13"-1041,5-3-1639,7-4 55,10-2-232,4-3-176,14 5-448,8 1-240,-7-2-872,1 4-832,-4-8 888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3:56.4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26 13107,'-1'-1'196,"1"1"1,-1-1 0,1 1-1,0-1 1,-1 1-1,1-1 1,-1 1 0,1-1-1,0 1 1,-1-1-1,1 1 1,0-1 0,-1 0-1,1 1 1,0-1-1,0 1 1,0-1-1,0 0 1,0 1 0,-1-1-1,1 0 1,0 1-1,1-1-196,-1 0 74,1 0 0,0 1-1,0-1 1,0 1-1,0-1 1,0 1 0,-1-1-1,1 1 1,0 0 0,0-1-1,0 1 1,0 0-1,0 0 1,0 0 0,0 0-1,0-1 1,0 2-1,1-1-73,88-2 1594,-1 0-1126,-79 1-441,-1 1 0,1 0 1,7 2-28,-16-2 8,0 0 1,1 0 0,-1 1-1,0-1 1,1 1 0,-1 0 0,0-1-1,1 1 1,-1 0 0,0 0-1,0 0 1,0-1 0,0 1 0,0 0-1,0 1 1,0-1 0,0 0 0,0 0-1,-1 0 1,1 0 0,0 1-1,-1-1 1,1 0 0,-1 1 0,1-1-1,-1 0 1,1 1 0,-1-1 0,0 1-1,0-1 1,0 1-9,1 5 105,-1 1-1,0 0 1,-1-1-1,1 1 1,-2 0-105,2-7 1,-35 294 1540,27-199-1240,2-10-1030,-7 20 729,13-105-156,-1 5-663,1-6 774,0 1 0,0-1 0,0 0 0,0 0 0,0 0 0,0 0 1,0 0-1,0 0 0,0 0 0,0 0 0,0 0 0,0 0 0,0 1 1,0-1-1,0 0 0,0 0 0,-1 0 0,1 0 0,0 0 0,0 0 0,0 0 1,0 0-1,0 0 0,0 0 0,0 0 0,0 0 0,0 0 0,0 0 1,0 1-1,0-1 0,0 0 0,0 0 0,0 0 0,-1 0 0,1 0 1,0 0-1,0 0 0,0 0 0,0 0 0,0 0 0,0 0 0,0 0 1,0 0-1,0 0 0,0 0 0,-1 0 0,1 0 0,0 0 0,0 0 0,0 0 1,0 0-1,0 0 0,0-1 45,-2-2-1071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0.3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58 4233,'18'-43'2506,"-17"42"-2196,-1 0 1,0-1-1,1 1 0,0 0 1,-1 0-1,1 0 1,0 0-1,0 0 1,-1 0-1,1 0 0,0 0 1,0 1-311,6-1 1518,-5 1-687,0 0 666,-2 0-256,0 1-1095,0 1-1,0-1 0,0 0 1,1 0-1,-1 0 0,1 1 0,-1-1 1,1 0-1,-1 0 0,1 0 1,0 0-1,0 1-145,1 2 254,8 11 142,0 0-1,1-1 1,8 8-396,4 5 305,-7-4 71,-1 1-1,-1 0 1,3 8-376,-4-7-18,1 0 0,1-1 18,-14-22-163,0-1-1,0 1 1,1-1-1,-1 1 0,0-1 1,1 0-1,-1 0 1,0 0-1,1 0 0,0 1 164,0-2-371,-1 1 1,0-1-1,1 1 0,-1-1 0,0 0 0,1 1 0,-1-1 0,1 0 1,-1 0-1,0 0 0,1 0 0,-1 0 0,1 0 0,-1-1 0,1 1 371,17-6-2291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0.7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229 47 5961,'11'-14'3104,"-9"11"-2142,0 0 1,0 1-1,0-1 0,0 0 1,0-1-1,0 1 0,-1 0 1,1-3-963,-2 6 33,0-1 0,0 1 0,0 0 1,0 0-1,0 0 0,0 0 1,0 0-1,0 0 0,0 0 0,0-1 1,0 1-1,0 0 0,0 0 1,0 0-1,0 0 0,0 0 0,-1 0 1,1 0-1,0 0 0,0 0 1,0 0-1,0 0 0,0 0 0,0 0 1,0-1-1,0 1 0,-1 0 1,1 0-1,0 0 0,0 0 0,0 0 1,0 0-1,0 0 0,0 0 1,0 0-1,-1 0 0,1 0 0,0 0 1,0 0-1,0 0 0,0 0 1,0 1-1,0-1 0,0 0 0,0 0 1,-1 0-1,1 0 0,0 0 1,0 0-1,0 0 0,0 0 0,0 0-33,-8 4 562,-2 4-365,0 0-1,0 1 1,1 0 0,1 0 0,-8 10-197,3-4 50,-52 64 207,-4 14-257,63-84 22,0-1-1,1 1 1,0 0-1,-1 3-21,5-9 21,0-1 0,0 1 0,0 0 0,0-1 0,1 1 0,-1 0 0,1 0-1,0-1 1,0 1 0,0 0 0,0 0 0,0 0 0,1-1 0,-1 1 0,1 0 0,0 0 0,-1-1 0,2 1-21,3 7 202,1 0 0,0-1 0,1 1 1,0-1-1,5 3-202,-2 0 445,0 1 1,3 4-446,-5-4 240,-1 1 0,0-1 1,-1 1-1,-1 0 0,1 2-240,-4-8 38,0 0 0,0 0-1,0 1 1,-1-1 0,-1 0 0,1 1-1,-1-1 1,-1 0 0,1 0 0,-2 1-38,2-8-42,0 0 0,0 0 0,0 0 0,-1-1 0,1 1 0,0 0 0,-1 0 0,1 0 0,0-1 0,-1 1 1,1 0-1,-1-1 0,0 1 0,1 0 0,-1-1 0,1 1 0,-1-1 42,-6 2-6528,7-2 5313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2.3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 6233,'52'-4'2873,"-51"4"-2724,0-1 1,0 1-1,0 0 0,-1 0 1,1 0-1,0-1 0,0 1 1,0-1-1,0 1 1,0 0-1,0-1 0,-1 0 1,1 1-1,0-1 0,0 1 1,-1-1-1,1 0 0,0 0 1,-1 1-1,1-1 0,0-1-149,2-1 707,4-6 1686,-7 9-2322,0 0 0,0 0 0,0 0 1,0 0-1,0-1 0,0 1 0,0 0 0,0 0 0,0 0 0,0 0 0,0-1 0,0 1 0,0 0 0,0 0 0,0 0 0,0 0 0,0-1 0,0 1 0,0 0 0,0 0 0,0 0 0,0 0 0,0 0 0,-1-1 0,1 1 0,0 0 0,0 0 0,0 0 0,0 0 0,0 0 0,0 0 0,-1 0 0,1-1 0,0 1 0,0 0 0,0 0 0,0 0 0,0 0 0,-1 0 0,1 0 0,0 0 0,0 0 0,0 0 1,0 0-1,-1 0 0,1 0 0,0 0 0,0 0 0,0 0 0,0 0 0,0 0 0,-1 0 0,1 0 0,0 0 0,0 0 0,0 0 0,0 0-71,-2 2 44,1-1 1,0 0 0,0 0-1,0 0 1,0 1-1,0-1 1,1 0 0,-1 1-1,0-1 1,1 1-45,-2 2 79,-14 29 133,13-26-159,0 0-1,0 0 0,-1-1 1,0 2-53,-14 13 504,18-21-383,0 1-60,-1 0 0,1 0 0,0-1 0,0 1 0,0 0 0,0 0 0,1-1 0,-1 1 0,0 0 0,0 0 0,0-1 0,1 1 0,-1 0-1,0-1 1,0 1 0,1 0-61,11 11 122,-2-3 9,-3-2-69,20 18 823,17 19-885,-32-28 399,0 1-1,-1-1 0,6 13-398,-15-26 31,-1 1-1,1 0 0,-1-1 1,0 1-1,0 0 0,0 0 1,-1 0-1,1 0 1,-1 4-31,0-6 11,0 0 0,0-1-1,0 1 1,-1 0 0,1 0 0,0 0 0,-1-1 0,1 1 0,-1 0 0,0-1 0,0 1 0,1 0 0,-1-1 0,0 1 0,0-1 0,-1 1 0,1-1 0,0 0 0,0 1 0,-1-1 0,1 0 0,-1 0 0,0 0-11,-5 3-174,0-1 0,0-1 0,-1 1 0,1-1 1,-1-1-1,-7 2 174,12-3-295,1 0 1,-1 0-1,0 0 1,0 0-1,1 0 1,-1-1 0,0 1-1,0-1 1,1 0-1,-1 0 1,0 0-1,1 0 1,-1 0-1,1 0 1,-1-1 294,-28-14-1715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2.6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10090,'25'0'4425,"8"1"-2304,-8 4-601,4-1 32,0-4-400,-5 0-223,5 0-433,-4 0-184,-3 4-208,-5-1 40,-11-4-1256,0 1-505,-5-9 953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5.7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7866,'-2'2'3536,"-1"2"-1687,3 14-505,10 6 32,-10 17-167,8 12-121,-4 13-368,-1 8-176,13 6-240,-6-7-72,2-10-88,4-10-32,-6-15-48,2-8-368,0-12-896,-7-10-456,-5-8-1185,-2-4 1673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6.3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31 9722,'6'-2'1263,"0"0"-1,-1 0 1,1 0 0,3-3-1263,-3 2 401,0 0 0,-1 0 0,1 1 0,4-1-401,3 1 461,0 1 0,-1 1 0,1-1 0,0 2 0,0 0 0,0 1 0,11 2-461,-11-1 207,0-1 0,-1 2 0,0-1 0,0 2 0,0 0 0,0 0-1,5 4-206,-14-7 16,-1 0 0,1-1 0,0 1 0,-1 1 0,0-1 0,1 0 0,-1 1 0,0-1 0,0 1 0,0-1 0,-1 1 0,1 0 0,-1 0 0,1 0-1,-1 0 1,0 0 0,0 1-16,0 0 16,0 1-1,-1-1 1,0 0-1,0 1 0,0-1 1,0 0-1,-1 1 1,0-1-1,1 0 1,-2 1-1,1-1 0,0 0-15,-3 5 21,0-1 0,0 0 0,0 0 0,-1 0 0,0 0 0,-1 0 0,0-1 0,0 0 0,-1-1 0,1 1 0,-7 3-21,-55 38-708,21-20-3357,33-17 2838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5 542 5993,'-4'2'7899,"4"2"-6220,1-3-1676,-1 0-1,1 0 1,0 0-1,0-1 1,-1 1-1,1 0 1,0 0-1,0-1 1,0 1-1,0-1 0,0 1 1,0-1-1,0 1-2,5 2 21,0-1-1,0 0 1,0-1-1,0 1 1,0-1-1,0 0 0,0-1 1,0 1-1,1-1 1,-1-1-1,0 1 1,5-2-21,-7 1 6,1 0 0,-1-1 0,1 0 0,-1 0 0,0 0 1,0-1-1,0 1 0,0-1 0,0 0 0,0 0 0,-1 0 0,0 0 1,1-1-7,8-8 18,21-18 57,-2-2-1,14-19-74,51-74 107,-63 81-40,2 0-1,10-6-66,-25 30 207,0 1 0,1 1 0,1 1 1,1 1-1,9-5-207,-21 15 183,0 0 1,1 1-1,-1 0 1,10-2-184,-18 6 29,1 0 1,0 0 0,0 0-1,0 1 1,0-1 0,-1 1 0,1 0-1,0 0 1,0 0 0,0 1-1,0-1 1,0 1 0,-1 0 0,1 0-1,0 0 1,-1 1 0,3 0-30,3 4 39,-2-1-15,0-1 0,0 0 1,1 0-1,0-1 0,-1 0 1,1 0-1,8 2-24,-7-4 9,0 0-1,-1-1 1,1 1 0,0-2-1,0 1 1,-1-1 0,1 0-1,0-1 1,-1 0 0,8-3-9,-15 4 4,1 1 0,0-1 1,1 1-1,-1-1 0,0 1 0,0 0 1,0 0-1,0 0 0,0 0 0,2 0-4,-4 0 2,0 0 0,0 0 0,0 0-1,0 0 1,0 0 0,0 1-1,0-1 1,0 0 0,0 0 0,0 0-1,0 0 1,1 0 0,-1 0 0,0 0-1,0 0 1,0 0 0,0 0-1,0 0 1,0 0 0,0 0 0,0 1-1,0-1 1,0 0 0,0 0 0,0 0-1,0 0 1,0 0 0,0 0 0,0 0-1,0 0 1,0 0 0,0 0-1,0 1 1,0-1 0,0 0 0,0 0-1,0 0 1,0 0 0,0 0 0,0 0-1,0 0 1,0 0 0,0 0-1,0 0 1,0 0 0,-1 0 0,1 1-1,0-1 1,0 0 0,0 0 0,0 0-1,0 0 1,0 0 0,0 0-1,0 0 1,0 0 0,0 0-2,-5 3-1779,2-3 1055,-1 0 190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6.9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1 199 7794,'4'2'441,"0"-1"0,-1 1 0,1 0 0,0 1 0,0-1 1,-1 1-1,1-1 0,-1 1 0,0 0 0,0 0 0,0 1 1,0-1-1,0 1-441,6 10 1299,0 0 0,6 13-1299,-9-16 831,6 10 211,-1-2 651,4 12-1693,-13-25 157,1 1 0,-1 0-1,0-1 1,0 1 0,-1 0 0,0 6-157,0-12 7,-1-1 1,0 1-1,0 0 1,0-1-1,0 1 1,0 0 0,0-1-1,0 1 1,0-1-1,-1 1 1,1 0-1,0-1 1,0 1-1,0 0 1,-1-1-1,1 1 1,0-1-1,-1 1 1,1-1 0,-1 1-8,1-1 3,0 1 1,-1-1 0,1 0 0,0 0 0,-1 0-1,1 0 1,-1 0 0,1 0 0,0 0 0,-1 0-1,1 0 1,0 0 0,-1 0 0,1 0 0,-1 0-1,1 0 1,0 0 0,-1-1 0,1 1 0,0 0-1,-1 0 1,1 0 0,0 0 0,-1-1-4,-2-1 10,1 0 0,-1 0 0,0 0 0,1 0 0,0-1 0,-3-2-10,2 0 1,-1 0 0,1-1 0,0 1 0,1-1 0,-1 0 0,1 0 0,0 0 0,0 0 0,1 0 0,0 0 0,0-1 0,1 1 0,-1 0 0,1-1-1,1-13-1,0 1 1,2-1-1,3-16 1,-3 21 3,1 0-1,1 1 0,0 0 0,0 0 0,2 0 0,-1 0 0,2 1 0,7-10-2,-9 14-1,1 1 1,0 0 0,0 0-1,1 1 1,0 0-1,0 1 1,1-1-1,-1 1 1,1 1-1,1 0 1,-1 0 0,1 1-1,0 0 1,11-4-2264,-11 6 1397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7.2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 11 6481,'-2'-1'429,"1"-1"-1,0 1 1,-1 1 0,1-1-1,-1 0 1,1 0-1,-1 1 1,1-1-1,-1 0 1,1 1-1,-1 0 1,0-1-1,1 1 1,-1 0-1,0 0 1,1 0 0,-2 0-429,2 0 194,-1 1 0,1-1 0,-1 1 0,1-1 0,0 1 1,-1-1-1,1 1 0,0 0 0,-1 0 0,1 0 0,0 0 1,0 0-1,0 0 0,0 0 0,0 0 0,0 0-194,-3 6 279,-1 0 1,1 1-1,1-1 0,0 1 0,0-1 0,-1 5-279,4-11 71,-14 41 249,3 1 0,2 0 0,1 0 1,3 1-1,1 0 0,2 34-320,4-20 196,3 0 0,2 0-1,2-1 1,17 53-196,42 110 545,-46-159-391,3-1 1,19 30-155,-27-61 22,0 0 1,11 11-23,-25-37-126,-1 0 1,0 0-1,1 0 0,0-1 1,0 1-1,-1-1 0,2 1 1,-1-1-1,0 0 0,0 0 0,1 0 1,-1-1 125,-2-1-152,-1 1 0,1-1 0,-1 0 0,1 0 0,-1 0 0,1 0 0,-1 0 0,1 0 0,-1 0 0,1 0 0,-1 0 0,1 0 0,-1 0 0,1 0 0,-1 0 0,0 0 0,1-1 0,-1 1 0,1 0 0,0 0 152,7-8-1735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7.8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78 10058,'-1'-1'3905,"-1"-1"-2449,1 1-608,1 0 9,0-1-145,6-2-312,14-4-128,43-38-184,-37 40-152,-4 0-1448,-2 6 1112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8.4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17 10114,'12'4'4193,"4"2"-2441,3-5-607,-1-2 167,8 1-200,-6-5-184,2 1-367,-3 1-217,-7-1-232,2 1-192,-6 3-1377,0-2-719,6-3 1224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9.3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203 142 5089,'-2'29'2735,"2"-29"-2686,0 0 1,0 0-1,0 0 0,0 0 0,0 0 0,0 1 0,0-1 0,0 0 1,0 0-1,0 0 0,0 0 0,1 0 0,-1 0 0,0 0 0,0 1 1,0-1-1,0 0 0,0 0 0,0 0 0,0 0 0,0 0 0,0 0 0,0 0 1,0 0-1,0 0 0,0 1 0,1-1 0,-1 0 0,0 0 0,0 0 1,0 0-1,0 0 0,0 0 0,0 0 0,0 0 0,0 0 0,1 0 1,-1 0-1,0 0-49,4-3 1385,4-6 638,-6 2-1664,1 1 0,-1-1-1,0 0 1,-1 0 0,0 1-1,0-1 1,0 0-1,-1 0 1,0 0 0,0 0-1,-2-5-358,2 8 127,-1 0 0,0 0-1,0 0 1,0 0 0,-1 0 0,0 0-1,1 0 1,-1 0 0,-1 1-1,1-1 1,-3-2-127,3 3 61,0 1 0,0 0-1,0 0 1,-1 0 0,1 0 0,-1 0-1,1 1 1,-1-1 0,1 1 0,-1 0-1,0 0 1,0 0 0,0 0 0,0 0-1,0 0 1,-3 1-61,1-1 25,-1 1 1,1 0-1,-1 1 0,1-1 1,-1 1-1,1 0 0,0 1 1,-1-1-1,1 1 0,0 0 0,0 0 1,0 1-1,0-1 0,0 1 1,1 0-1,-1 1 0,1-1 1,0 1-1,0 0 0,0 0 0,1 0 1,-1 0-1,-1 4-25,-1 0 17,1 0 0,0 1-1,1-1 1,0 1 0,0 1 0,1-1-1,0 0 1,0 1 0,1-1 0,0 1-1,1 0 1,0 10-17,2-7 97,0 0 0,0 0 0,2 1 0,-1-1 0,2-1-1,0 3-96,-3-13 12,-1 0 0,1 0-1,0 0 1,-1-1-1,1 1 1,0 0-1,0 0 1,0-1 0,1 1-1,-1-1 1,0 1-1,0-1 1,1 1-1,-1-1 1,1 0 0,-1 1-1,1-1 1,0 0-1,0 0 1,-1 0-1,1-1 1,0 1 0,0 0-1,0-1 1,0 1-1,0-1 1,0 0-1,-1 1 1,1-1 0,0 0-1,0 0 1,0 0-1,0 0 1,0-1-1,0 1 1,0-1 0,1 1-12,0-1 3,0-1 0,0 1 0,0-1 0,0 1 1,0-1-1,0 0 0,-1 0 0,1 0 0,-1 0 1,1-1-1,1-1-3,5-7 2,-1 0 1,3-4-3,-6 7 1,14-22 9,-1-2 0,6-17-10,-8 16 17,-6 16-7,-5 12 0,-5 6-10,0-1 1,0 0-1,0 0 1,1 0-1,-1 0 0,0 0 1,0 0-1,0 0 0,0 0 1,0 0-1,1 0 0,-1 0 1,0 0-1,0 0 1,0 0-1,0 0 0,0 1 1,0-1-1,0 0 0,0 0 1,1 0-1,-1 0 1,0 0-1,0 0 0,0 1 1,0-1-1,0 0 0,0 0 1,0 0-1,0 0 1,0 0-1,0 1 0,0-1 1,0 0-1,0 0 0,0 0 1,0 0-1,0 0 1,0 1-1,0-1 0,5 61 203,-3-32 184,4 18-387,-5-39 50,1 1 0,0 0-1,1-1 1,0 1 0,1-1 0,-1 0 0,3 3-50,-4-8-8,0 0 1,1 0-1,-1 0 1,1-1 0,-1 1-1,1 0 1,0-1-1,2 1 8,-5-2-128,1 0 0,0-1 0,0 1 0,-1-1 0,1 1 0,0-1 0,0 0 0,0 1 0,-1-1 0,1 0 0,0 1 0,0-1 0,0 0 0,0 0 0,0 0 0,-1 0 0,1 0 0,0 0 0,0 0 0,0 0 0,0 0 0,0 0 0,0-1 0,-1 1 0,1 0 0,0 0 0,0-1 0,0 1 0,0-1 0,-1 1 0,1-1 0,0 1 0,-1-1 0,1 1 0,0-1 0,0 0 128,4-11-1636,-4-4 718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09.6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7618,'6'0'631,"0"0"0,0 0 0,-1 0 0,1 1 0,0 0 0,0 0 0,-1 0 0,1 1 0,-1-1 0,1 1 1,-1 1-1,0-1 0,2 2-631,9 5 736,-1 1 1,0 0 0,6 8-737,-7-7 424,-1 1 0,-1 1 1,0 0-1,-1 1 0,0 0 0,6 13-424,-4-5 360,-2 0-1,-1 0 0,-1 1 1,4 15-360,-1 7 261,-2 1 1,-2 0-1,-2 0 1,0 45-262,-5 71 225,-3-122-203,-1-1 1,-2 0 0,-3 4-23,1-9-156,-3 13-2143,-4 6 2299,4-27-1812,0-12 745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14.6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294 3 7642,'0'-3'3144,"-7"3"-1591,2 5-65,4-5-24,-4 7-103,-9 31-393,-29 60-152,19-25-216,-8 0-96,-5 3-144,8-9-88,-3-16-144,8-6-40,11-18-88,2-10-488,2-13-1552,1-7 1392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15.0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9530,'13'0'3985,"0"11"-1937,7 12-559,4 22 71,-1 1-200,8 12-352,-1 0-191,0-2-257,-1-5-104,-9-9-176,4-5-64,-10-12-112,-1-5-32,3-5-48,-10-5-216,6-4-1024,3-2-761,-13-8 1137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15.5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0 10074,'-2'0'4281,"1"0"-2305,-2 12-519,3 17 63,6 52-240,1-32-191,-1-2-425,3-2-144,1-8-216,-1-8-64,-1-6-128,0-5-48,-7-8-240,1-9-504,-4-6-1521,1-12 361,-5-16 816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16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26 227 8402,'-19'1'4537,"12"5"-48,13-3-3489,7 1-48,15 1-128,5-2-72,13 0-295,5-3-153,1-2-192,2 1-48,0-1-40,-7 2-184,-12 2-1217,-10-1-719,-24-1 1200</inkml:trace>
  <inkml:trace contextRef="#ctx0" brushRef="#br0" timeOffset="1">193 1 8890,'4'7'4177,"-2"2"-1609,3 10-1055,-2 7-41,-1 13-376,2 7-200,-1 3-415,1 5-145,2-3-176,2-3-48,-3-4-56,1-9-16,-3-10-208,0-3-392,-1-7-1281,-2-7-711,1-9 1463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0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6889,'-23'2'5966,"23"-1"-4738,5 2-962,6 3-169,9 3 317,-11-4-185,0-1 1,1 0 0,-1 0 0,1-1 0,4 0-230,19 2 541,18-1-541,-29-3 85,0 1-1,-1 1 1,1 0 0,19 8-85,-37-10 8,1 0-1,-1 1 1,-1 0 0,1 0-1,0 0 1,0 1 0,-1-1-1,1 1 1,-1 0-8,0-1 4,-1 1 0,-1-1 0,1 0 0,0 1 0,-1-1 0,1 1 0,-1 0 0,0-1 0,1 1 0,-1 0 0,-1 0 0,1 0 0,0 0 0,-1 0-4,1 5 14,-1-1-1,0 1 1,0 0-1,-1 0 0,0 0 1,0 0-1,-1-1 1,0 1-1,0-1 0,-1 1 1,0-1-1,-3 6-13,-6 9 53,-1-1-1,0 0 1,-9 9-53,-4 5-11,-4 5-1334,-1-1 0,-6 2 1345,11-14-893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16.6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23 7946,'13'-19'6043,"-9"15"-3072,-7 14-1558,-12 16-676,-1 0-1,-4 3-736,4-6 131,1 1 0,-7 16-131,18-31 26,0-1 0,1 1-1,0 0 1,0 0-1,1 1 1,0-1 0,1 0-1,0 1 1,1 8-26,0-14 11,0 0-1,0 0 1,1 0-1,0 0 1,0 0 0,0 0-1,0 0 1,1 0-1,0 0 1,-1 0 0,1-1-1,1 1 1,-1-1 0,0 1-1,3 1-10,-1 0 10,1-1 0,0 0-1,0 0 1,1 0 0,-1-1 0,1 1-1,-1-1 1,1-1 0,5 3-10,78 24 52,-61-21 196,1 2 1,-1 0-1,25 15-248,-49-23 113,0 0-1,0 0 1,0 1-1,-1 0 1,0-1-1,1 1 1,-1 1-1,2 1-112,-4-3 77,0 0 0,1 1 0,-1-1-1,0 0 1,0 1 0,-1-1 0,1 1 0,0-1-1,-1 1 1,1-1 0,-1 1 0,0-1 0,0 1-1,0 0-76,0-1 27,0 0 0,-1 0 0,1-1-1,-1 1 1,1 0 0,-1 0 0,1 0 0,-1-1-1,0 1 1,0 0 0,0-1 0,0 1-1,0 0 1,0-1 0,-1 0 0,1 1 0,0-1-1,-1 0 1,1 1 0,-1-1 0,0 0-1,1 0 1,-1 0 0,0-1 0,-1 2-27,-5 1 12,0 0 0,-1 0 1,1-1-1,-1 0 0,-3 0-12,0 0-357,1-1 0,-1 0 0,0-1 0,1 0 0,-1-1 0,1 0 0,-1-1 0,1 0 0,-1-1 0,-10-4 357,-25-14-1219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16.9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64 9058,'27'-15'3945,"0"5"-1713,2 4-551,5 4-377,0-1-8,-8 2-424,6 0-216,-6-4-439,-1-1-113,0 5-344,-3-6-745,-5 1 673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17.7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305 1 9610,'4'6'3809,"-11"2"-2473,4 8-24,-19 14-151,-10 12-145,-6 24-216,-6 14-72,7 13-104,2 1-72,12-10-191,3-9-97,7-9-168,2-12-32,1-12-200,4-4-441,2-21-1295,1-2-648,3-19 1407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18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12227,'17'10'4521,"5"10"-3409,6 12-224,4 11 136,-2 5-88,7 5-215,4-2-169,-2-3-264,1-3-96,-7-6-104,-4-2-24,-14-2-552,-2-1-601,-10-10-1391,-3-2-1609,0-19 2577</inkml:trace>
  <inkml:trace contextRef="#ctx0" brushRef="#br0" timeOffset="1">509 360 9258,'28'-2'4081,"-19"1"-3360,1 0 0,-1 1 1,0 0-1,1 1 1,-1 0-1,1 0-721,-8 0 97,0-1 0,0 1 0,0-1 0,0 1 0,0 0 0,0 0 0,0 0 0,-1 0 0,1 0 0,0 0 0,0 1-1,-1-1 1,1 1 0,-1-1 0,1 1 0,-1-1 0,0 1 0,0 0 0,0 0 0,0 0 0,0 0 0,0-1 0,0 1 0,0 0 0,-1 0 0,1 1 0,-1-1 0,1 1-97,-1 2 52,0 0 1,0 0-1,0 0 1,-1 0-1,1 0 1,-1-1 0,0 1-1,-1 0 1,1 0-1,-1 0 1,0-1-1,0 1 1,0-1 0,-1 0-1,1 1 1,-1-1-1,-2 2-52,-5 6 153,-1 0-1,0-1 0,0 0 1,-12 8-153,21-18 30,0 1 8,0-1 0,0 1 1,0 0-1,0 0 0,0 0 1,0 1-39,2-3 8,-1 0 0,1 1 0,0-1 0,0 1 0,-1-1 0,1 1 0,0-1 0,0 0 0,0 1 0,0-1 0,0 1 0,0-1 0,0 1 0,0-1 0,0 1 0,0-1 0,0 1 0,0-1 0,0 1 0,0-1 0,0 0 0,0 1 0,1-1 0,-1 1 0,0-1 0,0 1 0,0-1 0,1 0 0,-1 1 0,0-1 0,1 0 0,-1 1 0,0-1 0,1 0 0,-1 1 0,0-1 0,1 0 0,-1 0 0,1 1-8,0 0 8,1 0 0,1 0 0,-1 0 0,0 0 0,0-1 0,0 1 0,0-1 0,1 1 0,-1-1 0,0 0 0,0 0 0,1 0 0,-1 0-8,32-3 39,-32 3-36,22-5 37,-1-1 0,1-1 0,13-6-40,-8 2-312,21-3 312,-45 13-617,-6 2 2191,-10-1-937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19.1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275 3 7954,'-10'-3'3032,"-4"9"-2087,-7 7-233,-11 25 32,-6 4 0,-4 23 104,4 8-48,9 4-159,-4 14-81,23 14-240,3 6-104,23 14-96,22-1-32,13-8-40,9-4-32,14-11-272,8-9-600,14-25 576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19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10106,'23'9'1730,"-1"1"0,-1 1 0,1 1-1730,-9-4 222,0 1-1,-1 0 1,0 1-1,-1 0 1,5 7-222,-3-2 273,0 2 0,-1-1 0,-1 1 0,-1 1 1,0 0-1,4 12-273,-4-4 311,0 1 1,-2 0 0,-1 0-1,2 18-311,16 143 1167,-22-138-784,-2 0 0,-4 37-383,0-62-29,-1 0-1,-1-1 1,-1 0 0,-1 0-1,-1 0 1,-1-1-1,-1 0 1,-13 21 29,4-14-1081,18-29 957,0 0 0,0 0 0,0 0 0,0 0 0,0 0 0,0-1 0,0 1 0,0 0 0,0-1 1,0 1-1,-1 0 124,-7 3-915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20.2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10850,'1'-1'245,"0"1"0,0 0 0,1-1 0,-1 1 0,0 0 0,0 0-1,1 0 1,-1 0 0,0 0 0,0 0 0,0 0 0,1 1 0,-1-1 0,0 0-1,0 1 1,0-1 0,0 0 0,1 1-245,0 0 192,0 1 0,0-1 0,0 1 1,0-1-1,0 1 0,0 0 0,-1 0 0,1 0 0,0 0-192,2 4 235,-1-1 1,0 1-1,0 0 1,0 0-1,-1 0 0,1 0 1,-1 1-236,0 5 504,1 0 0,-2 0 0,1 0 0,-2 10-504,-3 49 1177,1-28-759,2-27-296,1-16-89,0-2-14,5-25-34,-2 6 3,1 1 0,0 1 1,1-1-1,4-5 12,-6 15 6,0 2 0,1-1 0,0 0 0,0 1 0,1 0 0,0 0 0,1 0 0,-1 1 0,2 0 1,-1 1-1,1-1 0,-1 1 0,2 1 0,-1-1 0,1 2 0,-1-1 0,10-2-6,-18 6 2,1 1 1,0 0-1,0 0 0,-1-1 1,1 1-1,0 0 0,0 0 1,0 0-1,-1 0 1,1 0-1,0 0 0,0 0 1,0 0-1,-1 0 0,1 1 1,0-1-1,0 0 1,-1 0-1,1 1 0,0-1 1,-1 0-1,1 1 0,0-1 1,-1 1-1,1-1 1,0 1-1,-1-1 0,1 1 1,-1 0-1,1-1 0,-1 1 1,1 0-3,1 2 17,0 1 1,-1 0 0,1 0-1,-1 0 1,1 0-1,-1 0-17,2 7 52,2 5 81,0 0 0,-1 0-1,-1 1 1,-1-1 0,0 1-1,-1 12-132,-2 4 248,0-21-142,0 0 0,1 0 0,1 0 0,0 1-106,-1-12 3,0 0 0,0-1 0,0 1 0,1-1 0,-1 1 0,0 0-1,0-1 1,0 1 0,0-1 0,1 1 0,-1-1 0,0 1 0,0-1-1,1 1 1,-1-1 0,0 1 0,1-1 0,-1 1 0,1-1-1,-1 0 1,0 1 0,1-1 0,-1 0 0,1 1-3,0-1-1,-1 0 1,1 0-1,-1-1 1,0 1-1,1 0 1,-1 0 0,1-1-1,-1 1 1,0 0-1,1 0 1,-1-1-1,0 1 1,0 0-1,1-1 1,-1 1-1,0-1 1,0 1-1,1 0 1,-1-1-1,0 1 1,0-1-1,0 1 1,0 0 0,1-1-1,-1 1 1,0-1-1,0 1 1,0-1-1,0 1 1,4-53-67,0 38 47,0 0-1,5-13 21,-6 21-5,0 0 0,1 0 0,-1 1 0,1-1 1,1 1-1,3-5 5,60-63 61,-68 74-59,0 0-1,0 0 1,0-1-1,1 1 1,-1 0-1,0 0 1,0-1-1,1 1 1,-1 0-1,0 0 1,1 0-1,-1-1 1,0 1 0,1 0-1,-1 0 1,0 0-1,0 0 1,1 0-1,-1 0 1,1-1-1,-1 1 1,0 0-1,1 0 1,-1 0-1,0 0 1,1 0-1,-1 1 1,0-1-1,1 0 1,-1 0-1,0 0 1,1 0-1,-1 0 1,0 0 0,0 0-1,1 1 1,-1-1-1,0 0 1,1 0-1,-1 0 1,0 1-1,0-1 1,1 0-1,-1 0 1,0 1-1,0-1 1,0 0-1,1 1 1,-1-1-1,0 0-1,7 18 45,-6-17-44,1 7 19,0 1 0,-1-1 1,0 1-1,0 0 0,-1 3-20,-2 46 114,1-30-59,-3 62-160,4-90 26,0 1-1,0-1 1,-1 1 0,1-1-1,0 1 1,0-1 0,0 1-1,0-1 1,0 1 0,0-1-1,0 1 1,0-1 0,1 1-1,-1-1 1,0 1 0,0 0-1,0-1 1,0 0 0,1 1-1,-1-1 1,0 1 0,1 0 79,-1-2-100,1 1 0,0 0 1,-1 0-1,1-1 0,0 1 0,-1 0 1,1-1-1,0 1 0,-1 0 1,1-1-1,-1 1 0,1-1 1,-1 1-1,1-1 0,0 0 100,14-13-783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20.5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77 10834,'2'46'5211,"-1"-34"-4550,1 1 0,0-1 1,1 1-1,0-1 0,1 0 0,1 0 1,1 3-662,-5-14 59,0 1 0,-1-1 1,1 0-1,0 0 0,0 0 0,0 1 1,0-1-1,0 0 0,0 0 1,0 0-1,0 0 0,0-1 1,0 1-1,0 0 0,1 0 0,-1-1 1,0 1-1,1 0-59,-1-1 24,1 0 1,0 0-1,0 1 1,0-1-1,0-1 1,-1 1-1,1 0 0,0 0 1,0 0-1,0-1 1,-1 1-1,1-1 1,0 0-1,-1 1 0,2-2-24,4-2 13,0 0 0,0 0 0,-1-1-1,0 0 1,0 0 0,0 0-1,0-1 1,0-1-13,2-2 6,-1 0 0,0-1-1,0 0 1,-1 0 0,0-3-6,-4 9 5,0 0 0,0-1 0,-1 1 0,0-1 0,0 1 0,0-1 1,0 1-1,-1-1 0,1 1 0,-1-1 0,-1 1 0,1-4-5,-1 5 6,1 0 0,-1 0-1,0 0 1,0 0 0,0 1 0,0-1 0,-1 0 0,1 0 0,-1 1 0,0-1 0,1 1-1,-1-1 1,0 1 0,-1 0 0,1 0 0,0 0 0,-1 0 0,-1-1-6,-1 0 12,0 0 1,0 0-1,-1 1 1,0 0-1,1 0 1,-1 0-1,0 1 0,0 0 1,0 0-1,0 0 1,-1 1-13,2-1-39,1 1 1,-1 1-1,0-1 1,0 1-1,1-1 0,-1 1 1,1 0-1,-1 1 1,1-1-1,-1 1 1,1 0-1,0 0 1,0 1-1,-3 1 39,6-3-138,0-1 0,-1 1 0,1 0-1,0 0 1,0 0 0,0 0 0,0 0 0,0 0 0,0 0 0,0 1-1,1-1 1,-1 0 0,0 0 0,1 1 0,-1-1 0,1 0 0,-1 1-1,1-1 1,-1 1 0,1-1 0,0 1 0,0-1 0,0 0-1,0 1 1,0-1 0,0 1 0,0-1 0,0 1 0,1-1 0,-1 1-1,1-1 1,-1 0 0,1 1 0,-1-1 138,12 14-1158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20.8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141 277 9874,'-2'-3'671,"-29"-35"4581,27 34-4859,0 0 0,-1 0 0,1 0 0,-1 1 0,1-1 0,-1 1 0,0 0-393,4 3 74,0 0 0,0-1 1,0 1-1,0-1 0,0 1 0,0 0 0,0 0 1,0-1-1,0 1 0,0 0 0,0 0 0,0 0 1,0 0-1,0 0 0,0 1 0,0-1 0,0 0 1,0 0-1,0 1 0,0-1 0,0 0 0,0 1 1,0-1-1,0 1 0,1-1 0,-1 1 0,0 0 1,0-1-1,0 1 0,1 0 0,-1 0 0,0-1 1,1 1-1,-1 0 0,1 0 0,-1 0 0,1 0-74,-3 4 110,1 0 1,-1 0-1,1 0 0,1 0 0,-1 1 0,1 0-110,-6 20 208,2-9-136,1 1 0,1 0-1,0 0 1,1 11-72,2-11 29,1 0 1,1 8-30,-1-21 2,-1-1 1,1 0-1,0 0 1,1 1-1,-1-1 1,1 0-1,0 0 1,0 0 0,0-1-1,0 1 1,1 0-1,1 1-2,-3-4-1,-1 0 0,1 0 0,0-1 0,0 1 0,0 0 0,0-1 0,0 1 0,0-1 0,0 1 0,0-1 0,0 0 0,0 1 0,0-1 0,0 0 0,0 0 0,0 0 0,0 1 0,0-1 0,0 0 0,0-1 0,0 1 0,1 0 1,-1 0-1,0 0 0,0-1 0,0 1 0,0 0 0,0-1 0,0 1 0,0-1 0,0 1 0,0-1 0,0 1 0,-1-1 0,2-1 1,0 0-6,1 0 1,-1 0 0,0 0 0,0-1-1,0 1 1,0-1 0,0 0 0,0 0 0,-1 1-1,1-1 1,-1 0 0,0-1 5,6-37-107,18-73-353,-4 29 111,-11 46 118,4-26 231,-11 45 1,1-7 110,-1-1 1,-1-16-112,-5 73 481,-6 48 66,-5 64 14,12-109-446,2 1 1,1-1-1,3 11-115,-4-42-2,5 34 210,7 27-208,-10-53-97,1 1 0,0-1-1,1 0 1,0 0 0,0 0-1,1-1 1,0 1 0,4 4 97,-8-11-144,1 0 0,-1-1 0,0 1 0,1-1 0,-1 0 0,1 1 0,0-1 0,-1 0 0,1 0 0,0 0 0,0 0 0,0 0-1,0 0 1,-1-1 0,1 1 0,0-1 0,0 1 0,0-1 0,0 0 0,0 0 0,0 0 0,0 0 0,1 0 0,0 0 144,2-1-295,-1-1 0,1 0 0,0 0 0,4-3 295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21.3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9338,'0'0'180,"0"0"0,1 0 0,-1 0 0,0 0 0,1 0 1,-1-1-1,0 1 0,1 0 0,-1 1 0,0-1 0,1 0 0,-1 0 0,0 0 0,0 0 0,1 0 0,-1 0 0,0 0 1,1 0-1,-1 0 0,0 1 0,0-1 0,1 0 0,-1 0 0,0 0 0,0 1 0,1-1 0,-1 0 0,0 0 1,0 1-1,0-1 0,1 0 0,-1 0 0,0 1 0,0-1 0,0 0 0,0 1 0,0-1 0,0 0 0,0 0 0,0 1 1,0-1-181,9 22 1365,-5-4-800,0 0 0,-2 1 1,0 0-1,0-1 0,-2 1 1,-1 9-566,1-11 146,-11 388 1459,10-379-1552,0 72 79,3 0 1,8 24-133,-3-64-2672,-9-82 2412,0-16-160</inkml:trace>
  <inkml:trace contextRef="#ctx0" brushRef="#br0" timeOffset="1">68 116 10794,'44'0'4569,"-18"6"-2504,6 3-1001,5 4-32,-14 6-144,5 1-55,-11 5-257,-6 3-64,-11 1-160,-5 5-64,-15-5-72,-5 3-56,-17-4-544,-10-6-456,6-2-1305,-10-7 1281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213 157 6329,'14'37'2658,"-10"-30"737,0-8-2308,0-8 3725,-1-4-4019,-1-2-372,1 1-1,-2-1 1,0-12-421,-1 23 45,-1 0-1,1 0 1,-1 0-1,0 0 1,0 1-1,0-1 1,-1 0 0,0 1-1,1-1 1,-1 1-1,0-1 1,-1 1-1,1 0-44,-2-2 53,-1 0 1,1 0-1,-1 1 1,0 0-1,0-1 0,-4-1-53,5 3 22,-1 1-1,1-1 1,-1 1 0,1 0-1,-1 0 1,0 0-1,0 1 1,0-1 0,0 1-1,0 0 1,0 1-1,0-1 1,0 1 0,0 0-1,0 1 1,0-1-1,0 1 1,0 0 0,0 0-1,0 0 1,0 1-1,0 0 1,0 0 0,1 0-1,-1 0 1,1 1-1,0 0 1,-1 0 0,1 0-1,1 0 1,-1 1-1,0-1 1,1 1 0,0 0-1,0 0 1,-3 4-22,3-1 26,-1 0 0,1 0 0,0 1 0,1-1 0,0 0 0,0 1 1,0 0-1,1-1 0,1 1 0,-1 0 0,1 0 0,0 0 0,1 1-26,2 14 65,0 0 0,2-1 0,7 21-65,103 334 493,-71-248 171,30 53-664,-71-175 6,8 20 148,5 15-154,-14-34-17,0 0 0,0-1 0,-1 1 0,0 0 1,0 0-1,-1 0 0,0-1 0,0 2 17,0-8-67,0 0-1,0-1 0,-1 1 1,1 0-1,0 0 1,0 0-1,-1 0 0,1-1 1,0 1-1,-1 0 1,1 0-1,-1-1 1,1 1-1,-1 0 0,1-1 1,-1 1-1,1 0 1,-1-1-1,0 1 1,1-1-1,-1 1 0,0-1 1,0 0-1,1 1 1,-1-1-1,0 0 1,0 1 67,0-1-159,0 0 1,-1 0-1,1 0 1,0 0 0,0 0-1,-1 0 1,1 0-1,0-1 1,0 1 0,0 0-1,-1-1 1,1 1-1,0-1 1,0 1-1,0-1 1,0 0 0,0 1-1,0-1 1,0 0-1,0 0 1,0 0 0,0 0-1,0 0 159,-7-9-829,1 0 1,-6-11 828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26.6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56 5665,'-5'-48'2921,"3"42"-657,2 4-223,2 5-337,-2-3-152,0 0-263,9 24-121,23 56-264,-13-28-168,6 5-344,-1-3-144,0-16-160,6-7-512,-6-24-1496,3-7-553,-4-7 1257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26.9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183 1 9890,'-1'2'866,"0"0"-1,0 0 1,1 0-1,-1 0 1,1 0-1,-1 0 1,0 1-866,-3 14 1479,-4 1-947,-1 0 0,-1 0-1,0-1 1,-2 0 0,0-1 0,0 0 0,-8 6-532,10-11 119,-12 11 553,-19 25-672,41-46 14,-1 1 1,0-1-1,0 0 0,1 1 1,-1-1-1,0 1 0,1-1 1,0 0-1,-1 1 0,1-1 1,0 1-1,0-1 0,0 1 0,0 0 1,0-1-1,0 1 0,0-1 1,0 1-1,1-1-14,0 4 41,1 0 1,-1 0-1,1 0 0,3 4-41,0 2 72,4 12 198,-1 1 0,-1 0-1,1 14-269,10 31 529,-6-37-270,-9-25-189,0 0 0,-1 0-1,1 0 1,-1 0 0,-1 1-1,0-1 1,1 4-70,-2-2 7,0 1-1,-1-1 1,-2 9-7,3-15-105,0 4-265,0-7 317,0 0 1,0 0-1,0 0 1,0 0-1,0 0 1,0 0-1,0 1 1,0-1-1,0 0 0,0 0 1,0 0-1,0 0 1,0 0-1,1 0 1,-1 1-1,0-1 1,0 0-1,0 0 1,0 0-1,0 0 0,0 0 1,0 0-1,0 0 1,0 0-1,1 1 1,-1-1-1,0 0 1,0 0-1,0 0 1,0 0-1,0 0 0,0 0 1,1 0-1,-1 0 1,0 0-1,0 0 1,0 0-1,0 0 1,0 0-1,1 0 1,-1 0-1,0 0 0,0 0 1,0 0-1,0 0 1,0 0-1,1 0 53,4-4-1111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27.4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25 11578,'-8'35'7667,"-1"-7"-5026,-10 19-2641,17-42 64,0 0 0,1-1 0,0 2 0,-1-1 0,1 0 0,1 0 0,-1 0 0,1 0 0,0 0 0,0 1 0,1-1 0,-1 0 0,1 0 0,1 2-64,-1-3 11,0-1-1,1 1 1,-1 0 0,1 0-1,0-1 1,0 1 0,1-1-1,-1 0 1,1 0 0,0 1-1,-1-2 1,1 1 0,1 0 0,-1-1-1,0 1 1,1-1 0,-1 0-1,3 1-10,16 6 34,-15-6-13,1 0-1,-1 1 1,1-1-1,-1 1 1,6 5-21,-12-8 18,0 0 0,1 0 0,-1 0 0,0 0 0,0 1 1,1-1-1,-1 1 0,0-1 0,-1 1 0,1-1 0,0 1 0,0-1 1,-1 1-1,1 0 0,0-1 0,-1 1 0,0 0 0,1 0 0,-1-1 0,0 1 1,0 0-1,0 0 0,0 0 0,0-1 0,-1 1 0,1 0 0,-1 0 0,0 1-18,-1 3 44,-1 1 0,0 0 0,0-1 0,-1 1 0,0-1 0,0 0 0,-1 0 1,-4 3-45,6-5-78,0-1 1,0 0-1,-1-1 1,1 1 0,-1 0-1,0-1 1,-1 1 77,3-2-140,0-1-1,0 1 1,0 0 0,-1 0-1,1-1 1,0 0 0,0 1 0,-1-1-1,1 0 1,0 0 0,0 0-1,-1 0 1,1 0 0,0-1 140,0 1-132,1 0 1,-1-1 0,1 1-1,0-1 1,-1 1 0,1-1 0,0 0-1,0 1 1,-1-1 0,1 0 0,0 0-1,0 0 1,0 0 0,0 0-1,0 0 1,-1-1 131,0-2-215,0 0 1,0 0-1,0-1 0,1 1 1,-1-1-1,1-1 215</inkml:trace>
  <inkml:trace contextRef="#ctx0" brushRef="#br0" timeOffset="1">15 31 9458,'10'-3'3993,"17"-5"-2169,3-1-535,-6 3-121,1 2-320,-5 4-320,0 0-656,-1 0 72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27.9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 13595,'-9'33'5009,"-7"-21"-3745,8 3-824,12-5-224,2-7 8,13 1-104,4-7-8,9-6-56,2 1 25,-1-8-922,-9 1-783,-7 9 1016</inkml:trace>
  <inkml:trace contextRef="#ctx0" brushRef="#br0" timeOffset="1">44 255 9810,'15'0'4097,"0"-2"-1977,4-1-495,7-1-201,-3-5-56,-1 3-487,1 1-241,-1-3-584,-6 4-912,-2 2 591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33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167 73 5113,'39'50'2483,"-39"-50"-2429,1 1 1,-1-1-1,0 0 0,1 1 0,-1-1 0,0 0 0,1 1 0,-1-1 0,0 0 1,1 0-1,-1 1 0,1-1 0,-1 0 0,1 0 0,-1 0 0,1 1 1,-1-1-1,1 0 0,-1 0 0,1 0 0,-1 0 0,1 0 0,-1 0 1,1 0-1,-1 0 0,1 0 0,-1 0 0,0 0 0,1-1 0,-1 1 0,1 0 1,-1 0-1,1 0 0,-1-1 0,1 1 0,-1 0 0,0 0 0,1-1 1,-1 1-1,1 0 0,-1-1 0,0 1 0,1 0 0,-1-1 0,0 1 0,0-1 1,1 1-1,-1-1 0,0 1 0,0 0 0,0-1 0,1 1 0,-1-1-54,1-2 335,1 2-139,-1-1 1,0 0 0,1 0 0,-1 0 0,0 0-1,0 0 1,-1 0 0,1 0 0,0 0-1,-1 0 1,1-1 0,-1 1 0,0 0 0,0 0-1,1-1 1,-2 1 0,1 0 0,0 0-1,0 0 1,-1-1 0,1 1 0,-1 0 0,1 0-1,-1 0 1,-1-1-197,1-1 122,-1 0 0,0 1 0,0 0 0,-1 0 0,1-1 0,-1 1 0,1 0 0,-1 1 1,0-1-1,0 0 0,0 1 0,0 0 0,-1 0 0,-1-1-122,0 0 50,-1 0 1,0 1 0,1 0-1,-1 0 1,0 1 0,0-1 0,0 1-1,0 1 1,0-1 0,0 1-1,0 0 1,-1 0 0,0 1-51,2 0 32,1 0 0,-1 0 0,1 1 1,-1 0-1,1-1 0,0 2 0,-1-1 1,1 0-1,0 1 0,1 0 0,-1 0 0,0 0 1,1 0-1,-1 0 0,1 1 0,0 0 1,-1 1-33,0 2 50,-1 0 1,1 0 0,0 0-1,1 1 1,-1 0 0,2 0-1,-1-1 1,1 2-1,0-1-50,0 4 71,1 0 0,0 0 0,0 0 0,2 1 0,0 9-71,5 13 175,1-1 1,1 1 0,11 24-176,-19-57 7,29 80 302,3-2 0,3-1 0,14 17-309,-42-83-21,1 2 95,0 0 1,-1 0 0,-1 0-75,-5-11-46,0-1 0,0 0 0,0 1 0,0-1 0,0 1 1,-1-1-1,0 1 0,1-1 0,-2 1 0,1-1 0,0 1 0,-1-1 1,1 1-1,-1-1 0,0 0 0,-1 2 46,2-3-99,-1-1 1,0 1-1,0-1 1,0 1-1,0-1 1,0 0-1,0 1 0,0-1 1,0 0-1,-1 0 1,0 1 98,-2 0-128,1-1 0,-1 1 1,1-1-1,-1 1 0,-1-1 128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34.3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0 197 9866,'27'-6'3953,"0"1"-2465,13-1-608,1 5 25,1 0-97,5 1-128,2 0-320,1 0-96,0 1-1432,-5-1 888</inkml:trace>
  <inkml:trace contextRef="#ctx0" brushRef="#br0" timeOffset="1">701 122 11530,'6'28'4321,"-5"4"-3096,-8 7-289,4 12 88,0 3-232,3-10-392,3-10-176,0-20-1008,3-9-744,6-14 944</inkml:trace>
  <inkml:trace contextRef="#ctx0" brushRef="#br0" timeOffset="2">577 8 8114,'22'-7'3825,"-13"7"-1353,1 4-824,10 9-847,-4 5-113,5 11-328,-2-1-640,14 0 200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34.6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9786,'0'-2'4105,"0"2"-2097,12 5-287,3 25-249,37 43-120,-36-35-487,3 2-257,2-8-376,-1-1-128,1-10-552,-4-6-601,1-6-1519,-1-6 1544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35.0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187 1 10730,'-22'10'4329,"-4"15"-2760,-4 8-169,-4 8-320,2 3-232,10-3-384,6-9-176,11-10-624,5-7-952,11-14 864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35.6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299 0 7738,'-4'15'3977,"-2"-12"-737,-4 4-1127,-5 11-681,-4-1-88,-10 20-376,-5 8-175,2 18-329,-4 10-144,8 4-184,3-4-40,1-14-56,9-11-24,6-18-400,-1-6-496,7-17-1473,6-7 1457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36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11626,'5'0'4513,"4"5"-2912,4 9-161,4 18-24,-1 7-231,5 11-497,-4 5-232,2-4-240,9-4-64,-3-6-72,5-3-24,0-10-48,-7-4-472,-1-6-1561,-5-5 3882,1-13-2001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11354,'26'-2'4489,"4"-3"-2640,4-3-465,8 5 32,8 3-247,6 2-521,2 2-224,0-4-240,4 2-64,-1-2-496,3 0-648,-17 8-1673,0 0 1657</inkml:trace>
  <inkml:trace contextRef="#ctx0" brushRef="#br0" timeOffset="1">777 188 12211,'0'22'4753,"5"16"-3145,-1 2-216,-1 8-199,6 3-313,-2-12-544,-1-6-160,5-13-104,-5-10-480,2-11-1209,-1-8-711,-6-19 1224</inkml:trace>
  <inkml:trace contextRef="#ctx0" brushRef="#br0" timeOffset="2">709 23 8434,'2'-10'4225,"6"4"-1529,2 2-1023,2 1-265,-4 5-736,4-1-296,6 5-408,9 3-776,8-2 576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36.4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 10114,'72'-19'3785,"-65"17"-3385,-1 1 1,1 0-1,0 1 0,-1-1 1,1 1-1,-1 1 0,2-1-400,4 1 517,-6 0-199,0-1 0,0 1 0,0 0-1,0 0 1,0 1 0,0 0-1,-1 0 1,3 1-318,-6-2 72,1 1 0,-1-1 1,1 1-1,-1-1 0,0 1 0,0 0 0,0 0 0,0 0 1,0 0-1,0 1 0,0-1 0,-1 0 0,1 1 0,-1-1 1,0 1-1,1-1 0,-1 1 0,0 2-72,0-2 14,-1-1-1,0 1 0,0-1 1,0 1-1,0-1 1,0 1-1,0-1 1,-1 1-1,1-1 1,-1 1-1,0-1 0,0 1 1,0-1-1,0 0 1,0 1-1,0-1 1,-1 0-1,1 0 1,-1 0-1,-1 2-13,-5 5 44,0-1 1,-1 0-1,-8 6-44,12-10 17,-75 58 743,80-62-749,-1 0-1,1 0 0,0 0 1,-1 0-1,1 1 1,0-1-1,0 0 0,-1 0 1,1 0-1,0 1 1,0-1-1,0 0 1,-1 0-1,1 1 0,0-1 1,0 0-1,0 0 1,-1 1-1,1-1 0,0 0 1,0 1-1,0-1 1,0 0-1,0 1 1,0-1-1,0 0 0,0 1 1,0-1-1,0 0 1,0 1-1,0-1 1,0 0-1,0 1 0,0-1 1,0 0-1,0 0 1,0 1-1,1-1 0,-1 0 1,0 1-1,0-1 1,0 0-1,0 0 1,1 1-1,-1-1 0,0 0 1,0 0-1,1 1 1,-1-1-1,0 0 0,0 0 1,1 0-1,-1 0 1,0 1-1,1-1 1,-1 0-1,0 0 0,0 0 1,1 0-1,-1 0 1,0 0-1,1 0 1,-1 0-1,0 0 0,1 0-10,26 4 176,-25-4-154,17 0 35,0-1 1,1-1-1,-1 0 0,0-2 1,0 0-1,7-4-57,-12 5-199,1 1 1,-1 1-1,1 0 0,-1 0 0,2 2 199,-6-1-516,9 0-50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40.2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86 4169,'0'0'181,"-6"-6"7308,5 2-3410,2 3-3950,-1 0 0,1 0 0,0 1 0,0-1 0,0 0 0,-1 1 0,1-1 0,0 1 0,0-1 1,0 1-1,0-1 0,0 1 0,1-1-129,83-36 921,-71 33-834,0-1-1,0 2 0,0 0 0,1 1 1,-1 0-1,1 1 0,8 1-86,-4 0 10,-1-2 1,1 0-1,1-1-10,-20 3-85,15-2 66,-9 2-774,-5 0 740,-1 0 1,0 0-1,0 1 1,0-1-1,0 0 1,0 0-1,0 0 1,0 0-1,0 0 1,0 0-1,0 0 1,0 0-1,0 0 1,0 0-1,0 0 1,1 0 0,-1 0-1,0 1 1,0-1-1,0 0 1,0 0-1,0 0 1,0 0-1,0 0 1,0 0-1,0 0 1,0 0-1,0 0 1,0 0-1,0 1 1,0-1-1,0 0 1,0 0-1,0 0 1,0 0-1,0 0 1,0 0-1,0 0 1,-1 0-1,1 0 1,0 0-1,0 1 1,0-1-1,0 0 1,0 0-1,0 0 1,0 0-1,0 0 53,-11 14-1108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40.7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64 3833,'-3'4'2432,"2"-2"233,1-2-969,0 0-319,0 0-33,0-2-128,0 2-120,0-1-223,7-1-105,18 1-200,39-8-80,-28 0-168,-5 3-88,-3-4-136,-5 4-24,-8-2-1472,2-1 704,1 3 176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44.0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 5057,'0'0'1534,"-8"0"5896,7 1-5621,8 1-638,12 2-906,1 0-1,11 0-264,-4-1 344,17 6-344,-34-7 64,-1 0 0,0 1 0,0 1 0,0-1-1,-1 1 1,1 1 0,-1 0 0,3 2-64,-7-4 38,0 0 1,0 1-1,0-1 1,-1 1 0,1 0-1,-1 0 1,0 0 0,0 0-1,-1 1 1,1-1 0,-1 1-1,0 0 1,0-1-1,0 1 1,-1 0 0,1 4-39,-1-2 33,0 1 0,-1-1 0,0 1 1,-1-1-1,0 1 0,0-1 0,0 0 0,-1 1 0,0-1 1,0 0-1,-1 0 0,0 0 0,0-1 0,-1 1 1,0-1-1,0 1 0,-3 2-33,-3 4 35,0-1 1,-1 0-1,0-1 1,-1 0-1,-1-1 0,0 0 1,-8 4-36,11-8 50,-1 0-1,1-1 1,-1 0-1,0-1 1,-1 0 0,1-1-1,0 0 1,-1-1 0,0 0-50,12-2 4,-1 0 0,1 0 0,0 0 1,0 0-1,0 0 0,0 0 0,-1 0 1,1 0-1,0 0 0,0 0 0,0 0 1,-1 0-1,1 0 0,0 0 0,0 0 1,0 0-1,0 0 0,-1 0 0,1 1 1,0-1-1,0 0 0,0 0 0,0 0 1,-1 0-1,1 0 0,0 0 0,0 1 1,0-1-1,0 0 0,0 0 0,0 0 1,0 0-1,-1 1 0,1-1 0,0 0 1,0 0-1,0 0-4,6 5 51,15 2-22,62 13 30,-46-12-21,0 1 0,29 12-38,-62-19 43,-1-1 1,0 1 0,1-1-1,-1 1 1,0 0-1,0 1 1,0-1 0,0 0-1,2 3-43,-4-4 45,-1 0 0,1 0-1,0 0 1,-1 1 0,1-1 0,-1 0-1,1 0 1,-1 0 0,1 0-1,-1 1 1,0-1 0,0 0 0,1 0-1,-1 1 1,0-1 0,0 0-1,0 0 1,-1 1 0,1-1-1,0 0 1,0 0 0,-1 1 0,1-1-1,0 0 1,-1 0 0,0 0-1,1 0 1,-1 0 0,1 0-1,-2 1-44,0 1 92,-1 1-1,0-1 0,0 0 0,0 0 0,0 0 1,0 0-1,-1-1 0,1 1 0,-2-1-91,-36 20 381,28-16-297,-1 0-332,0 0 1,-1 0-1,0-2 0,0 0 0,0 0 1,0-2-1,-1 0 0,-4 0 248,-1-2-739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47.2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8810,'0'0'3465,"0"0"-2129,5 8-224,5 11 112,47 38-167,-35-37-345,7 5-176,-3-5-256,-1 2-104,-2-4-64,-11-5-488,1-7-1272,2-3-785,-9-8 1281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47.7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218 0 9546,'-18'20'5059,"-7"11"-3251,5-7-880,-106 120 1781,123-141-2680,0 0 0,1 0 1,-1 1-1,1-1 1,0 1-1,0-1 0,0 1 1,0 0-1,1 0 1,-1 0-1,1 0 0,0 0 1,0 0-1,1 1 1,-1-1-1,1 0 1,0 0-1,0 0 0,0 1 1,1 1-30,15 67 402,-7-35 129,-1 7-531,17 150 1006,-21-160-876,-2-21-71,-1-1 0,2 1 0,2 8-59,-3-18-72,-1 1 0,0-1 0,0 0 0,0 0 0,-1 1 72,0-4-172,0 1-1,0-1 1,0 0-1,0 1 0,0-1 1,-1 0-1,1 1 1,0-1-1,-1 0 1,1 0-1,-1 1 1,0-1-1,1 0 1,-1 0-1,0 0 0,0 0 1,0 1 172,-6 5-1059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48.2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114 1 11050,'-1'0'333,"-1"0"-1,1 0 0,-1 0 0,1 0 0,0 0 0,-1 1 1,1-1-1,0 1 0,-1-1 0,1 1 0,0-1 0,0 1 1,-1 0-1,1-1 0,0 1 0,0 0 0,0 0 0,0 0 1,0 0-1,0 0 0,0 0-332,0 1 223,-1 0 0,1 0 0,0 1 0,0-1 0,0 0 0,1 1 0,-1-1 1,0 0-1,1 1 0,0-1 0,-1 2-223,1 7 146,0-1-1,1 1 1,0-1 0,1 1 0,1 1-146,-1-5 38,0 0 1,0 0 0,1 0-1,0 0 1,0-1 0,1 0-1,0 1 1,3 3-39,8 9 385,18 17-385,-16-17 478,6 8-478,-21-24 20,0-1 1,0 1-1,-1 0 1,1 0-1,-1 0 1,1 0-1,-1 0 1,0 0-1,0 0 1,-1 0-1,1 1 1,-1-1-1,0 0 1,1 0-1,-1 1 1,-1-1-1,1 0 1,0 0-1,-1 1 1,0-1-1,1 0 1,-2 3-21,-2 1 23,1 0 0,-1 0 0,0 0 0,0 0 0,-1-1 0,0 1 0,0-1 0,0 0 1,-1-1-24,1 0-31,1-1 1,-1 0-1,0 0 1,-1 0-1,1 0 1,0-1-1,-1 0 1,0 0-1,0-1 1,0 0-1,0 0 1,0 0-1,0-1 1,-2 1 30,5-2-136,0 1 0,1-1 0,-1 0 0,0 0 0,0 0 0,0 0 0,1-1 0,-1 1 0,0-1 0,1 0 0,-1 1 0,0-1 0,1 0 0,-1-1 0,1 1 0,-1 0 0,1-1 0,0 1 0,0-1 1,-1 0-1,1 0 136,-25-24-1114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48.5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0 315 9538,'8'-8'3977,"11"-2"-1969,1-1-575,5 0-41,1 3-128,3 3-408,2 2-215,6 5-385,-1-1-104,-1 2-32,-3 3-448,-11-2-1481,2 2 1289</inkml:trace>
  <inkml:trace contextRef="#ctx0" brushRef="#br0" timeOffset="1">609 1 11474,'-35'12'4761,"9"-4"-2016,14-5-2297,12 5-56,7 5 80,9 0-64,17 0-200,3-4-72,1-12-87,3 0 31,-4-6-1169,-7 0-855,-12 8 1200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48.9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10658,'0'9'4385,"1"-5"-2400,14-3-865,4 2 64,4-3-88,2 0-167,1-3-385,2-1-144,-3 1-232,2 2-192,-8 1 1848,-3 0-1384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49.6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48 6337,'28'-37'3272,"-25"29"-1522,-5 6-610,-8 4 255,9-1-1166,-5 2 115,0 0 0,0 0 0,1 1 0,0 0 0,-1 0 0,1 0-1,1 0 1,-1 1 0,1 0 0,-2 2-344,-3 4 321,0 2 0,1-1 0,0 2-1,1 1-320,-1-1 152,2 1 0,0-1-1,1 2 1,0-1 0,1 0-1,1 1 1,1 0-1,0 0 1,1 0 0,0 14-152,4 0 173,0-1 0,1 0 1,2 0-1,7 19-173,5 7 563,23 46-563,-31-77 96,2-2 1,0 0-1,6 7-96,-12-20 15,1 0 0,0 0 1,1-1-1,0 0 0,0 0 0,0-1 0,1 0 1,4 2-16,-9-7 13,0 1-165,0 0 0,0-1-1,0 0 1,3 1 152,-5-3-128,-1 1-1,0-1 1,0 0-1,1 1 0,-1-1 1,0 0-1,1 0 1,-1 0-1,0 0 0,1 0 1,-1 0-1,0-1 1,1 1-1,-1 0 1,0-1-1,0 1 0,1-1 1,0 0 128,14-13-955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11859,'0'17'4809,"6"4"-2753,4 1-448,6 7-311,3 3-337,6 5-608,4-2-136,8 2-120,-2-1-24,-3-6-32,-6-1-16,-8-5-264,-5-7-416,-3-7-1345,-9-7-511,10-10 1416</inkml:trace>
  <inkml:trace contextRef="#ctx0" brushRef="#br0" timeOffset="1">319 4 9706,'-9'13'4745,"-7"2"-1320,-9 18-1785,-13 6-47,-9 21-393,-1 9-216,4 2-424,6-2-136,14-18-216,3-13-104,15-17-280,3-7-528,11-14-1384,6-9 1343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50.1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293 0 12739,'-2'9'4561,"2"-3"-3497,-5 4-488,-11 12 8,-8 9-8,-2 21-224,3 8-88,-7 19-16,9 7-7,-10-4-17,3-2-24,6-22-88,0-14-240,8-22-1041,-2-12-727,4-21 1064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50.4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10450,'7'0'4601,"8"8"-2192,9 9-985,4 11-24,6 8-231,-2 8-169,-7 0-328,-14-22-136,2 0-248,40 68-64,-2-4-112,0-8-40,-26-51-472,-2-3-560,-1-18-1521,-4-5 2857,11-14-816</inkml:trace>
  <inkml:trace contextRef="#ctx0" brushRef="#br0" timeOffset="1">739 294 12083,'16'27'4993,"2"4"-2897,-2 7-832,-4 1-23,-4 8-313,-5-6-200,0-7-424,3-5-144,-6-12-288,2-4-584,-2-13-680,-5-7 823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50.8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23 8994,'-14'-9'3969,"12"6"-1825,17 2-896,1-2-87,16 4-9,9 2-64,7 0-320,6 0-167,6-5-305,0 0-96,-5-3-112,-8-2-24,-12 7-56,-12 0-440,-20 1-1449,-3 5-767,-28-4 1423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51.3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11210,'3'14'4385,"6"2"-2552,-1 3-553,0 12 8,-5 14-103,1 9-465,2 9-208,-2-6-280,6-10-88,-1-12-104,0-9-96,1-12-776,-1-3-617,0-11-1295,-1-5 1560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51.7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57 1 10122,'11'4'4057,"-3"6"-2145,1 8-727,-5 18-25,-5 12-72,-12 21-328,-5 10-192,1 10-231,1-2-97,4-9-120,3-13-56,6-27-1305,3-11-743,3-24 1176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52.2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0 8842,'19'6'3979,"-17"-5"-3587,0-1 0,1 1-1,-1 0 1,0-1 0,0 1 0,0 0 0,1 1-1,-1-1 1,0 0 0,0 1-392,-1-1 83,-1 0 0,1 0 0,-1-1 0,1 1-1,-1 1 1,1-1 0,-1 0 0,1 0 0,-1 0 0,0 0 0,0 0 0,0 0 0,0 0 0,1 0 0,-1 1 0,-1-1 0,1 0 0,0 0-1,0 0 1,0 0 0,-1 0 0,1 0 0,0 0 0,-1 0 0,0 1-83,-7 19 872,-1-2 0,-11 20-872,10-21 318,0 2 0,1-1 0,0 4-318,7-16 106,0-1 0,0 0 0,1 0 0,0 1 0,0 3-106,1-6 24,0-1-1,1 0 0,-1 1 1,1-1-1,-1 1 1,1-1-1,1 0 1,-1 0-1,0 1 1,1-1-1,0 1-23,1 1 9,0 0 0,1 0 0,0-1 1,-1 0-1,2 1 0,-1-1 0,5 3-9,37 25 46,-12-9-20,-26-17 11,0 1 1,0 0-1,-1 0 0,1 1 0,-2 0 1,1 0-1,-1 0 0,-1 1 1,3 4-38,-6-9 40,0 1 0,0-1 0,-1 1 1,1 0-1,-1 0 0,0-1 1,0 1-1,-1 0 0,1 0 1,-1 0-1,0 0 0,-1 0 1,1 0-1,-1 0 0,0 0 0,0 0 1,0-1-1,-1 1 0,0 0 1,-1 1-41,1-2-34,0-1 1,0 1-1,0-1 1,0 0 0,-1 0-1,1-1 1,-1 1-1,0 0 1,0-1 0,0 1-1,0-1 1,0 0-1,-1 0 1,1 0 0,-1-1-1,1 1 1,-1-1-1,0 0 1,1 0 0,-1 0-1,0 0 1,0-1 33,-2 1-389,0-1 1,0 0 0,0 0 0,0 0-1,1-1 1,-1 0 0,0 0 0,0 0-1,1-1 1,-1 0 0,1 0 0,-1 0-1,1-1 1,-2-1 388,1 0-561,0-1 1,0 1-1,-4-6 561</inkml:trace>
  <inkml:trace contextRef="#ctx0" brushRef="#br0" timeOffset="0.99">0 194 9362,'38'-10'4289,"-10"1"-1793,-2 2-559,11-2-857,4-1-160,0 8-416,8-5-176,-8 4-159,-6 0-482,-6-1-1407,-1 1 1216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52.5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 9994,'14'-15'3841,"21"21"-2409,11 13-400,9 19 73,4 13 71,-7 25-168,-4 6-104,-11 17-215,-5 8-121,-10 4-120,-15-3-48,-7-13-96,-12-15-72,-9-20-80,-1-8-256,-9-18-984,-1-11-817,1-23 1089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53.0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11146,'7'13'789,"-1"0"0,0 0-1,-1 0 1,0 1 0,-1 0 0,-1 0-1,0 0 1,-1 0 0,0 0-1,-1 8-788,-1 12 722,-2 1 0,-1-1 0,-5 25-722,6-49 140,0 0 0,0 1 0,-4 6-140,5-15 38,0-3-24,0-6-12,3-17-14,1 0 0,0 0 0,2 1 0,1-1 1,2-2 11,-5 14 0,2 1 1,0-1 0,0 1 0,1 0 0,0 0 0,1 1-1,0 0 1,0 0 0,2 0 0,7-7-1,-11 13 3,1-1 1,0 1 0,0 0-1,0 1 1,1-1-1,-1 1 1,1 1-1,0-1 1,-1 1-1,1 0 1,0 1-1,1-1 1,-1 1-4,-4 1 12,0 0 0,-1 0 0,1 0 0,0 0 0,0 0 0,-1 1 0,1-1 0,0 1 0,-1-1 0,1 1 0,0 0 0,-1 0 0,1 1 0,-1-1 0,1 0 0,-1 1 0,0-1 0,0 1 0,0 0 0,0 0 0,0 0 0,0 0 0,0 0 0,0 0-1,-1 0 1,1 1 0,-1-1 0,0 1 0,0-1 0,0 1 0,0-1 0,0 1 0,0 0 0,0 0-12,1 10 157,1 0 0,-2 0 0,0 1-1,0 6-156,-5 55 666,2-51-452,1 0 0,0 0 1,2 0-1,2 4-214,-2-27 13,1-5-20,1-7-24,3-35-463,5-22 494,-7 51-80,1 0 0,0 0 0,1 1 0,0 0 0,5-6 80,23-44-18,-33 64 23,0 1-1,-1-1 1,1 1 0,0-1 0,-1 1 0,1 0 0,0-1 0,0 1 0,0 0 0,1 0-1,-1 0 1,0 0 0,0 0 0,0 0 0,1 0 0,-1 0 0,1 0 0,0 0-5,-2 1 2,0 0 1,1 0-1,-1 0 0,0 0 1,0 0-1,0 0 1,0 0-1,0 0 1,1 0-1,-1 0 1,0 0-1,0 0 1,0 0-1,0 0 0,0 0 1,1 0-1,-1 0 1,0 0-1,0 0 1,0 0-1,0 0 1,0 0-1,0 0 1,1 0-1,-1 0 0,0 1 1,0-1-1,0 0 1,0 0-1,0 0 1,0 0-1,0 0 1,0 0-1,0 0 1,1 1-1,-1-1 0,0 0 1,0 0-1,0 0 1,0 0-1,0 0 1,0 1-1,0-1 1,0 0-3,2 5 40,1 0 1,-1 0-1,0 0 1,0 0-1,-1 0 1,1 1-1,-1-1 1,0 0 0,-1 1-1,1-1 1,-1 1-1,0-1 1,-1 1-1,1-1 1,-2 5-41,-12 89 521,12-88-467,0 0-1,0 1 1,1-1-1,1 0 1,0 1-1,0-1 1,1 0-1,3 12-53,-4-22-33,0 0-1,0 0 0,0 0 1,1 0-1,-1 0 0,0 0 1,1 0-1,-1 0 0,1-1 1,-1 1-1,1 0 0,-1 0 1,1 0-1,0-1 1,-1 1-1,1 0 0,0 0 1,0-1 33,-1 0-55,0 0 0,1 1 0,-1-1 0,0 0 0,1 0 0,-1 0 0,0 0 0,1 0 0,-1 0 0,0 0 0,1 0 0,-1-1 0,0 1 0,1 0 0,-1 0 0,0 0 0,1 0 0,-1 0 0,0-1 0,1 1 55,9-10-1386,11-14 352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53.4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69 11747,'1'25'3493,"1"0"1,5 22-3494,-4-37 259,-1-1 1,1 1-1,0 0 0,1-1 1,0 0-1,1 0 0,0 0 0,3 4-259,-7-11 36,1 1-1,0-1 1,0 0 0,0 0-1,0 0 1,0 0-1,1 0 1,-1 0-1,1 0 1,-1-1-1,1 1 1,0-1-1,-1 0 1,1 0-1,0 0 1,0 0-1,0 0 1,0 0-1,0-1 1,0 0-1,0 1 1,0-1-1,0 0 1,0-1-1,0 1 1,0 0-1,0-1 1,0 0-1,0 0 1,0 1-1,-1-2 1,1 1-1,0 0 1,0-1 0,-1 1-1,1-1 1,-1 0-1,1 0-35,2-2 13,-1 0 0,0 0 0,1 0 0,-1-1 0,-1 1 1,1-1-1,-1 0 0,0 0 0,0 0 0,0-1 0,-1 1 0,0-1 0,1-1-13,-2 3 9,0-1 0,0 0 0,0 1-1,-1-1 1,1 0 0,-1 1 0,0-1 0,0 0 0,-1 0-1,0 1 1,0-1 0,0 1 0,0-1 0,0 0-1,-1 1 1,0 0 0,-1-2-9,-3-4 27,0 0 1,-1 1-1,0 0 0,-1 0 0,0 0 0,-1 1-27,3 2 11,0 1 1,-1 0-1,0 0 0,0 0 0,0 1 0,0 0 0,-1 0 0,-6-2-11,-9 0-379,22 6 223,0 0 0,-1-1 1,1 1-1,0 0 0,-1 0 0,1 0 1,0 0-1,0 0 0,-1 0 0,1 0 1,0 1-1,0-1 0,-1 0 0,1 1 1,0-1-1,-1 1 156,3 3-959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4:53.8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227 225 9282,'-1'0'199,"-39"-20"5964,23 11-5905,-1 2 0,0 0 0,0 1 0,-7-1-258,23 7 38,-1-1 0,0 1 0,1-1 0,-1 1 0,1 0 0,-1 0 0,1 0 0,-1 0 0,1 1 0,-1-1 0,1 0 0,-1 1 1,1 0-1,-1 0 0,1 0 0,0 0 0,-1 0 0,1 0 0,0 0 0,0 1 0,-2 1-38,1 0 54,0 0-1,1 1 1,-1 0 0,1 0-1,-1 0 1,1 0 0,0 0-1,1 0 1,-1 0 0,1 1-1,-1 2-53,-1 8 79,1 0 0,0 1 0,1-1-1,0 0 1,2 0 0,0 1 0,0-1-1,1 0 1,1 0 0,1 0 0,0-1-1,1 1 1,0-1 0,1 0 0,1 0-1,3 3-78,-6-10 94,-1-2 0,1 1 0,1 0 0,-1-1 0,3 1-94,-6-4 23,0-1 0,1 0 0,-1 1 0,1-1 0,0 0 0,-1 0 0,1 0 0,0 0 0,0-1 0,0 1 0,-1 0 0,1-1 0,0 1 0,0-1 0,0 0 0,0 0 0,0 0 0,0 0-1,0 0 1,0 0 0,0 0 0,0 0-23,1-1 6,0 0 0,0 0 0,0-1 0,-1 1 0,1 0 0,0-1 0,-1 0 0,1 1 0,-1-1 0,1 0 0,-1 0 0,0-1 0,0 1 0,0 0 0,0-1-6,5-7 5,-1 0 1,0 0-1,2-5-5,-1-1 6,0 0 0,-2 0 0,1-1 0,-2 0 0,0 0 0,-1-5-6,4-33 23,-2-17-23,1-15 11,5-39 52,-11 126 84,-1 3-29,-1 12 60,-3 27 119,-6 63 165,6 1-1,5 61-461,1-140-49,1 0-1,2 6 50,-3-26-142,1-1 0,-1 1 0,1 0 0,1 0-1,-1-1 1,1 1 0,0-1 0,1 0 0,-1 0 0,4 5 142,-4-9-73,-1 0 0,1 1 1,0-1-1,0 0 0,0 0 1,-1 0-1,2 0 0,0 0 73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11122,'1'-1'262,"-1"1"0,0 0-1,1-1 1,-1 1-1,1 0 1,-1 0-1,0 0 1,1-1 0,-1 1-1,1 0 1,-1 0-1,1 0 1,-1 0-1,1 0 1,-1 0 0,1 0-1,-1 0 1,1 0-1,-1 0 1,1 0-262,1 8 3567,0 2-3506,20 61 2174,-8 3-1398,-4 0 0,-3 8-837,11 81 360,-7-75-200,-5-68-118,-4-16-36,-1-5-5,-1-6-11,0 4 7,-1-57-99,0 41 73,0-1 1,1 1 0,1 0 0,1-2 28,0 11-8,0-1 0,1 1 0,0 0 0,0-1 0,1 2 0,4-7 8,-5 10 0,0 1-1,1 0 0,0 0 1,0 0-1,0 0 1,1 1-1,-1-1 1,1 1-1,0 0 0,0 1 1,0-1-1,1 1 1,-2 1 8,1 0 0,-1 0 0,1 0 0,0 0 0,-1 1 0,1-1-1,0 1 1,0 1 0,0-1 0,0 1 0,0 0 0,0 0 0,0 0 0,0 0 0,-1 1 0,1 0 0,0 0-1,0 1 1,0-1 0,-1 1 0,1 0 0,-1 0 0,1 0 0,-1 1 0,0 0 0,0 0 0,1 1-8,3 3 85,0 1-1,0 0 1,-1 0 0,0 1 0,0-1 0,-1 2 0,0-1 0,-1 1 0,0 0 0,0 0 0,2 10-85,3 14 333,-2 0 0,-1 0 1,-1 5-334,8 44-291,-13-80-717,0-4-255,-2-6-1203,-1-8 573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1.0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20 8418,'-5'0'3609,"-1"-8"-1913,11 1-520,6 4 24,4 2-231,4 2-193,6 8-344,3-5-136,5-1-184,4-3-24,-4-1-968,-2 1-600,-6 1 895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1.3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9850,'10'1'3753,"2"-2"-2297,5 1-832,7-3 32,2 3 9,-1 4-177,4-1-312,2 5-64,-2-2-296,1-2 136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1.8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204 47 7978,'-1'-3'588,"1"-1"1,-1 0 0,-1 1 0,1-1 0,0 1-1,-1-1 1,0 1 0,-2-3-589,3 5 112,1 0 0,-1 0 1,0 0-1,0 0 0,0 0 0,0 0 0,0 1 1,0-1-1,0 0 0,0 1 0,0-1 1,0 0-1,0 1 0,-1 0 0,1-1 0,0 1 1,0 0-1,0 0 0,-1-1 0,1 1 1,0 0-1,0 0 0,-1 0 0,1 0 0,0 1 1,0-1-1,0 0 0,-2 1-112,0 0 159,0 0-1,1 0 1,-1 1 0,0-1-1,1 1 1,-1 0 0,1 0-1,-1 0 1,1 0 0,0 0-159,-22 25 849,24-26-828,-13 17 227,1 1 1,0 0 0,2 1 0,1 0 0,0 1-1,1 0 1,-3 16-249,5-16 73,1 0-1,1 1 0,2-1 0,0 1 1,1 0-1,0 0 0,2 0 1,2 5-73,-1-10 29,1 1 1,1-1 0,1 0 0,0 0 0,1-1-1,1 0 1,0 0 0,1 0 0,1-1-1,7 9-29,-4-8 14,1-1 0,0 0-1,1-1 1,1 0-1,0-1 1,8 4-14,-14-10-217,1-1 1,-1 0-1,1-1 1,1 0-1,-1-1 1,1 0-1,0 0 1,-1-1-1,2 0 1,-1-1-1,0-1 1,0 0 216,4-1-473,-1 0 1,8-3 472,-21 3-15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2.1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297 0 10330,'4'22'4009,"-17"9"-2481,-7 10-775,-10 26-185,-3 10-32,2 12-208,4-6-80,5-16-112,4-10-32,8-20-528,1-4-680,2-18 712</inkml:trace>
  <inkml:trace contextRef="#ctx0" brushRef="#br0" timeOffset="1">6 161 8842,'-5'-11'4225,"15"11"-1201,6 3-959,10 12-641,-1 5 0,3 17-375,4 11-225,-5 13-392,0 4-136,-2-3-160,-2-3-40,-4-11-64,0-4-352,-3-14-888,1-6-721,0-13 1065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2.5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11434,'14'13'4681,"1"0"-2640,-8 12-713,2 2 56,-6 10-311,-3 4-289,-3-3-504,-4-5-168,1-11-1304,6-7-673,22-20 1089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2.9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18 11803,'-9'0'4496,"6"0"-2983,12-1-761,13 1 120,16 0 8,5 1-111,11-4-385,-2-4-152,-9 3-160,7 1-32,-12 3-648,0 1-785,-12-1-3960,-11 2 3513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3.3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8314,'10'14'3937,"-2"-2"-1137,-1 7-951,-1 10-633,7 10 80,-12 17-304,1 7-311,-1 1-425,-1-6-104,18-11-224,-2-11-497,3-18-239,7-11 432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3.7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60 2 6529,'-9'-2'8735,"5"2"-6454,7 1-287,69 9-1603,-68-9-366,-1-1-1,1 1 1,-1 0 0,1 0 0,-1 0 0,1 0 0,-1 0 0,0 1 0,1 0 0,-1 0-25,2 1 53,-3-2-35,-1 0-1,0 0 1,0 0 0,0 0-1,0 1 1,0-1-1,0 0 1,0 1-1,0-1 1,-1 0 0,1 1-1,0-1 1,-1 1-1,1-1 1,-1 1-1,0 0 1,0-1-1,1 1 1,-1-1 0,0 1-1,0-1 1,0 1-18,0 6 42,-1-1 1,0 1 0,0-1 0,0 1-43,-3 9 37,0 1 1,-1-1 0,-1 0 0,-7 13-38,8-20 10,0-1 1,-1 0 0,1 0 0,-2-1 0,1 1 0,-2-1-1,1-1 1,-8 7-11,-9 5 24,11-10 5,2 0 1,-1 1-1,-5 8-29,17-18 1,0 0 1,0 0-1,-1 0 0,1 0 0,0 0 0,0 1 0,0-1 1,0 0-1,-1 0 0,1 0 0,0 1 0,0-1 0,0 0 1,0 0-1,0 1 0,0-1 0,0 0 0,0 0 1,0 1-1,0-1 0,0 0 0,0 0 0,0 1 0,0-1 1,0 0-1,0 0 0,0 0 0,0 1 0,0-1 1,0 0-1,0 0 0,0 1 0,0-1 0,0 0 0,0 0 1,1 0-1,-1 1 0,0-1 0,0 0-1,1 1 5,0 0 0,1-1 1,-1 1-1,0-1 0,0 1 0,0-1 0,1 0 0,-1 1 0,0-1 1,1 0-6,22 3 43,0-1 0,24-1-43,3 0 18,-49 0-17,58 4 15,-52-4-4,0 1 1,0 0-1,0 0 1,-1 1-1,1 0 1,2 1-13,-8-3 14,0 0 1,0 1 0,0-1 0,-1 0 0,1 1 0,0-1 0,0 1-1,-1-1 1,1 1 0,-1 0 0,1 0 0,0 1-15,-1-1 19,-1-1 1,1 0-1,-1 1 1,1-1-1,-1 1 1,0-1-1,1 1 1,-1-1-1,0 1 0,0 0 1,0-1-1,0 1 1,0-1-1,-1 1 1,1-1-1,0 1 1,-1-1-1,1 1 1,-1 0-20,-2 3 47,0 0 0,0 0 0,0 0 0,-1 0 1,1 0-1,-1-1 0,0 0 0,-1 1 0,1-2 1,-1 1-1,0 0 0,0-1 0,-2 1-47,-5 4 4,-1-2 0,0 0-1,0 0 1,0-1 0,-2-1-4,12-3-112,0 1-291,-1-1 0,0 0 0,0-1 0,0 1 0,0 0 0,0-1 1,0 0-1,1 0 0,-5 0 403,8 0-42,0 0 1,0 0-1,0 0 1,-1 0 0,1 0-1,0 0 1,0 0-1,0 0 1,0-1 0,0 1-1,-1 0 1,1 0-1,0 0 1,0 0-1,0 0 1,0 0 0,0 0-1,0 0 1,0 0-1,-1 0 1,1 0-1,0 0 1,0-1 0,0 1-1,0 0 1,0 0-1,0 0 1,0 0 0,0 0-1,0 0 1,0-1-1,0 1 1,0 0-1,-1 0 1,1 0 0,0 0-1,0 0 1,0 0-1,0-1 1,0 1 0,0 0-1,0 0 1,0 0-1,1 0 1,-1 0-1,0-1 1,0 1 0,0 0-1,0 0 1,0 0-1,0 0 1,0 0 41,13-15-1254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4.1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10994,'8'2'841,"0"1"0,0-1 0,0 1 0,-1 1 0,1 0 0,-1 0 0,0 0 0,2 2-841,1 2 483,-1 0 0,0 0 0,0 1-1,-1 0 1,2 4-483,9 14 511,-1 2 1,-1 0-1,8 20-511,-12-21 207,0 1-1,-2 0 1,-2 1-1,0 0 1,2 22-207,-8-33 69,0 0 1,-2 0-1,-1 0 0,0-1 1,-1 1-1,-1 0 1,-1 0-1,-1 0 1,0-1-1,-1 0-69,-2 3 56,0-2-1,-2 1 1,0-1-1,-1 0 1,-11 16-56,15-28-199,0 1 0,0-1 0,0 1 0,-1-2 1,0 1-1,0-1 0,-1 0 0,0 0 0,0-1 0,0 0 1,-1-1-1,1 0 0,-1 0 0,-1 0 199,5-3-499,-1 0 1,1 0-1,0 0 0,-1-1 0,1 1 0,-1-1 1,0-1 498,-32-4-2093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4.7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9714,'0'0'3573,"3"5"-1567,23 37-656,-19-33-1134,-1 1 0,0 0 1,-1 0-1,1 1 0,-2-1 0,0 1 1,0 0-1,-1 1 0,0-1 0,0 6-216,1 18 1328,0 17-1328,-3-41 122,-1 0 0,-1-1 0,0 1 0,0-1 0,-1 1 0,-1-1 0,0 2-122,2-10 19,1 0 1,-1 0-1,0 0 0,0 0 1,0 0-1,0-1 0,0 1 0,-1 0 1,1-1-1,0 1 0,-1 0-19,1-2 2,1 1 0,-1-1 0,1 0 0,-1 0 0,1 1 0,-1-1-1,0 0 1,1 0 0,-1 0 0,1 0 0,-1 0 0,0 0 0,1 1 0,-1-1-1,1-1 1,-1 1 0,1 0 0,-1 0 0,0 0 0,1 0 0,-1 0 0,1 0-1,-1-1 1,1 1 0,-1 0 0,1 0 0,-1-1 0,1 1 0,-1 0 0,1-1 0,-1 1-1,1-1 1,-1 1 0,1-1 0,0 1 0,-1 0 0,1-1 0,0 1 0,-1-2-2,0 0-6,0 0 0,0 0 0,0 0 0,0 0 0,0 0 0,0-1 0,1 1 0,-1 0 0,1-1 0,-1 1 0,1 0 0,0-1 0,0-1 6,4-32-50,-2 22 44,1 0 0,1 0 1,1 0-1,0 0 1,1 1-1,5-11 6,-6 16 7,-1 1 0,1-1 0,0 1 0,1 0 0,0 0 0,0 1 0,0 0 0,1 0 0,0 0 0,0 1 1,5-3-8,-9 6 6,-1 1 1,0 0 0,0 0 0,1 0-1,-1 0 1,0 1 0,1-1 0,-1 1-1,1-1 1,-1 1 0,1 0 0,-1 0-1,0 0 1,1 0 0,1 0-7,-2 1 11,-1 0 1,1-1 0,0 1-1,0 0 1,-1 0 0,1 0-1,0 0 1,-1 0 0,1 0 0,-1 1-1,0-1 1,1 0 0,-1 1-1,0-1 1,0 1 0,0-1-1,0 1 1,0 0 0,0-1-1,0 2-11,3 10 150,0-1 0,-1 1-1,0 0 1,-1 0-1,1 11-149,-2-2 268,-1-1 0,-1 1 0,0 0 0,-3 5-268,1 4 786,0 21-786,3-47 45,1-6-51,0-7-81,-1 5 64,-1-9-78,2 0-1,-1 0 0,1 0 0,1 0 0,0 1 1,4-11 101,-2 8-18,2 0 0,0 0 0,0 0 1,1 1-1,1 0 0,0 1 1,1 0-1,0 0 0,1 1 0,7-8 18,-16 18 5,0 0 0,0 0 1,1 0-1,-1 0 0,0 0 0,0 0 0,1 1 0,-1-1 0,0 0 0,1 1 0,-1-1 0,1 1 1,-1-1-1,1 1 0,-1 0 0,1 0 0,-1-1 0,1 1 0,-1 0 0,1 0 0,-1 0 0,1 1 0,-1-1 1,1 0-1,-1 1 0,1-1 0,-1 1 0,2 0-5,-1 0 19,0 1 1,0-1-1,-1 1 0,1 0 1,0 0-1,0 0 0,-1 0 1,1 0-1,-1 0 0,0 0 1,0 0-1,0 1 0,0-1 1,0 0-1,0 1 0,0 1-19,5 24 310,-1 0-1,0 12-309,3 20 367,-6-49-368,-1 1-157,2-1 0,-1 0 1,1 0-1,5 9 158,-3-11-1161,-4-9 1141,-1 0 0,0 0 0,1 0 0,-1 1 0,0-1 0,1 0 0,-1 0 0,1 0 0,-1 0 0,0 0-1,1 0 1,-1 0 0,1 0 0,-1-1 0,0 1 0,1 0 0,-1 0 0,0 0 0,1 0 0,-1 0 0,0-1 0,1 1 0,-1 0 0,0 0 0,1-1 20,11-8-569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6401,'-2'-5'654,"0"1"0,0-1 0,1 0 0,0 0 0,-1 1 0,2-1-1,-1-2-653,-3-14 1518,1 14-473,2 11 29,2 15-139,-1-18-964,6 59 881,6 107 95,-6 155-24,20 319 297,-12-419-1040,20 227-12,4 73-47,-31-352-79,19 286 179,-19-384-111,5 5-110,-8-54-52,2-1 0,0 0-1,1 0 1,1-1 0,6 10 52,-14-31-7,1 4-80,1-1 1,0 0 0,0 0 0,0 0-1,2 2 87,-4-5-24,0 0 0,0 0 0,0 0 0,1 1 0,-1-1-1,0 0 1,0 0 0,0 0 0,1 0 0,-1 0 0,0 1 0,0-1-1,1 0 1,-1 0 0,0 0 0,1 0 0,-1 0 0,0 0 0,0 0-1,1 0 1,-1 0 0,0 0 0,0 0 0,1 0 24,-1 0-75,1-1 0,-1 1 0,1 0 0,-1-1 0,1 1 1,-1-1-1,0 1 0,1 0 0,-1-1 0,1 1 0,-1-1 0,0 1 0,1-1 0,-1 1 1,0-1 74,6-9-1576,-1 2 612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5.3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107 104 11066,'33'42'6917,"-23"-28"-5681,1 0 0,4 4-1236,-12-15 117,0 1 0,1-2 0,-1 1 0,1 0 0,-1-1 0,1 0 1,0 1-1,0-2 0,2 2-117,-4-2 15,-1-1 1,0 1 0,1-1-1,-1 0 1,1 0 0,-1 1 0,0-1-1,1 0 1,-1 0 0,1 0-1,-1-1 1,0 1 0,1 0-1,-1 0 1,1-1 0,-1 1 0,0-1-1,1 1 1,-1-1 0,0 0-1,0 1 1,0-1 0,1 0-1,-1 0 1,0 0 0,0 0 0,0 0-1,0 0 1,0 0 0,-1 0-1,1-1-15,1 0 17,-1-1 0,0 1 0,1-1-1,-1 0 1,-1 0 0,1 0 0,0 0 0,-1 0-1,1 0 1,-1 0 0,0 1 0,0-1 0,0 0-1,0 0 1,-1 0 0,1 0 0,-1 0-1,0 0 1,0-2-17,-2-3 20,0-1 1,-1 1-1,0 0 0,0 0 0,-1 1 0,0-1-20,0 1 9,-1-1-1,1 2 0,-1-1 1,-1 1-1,1-1 0,-1 2 1,0-1-1,0 1 0,-1 0 1,1 1-1,-1-1 0,0 2 1,-1-1-1,1 1 0,0 0 1,-1 1-1,-5-1-8,10 2-13,1 1 1,0 0-1,-1 0 0,1 0 1,0 1-1,0-1 1,-1 1-1,1-1 1,0 1-1,0 0 0,0 0 1,0 1-1,0-1 1,0 1-1,0-1 0,0 1 1,0 0-1,1 0 1,-1 0-1,1 0 0,-1 1 1,1-1-1,0 1 1,0-1-1,0 1 0,-1 3 13,0-2-255,0 1-1,1 0 0,0 0 0,0 1 0,0-1 0,1 0 1,0 1-1,0-1 0,0 1 0,1-1 0,-1 1 0,1-1 1,1 1-1,-1-1 0,1 4 256,0-6-177,0 0-1,0 0 1,1 0-1,-1 0 1,0 0 0,1 0 177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05.9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165 375 8290,'1'-1'481,"1"1"1,-1-1-1,1 0 0,-1 0 1,0 0-1,1 0 1,-1 0-1,0 0 0,0-1 1,0 1-1,0 0 1,0-1-1,1 0-481,-2 1 145,0 0-1,1 1 1,-1-1 0,0 0-1,0 0 1,1 0 0,-1 0-1,0 0 1,0 0 0,0 0 0,0 0-1,-1 0 1,1 0 0,0 0-1,0 0 1,0 0 0,-1 0-1,1 1 1,0-1 0,-1 0-1,1 0 1,-1 0 0,1 0 0,-1 1-1,0-1-144,-3-3 178,0 0-1,0 0 1,0 0-1,0 1 1,-1 0-1,1 0 1,-1 0-1,0 1 1,0-1-1,0 1 1,0 0-1,-1 1 1,1-1-1,0 1 1,-1 0-1,1 1 1,-1-1-1,1 1 1,-1 0-1,1 0 1,-6 1-178,7 0 35,1 0 0,0 1 0,0-1 0,0 0 0,0 1 0,0 0 0,0 0 0,0 0 0,0 0 0,1 0 0,-1 0 0,1 1 0,-1-1 0,1 1 0,0 0 0,0 0 0,0 0 0,1 0 0,-1 0 0,1 0 0,0 0 0,-1 0 0,1 1 0,1-1 0,-1 2-35,-2 7 34,1 0 0,1 0 0,0 0 1,1 0-1,0 1 0,2 6-34,-1-10 10,0 0 0,1 0 1,0 0-1,1 0 0,0-1 1,0 1-1,1-1 0,1 2-10,-4-7 1,1 0-1,-1-1 0,1 1 1,0 0-1,0-1 0,0 1 1,0-1-1,0 1 0,1-1 1,-1 0-1,1 0 0,0 0 1,-1-1-1,1 1 0,0 0 1,0-1-1,0 0 0,0 0 1,0 0-1,0 0 1,1 0-1,-1-1 0,0 1 1,1-1-1,-2 0-3,0 0 1,0 0 0,0-1 0,0 1-1,0-1 1,0 1 0,-1-1 0,1 0 0,0 0-1,0 0 1,-1 0 0,1 0 0,0 0 0,-1 0-1,1 0 1,-1-1 0,1 1 0,-1-1-1,0 1 1,1-1 0,-1 0 2,4-5-15,-1 0 1,0 0-1,-1-1 1,2-5 14,-4 12-3,8-25-33,-1 1 0,-1-1 1,-2-1-1,1-4 36,9-109-41,-6 38 59,-5 63-3,-3 21 9,1 1 1,1 0-1,0 0 0,3-4-24,-5 17 110,0 6-54,0 7 53,1 86 565,5 86 37,-4-148-642,1 1 0,3-1 0,0 0 1,5 10-70,-9-34-110,0 0 1,1 0-1,4 6 110,-6-11-103,0-1-1,0-1 0,0 1 0,0 0 1,0 0-1,1-1 0,0 0 0,-1 1 1,1-1-1,0 0 0,3 1 104,-1 0-145,1-1 0,0 1 0,0-1 0,4 0 145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29.0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221 11 4505,'42'6'2214,"-41"-6"-2126,-1 0 1,1 0 0,0 0-1,-1 0 1,1 0-1,-1 0 1,1 0 0,-1 0-1,1 0 1,-1 0-1,1 0 1,-1-1 0,1 1-1,-1 0 1,1 0-1,-1-1 1,1 1 0,-1 0-1,1-1 1,-1 1-1,0 0 1,1-1 0,-1 1-1,1 0 1,-1-1-1,0 1 1,0-1 0,1 0-89,-1 1 226,0 0 1,0-1-1,0 1 0,0-1 1,1 1-1,-1 0 1,0-1-1,0 1 1,0-1-1,0 1 1,0-1-1,-1 1 1,1 0-1,0-1 1,0 1-1,0-1 1,0 1-1,0 0 1,-1-1-1,1 1 0,0 0 1,0-1-1,0 1-226,-4-1 4989,0 7-3662,-70 156-112,26-45-956,5 2 0,-1 22-259,43-137-11,-2 10-251,-1 0 0,-1-1-1,0 0 1,-1 0 0,-1 1 262,5-11-260,0 0-1,0-1 1,1 1-1,-2 0 1,1-1-1,0 1 261,1-3-73,0 1 0,1-1 0,-1 1 0,0-1 0,0 0-1,0 1 1,0-1 0,0 0 0,0 1 0,0-1 0,0 0 0,0 0-1,0 0 74,1 0-1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29.4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11498,'19'8'4505,"5"16"-2816,6 11-209,-3 20-8,1 5-167,-3 12-449,0-2-216,0-8-280,-1-3-96,-2-18-136,-1-8-48,-5-15-56,-3-4-328,-6-9-1040,0-5-817,-1-15 1209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29.9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5 794 11755,'-4'3'4376,"4"13"-3079,10 3-137,-3 10 192,1 6-183,-5 0-449,0 3-208,14-2-256,-5-8-72,-1-8-104,-9-6 8,1-9-880,-3-2-753,-2-13 969</inkml:trace>
  <inkml:trace contextRef="#ctx0" brushRef="#br0" timeOffset="1">275 693 11843,'-3'1'4416,"14"1"-2959,6-2-673,9-5 48,4-2-88,224-676-10786,-256 1010 5025,2-204 2505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0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 9378,'0'21'4009,"1"-8"-1937,9-4-375,14-9-465,2-2-64,12-7-368,-5-4-216,8 2-295,-4 2-89,-7-1-985,4 2-847,3 0 1016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1.0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15 131 8866,'-10'0'4129,"6"6"-1729,5-6-487,15-3-729,9 0-72,15-9-240,9-1-207,14 0-345,-8-6-120,4-1-104,-12 3-32,-8 7 0,-1 2-296,-19 3-1433,-2 1 817,-11-5 136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1.5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4 7530,'0'0'135,"0"0"0,0 0 1,0-1-1,0 1 0,0 0 1,-1 0-1,1 0 0,0 0 1,0-1-1,0 1 0,0 0 0,0 0 1,-1 0-1,1 0 0,0 0 1,0-1-1,0 1 0,0 0 1,-1 0-1,1 0 0,0 0 1,0 0-1,0 0 0,-1 0 1,1 0-1,0 0 0,0 0 1,0 0-1,-1 0 0,1 0 1,0 0-1,0 0 0,0 0 1,-1 0-1,1 0-135,-8 1 1196,6 0-1015,1 0 0,-1 0 1,0-1-1,1 1 0,-1 0 1,1 0-1,0 1 1,-1-1-1,1 0 0,0 0 1,0 1-1,0-1 0,-1 0 1,1 1-1,1-1 1,-2 2-182,-5 7 696,1-4-391,1 1 0,0 0 1,0 0-1,0 0 1,1 0-1,0 1 0,0 0 1,-1 4-306,0 5 221,1-1-1,0 0 1,1 1 0,0 0-1,2 0 1,0-1 0,1 1 0,1 8-221,-1-20 30,1 0 0,0 0 0,1 1 0,-1-1 0,1-1 1,0 1-1,0 0 0,1 0 0,0-1 0,-1 1 1,1-1-1,1 0 0,-1 0 0,1 0 0,-1-1 0,1 1 1,0-1-1,0 0 0,4 3-30,0-2 12,-1 0 0,2 0 0,-1-1 0,0 0 0,1 0 0,-1-1 0,1 0 0,0 0 0,-1-1 0,7 0-12,-9-1-1,-1 0 1,1 0-1,-1 0 1,1-1-1,-1 0 1,1 0-1,4-2 1,-7 2-2,-1 0 1,1 0 0,-1 0-1,0-1 1,0 1-1,1 0 1,-1-1-1,0 0 1,0 1-1,0-1 1,-1 0-1,1 0 1,0 0-1,-1 0 1,1 0-1,-1 0 1,1-1 1,1-7-4,0-1 0,0 1 0,-1-1 0,1-2 4,-1 2 2,0 1 4,-1 0 0,0-1 0,0 1 0,-1-1 0,0 1 0,-1 0 0,-1-5-6,1 8 6,0 1 0,-1 0 0,0 0 0,0 1 0,-1-1 0,0 0 0,0 1 0,0 0 0,0-1 0,-1 1 0,0 1 0,0-1 0,-1-1-6,0 2 12,0 0 0,0 0-1,-1 0 1,0 1-1,1-1 1,-1 1 0,0 1-1,0-1 1,-1 1-1,1 0 1,0 0 0,-1 1-1,-2-1-11,3 2-50,0-1-1,1 1 1,-1 0-1,0 0 1,1 0 0,-1 1-1,1 0 1,-1 0-1,1 0 1,-1 1-1,1 0 1,0 0 0,-1 0-1,1 1 1,0-1-1,0 2 51,2-2-140,1 0 1,-1 0-1,1 0 0,0 0 0,-1 0 0,1 1 0,0-1 0,-1 3 140,1-1-108,1 0 0,-1 0 0,1 0 0,0 0 0,0 0-1,0 3 109,1-7-3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2.7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10610,'8'2'4121,"9"2"-2545,10 33-367,46 50 71,-46-40-192,0 7-488,-5-7-208,-10-12-416,17-3-792,-4-19-1248,-3-13 1304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3.1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191 1 8538,'1'7'1337,"0"0"0,0 0 1,-1 0-1,0 0 0,0 0 1,-1 1-1338,0-3 240,0 0 0,0 0 0,0-1 0,-1 1 0,1 0 0,-1-1 0,-1 1 1,1-1-1,-1 1-240,-4 7 267,-1 0 1,0-1 0,-1 0-1,-1-1 1,0 1-1,-7 4-267,-14 8 878,-3 1-878,31-23 23,1 1 0,0 0-1,0 1 1,0-1 0,0 0 0,0 0 0,0 1 0,1-1 0,-1 1-1,1-1 1,0 1 0,-1 1-23,-2 5 43,2-5-29,0 0 0,0 0-1,1 0 1,-1 0 0,1 0 0,0 0-1,0 0 1,0 1 0,1-1-1,0 0 1,0 1 0,0 0-14,1 3 39,0 0 1,1 0-1,0 0 1,0 0-1,1 0 1,1 3-40,10 23 210,9 25 1023,10 14-1233,-25-56 41,0 0 0,-1 0 1,-1 1-1,-1 0 0,0 1 1,0 4-42,-3-9-1046,-2-14 993,0 0 0,0 0-1,0 0 1,0 1 0,0-1 0,0 0-1,0 0 1,0 0 0,0 1 0,0-1-1,1 0 1,-1 0 0,0 0 0,0 0-1,0 1 1,0-1 0,0 0 0,0 0-1,0 0 1,0 0 0,1 0 0,-1 1-1,0-1 1,0 0 0,0 0 0,0 0-1,0 0 1,1 0 0,-1 0 53,6-3-950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5873,'-1'1'484,"0"1"0,0-1 0,0 0 0,0 1 0,0-1-1,1 1 1,-1-1 0,0 1 0,1 0 0,-1-1 0,0 2-484,2-3 140,-1 1 0,0 0 0,0 0 0,0 0 0,1 0 0,-1 0 0,0 0 1,1-1-1,-1 1 0,1 0 0,-1 0 0,1-1 0,-1 1 0,1 0 0,0-1 0,-1 1 0,1 0 0,0-1 0,-1 1 1,1-1-1,0 1 0,0-1-140,3 3 279,-1-1 0,1 0 0,0 0 0,0 0 0,1-1 0,-1 1 1,0-1-1,0 0 0,1 0 0,-1-1 0,1 1-279,11 0 314,0-1 0,7 0-314,-17-1 92,39 0 113,21-2 93,44 5-298,-88 0 16,0 1-1,0 0 1,-1 2 0,0 0 0,0 2 0,0 0-1,0 2-15,-16-7 5,48 24 400,-47-23-258,0 1-1,0 0 1,0 0 0,-1 1-1,0 0 1,1 0 0,-2 0-147,-2-3 82,0 1 0,0 0 0,0 0 0,-1 0 0,0 0 1,1 1-1,-1-1 0,0 0-82,5 14 288,-3-12-215,1 3-21,1 0-1,-2 0 0,1 0 0,-1 1 0,0-1 1,-1 1-1,0 0 0,1 5-51,3 75 162,-3 21-162,-2-92 19,-2 143 163,4 92 63,21 19-113,-1 2-63,-11-1-16,9 118-8,-18-340-42,23 269 8,-2-28-4,-17-184-23,8 71-217,-6-115-53,-3-29-733,-2-1 0,-1 1-1,-1 7 1020,-3-24-1832,3-10 794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3.4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115 2 10842,'3'-1'503,"7"0"3262,-9 2-1704,-6 3-637,3-3-1163,0 1-1,-1 0 1,1-1 0,0 1 0,0 0 0,0 0 0,0 1 0,0-1-1,0 0 1,1 0 0,-1 1 0,0 1-261,1-2 32,1-1 0,-1 1 0,1 0 0,-1-1-1,1 1 1,0-1 0,0 1 0,-1 0 0,1-1 0,0 1 0,1 0-1,-1-1 1,0 1 0,0 0 0,1-1 0,-1 1 0,1 0 0,-1-1 0,1 1-1,0-1 1,0 1 0,0 0-32,35 53 219,49 77 556,-82-128-729,0 0 0,-1 0 0,0 1 0,0-1 0,0 0 0,0 1 0,-1 0 0,0-1 0,0 1 0,0 0 0,0 2-46,-1-6-36,0 0-1,0 0 0,0 0 0,-1-1 0,1 1 1,0 0-1,-1-1 0,1 1 0,0 0 0,-1 0 1,1-1-1,-1 1 0,1-1 0,-1 1 0,1 0 1,-1-1-1,1 1 0,-1-1 0,0 1 0,1-1 1,-1 0-1,0 1 0,1-1 0,-1 0 1,0 1-1,0-1 0,1 0 0,-1 0 0,0 0 1,0 0-1,0 1 37,-2-1-344,0 1 1,0-1 0,-1 0-1,1 0 1,0 0 0,0-1-1,0 1 1,-1-1 343,-29-9-1283</inkml:trace>
  <inkml:trace contextRef="#ctx0" brushRef="#br0" timeOffset="1">1 98 11506,'29'0'4729,"9"-1"-2568,10-1-921,-1-2-288,-14 4-215,7 0-369,-9 0-80,-11-3-1361,5 3-3367,3-1 3055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3.9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71 0 9546,'-70'11'4713,"83"-6"-176,16-3-3833,3 2-144,5-2 72,-2-2-167,3 0-265,-2-5-336,-9 2-1481,-8 2-335,-16 10 984</inkml:trace>
  <inkml:trace contextRef="#ctx0" brushRef="#br0" timeOffset="1">157 197 12139,'0'12'4721,"12"-2"-2953,4 1-512,7-4-168,5-1-247,11-9-529,2-3-24,4-4 2352,-7-11-1943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6.4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0 8954,'-35'12'5208,"46"-15"-4626,0 0 0,0 1 0,0 1 1,0-1-1,0 2 0,0 0 0,2 0-582,9 2 424,1 0 0,-1 2 1,2 1-425,-17-4 71,0 1 1,0 1 0,0-1-1,0 1 1,6 3-72,-10-4 16,0 0 0,0 0 0,0 1 0,0-1 0,0 0-1,-1 1 1,1 0 0,-1 0 0,0 0 0,0 0 0,0 0 0,2 3-16,-2-2 8,-1 0 1,1 0 0,-1 0-1,0 0 1,0 0-1,-1 1 1,1-1-1,-1 0 1,0 0-1,0 1 1,0 2-9,-1 0 9,-1-1 0,1 1-1,-1-1 1,0 0 0,0 1 0,-1-1 0,-1 1-9,-5 9 14,0-1-1,-2 0 1,0-1-1,0 0 1,-4 2-14,-33 30 22,28-28-10,1 1 1,-4 6-13,22-24 0,0 1 0,0-1 0,0 1 1,0-1-1,0 1 0,0-1 0,0 1 0,1 0 1,-1 0-1,1-1 0,-1 1 0,1 0 0,0-1 0,0 0 0,0 0-1,0 0 1,0 0 0,0 0-1,0 0 1,1 0 0,-1 0-1,0 0 1,1 0 0,-1 0-1,1 0 1,-1 0-1,1 0 1,-1 0 0,1 0-1,0-1 1,-1 1 0,1 0-1,0 0 1,-1-1 0,1 1-1,0 0 1,5 2 0,-1 0-1,0 0 0,1 0 1,-1-1-1,1 0 0,0 0 0,0 0 1,0-1-1,1 1 1,19 2 23,14 0-23,-24-2 11,-3-1 8,4 0 46,0 2 1,12 2-66,-25-4 52,0 0-1,1 1 1,-1-1 0,0 1 0,0 0-1,0 0 1,0 0 0,0 1 0,-1 0 0,1-1-1,-1 1 1,2 2-52,-4-4 42,0 1-1,1-1 0,-1 1 1,0-1-1,0 1 0,0 0 1,0-1-1,-1 1 0,1 0 1,0 0-1,-1 0 0,1 0 1,-1 0-1,0-1 1,1 1-1,-1 0 0,0 0 1,0 0-1,0 0 0,-1 0 1,1 0-1,0 0 0,-1 0 1,1 0-1,-1 0 0,0-1 1,1 1-1,-1 0 1,0 0-1,0-1 0,-1 2-41,0 0 32,-1 0-1,1 0 0,-1-1 1,1 1-1,-1-1 0,0 0 1,0 1-1,0-1 0,0-1 1,0 1-1,0 0 0,-1-1 1,1 0-1,0 1 1,-1-1-1,1-1 0,-2 1-31,-8 1-101,0-1 0,0-1-1,1 0 1,-1-1 0,-10-2 101,15 2-29,-1-1 0,1 0 0,0-1 0,-1 1 0,1-2 0,0 1 0,1-1 0,-1 0 0,-2-2 29,3 0 17,-1-1-1,1 0 1,-1-2-17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8.6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186 1 5929,'2'8'3576,"-2"-8"-3281,0 1 1,0-1 0,1 0 0,-1 1 0,0-1 0,0 1 0,0-1-1,0 1 1,0-1 0,1 1 0,-1-1 0,0 1 0,0-1 0,0 1 0,0-1-1,-1 1 1,1-1 0,0 0 0,0 1 0,0-1 0,0 1 0,0-1 0,0 1-1,-1-1 1,1 1 0,0-1 0,0 0-296,-3 4 894,-24 51-46,3 0-1,0 8-847,-36 119 384,38-98-199,-1 1-2947,23-84 2670,0-1-1,0 0 0,0 0 1,0 0-1,0 0 1,0 0-1,0 0 0,0 1 1,0-1-1,0 0 1,0 0-1,0 0 1,0 0-1,0 0 0,0 0 1,0 1-1,0-1 1,0 0-1,0 0 0,0 0 1,0 0-1,0 0 1,0 0-1,-1 0 0,1 1 1,0-1-1,0 0 1,0 0-1,0 0 1,0 0-1,0 0 0,0 0 1,-1 0-1,1 0 1,0 0-1,0 0 0,0 0 1,0 0-1,0 0 1,-1 0 92,0-3-2223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8.9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 7890,'10'-10'3728,"-9"-5"-1287,17 11-929,2 5 65,11 27-161,1 10-208,-6 24-328,2 11-175,-3 0-281,3-3-88,-4-20-168,0-6-64,-7-18-504,-2-4-777,-5-15-3231,0-10 2911</inkml:trace>
  <inkml:trace contextRef="#ctx0" brushRef="#br0" timeOffset="1">535 339 11731,'15'18'4568,"-5"1"-2815,-1 6-497,-4 5 16,1 4-207,-6-4-465,5 1-184,0-6-208,-5-3-80,3-5-208,-4-8-552,-2-9-1529,6-3 1433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39.4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18 9778,'-84'-17'4201,"79"24"-2217,15 3-703,4 1-41,13 2-296,3-5-168,5-5-408,5-3-160,-1-7-408,-2 0-552,-8-2 1520,-9 3-824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0.0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0 404 11074,'11'1'4153,"9"-1"-2872,3-6-441,8-2 0,1-1-176,5-3-376,2 3-96,0 5-1392,-5 3 912</inkml:trace>
  <inkml:trace contextRef="#ctx0" brushRef="#br0" timeOffset="1">500 1 11682,'4'16'4818,"2"7"-2730,-5 18-976,1 10 40,-1 22-271,4 6-201,-1-7-320,-4-8-112,3-22-160,-2-11-32,4-15-848,-1-10-769,2-14 977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0.5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10722,'9'9'4361,"5"3"-2328,3 4-785,4 7-72,0 5-104,-2 6-367,1 1-201,-2 0-280,1 1-304,0 2-1681,1-6 345,5-4 568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0.8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222 0 11442,'-36'37'5643,"25"-26"-4975,-1 0-1,0-1 1,-13 7-668,-68 38 1734,67-37-1073,25-18-646,1 0 1,0 1-1,-1-1 0,1 0 0,-1 0 0,1 1 0,-1-1 0,1 0 0,0 1 1,-1-1-1,1 0 0,0 1 0,-1-1 0,1 0 0,0 1 0,0-1 0,-1 1-15,4 9 184,-2-6-147,10 23 104,-2 0 0,0 1 1,-2 4-142,17 106 828,-18-113-549,1 0 1,2 0-280,-1-1 259,-1 0 1,0 5-260,-7-26 8,0 0 0,0 0 0,0-1 0,0 1 1,0 0-1,-1 1-8,1 11-743,0-14 716,0-1 1,0 0-1,0 0 1,0 0-1,0 0 0,0 1 1,0-1-1,0 0 1,0 0-1,0 0 0,0 0 1,0 0-1,0 1 0,0-1 1,0 0-1,0 0 1,0 0-1,1 0 0,-1 0 1,0 1-1,0-1 1,0 0-1,0 0 0,0 0 1,0 0-1,1 0 0,-1 0 1,0 0-1,0 0 1,0 0-1,0 0 0,0 0 1,1 0-1,-1 0 1,0 1-1,0-1 0,0 0 1,0 0-1,1 0 1,-1 0-1,0-1 0,0 1 1,0 0-1,0 0 0,1 0 27,8-8-706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1.2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104 0 11298,'-22'56'6544,"8"-23"-5133,2 1-1,1 0-1410,9-29 138,1 0 0,0 1 0,0-1 0,0 5-138,1-8 23,0 0-1,1-1 1,-1 1-1,0-1 1,0 1 0,1-1-1,-1 1 1,1-1-1,-1 1 1,1-1 0,0 1-1,-1-1 1,1 1 0,0-1-1,0 0 1,0 0-1,0 1 1,0-1 0,0 0-23,6 4 42,0-1 1,0 1 0,0-1 0,0-1-1,1 1 1,3 0-43,0 0 69,-1 1-1,10 5-68,-15-6 75,0-1 0,0 1 0,0 0 0,-1 1 0,1-1 0,-1 1 0,0 0 0,0 0 0,-1 0 0,0 1 0,0-1 0,0 1 0,0 0 0,-1-1 0,0 1 0,1 4-75,-2-6 41,0 0 0,-1 0 1,0 0-1,1 0 0,-1 0 1,0 0-1,-1 1 1,1-1-1,-1 0 0,0 0 1,0 0-1,0 0 0,0-1 1,-1 1-1,0 0 1,1 0-1,-2-1 0,1 1 1,0-1-1,0 0 0,-1 0 1,0 0-1,0 0 0,0 0 1,-2 2-42,1-2-77,0-1-1,1 1 1,-1-1-1,0 0 1,0 0 0,-1 0-1,1-1 1,0 1 0,-1-1-1,1 0 1,0 0 0,-4 0 77,4-1-245,0 0 1,1 0-1,-1-1 1,1 1-1,-1-1 1,1 1-1,0-1 1,-1 0-1,1-1 0,0 1 1,-1 0-1,1-1 1,0 0-1,0 0 1,0 0-1,1 0 1,-2-1 244,0-1-463,0 1 1,1-1-1,0 0 1,0 0-1,0 0 1,-1-4 462,-14-32-1438,17 38 1379</inkml:trace>
  <inkml:trace contextRef="#ctx0" brushRef="#br0" timeOffset="1">0 164 6465,'15'-2'4049,"4"-1"136,3 2-2296,3-5-281,2 3-608,3 0-288,-8-1-1016,-1 2 3369,-9-1-2457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11010,'-11'12'4745,"7"-12"-2544,4 1-649,7-1-896,-7 0 32,0 0-111,32 3-201,56 3-280,-27-6-48,8 0-48,1 0 0,-17-3-360,-10 2-369,-16-5-975,-10 2 1024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1.8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14 13163,'-50'-7'5025,"53"12"-3129,0-5-1344,18 0-95,2-2 79,-7-1-72,12-2-288,-5 4-200,-5 4-1289,-1 4-815,-10 6 1224</inkml:trace>
  <inkml:trace contextRef="#ctx0" brushRef="#br0" timeOffset="1">18 193 9370,'-11'21'4497,"7"-6"-1440,1-5-1657,3 0-176,7-4-304,9-5-199,12-2-369,7-8-160,8-6-512,2-1-785,-1 2 745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2.1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0 7906,'1'1'449,"1"0"1,-1 1-1,0-1 1,0 0 0,0 0-1,0 1 1,0-1-1,0 0 1,0 1 0,0-1-1,0 1 1,0 0-450,-1-1 330,0 1-1,0 0 1,0-1 0,-1 1 0,1 0 0,0-1-1,0 1 1,-1-1 0,1 1 0,-1-1 0,0 1-1,1-1 1,-1 1 0,0-1 0,0 1-330,-49 80 1891,25-42-1330,-7 16-561,30-53 14,-9 20 127,0 0-1,0 5-140,8-20 58,1 1 0,0-1 0,0 0 0,1 1 0,0-1 0,0 1 0,1-1 0,1 5-58,-1-10 21,0 0 0,0-1 0,1 1 0,-1-1 0,1 1 1,0 0-1,0-1 0,0 1 0,0-1 0,0 0 0,0 1 0,1-1 0,-1 0 0,1 0 0,0 0 0,0 0-21,0 0 11,1 1-1,0-2 1,0 1-1,0 0 1,0 0 0,0-1-1,0 0 1,1 1 0,-1-1-1,0-1 1,1 1-1,1 0-10,6 0 6,0 0-1,-1 0 0,1-1 0,0-1 0,0 1 1,-1-2-1,1 0 0,4-1-5,19-7-742,30-13 742,13-3-3789,-54 19 2454</inkml:trace>
  <inkml:trace contextRef="#ctx0" brushRef="#br0" timeOffset="1">245 92 10586,'6'34'4577,"2"8"-2152,-8 14-953,-1 15-568,-6 9-248,-8 4-400,8-11-112,-2-16-63,9-12-242,0-20-1383,0-11-2009,16-31 2217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2.7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9994,'-1'0'3801,"1"0"-2697,0 0-1248,0 0-8,1 0 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3.1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11266,'19'17'4361,"-10"-2"-3200,4-3-425,-6-5-1112,-4 0-649,-6-7 657</inkml:trace>
  <inkml:trace contextRef="#ctx0" brushRef="#br0" timeOffset="1">223 1 9610,'5'3'4009,"2"0"-2161,-4 1-1520,-5-4-344,2 0-56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3.5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2 11867,'13'0'1432,"-31"-1"-1784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4.5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131 8 6433,'1'-2'3081,"1"1"-1009,-2 0-71,0-1-345,0 1-175,0 1-385,-2 0-152,-8 27-232,-25 52-136,13-26-272,0 2-96,3 4-152,6-4-48,6-13-320,4-4-336,3-23-1016,0-8-657,3-15 1401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5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2 9338,'-19'-2'3913,"27"2"-1985,2 6-471,9 10-337,3 5-16,-2 9-256,1-1-176,5 3-240,-1 4-103,-2-10-137,3 3-56,-4-9-208,0-5-441,-1 1-1343,-1-10-272,-2-6 1095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5.3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0 129 10914,'21'14'4201,"-11"-3"-2552,2 3-513,-9 2 128,-5 8-200,7 5-520,-4-1-207,3 1-538,4-9-767,2-11 648</inkml:trace>
  <inkml:trace contextRef="#ctx0" brushRef="#br0" timeOffset="1">450 0 12107,'-7'24'4633,"-17"27"-2937,18-40-800,8 1-80,4-5-112,10-4-351,4-1-153,8-5-136,3-1-8,-1-4-745,1 1-687,-11 0-1224,-11 4 1415</inkml:trace>
  <inkml:trace contextRef="#ctx0" brushRef="#br0" timeOffset="2">460 196 8994,'2'1'3913,"5"1"-1857,8-6-631,5-4 143,11 1-272,1-5-288,7 3-496,1-1-167,-5 3-538,0 1-871,11-6 720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5.8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88 9 6745,'2'-8'3779,"-7"12"-766,-9 22-181,0 5-2280,2 1 0,2 0 0,0 1 0,3 0 0,0 1 1,2-1-1,2 1 0,1 12-552,2-25 125,1 0 0,2 1 0,0-1 0,1 0 0,5 15-125,-4-22 27,0 0 0,1 0 0,0-1 0,1 1-1,0-2 1,1 1 0,0-1 0,7 7-27,-10-14 4,0 0-1,0 0 1,0-1-1,0 0 1,1 1 0,0-2-1,0 1 1,0-1-1,2 2-3,-4-4-1,0 0 0,0 1 1,0-1-1,0 0 0,0-1 0,0 1 0,0-1 0,0 0 0,0 0 0,0 0 0,0 0 0,0-1 0,0 1 0,0-1 0,0 0 0,1-1 1,-1 0-3,1 0 0,0-1 0,0 1 0,-1-1 0,0 0-1,1-1 1,-1 1 0,0-1 0,-1 0 0,1 0 0,-1 0 0,2-3 3,1 0-7,-2-1 1,1 0-1,-1-1 1,0 1 0,0-1-1,1-7 7,-1 2-2,-1 0-1,0-1 1,-1 1-1,-1 0 1,0-3 2,-1 11 6,0 0 0,0 0 0,-1 0 0,0 1 0,0-1 0,0 0-1,-1 1 1,1-1 0,-1 1 0,-1-1 0,1 1 0,-1 0 0,0 0 0,-1-2-6,1 4 6,1 1 0,-1-1 0,0 1 0,0 0 0,0-1 0,0 1 0,0 1 0,0-1 1,0 0-1,-1 1 0,1 0 0,0-1 0,-1 1 0,0 1 0,1-1 0,-1 0 0,1 1 0,-1 0 0,0 0 0,1 0 0,-1 0 0,0 1-6,-6 0-62,0 1-1,0 0 1,0 1-1,1 0 1,-1 0-1,1 1 1,-3 2 62,6-3-259,0 0-1,1 1 1,-1-1-1,1 1 1,0 1 0,0-1-1,0 1 1,1 0-1,0 0 1,-3 3 259,-9 20-896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7.5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9 7450,'-2'-1'3816,"1"-2"-303,-1 1-2233,2 1-55,0 0 87,0 1-136,18 10-440,5 9-208,37 49-295,-34-40-25,3-9-1313,2-6-815,0-16 1168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2:5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4169,'0'0'331,"1"-1"0,-1 0 0,0 1 0,0-1 1,0 0-1,0 0 0,0 0 0,0 1 0,0-1 0,0 0 0,0 0 1,0 1-1,0-1 0,0 0 0,-1 0 0,1 1 0,0-1 0,0 0 0,-1 1 1,1-1-1,-1 0 0,1 1 0,-1-1 0,1 0 0,-1 1 0,1-1-331,-7-8 3384,11 20-372,7 39-2442,-5-13-233,-2 0 0,-2 13-337,0-6 338,4 16-338,-8-76 53,-3-26-46,5 20-29,0 0-1,2 0 1,0 0-1,5-20 23,-5 33-1,1 0 0,0 0 0,0 0 0,1 1 0,0-1 0,1 1 0,-1 0 0,1 0 0,1 1 0,0-1 0,0 1-1,0 0 1,1 1 1,-4 3 8,0 0 1,1 1-1,-1 0 0,0 0 0,1 0 0,0 0 0,-1 1 0,1-1 0,0 1 0,3-1-8,-5 2 6,0-1 0,0 1 0,1 0 0,-1 0 0,0 0 0,0 0 0,0 0 0,0 0 1,0 1-1,0-1 0,0 1 0,0-1 0,0 1 0,0 0 0,0 0 0,0 0 0,0 0 0,0 0 0,-1 0 0,1 0 0,0 1-6,1 1 16,0 1 0,0 0-1,0 0 1,-1 0-1,0 0 1,1 0-1,-1 1 1,-1-1-1,1 1 1,-1-1-1,0 1 1,0-1-1,0 1 1,0 0-1,-1 3-15,1 10 256,-1-1-1,-1 1 0,-2 11-255,2-18 169,-1-1 0,0 1 0,0-1 0,-1 0 0,-1 0 0,0 0 0,-4 9-169,7-18 8,-5 12 117,6-12-122,-1 0 0,1-1 0,0 1 0,0 0 0,0-1 0,-1 1 0,1 0 0,0-1 0,0 1-1,0 0 1,0 0 0,0-1 0,0 1 0,1 0 0,-1-1 0,0 1 0,0 0 0,1 0-3,2-11-799,4-22 347,3 1 0,4-9 452,0 2-283,-11 29 232,-1 2 37,0 0 0,0 1 0,1-1 0,0 1 0,0 0 0,1 0 0,0 0 0,0 0-1,1 0 16,-4 6-1,-1-1 1,1 1 0,-1 0 0,1 0 0,-1-1 0,1 1-1,0 0 1,-1 0 0,1 0 0,-1 0 0,1 0 0,0 0 0,-1 0-1,1 0 1,-1 0 0,1 0 0,0 0 0,-1 0 0,1 1 0,-1-1-1,1 0 1,-1 0 0,1 0 0,0 1 0,-1-1 0,1 0-1,-1 1 1,1-1 0,-1 1 0,0-1 0,1 0 0,-1 1 0,1-1-1,-1 1 1,0-1 0,1 1-1,3 4 31,-1 1-1,0-1 0,0 1 1,0 0-1,0 0 1,-1 1-31,13 40 244,-14-44-223,5 18 143,-1 1 0,-1-1 0,0 1 0,-2 0 0,-1 0 0,-1 0 1,-1 0-1,-1 6-164,2-24-144,0-3 70,0-1-1,0 1 1,0-1 0,0 0-1,0 1 1,0-1 0,0 1-1,0-1 1,0 1 0,0-1-1,-1 1 1,1-1-1,0 1 1,0-1 0,0 1-1,-1-1 1,1 1 0,0-1-1,0 0 1,-1 1 0,1-1-1,0 0 1,-1 1 0,1-1-1,0 0 1,-1 1 74,1-1-51,0 0 0,-1 0 0,1 0 0,0 0 0,0 0 0,0 0 0,0 0 0,0 0 0,-1 0 0,1 0-1,0 0 1,0 0 0,0 0 0,0 0 0,0 0 0,0 0 0,0 0 0,-1 0 0,1 0 0,0-1 0,0 1 0,0 0 0,0 0 0,0 0 0,0 0 0,0 0 0,0 0-1,-1 0 1,1 0 0,0-1 0,0 1 0,0 0 0,0 0 0,0 0 0,0 0 0,0 0 0,0 0 0,0 0 0,0-1 0,0 1 0,0 0 0,0 0 51,-1-16-1339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5929,'1'-31'8150,"2"-14"-8150,-1 59 2247,18 199 2625,14 31-4872,36 244 1775,-66-437-1738,3 19-74,2-1 0,4 4 37,0-20-1595,-12-50 767,0-5 51,-2-11-195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8.1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146 0 10386,'-1'4'543,"0"0"0,0-1 0,-1 1 1,1-1-1,-1 1 0,0-1 0,0 1 0,0-1 0,0 0 0,-1 0 0,1 0-543,-13 18 824,-30 63 1227,43-81-1993,-1 1 1,1-1-1,-1 0 1,1 0 0,-1 0-1,0 0 1,0 0-1,0-1 1,-1 1-1,1-1 1,-1 0-1,0 0-58,-19 15 286,23-17-267,0 1 0,-1 0 0,1 0 0,0-1 1,0 1-1,-1 0 0,1 0 0,0-1 0,0 1 0,0 0 0,0 0 0,0 0 0,0-1 1,0 1-1,0 0 0,1 0 0,-1 0 0,0-1 0,0 1 0,1 0 0,-1-1 0,0 1 0,1 0 1,-1 0-1,1 0-19,13 22 542,-13-22-515,84 134 2205,-65-107-1957,7 12-510,-26-38 156,0 0-151,0 0 0,1 0 0,-1 0 1,0-1-1,1 1 0,-1 0 1,1-1-1,-1 1 0,2 0 230,9 4-839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8.4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22 11474,'-5'23'6145,"0"7"-3788,5-24-2155,0 0-1,0 0 1,1 0 0,0 1-1,0-1 1,1 0-1,0 0 1,0 0-1,0-1 1,1 2-202,5 8 245,1 1 1,10 12-246,-8-12 71,3 6 128,-1 1 0,9 21-199,-21-40 45,1 0 0,-1 0 0,0 0 1,0 0-1,0 0 0,-1 0 0,0 0 1,1 3-46,-1-6-7,0 0 0,0 0 0,0-1 0,0 1 0,0 0 0,0 0 0,-1-1 0,1 1 0,0 0 0,0-1 0,0 1 1,-1 0-1,1-1 0,0 1 0,-1 0 0,1-1 0,0 1 0,-1-1 0,1 1 0,-1 0 0,1-1 0,-1 1 0,1-1 0,-1 0 0,0 1 1,1-1-1,-1 1 0,0-1 0,1 0 0,-1 1 0,0-1 0,1 0 0,-1 0 0,0 0 0,1 0 0,-1 1 0,0-1 0,0 0 1,1 0-1,-1 0 0,0 0 0,1-1 0,-1 1 0,0 0 0,0 0 0,1 0 0,-1-1 0,0 1 0,0 0 7,-3-2-460,-1-1-1,0 1 1,1-1-1,-1 0 1,1 0-1,0-1 1,0 1-1,0-1 1,0 0-1,-1-2 461,0 2-543,-15-20-775</inkml:trace>
  <inkml:trace contextRef="#ctx0" brushRef="#br0" timeOffset="1">1 57 6449,'4'-17'3281,"5"2"-648,3 2-593,1 6-320,1 2-263,2 5-593,-1 6-264,-2 4-1168,2-1 2024,-6-10-1296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48.8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 12043,'-23'14'4537,"13"-11"-2841,5 0-824,8-1-64,2 1-56,-5-3-432,0 0-175,11 1-506,11 0-503,35 1-1336,-41-6 1344</inkml:trace>
  <inkml:trace contextRef="#ctx0" brushRef="#br0" timeOffset="1">79 74 9098,'-38'68'4393,"38"-69"-968,11-2-1937,5 2-32,0-4-39,6 2-249,4 0-528,-4-1-192,-2 4-664,-1-2-720,-4-3 608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5:52.1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0 1 7266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6:09.8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117 41 7914,'-65'-1'3008,"64"1"-2866,-1 0 0,1 0-1,-1 0 1,1 0 0,0 0-1,-1-1 1,1 1 0,-1 0 0,1-1-1,0 1 1,-1-1 0,1 0-1,0 1 1,0-1 0,0 0-1,-1 0 1,1 0 0,0 0 0,0 0-1,0 0 1,0 0 0,0 0-1,1 0 1,-2-1-142,-4-7 1351,0 5-840,-3-4 2876,11 6-2025,8 2-1194,2 1-146,69 3 92,6-3-114,-57-2 11,6 0 10,0 2-1,9 2-20,-41-3-1,0 1 0,0-1 0,0 1 0,0 0 0,0 0 0,-1 1 0,1-1 0,1 1 1,-4-1 2,0 0 0,-1-1 0,1 1 0,0 0 0,0 0 0,0-1 0,-1 1 1,1 0-1,0 0 0,-1 0 0,1 0 0,-1 0 0,1 0 0,-1 0 0,1 0 0,-1 0 0,0 0 1,0 0-1,1 0 0,-1 0 0,0 0 0,0 1 0,0-1 0,0 0 0,0 0 0,0 0 0,-1 0 1,1 0-3,-2 8 82,0 0 0,-1-1 0,0 1 1,0-1-1,-5 8-82,2-3 121,-11 24 233,-37 88 716,44-98-833,1 0 0,2 1 0,-4 21-237,7-17 68,0 0 0,2 0 1,2 1-1,1-1 0,1 0 0,2 3-68,-2-23 20,1 1 0,1-1 0,1 3-20,-3-10-38,0 0-1,0-1 0,0 1 1,1 0-1,0-1 0,0 1 1,0-1-1,2 1 39,-5-5-66,0 0 1,0 0-1,0 0 0,0 0 1,0 0-1,0 0 0,0 0 1,0 0-1,0-1 0,0 1 1,0 0-1,0 0 0,0 0 1,0 0-1,0 0 0,0 0 1,0 0-1,0 0 0,0 0 1,0 0-1,0 0 0,0 0 1,0-1-1,0 1 0,0 0 1,0 0-1,1 0 0,-1 0 1,0 0-1,0 0 0,0 0 1,0 0-1,0 0 1,0 0-1,0 0 0,0 0 1,0 0-1,0 0 0,0 0 1,0 0-1,1 0 0,-1 0 1,0 0-1,0 0 0,0 0 1,0 0-1,0 0 0,0 0 1,0 0-1,0 0 0,0 0 1,0 0-1,0 0 0,0 0 1,1 0 65,-3-8-1300,-4-8-177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6:10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 10 8946,'-6'4'1605,"3"-3"-887,1 1 0,-1 0 0,1-1 0,-1 0 0,0 1 0,1-1 0,-1 0 0,0 0 0,0-1-1,-2 1-717,5-1 1133,4-1 312,83-7-865,-19 3-446,-33 1-84,-2 0-17,0 1 0,0 2 0,1 1 1,23 4-34,-55-4 4,3 0-3,-1 1 0,0 0 0,1 0 0,-1 0 0,3 2-1,-6-3 7,0 1 0,0 0 0,0-1 0,0 1-1,0-1 1,0 1 0,0 0 0,0 0 0,0-1-1,-1 1 1,1 0 0,0 0 0,-1 0 0,1 0-1,0 0 1,-1 0 0,0 0 0,1 0 0,-1 0 0,1 0-1,-1 0 1,0 1 0,0-1 0,0 0 0,1 1-7,-2 7 172,1-1 0,-1 1 0,0 0 0,-1 0 0,-1 3-172,-14 43 845,3-10 75,1 0-920,9-26 155,0-1 1,1 1-1,1 19-155,4 98 342,1-28-141,-3-97-274,0 0-126,0 0 1,0 0 0,1-1-1,0 1 1,1-1-1,0 1 1,2 5 198,-3-19-2985,-1-5 1650,-5-13 22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6:17.6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68 3857,'-34'2'2062,"34"-2"-1843,-1 0 0,0 0 0,1 0 0,-1 0 0,0 0 0,1 0 0,-1 0 0,1 0 0,-1-1 0,0 1 0,1 0 0,-1 0 0,1-1 0,-1 1 0,1 0 0,-1-1 0,1 1 0,-1-1 0,1 1 0,-1 0 0,1-1 0,-1 1 0,1-1 0,0 0 0,-1 1 0,1-1 0,0 1 0,-1-1 0,1 1 0,0-1 0,0 0 0,0 0-219,-2-2 2115,2 3-2000,0-1-1,0 1 1,-1-1 0,1 1 0,0 0 0,0-1 0,0 1-1,0-1 1,0 1 0,0-1 0,0 1 0,0-1-1,0 1 1,0-1 0,0 1 0,0 0 0,0-1-1,0 1 1,0-1 0,0 1 0,1-1 0,-1 1-1,0-1 1,0 1 0,1 0 0,-1-1 0,0 1-1,0 0 1,1-1 0,-1 1 0,0 0-115,14-9-182,-9 7 472,3-3-262,0 0 0,0 1 0,0 1 0,0-1-1,1 1 1,-1 1 0,3-1-28,-7 2 7,-1 1 0,1 0 0,0 0 0,-1 0 0,1 0 0,-1 1 1,1-1-1,-1 1 0,1 0 0,-1 0 0,1 0 0,-1 0 0,1 1-7,5 1 15,1 1 8,1 0 1,-1 0-1,1 1 0,-1 0 1,-1 0-1,9 7-23,-15-9 11,0-1-1,0 1 1,0 0-1,-1 0 1,1 0-1,-1 0 0,0 1 1,0-1-1,0 1 1,0-1-1,0 1 1,-1 0-1,0-1 1,1 1-1,-1 0 1,-1 0-1,1 0 0,-1 0 1,1 0-1,-1 0 1,0 1-11,-1 1 14,1 0 1,-1 0-1,0 0 1,0 0-1,-1 0 0,0 0 1,0-1-1,0 1 1,-1-1-1,0 1 1,0-1-1,-1 1-14,-1 2 33,-1-1 1,0 0-1,-1 0 1,1 0-1,-2-1 1,1 0-1,-5 2-33,-14 8 309,0-2 0,-1-1 0,0-1 0,-15 3-309,42-15 12,-6 2 99,5-2-85,0 0 0,0 1 0,1-1 0,-1 0 0,0 0 0,0 1 0,0-1 0,0 1 0,1-1 0,-1 0 0,0 1 0,1-1 1,-1 1-1,0 0 0,1-1 0,-1 1 0,0 0 0,1 0-26,1 1 293,6-2-121,-4 0-54,42 0-38,-17 1-19,0-1 0,1-2-1,6-2-60,196-32 165,-228 34-1024,-4-2 363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49.7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1 7722,'-4'0'363,"1"0"0,0 1 0,0 0 0,0-1 0,0 1 0,0 0 0,0 1 0,0-1 0,0 0 1,1 1-1,-1 0 0,0 0 0,1-1 0,-1 2 0,1-1-363,-5 4 311,0 1 1,1 0-1,1 0 1,-5 6-312,-38 64 1887,43-68-1716,1 0-1,0 0 1,0 0 0,1 1 0,0 0-1,1-1 1,-1 6-171,2-12 36,0 4 47,-1-1 0,1 1 0,0 0 0,0-1 0,1 1 0,0 0 0,0-1 0,1 1 0,-1 0 0,2-1 0,0 5-83,18 61 956,18 39-956,-24-75-41,5 12 392,9 13-351,-21-46-307,1-1 1,1 0-1,0-1 1,1 0-1,0 0 1,4 2 306,0-5-1690,-1-5 607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0.4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182 39 7026,'-19'-38'3176,"9"54"-1327,-7 3-505,-6 11-392,1 10-48,0 5-168,0 5-119,12 2-217,-4 1-80,6 2-136,8-2-40,-13-11-400,13-10-624,-1-22 575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0.7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10914,'19'7'4313,"6"19"-2632,1 9-617,9 12-96,-1 3 32,-5 4-144,0 1-95,2-2-289,0 2-160,-7-4-352,0-8-520,-4-8-1385,-1-11 1265</inkml:trace>
  <inkml:trace contextRef="#ctx0" brushRef="#br0" timeOffset="1">567 401 12307,'24'7'4817,"-15"9"-3025,0 6-552,5 10-392,0 3-47,-4 9-345,3-8-168,-14-9-184,-1 0-48,1-9-760,-8-5-641,-1-9-2119,-5-5 2087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10298,'1'-7'1144,"-1"3"-676,0 0 1,0 1-1,1-1 0,0 1 0,0-1 0,0 1 0,0-1 0,0 1 0,1-1 0,-1 1 1,1 0-1,1-1-468,0-1 134,1 1 0,1 0 0,-1 0-1,0 0 1,1 0 0,0 1 0,0 0 0,0 0 0,0 0 0,0 1 0,1-1 0,-1 1 0,1 0-134,14-3 105,-1 1 1,1 0-1,4 1-105,19-4 120,70-16 3,-105 22-66,0 1 0,0-1 0,0 1-1,0 1 1,0 0 0,0 0 0,0 0 0,0 1 0,0 0-1,-1 1 1,1 0 0,-1 0 0,5 3-57,-6-3 60,1 1 1,-1 0-1,0 0 0,-1 0 1,1 1-1,-1 0 1,1 0-1,-1 1 0,-1-1 1,1 1-1,-1 0 0,0 0 1,-1 1-1,1-1 1,-1 2-62,2 6 55,-1 0-1,0 0 0,-1 1 0,-1 0 0,1 6-53,0 78 150,-3-88-139,1 190 313,6 213 334,11-199-722,19 65 64,-33-256 24,-1-9-22,0 1 1,-1-1-1,-1 1 0,-1 0 1,0 0-3,-2-6 612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1.2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81 132 10202,'-77'38'4457,"74"-26"-2328,3-3-281,16-6-872,4 5 8,15-3-231,5-1-193,5-4-304,2-9-96,-2 4-96,-1-3-24,-12 5-424,-7 0-440,-12 3-1441,-12 2-2392,-12 2 3025</inkml:trace>
  <inkml:trace contextRef="#ctx0" brushRef="#br0" timeOffset="1">173 1 8690,'3'19'4521,"4"3"-304,1 11-3017,-8 2-64,3 15-56,-2 0-135,3 4-369,1-3-184,-2-13-248,3-3-288,1-21-1288,2-14-649,4-13 1145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2.1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653 1 13587,'-15'19'5057,"-4"9"-3465,-7 14-1264,-8 10 16,-4 10 113,9 11-25,4-2-112,8 1-72,17-2-136,-6-16-152,6-15-1152,0-11-777,6-24 1169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2.6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12403,'17'9'4945,"2"15"-2729,-3 2-1152,6 12 25,7 3-57,-4 4-288,7 2-136,-4-1-280,-2 2-112,-5 1-176,-4-7-328,-7-7-976,1-9-720,-7-13 1119</inkml:trace>
  <inkml:trace contextRef="#ctx0" brushRef="#br0" timeOffset="1">298 397 10282,'3'-1'763,"0"-1"-1,0 0 1,0 1-1,0 0 1,3-2-763,1 1 564,-4 1-384,0-1 0,0 1 0,0 0 0,0 0 0,1 0-1,-1 1 1,1-1 0,-1 1 0,0 0 0,1 0-1,-1 0 1,0 0 0,1 0 0,-1 1 0,1 0-1,-1-1 1,0 1 0,0 1 0,1-1-180,-1 1 210,4 1 459,0 0 0,0 1 0,0 0 1,-1 0-1,5 5-669,-9-8 110,0 1 0,-1 0 1,1 1-1,0-1 0,-1 0 0,1 0 1,-1 1-1,0-1 0,0 1 1,0-1-1,0 1 0,0-1 1,-1 1-1,1 0 0,-1-1 0,1 1 1,-1 0-1,0 2-110,0 0 29,-1 0-1,1 0 1,-1 0 0,0 0 0,-1 0-1,1 0 1,-1-1 0,0 1-1,0 0 1,-1 0-29,-6 10 152,-1 0 0,-4 4-152,5-6 53,1-1 1,0 1-1,-1 3-53,9-16-1,-1 1-1,1-1 1,0 1 0,0-1 0,-1 0-1,1 1 1,0-1 0,0 1-1,0-1 1,0 0 0,0 1 0,-1-1-1,1 1 1,0-1 0,0 1 0,0-1-1,0 0 1,0 1 0,0-1-1,1 1 1,-1-1 0,0 1 0,0-1-1,0 0 1,0 1 0,0-1 0,1 1-1,-1-1 1,0 0 0,0 1 0,1-1-1,-1 1 1,0-1 0,0 0-1,1 0 1,-1 1 0,0-1 0,1 0-1,-1 1 1,1-1 0,-1 0 0,0 0-1,1 0 1,-1 0 0,1 1-1,-1-1 1,0 0 0,1 0 1,3 0-17,-1 1 0,1-1 0,0 0 0,0 0 0,3 0 17,-4-1-6,11 0-3,-1-1 0,1-1 0,0 0 0,4-2 9,51-20-22,-65 23-3,19-7-45,15-9 70,-33 15-188,1 0 0,-1-1 0,1 1-1,-1-1 1,0 0 0,0-1 0,-1 1 0,0-1 0,1 0 188,3-10 748,-7 7-533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3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12379,'44'3'4929,"-11"28"-2937,-1 11-400,3 12-263,-3 6-89,-5 6-392,-2-2-192,-12 6-304,-5 2-80,-13 5-119,-7 5-41,-10-11-184,0-12-329,-3-26-1103,11-20-800,24-23 1351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3.5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12243,'28'1'5535,"-13"1"-4762,0 0-1,7 2-772,-19-4 143,-1 1-1,0-1 1,0 1 0,1 0-1,-1 0 1,0 0 0,0 0 0,0 1-1,0-1 1,0 0 0,0 1-1,0 0 1,-1-1 0,1 1 0,-1 0-1,2 1-142,-1 1 219,0 0 0,0-1 0,0 2 0,-1-1 0,1 0-1,-1 0 1,0 2-219,5 24 656,-2 1 1,-1 0-1,-2 30-656,-1-60 6,1 6 37,-1-5-37,1-1 0,-1 1 1,0-1-1,0 1 0,0-1 0,0 1 0,0-1 0,0 1 1,-1-1-1,1 1 0,0-1 0,-1 1 0,1-1 0,-1 1 0,1-1 1,-1 0-1,0 1 0,0-1 0,1 0 0,-1 0 0,0 1-6,0-2-1,1 0 0,0 1 0,-1-1 0,1 0-1,0 1 1,-1-1 0,1 0 0,0 0 0,-1 0-1,1 1 1,0-1 0,-1 0 0,1 0 0,-1 0-1,1 0 1,-1 0 0,1 0 0,0 0 0,-1 0-1,1 0 1,-1 0 0,1 0 0,-1 0 0,1 0-1,0 0 1,-1 0 0,1 0 0,-1 0 0,1-1-1,0 1 1,-1 0 1,1-1-9,-1 1 0,0-1 0,1 0 0,-1 0 0,1 1 0,-1-1 0,1 0 0,0 0 0,-1 0 0,1 0 0,0 1 0,0-1 0,-1 0 0,1-1 9,0-2-57,-1-1-1,1 0 0,0 1 0,0-1 0,1-4 58,4-35-366,-4 29 262,1 1-1,0-1 0,1 1 1,1-3 104,-2 13-7,-1 0 1,1-1-1,0 1 1,0 0-1,0 1 1,0-1-1,1 0 1,0 1-1,0-1 1,0 1 0,0 0-1,0 0 1,1 0-1,-1 0 1,4-1 6,-3 1 10,1 0 0,-1 1 0,1 0 0,0 0 0,-1 0 0,1 0 0,0 1 0,0 0 0,3 0-10,-7 1 17,1 0 0,-1 0-1,1 0 1,0 0 0,-1 0-1,1 0 1,-1 1 0,1-1-1,-1 1 1,0-1 0,1 1-1,-1-1 1,1 1 0,-1 0-1,0 0 1,0 0-1,1 0 1,-1 0 0,0 0-1,0 0 1,0 0 0,0 0-1,0 0 1,0 1 0,0-1-1,-1 0 1,1 1 0,0-1-1,-1 1 1,1-1 0,-1 1-1,0-1 1,1 2-17,1 7 119,-1 0 1,0 0-1,-1 0 0,0 0 1,0 0-1,-1 0 0,-1 7-119,-2 17 221,4-24-160,0-8-43,1 0-1,-1 1 1,-1-1 0,1 0 0,0 1-1,0-1 1,-1 0 0,1 0 0,-1 1-1,0-1 1,-1 1-18,0-14-70,3 8 18,1-1 0,-1 0 1,1 0-1,0 0 1,1 0 51,5-12-184,10-30-278,-12 27 311,2 1-1,0 0 1,4-6 151,-11 21 2,1 2 0,-1-1 0,1 0 0,-1 0 1,1 0-1,0 1 0,0-1 0,0 1 0,0-1 0,0 1 0,0 0 1,0 0-1,0 0 0,0 0 0,1 0 0,0 0-2,-1 1 15,-1-1-1,0 1 1,0 0-1,0 0 0,0 0 1,0 0-1,1 0 1,-1 1-1,0-1 1,0 0-1,0 0 1,0 1-1,0-1 1,0 0-1,0 1 1,0-1-1,0 1 0,0 0 1,0-1-1,0 1 1,0 0-1,0 0 1,0-1-1,-1 1 1,1 0-1,0 0 1,0 0-1,-1 0 1,1 0-1,-1 0 0,1 0 1,-1 0-1,1 0 1,-1 0-1,0 0 1,1 1-15,2 12 206,0-1 1,0 1-1,-1 0 1,0 11-207,-2 60 554,0-73-485,-1 47-239,1-59 77,0 1 1,0 0 0,0 0 0,0 0 0,0 0-1,0 0 1,0-1 0,0 1 0,1 0 0,-1 0-1,0 0 1,0-1 0,1 1 0,-1 0 0,1 0 0,-1-1-1,1 1 1,0 0 92,-1-1-80,0 0 0,0 0 0,1 0 0,-1 0 0,0 1 0,0-1 0,1 0 0,-1 0 0,0 0 0,0 0 0,1 0 0,-1 0 0,0 0 0,1 0 0,-1-1 0,0 1 0,0 0 0,1 0 0,-1 0 0,0 0 0,0 0 0,1 0 0,-1 0 80,9-9-1732,11-15 322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3.9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1 9954,'3'10'1586,"1"1"-1,-1-1 0,-1 1 1,0 0-1,0 4-1585,-2-6 496,1-1 0,1 1 0,0-1-1,0 0 1,0 0 0,1 0 0,0 0 0,1-1-1,2 4-495,-6-9 58,2-1 0,-1 1-1,0 0 1,0-1 0,0 0-1,1 1 1,-1-1-1,1 0 1,-1 0 0,1 0-1,-1 0 1,1 0 0,0 0-1,-1 0 1,1 0-1,1 0-57,-2-1 9,1 0 0,0 0 0,0 0 0,-1 0 0,1 0 0,0 0 0,0-1 0,-1 1 1,1-1-1,0 1 0,-1-1 0,1 1 0,0-1 0,-1 0 0,1 0 0,-1 0 0,1 0 0,0-1-9,1 0 4,-1 0 1,1 0-1,-1 0 1,0-1-1,0 1 1,0-1-1,0 0 1,0 1 0,0-1-1,-1 0 1,1 0-1,-1 0 1,0 0-1,0-1 1,0 1-1,0 0 1,-1 0-1,1-1 1,-1 1 0,0 0-1,0-1 1,0 1-1,0 0 1,-1 0-1,1-1 1,-1 1-1,0 0 1,0 0-1,0 0 1,0-1-1,0 1 1,-2-1-5,1 0 13,-1 0 0,-1 0 0,1 0 0,-1 1 0,1-1 0,-1 1 0,0 0 0,0 0 0,0 0 0,-1 0 0,1 1 0,-1-1 0,1 1 0,-1 1 0,0-1 0,0 1 0,0-1 0,-2 1-13,4 1-20,0-1 0,-1 1-1,1 0 1,0 0 0,-1 0-1,1 0 1,0 0 0,-1 1-1,1 0 1,0-1 0,0 1-1,-1 1 1,1-1 0,0 0-1,0 1 1,0-1 0,1 1-1,-1 0 1,0 0 0,0 0-1,1 0 1,0 1 0,-1-1-1,1 1 1,0-1 0,0 1-1,-1 3 21,1-4-194,1 1 0,0-1-1,0 1 1,0 0 0,0-1-1,0 1 1,1 0 194,-1-2-130,1 0-1,0 0 1,0-1-1,0 1 1,0 0 0,0 0-1,0-1 1,0 1 0,0 0-1,1 0 1,-1-1-1,0 1 1,0 0 0,1-1-1,-1 1 1,0 0-1,1-1 1,-1 1 0,0 0-1,1-1 1,-1 1 0,1-1-1,-1 1 1,1 0-1,0-1 1,-1 0 0,1 1-1,-1-1 1,1 1 0,0-1 130,17 5-1359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4.2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70 380 6921,'0'-1'220,"1"1"0,0 0 0,0 0 0,-1 0 0,1-1 0,0 1 0,0 0 0,-1-1 0,1 1 0,0 0 0,-1-1 0,1 1 0,-1-1 0,1 1 0,0-1 0,-1 0 0,1 1 0,-1-1 0,1 1 0,-1-1 0,0 0 0,1 1 0,-1-1 0,0 0 0,1 0 0,-1 1 0,0-1 0,0 0 0,0 0 0,0 0 0,0 1 0,0-1 0,0 0 0,0 0 0,0 1 0,0-1 0,0 0 0,0 0 0,0 0 0,-1 1 0,1-1 0,0 0 0,0 1 0,-1-2-220,0 1 201,0-1 0,0 0 0,0 1 0,0 0-1,-1-1 1,1 1 0,0 0 0,-1-1 0,1 1 0,-1 0-1,1 0 1,-1 0 0,0 0 0,1 1 0,-1-1 0,0 0-1,0 1 1,-1-1-201,1 1 73,1-1 0,-1 1-1,1 0 1,-1 0 0,1 1-1,-1-1 1,1 0 0,0 0-1,-1 1 1,1-1 0,-1 1-1,1-1 1,-1 1 0,1 0-1,0 0 1,0-1 0,-1 1-1,1 0 1,0 0 0,0 0-1,0 0 1,0 0 0,0 1-1,0-1 1,0 0 0,0 0-1,1 1 1,-1-1 0,0 0-1,0 2-72,-1 4 94,-1 0-1,1 1 1,0-1-1,1 1 1,-1 2-94,2-7 40,-2 4-5,1 1 0,1 0 1,-1 0-1,2-1 0,-1 1 1,1 0-1,0 1-35,0-6 2,-1 0 0,1 0 0,0 0 1,0 0-1,0-1 0,0 1 0,1 0 0,-1-1 0,1 1 0,0-1 1,-1 0-1,1 1 0,0-1 0,0 0 0,1 0 0,-1 0 0,0 0 1,1-1-1,0 2-2,-2-3-3,0 0 1,0 1 0,0-1-1,0 0 1,0 1-1,0-1 1,-1 0 0,1 0-1,0 0 1,0 0-1,0 0 1,0 0 0,0 0-1,0 0 1,0 0 0,0-1-1,0 1 1,-1 0-1,1-1 1,0 1 0,0 0-1,0-1 1,0 1 0,-1-1-1,1 1 1,0-1-1,0 1 1,-1-1 0,1 0 2,1-1-10,1-1 1,-1 1 0,0-1 0,0 1 0,-1-1 0,2-2 9,3-6-93,-2-1 1,0 1 0,0-1 0,-1 0 0,1-3 92,8-63-688,-10 59 538,10-137-574,-3 31 657,-8 120 136,-1 0 0,1 1 0,0-1 0,0 0 0,0 0 0,1 1 0,0-2-69,0 6 228,-2 5 28,3 46 1393,-4 28-1649,-1-14 471,3-3 648,7 45-1119,-4-77 133,1 0 1,1-1-1,2 0 0,7 16-133,-10-30 144,-3-8-499,0 0 0,1 0-1,0-1 1,1 1 0,0 1 355,-3-7-40,0 0 0,0 0 0,0 1 1,0-1-1,0 0 0,0 0 0,0 0 0,0 0 0,0-1 0,1 1 1,-1 0-1,0 0 0,0-1 0,1 1 0,-1-1 0,1 1 0,-1-1 1,0 1-1,1-1 0,-1 0 0,1 0 0,-1 0 0,1 0 0,-1 0 1,1 0-1,-1 0 0,1 0 40,15-6 148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4.6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13619,'9'40'5225,"-6"22"-3705,3 10-135,-6 16-161,7 9-272,0-13-456,-11-11-168,5-21-288,-1-23-280,0-17-752,9-5-496,-12-18-1393,3-4-528,-1-14 2137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2:54.9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9674,'32'3'4641,"-10"5"-1688,10 3-593,-3-1-879,2 2-153,6 7-344,-5-3-176,-6-3-272,-7 2-104,-12-5-144,-7 2-56,-14 4-79,-5 0-121,-16 1-545,1-2-455,-1-2-1304,-4 2 4032,11 10-1728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7:12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99 6681,'8'-86'3297,"-8"80"-912,0-1-985,1 7 104,-1 0-295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14011,'19'-7'5169,"7"-8"-4065,4 1-143,12 0-233,-3 0-184,9 1-432,2 0-480,-12-3-1209,-3 2-687,-16-3 1272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7:13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175 87 7386,'-3'-55'2914,"0"33"-549,2 22-2226,1-1 0,0 0 0,0 1 0,-1-1 0,1 1 0,0-1 0,-1 0 0,1 1-1,0-1 1,-1 1 0,1-1 0,-1 1 0,1-1 0,-1 1 0,1 0 0,-1-1-139,-1 1 156,1-1 0,-1 1 0,1 0 0,-1 0 0,1 0 0,-1 0 0,1 0 0,0 0 0,-1 1 0,1-1 0,-1 0 0,1 1 0,0-1 0,-1 1 0,0 0-156,-5 1 126,1 1 0,0-1 0,0 1 0,0 0 1,1 1-1,-1 0 0,1-1 0,0 2 0,0-1 0,0 1 1,0-1-1,1 1 0,0 0 0,0 1 0,0-1 0,1 1 1,0 0-1,-2 4-126,-1 4 99,1 1 1,0-1 0,1 1-1,1 1-99,-10 61 380,12-74-363,-2 26 50,1-1 1,1 1-1,1-1 1,1 1 0,2-1-1,1 0 1,1 0-1,2 0 1,0-1-1,2 1 1,1-2 0,1 0-1,2 0 1,0-1-1,8 10-67,-13-23 6,1 0-1,0-1 0,1-1 1,0 1-1,0-1 0,1-1 1,0 0-1,11 6-5,-18-12 1,1 0 0,0-1 0,0 1 1,1-1-1,0 0-1,-4-1-1,0-1 1,-1 1 0,1-1-1,0 0 1,0 1 0,-1-1 0,1 0-1,0 0 1,0 0 0,-1-1-1,1 1 1,0 0 0,0 0-1,-1-1 1,1 0 0,0 1 0,-1-1-1,1 0 1,0 0 0,0-1 0,0 0 0,0 0 0,0 0 0,0 0 0,0-1 0,0 1 0,-1-1 0,1 1-1,-1-1 1,0 0 0,1 1 0,-1-1 0,0 0 0,-1 0 0,1 0 0,-1 0 0,1 0 0,-1 0 0,0 0 0,0-2 0,0-5 4,0 1 0,-1-1 0,-1 1 1,1-1-1,-1 1 0,-1-2-4,0 1 9,-1 0-1,0 0 1,0 0 0,-1 1 0,0-1 0,-1 1-1,0 0 1,0 1 0,-4-4-9,6 8 22,1 1-1,-1-1 1,0 1-1,0 0 1,0 0 0,0 1-1,0-1 1,-1 1-1,1 0 1,-1 0-1,0 0 1,0 1 0,1-1-1,-1 1 1,0 0-1,0 1 1,0-1 0,0 1-1,0 0 1,-5 1-22,7-1 25,0 1-1,0 0 1,1-1 0,-1 1 0,0 1 0,1-1-1,-1 0 1,0 1 0,1-1 0,0 1 0,-1 0 0,1-1-1,0 1 1,0 1 0,0-1 0,0 0 0,0 0 0,1 1-1,-1-1 1,0 1 0,0 1-25,-1 2 18,0 0 0,1 1 1,0-1-1,0 1 0,0 0 0,1 0 0,0-1 0,0 4-18,2 7-276,-1-16 237,0-1-1,0 0 1,0 0-1,1 1 1,-1-1-1,0 0 1,0 1-1,0-1 1,0 0-1,1 0 1,-1 1-1,0-1 1,0 0 0,1 0-1,-1 0 1,0 1-1,0-1 1,1 0-1,-1 0 1,0 0-1,1 0 1,-1 0-1,0 0 1,1 1-1,-1-1 1,0 0 0,0 0-1,1 0 1,-1 0-1,0 0 1,1 0-1,-1 0 1,0 0-1,1 0 1,-1-1-1,0 1 1,1 0-1,-1 0 1,0 0-1,1 0 1,-1 0 0,0 0-1,0-1 1,1 1-1,-1 0 1,0 0-1,0 0 1,1-1-1,-1 1 1,0 0-1,0 0 1,0-1 39,28-29-4986,-9 13 3536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2.9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73 3505,'-8'-20'948,"3"9"905,1 1 0,-1-9-1853,3 11 2152,0 4 2670,3 10-1063,-1 14-4244,1 0 763,-1 8 325,0 1-1,-3 15-602,-12 45 627,6-45-220,-1 27-407,9-58 21,1 1 0,0-1 0,0 1 0,2-1 0,-1 1 0,2-1 0,1 6-21,-2-12 2,1 0 1,0 0-1,0 0 0,0-1 1,1 1-1,0-1 0,0 0 1,1 0-1,0 0 0,0 0 1,0-1-1,1 0 0,1 1-2,-4-3-116,1 0 0,0-1 0,0 0 0,0 0-1,0 0 1,0 0 0,1 0 0,-1-1 0,0 0 0,1 0-1,-1 0 1,1 0 0,-1-1 0,1 0 0,0 0-1,-1 0 1,1 0 0,-1-1 0,1 0 0,-1 0 0,0 0-1,4-1 117,-2-1-680,1 0-1,-1-1 1,6-3 680,-8 4-241,31-18-1227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3.4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34 11715,'-20'9'4560,"4"-5"-3239,22-4-217,10 0-80,7-4-96,18-3-119,16-1-369,3-3-120,10 2-200,-2 5-32,-11 1-744,-1 3-785,-7 3 913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3.8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10578,'5'5'487,"0"-1"0,-1 1-1,0 0 1,0 0 0,0 0-1,-1 1 1,1-1-1,-1 1 1,-1 0 0,1 0-1,0 4-486,4 19 507,-1 0 0,-1 0 0,-2 1 0,-1 0 0,-1 0 0,-2 12-507,0-40 25,-2 148 1148,4-111-951,2 0 0,6 33-222,7 27 131,-17-91-189,-3-10-103,-3-11-151,6 5 177,0 0 1,0 0-1,1 0 1,0 0-1,0-3 135,1-5-146,-1 0 112,1 1 1,0-1-1,1 1 0,1 0 0,1 0 1,0 0-1,1 0 0,0 1 0,1 0 1,4-6 33,-10 20 0,19-29 192,-18 28-150,0-1 1,0 1-1,0 0 1,1-1-1,-1 1 0,0 0 1,1 0-1,-1 0 1,1 0-1,-1 0 1,1 0-1,0 0 1,-1 1-1,1-1 0,0 0 1,-1 1-1,3-1-42,-2 1 56,0 1 0,-1-1 0,1 1 0,0-1 0,0 1 0,0-1 0,-1 1 0,1 0 0,0 0 0,-1 0 0,1 0 0,-1 0 0,1 0 0,-1 1 0,1-1 0,-1 0 0,0 1 0,1 0-56,3 4 232,0 1 0,-1 0 1,3 4-233,0 3 317,-1-1 1,-1 1-1,3 10-317,-5-14 3,0 0 0,0 0-1,1 0 1,0-1-1,1 0 1,0 0 0,1 0-1,0 0 1,1 0-3,-5-7-119,-2-2-2,0 1-1,0-1 1,1 1-1,-1-1 1,0 0 0,0 1-1,1-1 1,-1 0 0,0 1-1,1-1 1,-1 0 0,0 0-1,1 1 1,-1-1 0,1 0-1,-1 0 1,0 0 0,1 1-1,-1-1 1,1 0-1,-1 0 1,1 0 0,-1 0-1,1 0 1,-1 0 0,0 0-1,1 0 1,-1 0 0,1 0-1,-1 0 1,1 0 0,-1 0-1,1-1 1,-1 1 0,0 0-1,1 0 1,-1 0-1,1-1 1,-1 1 0,0 0-1,1 0 1,-1-1 121,15-10-2114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4.2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1 193 11618,'11'8'2148,"0"0"0,12 5-2148,-22-13 134,1 1-1,0-1 1,-1 0-1,1 1 1,0-1 0,-1 0-1,1 0 1,0 0-1,0 0 1,-1-1-1,1 1 1,0 0 0,-1-1-1,1 1 1,-1-1-1,1 1 1,0-1 0,-1 0-1,1 0 1,-1 0-1,0 0 1,1 0-1,-1 0 1,1-1-134,3-1 312,7-6-17,1-1 0,-1-1-1,-1 1 1,0-2 0,0 0 0,-2 0-1,1-1 1,0-2-295,-6 9 14,-1 0-1,1 0 1,-1 0 0,0-1-1,-1 1 1,2-7-14,-3 11 2,-1 1-1,1-1 1,-1 1 0,0-1 0,0 1 0,0-1-1,0 1 1,0-1 0,0 0 0,-1 1 0,1-1 0,0 1-1,-1-1 1,1 1 0,-1-1 0,1 1 0,-1 0-1,0-1 1,0 1 0,0 0 0,0-1 0,0 1-1,0 0 1,0 0 0,0 0 0,0 0 0,0 0-1,0 0 1,-1 0 0,1 0 0,0 1 0,-1-1-1,0 0-1,-2-1 4,0 1-1,0-1 0,0 1 0,0-1 1,0 1-1,0 1 0,0-1 1,-1 1-1,1-1 0,0 1 0,-1 0 1,1 1-4,2-1 2,-1 1 0,1-1 0,0 1 1,-1 0-1,1 0 0,0 0 0,0 0 1,0 0-1,0 0 0,0 0 0,0 1 1,0-1-1,0 1 0,0 0 0,1-1 1,-1 1-1,1 0 0,-1 0 1,1 0-1,0 0 0,-1 2-2,-2 4 41,1 0 1,0 0-1,0 0 1,1 0-1,0 0 1,0 8-42,-1 9 416,2 17-416,1-24 134,0 51 528,1-56-462,0-1 0,1 1 0,0-1 1,4 9-201,-5-16 43,1-1 1,0 1 0,0 0 0,0-1-1,1 1 1,-1-1 0,1 0 0,0 0 0,0 0-1,1 0 1,3 3-44,-4-5-19,1 1-1,0-1 0,-1 0 1,1 0-1,0 0 0,0 0 1,0-1-1,1 1 0,-1-1 1,0 0-1,0-1 1,1 1-1,-1-1 0,0 0 1,4 0 19,4 0-304,0-2 1,0 1 0,9-4 303,41-12-512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4.5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98 271 10594,'-76'65'3908,"55"-47"-664,30-24-1695,-2 3-1389,0-1 0,0 0 1,-1 0-1,1-1 0,-1 0 0,0 0 0,0-1 1,0 0-1,-1 0 0,0 0 0,0 0 1,-1-1-1,2-3-160,6-12 38,-1 0 0,-1-1 1,5-17-39,-10 27 20,-1-1 0,-1 0 1,1 0-1,-2-3-20,-1 12 10,-1 1 0,1 0 0,-1 0 1,0-1-1,-1 1 0,1 0 0,-1 0 0,0 0 0,0-1 0,0 1 0,-1 0 1,1 0-1,-1 1 0,0-1 0,-2-3-10,3 5 16,-1 0 1,1 0-1,-1 1 0,0-1 1,0 1-1,0-1 1,0 1-1,0 0 0,0-1 1,0 1-1,0 0 0,0 0 1,0 1-1,-1-1 0,1 0 1,0 1-1,0-1 1,-1 1-1,1 0 0,-1 0 1,1 0-1,0 0 0,-1 0 1,1 1-1,-2-1-16,0 1 55,0 0-1,0 0 1,-1 1-1,1-1 1,0 1 0,0 0-1,1 0 1,-1 0-1,0 1 1,1-1 0,-1 1-1,1 0 1,-1 1-55,0 0 61,1 1 0,-1 0 0,1 0 0,1 0 0,-1 0 0,1 1 0,-1-1 0,1 1 0,1-1 1,-1 1-1,1 0 0,0 0 0,1-1 0,-1 1 0,1 0 0,0 0 0,1 0 0,-1 0 0,2 3-61,0 3 58,0-1-1,1 0 0,0 0 1,1-1-1,1 1 0,-1-1 1,2 0-1,-1 0 0,6 6-57,-7-10-16,1-1 0,-1 1 1,1-1-1,0 0 0,1-1 0,-1 1 0,1-1 0,0 0 0,0-1 0,0 1 0,1-1 1,-1 0-1,1-1 0,0 0 0,0 1 16,-1-2-294,0 0 0,0 0 0,0-1-1,1 1 1,-1-1 0,0 0 0,0-1 0,0 0 0,0 0 0,0 0 0,0-1-1,0 1 1,0-1 0,0-1 0,-1 1 0,1-1 0,1-2 294,3-1-687,-1-1 1,5-5 686,-14 12-18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5.0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70 9186,'1'0'284,"0"0"0,-1-1 0,1 1 1,0 0-1,0 0 0,-1 0 0,1 0 0,0 0 0,0 0 0,-1 0 1,1 0-1,0 0 0,-1 0 0,1 0 0,0 1 0,0-1 0,-1 0 1,1 0-1,0 1 0,-1-1 0,1 1-284,1 0 336,-1 0 0,0 0 0,0 0 0,1 1 0,-1-1 0,0 0 0,0 1 0,0-1 0,0 2-336,3 5 591,-1-1-1,0 1 1,-1 0 0,1 0-591,-2-2 470,5 15 664,2 0 0,4 10-1134,-8-24 111,0 1 1,0-1-1,0 0 0,1 0 0,0-1 0,0 1 1,0-1-1,3 1-111,-5-5 15,-1 0 0,1 0 0,0 0 0,-1 0 0,1-1 0,0 1 1,0-1-1,1 0 0,-1 0 0,0 0 0,0 0 0,1 0-15,-3-1-3,1 0 0,-1 0 0,1 0 0,0 0 0,-1 0 0,1 0 0,-1 0 0,1-1 0,-1 1 0,1 0 0,-1-1 0,1 0 0,-1 1 0,0-1 0,1 0 0,-1 1 0,0-1 0,1 0 0,-1 0 0,0 0 0,0 0 0,0 0 0,0-1 0,0 1 0,0 0 0,0 0 0,0-1 3,1-3-94,0 1 0,0-1 0,0 1 0,0-4 94,5-14-420,41-95-2980,-31 79 1660,3 3 812</inkml:trace>
  <inkml:trace contextRef="#ctx0" brushRef="#br0" timeOffset="1">324 234 8818,'0'0'132,"0"1"1,0-1-1,0 1 0,0 0 1,0-1-1,0 1 0,0-1 1,1 1-1,-1 0 0,0-1 0,0 1 1,0-1-1,1 1 0,-1-1 1,0 1-1,0 0 0,1-1 1,-1 1-1,0-1 0,1 0 1,-1 1-1,1-1 0,-1 1 1,1-1-1,-1 0 0,1 1 1,-1-1-1,1 0 0,-1 1-132,2-1 124,-1 0 0,0 0-1,1 0 1,-1 0-1,0 0 1,0 0 0,1 0-1,-1 0 1,0 0-1,0-1 1,1 1 0,-1 0-1,0-1 1,0 0-124,6-1 292,-1-2 1,0 1 0,0-1-1,0 0 1,2-2-293,0-1 203,0-1 0,0 0 0,-1 0 0,0-1 0,0 0 0,-1 0 0,0 0 0,1-5-203,-4 8 24,0 1-1,-1-1 1,0 1-1,0-1 0,-1 0 1,1 0-1,-1 0 1,-1 0-1,1 0 0,-1 0 1,0 0-1,0 0 1,-1 0-1,0 0 0,0 0 1,0 0-24,0 3 32,0 1 1,1 0-1,-1 0 1,0 0-1,-1 0 1,1 0-1,0 0 0,-1 0 1,1 0-1,-1 0 1,1 0-1,-1 1 1,0-1-1,0 1 1,0-1-1,0 1 0,0 0 1,0 0-1,-1-1-32,0 1 104,0 0-1,0 0 0,0 1 0,0-1 0,0 1 1,0-1-1,0 1 0,0 0 0,-1 0 1,1 0-1,0 1 0,0-1 0,0 1 1,-3 0-104,3 1 97,0-1 1,0 0 0,1 1-1,-1-1 1,0 1 0,0 0 0,1 0-1,0 0 1,-1 0 0,1 1-1,0-1 1,0 1 0,0-1 0,0 1-1,0 0 1,1-1 0,-1 1-1,1 0 1,0 0 0,0 0 0,0 0-1,0 0 1,0 3-98,-1 5 208,0 1 0,1 0-1,0-1 1,1 1 0,0 0 0,1 0-208,0-3 137,0 1 0,1 0 0,0-1 0,0 0 0,1 1 0,0-1 0,0 0 0,5 8-137,-6-14 4,0 0-1,0 0 0,0 0 0,0 0 1,1 0-1,-1-1 0,1 1 1,-1-1-1,1 1 0,0-1 0,0 0 1,0 0-1,0 0 0,1-1 1,-1 1-1,0-1 0,1 0 1,-1 1-1,1-2 0,-1 1 0,1 0 1,-1-1-1,1 1 0,0-1 1,0 0-4,0-1-195,0 0 1,0 1 0,-1-1 0,1 0 0,0-1-1,-1 1 1,1-1 0,-1 0 0,1 1 0,-1-1-1,0-1 1,0 1 0,2-2 194,20-18-949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5.5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1 355 11538,'2'3'787,"0"1"-1,0-1 0,0 1 0,0-1 0,-1 1 0,1 0 0,-1 0 1,0 0-1,0 0 0,0 4-786,0 7 1348,0 0 0,-1 5-1348,0 7 1460,0-27-1427,0 1 0,0 0 0,0 0 1,0 0-1,0 0 0,0 0 0,1 0 1,-1 0-1,0 0 0,0-1 0,1 1 1,-1 0-1,0 0 0,1 0 0,-1 0 1,1-1-1,-1 1 0,1 0 0,0-1 1,-1 1-1,1 0 0,0 0-33,-1-1 0,1 0-1,-1 0 0,0 0 1,1 0-1,-1 0 1,0 0-1,0 0 1,1 0-1,-1 0 0,0 0 1,1 0-1,-1 0 1,0 0-1,1 0 1,-1-1-1,0 1 0,1 0 1,-1 0-1,0 0 1,0 0-1,1 0 1,-1-1-1,0 1 1,9-11-280,10-31-865,-11 22 560,2 0 0,0 1 585,0 1-174,-2 4 100,0 0-1,1 1 1,4-5 74,-12 17 14,0 0-1,0 0 1,1-1 0,-1 1 0,0 0 0,1 0-1,-1 0 1,1 1 0,-1-1 0,1 0 0,-1 0-1,1 1 1,-1-1 0,2 1-14,-2 0 21,0-1 0,0 1 0,0 0 0,0 0 0,0 0 1,0 1-1,0-1 0,0 0 0,0 0 0,0 0 0,0 1 0,0-1 0,0 1 0,0-1 0,0 1 1,0-1-1,0 1 0,0-1 0,-1 1 0,1 0 0,0 0-21,1 1 66,-1 1-1,0-1 1,1 1 0,-2-1 0,1 1-1,0-1 1,0 1 0,-1 0 0,1-1-1,-1 1 1,0 0 0,0 0 0,0-1-1,0 3-65,0-1 88,-1 33 472,2 16 76,-1-46-560,1 0-1,0 0 0,0-1 1,1 1-1,0-1 1,2 5-76,-4-11-14,0 0 1,0 0 0,0 1 0,0-1 0,0 0 0,0 0 0,0 1 0,0-1 0,0 0 0,0 0-1,1 0 1,-1 0 0,0 1 0,0-1 0,0 0 0,0 0 0,0 0 0,1 0 0,-1 1-1,0-1 1,0 0 0,0 0 0,0 0 0,1 0 0,-1 0 0,0 0 0,0 0 0,0 1-1,1-1 1,-1 0 0,0 0 0,0 0 0,1 0 0,-1 0 0,0 0 0,0 0 0,0 0 0,1 0-1,-1 0 1,0 0 0,0 0 0,0-1 0,1 1 0,-1 0 0,0 0 0,0 0 0,0 0-1,1 0 1,-1 0 0,0 0 0,0-1 0,0 1 0,0 0 0,1 0 0,-1 0 0,0 0-1,0 0 1,0-1 0,0 1 0,0 0 0,0 0 0,0 0 0,1-1 0,-1 1 0,0 0 0,0 0-1,0-1 14,8-18-1531,-6 14 985,13-24-1523,2-6 747</inkml:trace>
  <inkml:trace contextRef="#ctx0" brushRef="#br0" timeOffset="1">369 0 10066,'1'18'4625,"5"12"-1976,-4 26-1225,-5 12 16,-3 17-351,0 0-185,7-6-344,11-9-152,7-19-312,4-7-96,5-27-800,-2-14-809,-1-21 1017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6.1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10 10130,'-32'-9'4913,"27"9"-1504,5 1-1377,12 7-583,1-3-281,19 4-400,14-1-224,0-7-360,11 2-8,-6-2-976,-1 1-904,-11 8 1088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7.1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 7978,'1'-8'3953,"3"5"-1489,4 10-471,0 6-57,1 16-448,0 2-231,1 9-457,2-1-216,3-8-288,1-2-112,1-15-376,4-6-384,2-8-993,2-3-591,1-10-1177,-1-9 1953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8586,'0'1'113,"0"-1"-1,0 0 1,0 0 0,0 0 0,0 0-1,0 0 1,0 0 0,0 0 0,0 0-1,0 0 1,0 0 0,0 0 0,0 0-1,0 1 1,0-1 0,0 0 0,0 0-1,0 0 1,0 0 0,0 0 0,0 0-1,0 0 1,0 0 0,0 0 0,0 0-1,0 0 1,0 0 0,0 0 0,1 0-1,-1 0 1,0 0 0,0 0 0,0 0-1,0 0 1,0 0 0,0 0 0,0 1-1,0-1 1,0 0 0,0 0 0,0 0-1,0 0 1,0 0 0,1 0 0,-1-1-1,0 1 1,0 0 0,0 0 0,0 0 0,0 0-1,0 0 1,0 0 0,0 0 0,0 0-1,0 0 1,0 0 0,0 0 0,0 0-113,10 0 1481,-4 0-1360,35 0 353,-8-1-253,1 2 1,10 3-222,-23-2 59,1 2 1,-2 0-1,1 1 1,4 3-60,-14-4 28,0 0 1,-1 1-1,0 0 1,0 1-1,0 0 1,-1 1-1,1 0 1,6 6-29,-8-4 66,1 1 0,-2-1 0,1 1 0,-1 1 0,-1-1 0,0 1 0,0 0 1,-1 1-1,0-1 0,0 4-66,5 23 377,-1-1-1,2 26-376,-5-25 354,1-1 0,11 29-354,-14-54 48,0-1 0,1 1 0,1-1 0,0-1 0,0 1 0,1-1 1,0 0-1,1 0 0,0-1 0,7 6-48,-7-9 10,0 1 0,1-1 0,0-1 0,0 0 0,0 0 1,1-1-1,-1 0 0,1-1 0,0 0 0,10 2-10,-7-2 6,0-1-1,0-1 1,0 0 0,0-1-1,0 0 1,0-1 0,0-1-1,5-1-5,-11 1-5,0 0 0,-1 0-1,1-1 1,-1 0 0,0-1-1,0 1 1,0-1 0,0 0-1,0-1 1,-1 1 0,2-3 5,1 0-39,-8 7-3,1 0-1,-1-1 0,1 1 1,-1-1-1,1 0 1,-1 1-1,1-1 1,-1 1-1,0-1 0,1 1 1,-1-1-1,0 0 1,0 1-1,1-1 43,-3-1-752,-3 6-226,-3 5-585,-7 6 660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7.5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197 1 4433,'1'0'331,"0"0"-1,0 0 1,0 0-1,0-1 1,0 1 0,0 0-1,0 0 1,0 0 0,-1 0-1,1 1 1,0-1 0,1 0-331,-1 4 3207,-5 6-525,-1-4-1894,0 1-1,0-1 1,0 0 0,-1-1 0,-4 4-788,-35 26 1580,19-16-938,12-8-377,-31 27 502,40-33-552,-1 0-1,-1 0 0,-6 4-214,13-9 17,-1 1-1,1-1 1,-1 0-1,0 1 1,1-1-1,-1 0 1,1 1 0,-1-1-1,1 1 1,-1-1-1,1 1 1,-1-1-1,1 1 1,0-1 0,-1 1-1,1 0 1,0-1-1,-1 1 1,1 0-1,0-1 1,0 1 0,0-1-1,0 1 1,-1 0-1,1-1 1,0 1-1,0 0 1,0-1 0,0 1-1,1 0 1,-1-1-1,0 1 1,0 0-17,1 0 156,-1-1 103,2 4 131,7 11-103,0 1 0,-1 1 0,4 9-287,-10-20 60,3 7 81,-1 0 1,0 1 0,-1-1 0,0 1 0,-1 0 0,0 3-142,1 9 147,2 17-29,3-1 0,1 1 0,5 7-118,-11-37-134,-2-11-177,-1 1 0,1-1 0,-1 1 0,1-1 0,0 0 0,0 1 0,0-1 0,0 0 0,1 0 0,-1 1 0,0-1 0,2 0 311,-3-2-90,0 1 0,0-1 0,0 0 0,1 0 0,-1 0 0,0 0 0,0 0 0,1 0 0,-1 0 0,0 1 0,0-1 0,1 0 0,-1 0 0,0 0 0,0 0 0,1 0 0,-1 0 0,0 0 0,0 0 0,1 0 0,-1-1 0,0 1 0,0 0 0,1 0 0,-1 0 0,0 0 0,0 0 90,10-6-1547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7.9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0 11891,'-5'2'4937,"3"-2"-2921,1 0-512,-2 9 193,0 12-409,0 39-272,4-39-536,7 4-216,0-5-192,-3 0 32,6-5-656,-6-8-456,-2-4-1448,4-4-1193,3-15 2312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8.4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56 12395,'17'-20'4785,"-8"9"-3153,6-2-216,-5 5-151,10 5-153,1 3-408,-6 4-656,12 2 2288,5 5-1823</inkml:trace>
  <inkml:trace contextRef="#ctx0" brushRef="#br0" timeOffset="1">401 104 11658,'-28'9'4689,"3"1"-3040,12-1-449,9-2 160,14-1-327,5 0-169,12-8-392,4-3-152,7-6-152,9-2-8,-1 5-1144,-3-1-905,-14 9 1177</inkml:trace>
  <inkml:trace contextRef="#ctx0" brushRef="#br0" timeOffset="2">411 330 10706,'6'22'4185,"4"-14"-2360,5-2-529,7-5 248,5-1-128,9-6-551,-1-8-209,-3-7-1608,-3 1-1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8.8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257 160 10002,'3'-7'1639,"-1"-1"0,0 1 0,0-1 0,0-6-1639,-2 11 150,0 0-1,0-1 0,0 1 0,-1 0 1,1 0-1,-1 0 0,0 0 0,0 0 1,0 0-1,0 0 0,0 1 0,0-1 1,-2-1-150,-1-3 174,-1 1 0,1 1 0,-1-1 0,-1 0 0,1 1 0,-1 0 0,0 1 0,0-1 1,0 1-1,-1 0 0,-3-1-174,7 3 45,-1 0 1,1 1 0,-1 0 0,0 0-1,1 0 1,-1 0 0,0 1 0,0-1-1,0 1 1,0 0 0,1 0-1,-1 0 1,0 1 0,0-1 0,0 1-1,1 0 1,-1 0 0,0 0 0,1 1-1,-1-1 1,1 1 0,0 0 0,-1 0-1,1 0 1,0 0 0,0 1-1,0-1-45,-4 5 32,0 0 0,0 0-1,1 0 1,0 1 0,1 0-1,0 0 1,0 0-1,0 0 1,1 1 0,0 2-32,-2 5 53,1-1 1,1 1 0,0 0 0,0 4-54,3-13 19,0 0-1,1 0 1,0 0 0,0 1 0,0-1 0,1 0 0,0 0 0,1 0 0,-1 0 0,3 5-19,-4-11 1,1 0 1,-1 1 0,1-1-1,-1 0 1,1 0-1,0 0 1,-1 0 0,1 0-1,0 0 1,0 0-1,0 0 1,0 0 0,0 0-1,0-1 1,0 1-1,0 0 1,0-1 0,0 1-1,0 0 1,0-1-1,1 1-1,0-1-1,-1 0-1,1 0 0,0 0 1,0 0-1,0 0 0,-1 0 0,1 0 1,0-1-1,0 1 0,0-1 1,-1 1-1,1-1 0,0 0 0,-1 0 1,2 0 1,5-4-16,-1 1 1,0-1-1,0-1 1,-1 1-1,0-1 1,3-3 15,11-14-62,3-6 62,-11 13 11,2 0-1,0 0 1,2 0-11,-14 14 9,0 0-1,0 0 1,0 1-1,1-1 1,-1 1-1,1-1 1,-1 1-1,2-1-8,-4 2 7,1 0-1,-1 0 0,1 0 1,-1 0-1,1 0 0,-1 0 1,1 0-1,0 0 0,-1 0 1,1 0-1,-1 0 0,1 0 1,-1 0-1,1 1 1,-1-1-1,1 0 0,-1 0 1,1 0-1,-1 1 0,1-1 1,-1 0-1,1 1 0,-1-1 1,0 1-1,1-1 0,-1 0 1,1 1-1,-1-1 1,0 1-1,0-1 0,1 1 1,-1-1-1,0 1 0,0-1 1,1 1-1,-1-1 0,0 1 1,0-1-1,0 1-6,2 6 128,0-1 0,-1 1 1,0 0-1,-1-1 0,1 1 0,-1 2-128,-3 44 852,1-21-386,3 3-460,1-30-1146,-1-5 1096,-1 0 1,0 0-1,0 0 1,0 0-1,0 0 0,0 0 1,1 0-1,-1 0 1,0 0-1,0 0 0,0 0 1,0 0-1,0 0 1,0-1-1,0 1 0,1 0 1,-1 0-1,0 0 1,0 0-1,0 0 0,0 0 1,0 0-1,0-1 1,0 1-1,0 0 0,0 0 1,0 0-1,0 0 1,0 0-1,0-1 1,0 1-1,0 0 0,0 0 1,0 0-1,0 0 1,0 0-1,0-1 44,0-12-1034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9.5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44 442 9370,'-1'8'5307,"1"-9"-5066,-1 1-1,1 0 1,0 0 0,-1-1 0,1 1-1,0 0 1,-1 0 0,1-1 0,0 1-1,-1 0 1,1-1 0,0 1 0,0 0-1,-1-1 1,1 1 0,0-1 0,0 1-1,0 0 1,0-1 0,0 1 0,-1-1 0,1 1-1,0-1 1,0 1-241,-5-14 640,0-1-1,1 1 1,1-2-640,0 5 119,-2-6 64,1-1 0,1 0 0,1 0 0,1 1 0,0-7-183,2 6 120,0 0 0,2 1 0,0-1 0,1 1 0,0 0 0,5-11-120,-5 19 16,0-1 1,0 1-1,1 0 1,1 0-1,-1 0 1,1 1-1,1-1 0,-1 2 1,2-1-1,-1 1 1,1 0-1,0 0-16,-5 5 3,0 0-1,0 0 0,0 0 1,0 1-1,0-1 1,1 1-1,-1 0 1,0 0-1,1 0 0,-1 0 1,1 1-1,-1-1 1,1 1-3,-1 0 3,0 0 1,-1 0 0,1 1 0,0-1-1,0 1 1,-1 0 0,1 0-1,0 0 1,-1 0 0,1 0 0,-1 0-1,1 1 1,-1-1 0,0 1-1,0 0 1,0 0 0,2 1-4,2 4 23,0 0-1,-1 0 1,-1 0 0,1 0-1,-1 1 1,0-1 0,0 1 0,-1 0-1,-1 1 1,1-1 0,-1 0-1,0 3-22,3 22 201,-1 0-1,-1 22-200,-1-22 127,9 133 276,-10-158-550,-1-8 128,0 0 0,0 0 0,0 0 1,0 0-1,0 0 0,-1 0 0,1 0 1,0 0-1,0 0 0,0 0 0,0 0 1,0 0-1,0 0 0,0 0 0,0 0 1,0 0-1,0 0 0,0 0 0,0 0 0,0 0 1,0 0-1,0 0 0,0 0 0,0 0 1,0 0-1,0 0 0,0 0 0,0 0 1,0 0-1,0 0 0,0 0 0,0 0 1,0 0-1,0 0 0,0 0 0,0 1 1,0-1-1,0 0 0,0 0 0,0 0 1,0 0-1,0 0 0,0 0 0,0 0 0,0 0 1,0 0-1,0 0 0,0 0 0,0 0 1,0 0-1,0 0 0,0 0 19,-5-13-1639,2-7 2528,5-2-634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8:59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18 8130,'0'-9'3745,"-5"2"-1401,2 5-464,14 8 9,-4 9-185,8 14-327,-2 2-209,-9 5-488,5 1-176,-2-5-208,2 0-416,7-6-1088,1-4-761,11-15-503,6-7 1264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00.4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230 1 11618,'-4'5'1720,"-1"0"0,1 0 0,-1 0 0,-2 1-1720,-8 5 2714,-14 9-2714,12-9 882,-25 16 482,20-14-115,-14 12-1249,-3 2 610,38-26-604,1-1 0,0 0 0,-1 0 0,1 1 0,0-1 0,0 0-1,-1 1 1,1-1 0,0 1 0,0-1 0,-1 0 0,1 1 0,0-1-1,0 1 1,0-1 0,0 1 0,0-1 0,-1 1 0,1-1 0,0 0 0,0 1-1,0-1 1,0 1 0,0-1 0,1 1 0,-1-1 0,0 1 0,0-1-1,0 0 1,0 1 0,0-1 0,1 1-6,10 12-14,-5-5-21,3 5 53,-1 1-1,-1 0 0,-1 1 1,0 0-1,0 0 1,-2 0-1,0 0 1,2 11-18,1 28 593,1 50-593,-4-48 257,-1 9-813,-3-63 463,3 14-792,-3-16 816,0 1 0,0-1 0,0 1 0,1-1 0,-1 1 0,0-1 0,0 1 0,1-1 0,-1 1 0,0-1 0,1 0 0,-1 1-1,1-1 1,-1 1 0,0-1 0,1 0 0,-1 1 0,1-1 0,-1 0 0,1 0 0,-1 1 0,1-1 0,-1 0 0,1 0 0,0 0 69,14-1-1061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01.1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139 304 11843,'35'13'5017,"-14"18"-2449,-1 5-799,-5 5-161,-8 6-96,-4 1-376,1-3-215,-4-5-401,-4-1-136,-6-10-136,-11-1-24,-5-13-168,-4-5-232,-11-14-792,3-2-553,1-19-1431,1-17 1767</inkml:trace>
  <inkml:trace contextRef="#ctx0" brushRef="#br0" timeOffset="0.99">31 15 12563,'31'-7'4657,"4"1"-3513,-1 5-816,-5 1-616,0 1 184,-7 15-56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01.4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62 285 14371,'-52'15'5297,"43"-12"-4009,12-2-687,7 1 111,12 2-88,7 0-104,10-1-288,2 0-88,-6-3-784,-4-3-592,-9 11 2488,-12-1-1448</inkml:trace>
  <inkml:trace contextRef="#ctx0" brushRef="#br0" timeOffset="1">39 497 10114,'-26'6'4409,"17"1"-2200,6-6-521,10-1-336,6 0-88,18-1-279,5-5-217,10-3-496,-3-2-232,-2-1-1504,-3 5 1080</inkml:trace>
  <inkml:trace contextRef="#ctx0" brushRef="#br0" timeOffset="2">519 0 13619,'4'5'590,"0"-1"1,0 1-1,-1 0 1,0-1-1,0 1 1,0 1-1,-1-1 1,1 0-1,-1 1 0,0-1 1,0 4-591,3 14 470,-1-1 0,0 9-470,-3-25 256,13 114 2659,-1 108-2915,-14-206 118,1-22-117,0 0 0,0 0 0,0 0-1,0 0 1,0 0 0,0 0-1,0 0 1,0 0 0,0 0 0,0 0-1,0 1 1,0-1 0,0 0 0,-1 0-1,1 0 1,0 0 0,0 0-1,0 0 1,0 0 0,0 0 0,0 0-1,0 0 1,0 0 0,0 0-1,0 0 1,0 0 0,0 0 0,0 0-1,0 0 1,0 0 0,0 0 0,0 0-1,0 0 1,-1 0 0,1 0-1,0 0 1,0 0 0,0 0 0,0 0-1,0 0 1,0 0 0,0 0-1,0 0 1,0 0 0,0 0 0,0 0-1,0 0 1,0 0 0,0 0 0,-1 0-1,1 0 1,0 0 0,0 0-1,0 0 1,0 0 0,0 0 0,0 0-1,0 0 1,0 0 0,0 0-1,0 0 0,-5-10-32,5 6 0,-1 1 1,0-1-1,1 1 1,0-1-1,0 1 1,0-1 0,0-1 31,0-11-137,-1 3 14,1-1-1,0 1 1,1 0-1,0-1 1,2 0 123,-3 10-15,1 0 1,0 0-1,0 0 1,0 1-1,1-1 0,-1 0 1,1 1-1,0-1 1,0 1-1,0 0 0,0-1 1,1 1-1,0 0 1,-1 0-1,1 1 0,0-1 1,0 0-1,0 1 1,1 0 14,1-1 31,0 1 0,0 0 1,0 0-1,0 1 0,1 0 1,-1 0-1,1 0 0,-1 0 0,0 1 1,1 0-1,-1 0 0,1 0 1,-1 1-1,1 0 0,-1 0 1,0 0-1,1 1 0,-1-1 1,0 1-1,0 0 0,0 1 1,0 0-1,-1-1 0,1 1 1,-1 1-1,3 1-31,-2-1 96,-1 0 0,0-1 1,0 2-1,0-1 0,-1 0 0,0 1 0,1-1 1,-2 1-1,1 0 0,0 0 0,-1 0 0,0 1 1,0-1-1,-1 0 0,1 1 0,-1-1 0,0 1 1,-1 0-1,1-1 0,-1 1 0,0-1 0,-1 1 1,1 0-1,-1-1 0,-1 4-96,1-5 36,-1 0 1,1-1-1,-1 1 1,0-1-1,0 0 0,0 1 1,0-1-1,-1 0 0,1 0 1,-1-1-1,0 1 1,0 0-1,0-1 0,0 0 1,0 0-1,0 0 1,-1 0-1,1 0 0,0 0 1,-1-1-1,0 0 1,1 0-1,-1 0 0,0 0 1,0 0-1,0-1-36,-2 1-253,0-1-1,0 1 1,0-1 0,0-1-1,0 1 1,0-1 0,0 0-1,0 0 1,1-1 0,-1 1-1,0-1 1,1-1 0,-1 1-1,1-1 1,0 0 0,-1-1 253,-3-5-1123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02.9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34 9074,'-9'-6'3705,"8"2"-2321,6 4-144,20-6-239,9 3-65,8-1-192,14 1-112,1 0-352,-11-1-88,-2 6-144,-12-2-576,-4 6-2553,5 9 2161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9106,'-8'8'3158,"8"-8"-3094,1 0 0,-1 0 0,0 0 0,0 1 0,0-1 0,0 0 0,0 0 0,0 0 0,0 0-1,0 0 1,0 0 0,0 0 0,0 1 0,0-1 0,0 0 0,0 0 0,0 0 0,0 0-1,0 0 1,1 0 0,-1 0 0,0 0 0,0 0 0,0 0 0,0 0 0,0 1 0,0-1 0,0 0-1,1 0 1,-1 0 0,0 0 0,0 0 0,0 0 0,0 0 0,0 0 0,0 0 0,0 0-1,1 0 1,-1 0 0,0 0 0,0 0-64,23-3 3062,-10 2-2931,0 0 60,0 0-1,0 1 0,-1 1 1,1 0-1,0 1 0,0 1 1,8 2-191,-13-3 31,0 1 0,0 0 0,0 1 0,0 0 0,0 0 1,-1 1-1,0 0 0,0 0 0,0 0 0,0 1 0,4 5-31,-9-8 9,1 0-1,-1 1 1,1-1-1,-1 1 1,0-1-1,0 1 1,-1 0-1,1 0 1,-1 0-1,0 0 1,0 0-1,0 0 0,0 2-8,-1 0 23,0 0 0,0 0 0,0 0 0,-1 0 0,0 0 0,0 0-1,-1 0 1,-1 5-23,-2 2 36,-1 0-1,-1-1 0,0 0 0,0 0 1,-1 0-1,0-1 0,-7 6-35,5-6-1131,-1 1-1,0-2 0,0 0 0,-1 0 0,0-1 1,-10 5 1131,17-11-1611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03.2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10714,'0'3'4169,"15"0"-2809,5 1-31,17-1-1,8-3-160,3-3-408,2-6-175,-14 3-361,-5-2-56,2 8-977,-15 0-823,2 3 1032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03.7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231 0 11570,'-15'11'3392,"-1"1"-1,-10 11-3391,7-4 1961,-13 17-1961,4 1 309,1 1 0,-1 6-309,22-34 80,0 0-1,1 1 1,1-1-1,0 1 1,0 0-1,1 0 1,0 0-1,0 2-79,3-7 47,-1 0-1,0 0 1,1 0-1,0 0 0,1 0 1,-1 0-1,1 0 1,1 0-1,-1 0 1,1 0-1,0 0 1,0-1-1,0 1 1,1-1-1,0 1 0,1 0-46,0 1 45,2-1 0,-1 0 0,0 0 0,1 0 0,0-1 0,1 0 0,-1 0 0,1 0 0,0-1 0,0 0 0,0 0-1,1-1 1,-1 0 0,5 1-45,14 3 71,1-1-1,0-2 1,20 2-71,-17-3-890,0 1 1,16 6 889,-17 1-1701,-3 2 545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04.0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11026,'32'9'4455,"-20"-6"-3581,0 1 0,0 0 0,6 3-874,12 8 1151,1 2 0,-2 1 0,20 16-1151,-32-21 344,-1 0 0,-1 2 0,0 0 0,0 0 0,-2 2 0,10 14-344,-19-25 54,0 0 0,-1 0 0,0 1 0,0 0 0,0-1 1,-1 1-1,0 0 0,0 0 0,-1 1 0,0-1 0,0 0 0,-1 0 0,0 0 1,0 1-1,0-1 0,-1 0 0,-1 0 0,1 0 0,-1 0 0,0 0 1,0 0-1,-2 2-54,-3 7-61,-1-1 0,0 0 0,-1-1 0,-1 0 0,0 0 0,-1-1 0,0 0 0,-1-1 0,0-1-1,-1 1 1,-1-2 0,-8 5 61,18-11-282,-1-2-1,0 1 0,0 0 1,0-1-1,0 0 0,0 0 0,0-1 1,0 1-1,-2-1 283,-9 0-890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1.7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254 2 7770,'9'-2'5281,"-9"2"-5115,0 0-1,0 0 1,0 0-1,1 0 0,-1 0 1,0 0-1,0 0 1,0 0-1,0 0 1,0 0-1,1 0 0,-1 0 1,0 0-1,0 0 1,0 1-1,0-1 0,0 0 1,0 0-1,1 0 1,-1 0-1,0 0 1,0 0-1,0 0 0,0 0 1,0 0-1,0 1 1,0-1-1,0 0 0,0 0 1,1 0-1,-1 0 1,0 0-1,0 0-165,-2 8 3415,-4 8-4266,-10 16 1399,-2 0 0,0-2 0,-19 22-548,-10 13 662,2 3-662,29-41-15,2 0-1,0 0 1,2 1-1,-1 8 16,6-14-757,6-22 698,1 0 0,0 0 0,0 0 0,0 1 0,0-1 0,0 0 0,0 0 0,0 1 0,0-1 0,0 0 0,0 0 0,0 0 1,0 1-1,0-1 0,0 0 0,0 0 0,0 1 0,0-1 0,0 0 0,0 0 0,0 0 0,0 1 0,0-1 0,0 0 0,0 0 0,1 0 0,-1 1 0,0-1 0,0 0 0,0 0 0,0 0 1,0 0-1,1 1 0,-1-1 0,0 0 0,0 0 0,1 0 59,-1 0-143,0 0 0,1 0 0,-1 0 0,1 0 1,-1-1-1,1 1 0,-1 0 0,1 0 0,-1-1 1,1 1-1,-1 0 0,0 0 0,1-1 0,-1 1 0,1 0 1,-1-1 142,13-15-1555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2.0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5 8986,'-1'0'399,"-5"0"2239,6 0-2592,0 0-1,0 0 1,-1 0 0,1 0-1,0 0 1,0 0-1,0 0 1,0-1-1,0 1 1,0 0 0,0 0-1,0 0 1,0 0-1,0 0 1,0 0-1,0 0 1,0 0 0,0 0-1,0 0 1,0 0-1,0 0 1,-1 0-1,1 0 1,0 0 0,0-1-1,0 1 1,0 0-1,0 0 1,0 0-1,0 0 1,0 0 0,0 0-1,0 0 1,0 0-1,0 0 1,0 0-1,0 0 1,0-1 0,0 1-1,1 0 1,-1 0-1,0 0 1,0 0-1,0 0 1,0 0 0,0 0-1,0 0 1,0 0-1,0 0 1,0 0-1,0 0 1,0 0 0,0 0-1,0 0 1,0-1-1,0 1 1,0 0-1,0 0 1,1 0 0,-1 0-1,0 0-45,0 0 118,1 0-1,0 0 1,-1 0-1,1-1 0,0 1 1,-1 0-1,1 0 1,0 0-1,0 0 1,-1 0-1,1 0 1,0 1-1,-1-1 1,1 0-1,0 0 0,-1 0 1,1 1-1,-1-1 1,1 0-1,0 1 1,-1-1-1,1 0 1,-1 1-1,1-1-117,0 1 188,0 0-22,1 1-1,0-1 0,0 1 1,-1-1-1,1 1 0,-1 0 1,1 0-1,-1 0 0,0 0 0,0 0 1,0 0-1,0 0 0,0 0-165,3 6 361,34 70 1630,-12-26-752,13 20-1239,3-10 339,-22-35-1567,13 25 1228,-32-48-705,1-1 0,-1 1 0,0-1-1,0 1 1,1 3 705,-2-4-378,3 11-1055</inkml:trace>
  <inkml:trace contextRef="#ctx0" brushRef="#br0" timeOffset="1">519 297 12707,'7'10'4889,"-3"12"-3425,1 5-160,0 13-87,-6 4-185,2-1-344,7-4-160,-7-8-304,8-5-80,-9-9-80,3-3-32,-2-9-416,5-3-488,-3-9-1441,3-7 1417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2.5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8 11803,'-47'-7'5265,"42"12"-2793,5 1-1032,5-6-103,11 5-489,6-5-104,18 1-280,4 2-168,10 0-176,-2-3-40,-4 1-48,-8 4-152,-21-8-1168,-3 4-840,-16-1 1239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2.8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10418,'12'17'4521,"-8"8"-2184,-3 4-793,1 12-240,-2 3-223,0 4-321,4 0-136,2-8-320,4-2-112,3-15-576,-2-5-832,12-17 800</inkml:trace>
  <inkml:trace contextRef="#ctx0" brushRef="#br0" timeOffset="1">598 170 10898,'0'21'5369,"-4"-7"-1104,-1 8-3128,1 2-1,-1 6-360,3 5-208,3-3-240,2-4-136,3-9-336,0-10-528,-2-11-1544,-1-8 1447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3.3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2 11891,'-11'-2'4905,"19"2"-2665,3 0-728,7 0-447,1 2-145,1 7-456,2-1-56,2 3-1624,0-1 2752,0-7-1456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3.6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315 0 12363,'-10'6'5233,"-4"9"-2945,-5 12-1200,-2 10 17,-6 18-401,-2 7-136,1 6-216,4 2-112,3-2-136,5-7-32,6-7 32,4-10-344,6-21-1288,0-8-721,10-18 1185</inkml:trace>
  <inkml:trace contextRef="#ctx0" brushRef="#br0" timeOffset="1">1 175 10994,'1'5'4553,"5"-5"-2384,2 3-705,-8-3-40,2 6-143,26 32-377,41 43-192,-41-34-360,-1 4-104,2-6-112,-2-2-24,-4-5-296,-4-9-528,-4-7-1544,-1 0 1447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4.1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 10578,'15'-3'1422,"-1"2"0,1 0 0,-1 1 0,1 0-1,-1 1 1,11 2-1422,-21-2 118,0 0 0,0 0 0,0 0 0,0 0 0,0 1 0,-1-1 0,1 1 0,-1 0 0,1 0-1,-1 1 1,0-1 0,0 0 0,0 1 0,0 0 0,0 0 0,0 0 0,-1 0 0,0 0 0,1 1 0,-1-1 0,0 0 0,-1 1 0,1 0 0,-1 0-1,1-1 1,-1 3-118,0-1 31,0 0-1,-1 0 1,1 0-1,-1 0 0,0 0 1,-1 0-1,1 0 1,-1 0-1,0 0 0,0-1 1,-1 1-1,0 1-30,-4 8 52,0-1 0,0 1 0,-6 5-52,6-9 38,-1 1 1,0-1 0,-1-1 0,0 0 0,-1 0 0,0 0-39,4-4 100,0-1 0,-1 0 0,0 0 0,1 0 0,-1-1 0,0 0 0,-1 0 0,1 0 0,-1-1 0,1 0 0,-1 0-100,37-9 397,18-9-397,10-2-7,-8 5-908,-23 10 552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4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7738,'0'-1'104,"0"1"0,0 0 0,0 0 0,0 0 0,0 0 0,0 0 0,0 0 0,0-1 0,0 1 0,0 0 0,0 0 0,0 0 0,0 0 0,0 0 0,0-1 0,0 1 0,0 0 0,0 0 0,0 0 0,0 0 0,0 0 0,0-1 0,0 1 0,0 0 0,0 0 0,0 0 0,0 0 0,0 0 0,0-1 0,0 1 0,0 0 0,0 0 0,1 0 0,-1 0 0,0 0 0,0 0 0,0 0 0,0 0 1,0-1-1,0 1 0,1 0 0,-1 0 0,0 0 0,0 0 0,0 0 0,0 0-104,8-8 388,-4 5-165,1-1 1,0 0-1,0 1 1,0 0-1,1 0-223,5-3 274,6-4 44,1 1 0,0 1 0,1 0 0,-1 1 0,1 1 0,1 1 0,-1 1 0,1 1 0,-1 0 0,19 1-318,-25 3 102,0 0 0,0 1-1,0 1 1,-1 0 0,1 1 0,-1 0-1,0 1 1,0 0 0,0 1-1,-1 0 1,10 8-102,5 5 234,0 1 1,-1 1-1,-1 2 1,1 3-235,28 33 967,-3 3 0,0 6-967,-31-43 250,-14-17-192,1-2 0,-1 1 0,1-1 0,1 0 0,-1 0 1,1 0-1,3 0-58,-5-3 13,0 0 1,0 0 0,0-1 0,1 1 0,-1-2 0,1 1 0,0 0 0,-1-1-1,1 0 1,0-1 0,3 1-14,7-2 21,1 0 0,0-2-1,-1 0 1,1-1 0,14-5-21,-3-1-3294,-43 16 967,-5 1 949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4.5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11298,'-6'6'4529,"6"-2"-2896,6-1-353,6 3-248,-3-3-152,8 4-263,8-1-201,3-4-280,4-2-72,-3 0-600,-3-3-873,-7 3 921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4.8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 11474,'-8'15'4625,"14"-7"-2736,6-3-489,10-2-120,8-1-87,4-2-297,5-4-224,7-3-352,3 4-128,-1-1-120,-5 2-24,-13 4-504,-11-7-752,-13 4-601,-6 2 937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5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 13075,'-7'5'5137,"9"1"-3425,4 2-159,2-3-321,0 1-192,10-4-360,10-2-184,7-5-256,6 1-72,-6 2-80,-5 4-24,-5 7-544,-7-5-584,-4 3-792,-2 4 1000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5.5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177 270 10234,'1'0'230,"0"0"-1,0 0 1,0-1 0,0 1-1,0 0 1,0-1-1,0 1 1,0-1-1,0 1 1,0-1 0,0 0-1,0 1 1,0-1-1,0 0 1,0 1-1,-1-1 1,1 0 0,0 0-1,-1 0 1,1 0-1,0 0 1,-1 0 0,1 0-230,2-5 243,-1 0 0,1 0 0,0-4-243,-2 7 270,3-10 106,-1-1 0,0 1 0,-1-1 0,-1 1 0,0-1 0,0-8-376,-1 15 56,-1 0-1,1 0 1,-1 0-1,-1 0 1,1 0 0,-1 1-1,0-1 1,-1 0-1,1 1 1,-1-1-1,-1 1 1,1 0-1,-4-4-55,6 8 8,-1 0 0,0 0 0,1 0 0,-1 1-1,0-1 1,0 1 0,0-1 0,0 1 0,-1 0 0,1-1-1,0 1 1,0 0 0,-1 1 0,1-1 0,-1 0 0,1 1 0,-1-1-1,1 1 1,-1 0 0,1 0 0,-2 0-8,0 0 21,0 1 1,0 0-1,1 0 0,-1 0 1,0 0-1,0 0 1,1 1-1,-1 0 0,1 0 1,0 0-1,-1 0 0,1 1 1,0-1-1,0 1-21,-6 5 94,1 1-1,0 0 1,0 0-1,1 0 1,0 1-1,0 1 0,1-1 1,1 1-1,0 0 1,-1 4-94,3-6 104,0 0-1,0 0 1,1 1 0,0 0 0,1-1 0,0 1 0,1 0 0,0-1-1,0 1 1,1 0 0,1-1 0,-1 1 0,2 0-104,-2-5 54,0-1 1,1 1-1,0 0 1,0-1 0,1 1-1,-1-1 1,1 0-1,0 1 1,0-1-1,0-1 1,2 2-55,-3-3 13,0 0 1,0-1-1,0 1 1,0-1-1,0 1 1,0-1-1,1 0 1,-1 0-1,1 0 1,-1 0-1,1 0 1,-1 0-1,1-1 0,-1 0 1,1 1-1,-1-1 1,1 0-1,0 0 1,-1 0-1,1 0 1,2-1-14,0-1 3,0 1 1,0-1 0,0 0 0,0-1 0,0 1 0,-1-1 0,1 0 0,-1 0-1,0 0 1,0-1 0,0 1 0,0-1 0,0 0 0,-1 0 0,0 0 0,3-5-4,5-8 14,-1-2 0,-1 0 0,5-13-14,-6 14 20,3-9 194,-11 41 131,1 1 0,0-1 1,2 0-1,-1-1 0,2 4-345,-1-9 61,-1 0 1,1 0 0,1 0-1,0 0 1,0 0 0,0-1-1,1 0 1,0 0 0,0 1-62,-2-6-212,0 1 1,0 0 0,0-1-1,0 1 1,1-1-1,-1 0 1,0 0-1,1-1 1,0 1-1,-1 0 1,1-1 0,0 0-1,0 0 1,-1 0-1,1-1 1,0 1-1,0-1 1,0 0-1,0 0 1,3-1 211,23-2-1646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6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11891,'15'56'7412,"-4"2"-4625,3 58-1560,-13-107-934,0 23-123,-2-29-153,0-7-24,-1-4-39,2 0-1,-1-1 1,1 1-1,0 0 1,1 0-1,0-1 1,0 1-1,3-8 47,0 2-92,0-1 1,2 1-1,-1 0 1,5-6 91,-5 11-28,0 0 0,1 0 1,0 1-1,7-8 28,-11 13 5,1 1-1,-1-1 0,1 1 1,0-1-1,0 1 1,0 0-1,1 0 1,-1 0-1,0 1 0,1-1 1,-1 1-1,1 0 1,-1 0-1,1 0 1,1 0-5,-4 1 6,1 0 1,-1-1 0,0 1 0,1 0-1,-1 0 1,1 0 0,-1 1 0,0-1 0,1 0-1,-1 0 1,0 1 0,1-1 0,-1 1-1,0-1 1,1 1 0,-1 0 0,0-1 0,0 1-1,0 0-6,1 1 28,0 1-1,0-1 0,0 0 0,-1 1 0,1-1 0,-1 1 1,0 0-1,0-1 0,1 3-27,2 9 156,0 0-1,-1-1 1,-1 1 0,0 8-156,0-4 197,1 31 394,-2-22-187,-1-19-289,-1-11-88,2-15-106,2 5-51,1-1 0,0 1 0,1 0 0,1 1 0,0-1 0,1 1 1,5-7 129,-2 1-41,-8 16 39,14-23-6,-15 23 13,0 1-1,0-1 1,1 1-1,-1 0 0,0 0 1,0-1-1,1 1 1,-1 0-1,1 0 1,-1 0-1,1 1 0,0-1 1,-1 0-1,2 0-4,-2 1 8,0 0 0,0 1 0,0-1-1,0 0 1,0 1 0,0-1 0,0 0-1,-1 1 1,1-1 0,0 1 0,0-1-1,-1 1 1,1 0 0,0-1 0,0 1 0,-1 0-1,1-1 1,-1 1 0,1 0 0,-1 0-1,1 0 1,-1-1 0,1 2-8,3 6 100,0 0 0,0 1 0,-1-1 0,0 1 0,-1 0 1,1 5-101,1 7 252,-2 0 0,0 6-252,-2-22-20,0 0 0,1 0-1,-1 0 1,1 0-1,0 0 1,1 0-1,-1 0 1,1 0-1,1 2 21,-3-6-129,1-1 0,-1 0-1,1 1 1,-1-1 0,1 1-1,-1-1 1,1 0 0,-1 0-1,1 1 1,-1-1-1,1 0 1,-1 0 0,1 0-1,0 1 1,-1-1 0,1 0-1,-1 0 1,1 0 0,-1 0-1,1 0 1,0 0-1,-1 0 1,1 0 0,-1 0-1,1-1 1,0 1 129,13-2-1246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6.7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57 8322,'6'27'9949,"1"10"-9949,-3-13 3076,5 17-3076,-8-38 118,0 1-1,0-1 0,1 0 0,-1 1 1,1-1-1,0 0 0,0 0 1,0 0-1,0-1 0,1 1 0,-1 0 1,1 0-118,-1-2 19,-1 0 0,0 0 0,0 0 0,1-1 0,-1 1 0,1 0 0,-1 0 0,1-1 0,-1 1 0,1-1 0,-1 0 0,1 1-1,-1-1 1,1 0 0,-1 0 0,1 0 0,0 0 0,-1 0 0,1 0 0,-1 0 0,1-1 0,-1 1 0,1 0 0,-1-1 0,1 0 0,-1 1 0,1-1 0,0 0-19,2-2 6,1 0 0,0-1 0,-1 0-1,0 0 1,0 0 0,0 0 0,0-1 0,-1 1-1,0-1 1,2-3-6,2-4 3,-1 0 1,-1 0-1,0 0 0,0-2-3,-4 11 3,0 0 0,-1 0 1,1 0-1,0 0 0,-1 0 0,0 0 0,0 0 1,0-1-1,0 1 0,0 0 0,-1 0 1,1 0-1,-1 0 0,0 0 0,0 0 0,0 0 1,-1-2-4,0 2 5,-1-1 0,1 1 1,-1-1-1,1 1 0,-1 0 1,0 0-1,0 0 0,-1 0 1,1 1-1,0-1 1,-1 1-1,0 0-5,-4-2 12,0 0 1,0 1 0,0 0-1,0 0 1,-1 1-1,1 0 1,-1 1-1,1-1 1,-1 2-1,1-1 1,-1 1-1,-4 1-12,9 0-1,0-1 0,0 1 0,0 1 0,0-1 0,0 0 0,0 1 0,1 0 0,-1 0 0,1 0 0,-2 1 1,3-2-77,0 0 0,1 1 0,0-1 0,-1 0 0,1 0 0,0 1 0,0-1 0,-1 1 0,1-1 0,0 1 0,1 0 1,-1-1-1,0 1 0,0 0 0,1-1 0,-1 1 0,1 0 0,-1 0 0,1 0 0,0 0 0,0-1 0,0 3 77,0-3-99,0-1-1,0 1 0,1 0 1,-1 0-1,0 0 0,1 0 1,-1 0-1,1 0 0,-1 0 0,1-1 1,-1 1-1,1 0 0,-1 0 1,1-1-1,0 1 0,0 0 100,16 12-1044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7.1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216 341 6881,'-19'-12'6515,"-4"-1"-3054,13 8-3023,0 2-1,0-1 1,0 1 0,0 1-1,-1 0 1,1 0 0,-1 1-1,1 0 1,-1 1 0,-3 0-438,12 1 37,-1-1 1,1 1 0,-1 0-1,1 0 1,0 0-1,-1 0 1,1 0-1,0 0 1,0 0 0,0 1-1,0-1 1,0 1-1,0 0 1,0 0 0,1-1-1,-1 1 1,0 0-1,1 0 1,0 1-1,-1-1 1,1 0 0,0 0-1,0 1 1,0-1-1,1 0 1,-1 1-1,0 0-37,-1 9 67,-1 0 0,2 0 0,-1 1 0,2 11-67,-1-14 45,1-2-20,0 0 0,0 0 0,1 0 0,0 0 0,1-1 0,1 6-25,-3-10 7,1-1-1,0 1 1,0-1-1,0 0 1,0 1-1,1-1 0,-1 0 1,0 0-1,1 0 1,0 0-1,-1 0 1,1 0-1,0 0 0,0 0 1,0-1-1,0 1 1,0-1-1,1 0 1,-1 1-1,0-1 0,1 0 1,-1 0-7,1-1 2,0 1 0,0 0 0,-1-1 0,1 0 0,0 1 0,0-1 0,0 0 0,-1-1 0,1 1 0,0 0 0,0-1 0,0 0 0,-1 1 0,2-2-2,1 0 0,-1 0-1,-1 0 1,1 0 0,0 0 0,0-1-1,-1 0 1,0 0 0,3-3 0,3-4-63,-1 0 0,-1 0 0,0-1 1,0 0-1,-1-1 0,0 0 63,8-21-380,0-1 0,-3-1 0,8-34 380,-3-7-137,-1-26 137,-12 86 84,-2-1 0,0 1 1,-1-2-85,-1 12 196,-2 6-29,-3 11 130,3-2-175,0 0 1,1 0-1,-1 1 0,2-1 0,-1 1 1,1 2-123,0-2 72,-3 34 220,2 1 1,1-1-1,3 0 1,1 1 0,6 20-293,-6-48 68,1 1 1,1-2 0,3 9-69,-4-16-139,0 0 0,0-1 0,1 1 0,0-1-1,0 0 1,6 6 139,-9-11-256,1-1 0,-1 1 1,1-1-1,0 0 0,-1 0 0,1-1 0,0 1 0,0 0 0,0-1 0,1 0 0,-1 1 0,0-1 0,0-1 0,1 1 0,-1 0 0,1-1 256,17 1-1407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7.4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105 1 11538,'-7'36'4898,"4"8"-2506,-1 12-920,-4 12-207,-2 13-225,3 5-360,4 0-136,3-2-352,3-6-80,6-23-416,-2-8-400,2-35-1441,-2-12-543,0-27 1560</inkml:trace>
  <inkml:trace contextRef="#ctx0" brushRef="#br0" timeOffset="1">40 34 13179,'40'3'4809,"7"3"-3913,6 0-184,-2 9 184,-5 4 25,-9 5 7,-5 4-112,-16 0-176,-10 6-104,-18 2-88,-11 2-24,-21-3-208,-8-7-56,-8-6-416,1-5-360,7-8-968,7-5-801,24 1 1473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8.8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237 7 6977,'11'-5'4131,"-7"3"-253,-5 3-1254,1-1-2505,-1 0 0,1 0 0,0 1 0,-1-1 0,1 0 0,0 1 0,-1-1 0,1 1 0,0-1 0,-1 0 0,1 1 0,0-1 0,0 1-1,0-1 1,-1 1 0,1-1 0,0 0 0,0 1 0,0-1 0,0 1 0,0-1 0,0 1-119,-52 148 1374,32-101-1078,-2-2 1,-3-1-1,-15 22-296,16-28 68,-6 18-664,21-49-290,9-8 808,0 0 1,-1 0-1,1 1 1,0-1-1,-1 0 1,1 0-1,0 0 1,0 0-1,-1 0 1,1 0-1,0 0 1,-1 0 0,1 0-1,0 0 1,-1 0-1,1-1 1,0 1-1,-1 0 1,1 0-1,0 0 1,-1 0 77,0-1-262,0 0 0,0 0 0,0 0 0,0 0 0,1 0 0,-1-1 0,0 1 0,0 0 0,1 0 0,-1 0 1,1-1 261,-8-14-1389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9.2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5 9922,'-1'-5'4177,"10"7"-2409,1 4 97,12 11-449,6 8 8,4 12-231,4 3-161,8 3-336,0-4-144,-5-4-192,-1-3-72,-12-5-160,-5-4-40,-5-3-56,-4-4 16,-5-5-944,2-4-784,-3 0 1040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5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8434,'-1'1'165,"1"0"0,0-1 0,-1 1 0,1-1 1,0 1-1,0-1 0,0 1 0,0 0 0,-1-1 0,1 1 1,0-1-1,0 1 0,0 0 0,0-1 0,0 1 0,0-1 1,1 1-1,-1 0 0,0-1 0,0 1 0,0-1 0,1 1 0,-1 0 1,0-1-1,0 1 0,1-1 0,-1 1 0,0-1-165,2 2 321,0-1 0,0 0 1,1 0-1,-1 0 0,0 0 0,0 0 0,3 0-321,-5-1 3,42 14 1586,-24-8-987,0-1 1,-1 2 0,1 1-1,14 8-602,-30-14 33,0-1 0,0 0 0,0 1 0,0 0 0,0-1-1,0 1 1,0 0 0,-1 0 0,1 0 0,-1 0 0,1 0 0,-1 0 0,0 0-1,0 1 1,0-1 0,0 0 0,0 1-33,-1 0 34,0 0 0,1 0-1,-1 0 1,0 0 0,0 1 0,-1-1-1,1 0 1,-1 0 0,1 0-1,-1 0 1,0 0 0,0 0 0,-2 2-34,-11 29 23,-2 0 0,-1-2 1,-2 0-1,-14 17-23,30-44-455,-1 0 0,0-1 0,0 1 0,0-1 0,-1 0 1,1 0-1,-1 0 0,0-1 0,-4 2 455,2-2-1014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19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1 170 12843,'2'13'4785,"4"9"-3473,0 0-96,-1 10 81,-4 3-153,2 7-408,-3-2-208,0-5-320,-2-6-64,1-15-280,1-8-560,0-7-1657,4-12 1537</inkml:trace>
  <inkml:trace contextRef="#ctx0" brushRef="#br0" timeOffset="1">536 0 7866,'-33'9'4457,"25"-6"-248,3-3-2169,12 0-800,5 2-112,8-2-239,12 1-97,13 2-320,4-5-160,5 2-192,-3-1-32,-3-3-64,-4 4-104,-17-5-1136,-5 2-833,-17 2 1217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0.0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11042,'6'2'4417,"1"9"-2872,0 7 7,1 17-264,-1 7-216,-1 11-367,-3-2-161,1-4-256,1-4-80,3-10-200,3-7-592,5-15-1785,0-9 1609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0.4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84 187 9730,'1'2'1115,"0"1"-1,-1-1 1,1 0 0,0 0-1,0 1 1,1-1-1,-1 0-1114,11 14 2851,6 9-1543,-6 2-446,-2-1 1,-1 2-1,-1-1 0,1 9-862,3 12 547,4 7-79,29 118 748,-42-158-1112,-1-1 0,-1 0 0,0 0 0,-1 5-104,0-16 8,0-1 0,-1 1 0,1 0-1,0 0 1,-1-1 0,0 1 0,0 0 0,0-1 0,0 1-1,0 0 1,0-1 0,-1 0 0,1 1 0,-1-1-1,1 0 1,-1 0 0,0 0 0,0 0 0,0 0-1,0 0 1,0 0 0,-1-1 0,1 1 0,-1-1-1,1 1 1,-1-1 0,1 0 0,-1 0 0,-1 0-8,-2 1-175,-1-1 0,0 0 0,0 0 0,0 0 1,0-1-1,0 0 0,1 0 0,-1-1 0,0 0 1,0 0-1,-2-1 175,2 0-396,-1 0 0,1-1 0,0 0 1,0 0-1,-3-2 396,-6-6-646,1 0 1,-2-2 645</inkml:trace>
  <inkml:trace contextRef="#ctx0" brushRef="#br0" timeOffset="1">1 1 11570,'25'-1'4513,"4"2"-3136,-1 1-489,-5 4-552,-4 3-880,-7 5 336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0.8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215 1 9354,'0'3'4721,"-3"10"-1152,-8 13-2001,-7 11-88,-8 15-399,-5 9-193,-1 8-400,1 0-152,7-2-200,2-7-56,13-17-440,2-6-632,7-25 904,14-8-280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1.2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12435,'17'8'4865,"2"16"-3113,2 9-520,1 13-15,-5 5-185,12 3-320,-1-2-176,3-9-296,-2-2-80,-6-9-128,2-3-480,-7-4-1584,1-4-3746,-9-4 3730</inkml:trace>
  <inkml:trace contextRef="#ctx0" brushRef="#br0" timeOffset="1">493 333 13083,'25'7'4190,"-16"-5"-3301,0 1 0,0 0 1,3 1-890,-8-2 167,-1 0 0,0-1 0,0 1 0,0 1 0,0-1 0,0 0 0,-1 1 0,1-1 0,-1 1 0,2 2-167,0 0 76,-1 0-1,0 0 0,0 0 0,0 0 1,-1 0-1,0 1 0,0-1 1,0 1-1,-1-1 0,0 1 1,0 0-1,0 0 0,-1 2-75,0-4 10,0 0-1,0 0 1,-1 0-1,0-1 1,0 1-1,0 0 0,0-1 1,0 1-1,-1 0 1,0-1-1,0 0 1,0 1-1,0-1 1,0 0-1,0 0 1,-1 0-1,0 0 1,1-1-1,-1 1 1,-3 2-10,-4 1 194,0 1 1,-11 4-195,11-7 321,1 1 1,-1 1-1,-4 4-321,14-10 21,-1 0 1,1 0-1,0 1 0,-1-1 1,1 0-1,0 0 0,0 1 0,-1-1 1,1 0-1,0 0 0,0 1 1,-1-1-1,1 0 0,0 1 0,0-1 1,0 0-1,0 1 0,0-1 0,-1 0 1,1 1-1,0-1 0,0 0 1,0 1-1,0-1 0,0 0 0,0 1 1,0-1-22,1 1 20,-1-1 1,0 1 0,0-1-1,1 0 1,-1 1 0,1-1 0,-1 1-1,0-1 1,1 0 0,-1 0-1,1 1 1,-1-1 0,1 0-1,-1 0 1,1 0 0,-1 1-1,1-1-20,24 4 244,14 0-714,0-2 1,1-2-1,19-3 470,-23-3-289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1.6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10194,'0'23'4865,"2"-20"-1464,6 0-2297,17-1-816,6-1 88,4 5 32,0-2-40,3-1-199,-8-1-265,-3-2-1521,-4-2-2928,-14-2 2969</inkml:trace>
  <inkml:trace contextRef="#ctx0" brushRef="#br0" timeOffset="1">3 237 11594,'0'2'4585,"3"0"-2840,14-1-753,8 7 72,7-2-184,8 1-191,-4-4-425,-2 0-64,-3-5-1241,-11 1-767,2 1 1120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2.2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 9666,'-10'7'4065,"2"5"-1977,8-3-623,8 1-57,3-3-176,13-3-424,3-2-167,4-8-313,1 0-104,-3 0-120,2 2 40,3 5-1273,-2 4 3786,-2 2-2257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3.0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10250,'1'-3'3790,"2"6"-2085,2 12-378,9 38 834,-3-1 0,-1 12-2161,8 35 1023,-5-41-238,4 6-785,-9-40 76,1 0 1,0-1-1,2 0 1,1 0-77,-26-43-128,8 11 65,1 0 0,1-1 1,0 0-1,0 0 0,1 0 1,0 0-1,1-2 63,1 7-8,0 0 1,1 0-1,0 0 1,0 0-1,0 0 1,0 0-1,1 0 1,0 0-1,0 0 1,0 0-1,1 1 1,-1-1-1,1 0 1,0 1-1,1-1 1,1-1 7,-1 1 6,1 0 0,0 1 0,0-1 0,1 1 0,-1 0 0,1 0 0,0 1 0,0-1 0,0 1 0,1 0 0,-1 1 0,1-1 0,0 1 0,-1 0-1,1 0 1,0 1 0,0 0 0,0 0 0,0 0 0,3 1-6,-1 0 41,-1 0 0,1 0 0,-1 0-1,1 1 1,-1 1 0,0-1-1,1 1 1,-1 1 0,0-1-1,0 1 1,0 0 0,-1 1 0,1-1-1,-1 1 1,0 1 0,4 2-41,-8-5 29,0 0 1,0 0-1,0 0 0,0 1 1,0-1-1,0 0 1,-1 1-1,1 0 0,-1-1 1,0 1-1,0 0 1,0-1-1,0 1 1,0 0-1,0 0 0,-1 0 1,1 0-1,-1 0 1,0 0-1,0 0 0,0 0 1,-1 0-1,1-1 1,0 1-1,-1 0 1,0 0-1,0 0 0,0 0 1,0-1-1,0 1 1,-1 0-1,1-1 0,-1 1 1,1-1-30,-7 8 83,-1 0 0,1-1 0,-2 0 0,1 0 0,-1-1 1,0 0-1,-5 2-83,9-6-146,-1 0 1,1-1 0,-1 1 0,0-1-1,0-1 1,0 1 0,-1-1-1,1 0 1,0-1 0,-1 0 0,1 0-1,-1-1 1,0 1 145,7-1-157,0-1-1,-1 1 1,1 0 0,0 0 0,-1-1-1,1 1 1,0 0 0,-1-1 0,1 0-1,0 1 1,0-1 0,0 0 157,-7-8-1242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3.8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 9562,'0'-1'255,"0"1"1,1 0-1,-1 0 1,0-1-1,0 1 0,0 0 1,1 0-1,-1-1 0,0 1 1,0 0-1,1 0 0,-1-1 1,0 1-1,1 0 1,-1 0-1,0 0 0,0 0 1,1 0-1,-1-1 0,0 1 1,1 0-1,-1 0 1,0 0-1,1 0-255,8 2 2140,8 9-656,-13-6-1180,0-1 0,0 1 0,0 0 0,-1 0 0,0 0 0,1 0 0,-2 1 0,1-1 0,-1 1 0,1 4-304,2 6 403,-1-1 1,0 2-1,0 6-403,0 25 864,-1 1-864,0 10 360,-3-46-298,0-13-63,0-1 1,0 1 0,0 0-1,0 0 1,0 0 0,0 0-1,0 0 1,0 0 0,0 0-1,0-1 1,0 1 0,0 0-1,0 0 1,0 0-1,-1 0 1,1 0 0,0 0-1,0 0 1,0 0 0,0 0-1,0 0 1,0 0 0,0 0-1,-1-1 1,1 1 0,0 0-1,0 0 1,0 0 0,0 0-1,0 0 1,0 0 0,-1 0-1,1 0 1,0 0 0,0 0-1,0 0 1,0 0 0,0 1-1,0-1 1,-1 0 0,1 0-1,0 0 1,0 0 0,0 0-1,0 0 1,0 0-1,0 0 1,0 0 0,-1 0-1,1 0 1,0 0 0,0 1-1,0-1 1,0 0 0,0 0-1,0 0 1,0 0 0,0 0-1,0 0 1,0 0 0,0 1-1,0-1 1,0 0 0,0 0-1,0 0 1,0 0 0,-2-2-21,1 0 0,0-1 0,1 1 0,-1-1 0,0 1 0,1-1 0,-1 1 0,1-1 0,0 1 0,0-1 0,0 0 0,0-1 21,5-35-272,-4 32 219,2-11-23,2 0 0,-1 0 0,2 1 1,0-1-1,2 2 0,-1-1 0,2 1 1,0 0-1,8-9 76,-12 19 5,0 0 0,0 0 0,1 1 0,-1-1 0,1 2-1,4-3-4,-7 5 8,-1 0-1,1 1 0,0 0 0,-1-1 1,1 1-1,0 0 0,0 1 0,1-1-7,-3 1 8,1-1-1,-1 1 0,1 0 1,-1 0-1,1 0 0,-1 0 0,0 1 1,1-1-1,-1 0 0,1 1 1,-1-1-1,0 1 0,1-1 0,-1 1 1,0 0-1,2 0-7,-1 1 20,0 0-1,-1-1 0,1 1 1,0 1-1,-1-1 1,1 0-1,-1 0 1,0 1-1,1-1 1,-1 0-1,0 1 0,-1 0 1,1-1-1,0 1 1,-1-1-1,1 1 1,-1 2-20,1-1 25,4 32 312,-1 0-1,-2 0 1,-3 32-337,-2-15 369,4-44-280,-1-6-68,0-6-15,0-11-50,1 0 0,-1 0-1,2 0 1,0 0 0,1 0 0,0 0-1,1 1 1,1-1 0,0 1 0,1 0-1,0 1 1,1-1 0,0 1 0,1 1-1,0-1 1,1 1 0,7-7 44,-12 15 5,0-1-1,0 1 1,0 0 0,1-1-1,-1 2 1,1-1 0,3-1-5,-7 3 5,1 1 0,-1-1 1,0 1-1,0-1 0,1 1 1,-1 0-1,1-1 0,-1 1 0,0 0 1,1 0-1,-1 0 0,1 0 1,-1 0-1,0 0 0,1 1 1,-1-1-1,1 0 0,-1 1 1,0-1-1,1 1 0,-1-1 1,0 1-1,0 0 0,0-1 0,1 1 1,-1 0-1,0 0 0,0 0 1,1 1-6,0 1 29,0 0 1,0 1-1,0-1 1,0 1-1,-1 0 1,1 0-1,-1 0 1,0-1-1,0 1 1,0 0-1,0 4-29,0 10 151,0 0 0,-2 4-151,1-5 99,-1 31 111,-1-17 59,3 12-269,-1-41-59,0-1-1,0 1 1,0 0 0,0 0-1,0-1 1,1 1 0,-1 0-1,1-1 1,-1 1 0,1-1-1,0 2 60,0-3-53,-1 0-1,0 1 0,0-1 0,1 0 1,-1 0-1,0 0 0,0 0 0,0 1 1,1-1-1,-1 0 0,0 0 1,1 0-1,-1 0 0,0 0 0,0 0 1,1 0-1,-1 0 0,0 0 0,1 0 1,-1 0-1,0 0 0,0 0 1,1 0-1,-1 0 0,0 0 0,1 0 54,0-1-202,0 1 1,1-1-1,-1 1 0,0-1 0,0 0 0,1 0 0,-1 0 1,0 0-1,0 0 202,21-20-1304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4.1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32 103 12915,'4'53'5657,"-3"-44"-5115,1 1 1,0 0 0,0 0 0,1-1 0,0 1 0,4 4-543,-7-12 58,1-1 1,-1 1-1,1-1 1,0 0-1,0 0 1,0 1-1,0-1 1,-1 0-1,1 0 1,1 0-1,-1 0 1,0 0-1,0 0 1,0 0-1,1-1 1,-1 1-1,0 0 1,1-1-1,-1 1 1,0-1-1,1 1 1,-1-1-1,1 1 1,-1-1-59,2 0 29,-1 0 0,0-1 1,1 1-1,-1 0 0,1-1 1,-1 0-1,0 1 0,0-1 1,1 0-1,-1 0 1,0 0-1,0-1 0,0 1 1,0-1-30,4-2-2,1-1 0,-1-1 0,0 0 0,-1 1 0,0-2 0,0 1 0,0-1 0,2-4 2,-3 4-18,0-1 1,-1 1 0,-1-1-1,1 0 1,-1 0 0,0 0-1,-1-1 1,0 1 0,0 0-1,-1-1 1,0 1 0,-1-4 17,0 5-4,0 1 0,-1-1 1,1 1-1,-1 0 1,-1-1-1,0 0 4,2 5 5,0 0 0,0 1 0,0-1 0,0 0 0,0 1 0,-1-1 0,1 1 0,0-1 0,-1 1 0,1-1 0,-1 1 0,0 0 0,1 0 0,-1 0 0,0 0 0,0 0 0,1 0 0,-1 1 0,0-1 0,0 1 0,0-1 0,-1 1-5,-3-1 11,0 1 0,0 1 0,0-1 0,1 1 0,-1 0 0,0 0 0,0 0 1,1 1-1,-5 2-11,1 0-64,0 0 1,0 0-1,0 1 1,1 1-1,-3 1 64,9-5-178,0-1-1,1 1 0,-1 0 0,0-1 1,0 1-1,1 0 0,-1 0 0,1 0 1,0 0-1,-1 0 0,1 1 0,0-1 1,0 0-1,0 1 0,1-1 0,-1 0 1,0 1-1,1-1 0,0 1 0,0-1 1,-1 1-1,1-1 0,1 1 0,-1-1 1,0 1-1,1-1 0,-1 0 0,1 1 1,0-1-1,0 1 179,13 24-1589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5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39 852 6849,'-39'38'3016,"39"-38"-2954,1 0 0,-1 0 0,0 0 0,0 0 0,0 0 0,0 0 0,1 0 0,-1 0 1,0 0-1,0 0 0,0 0 0,1 0 0,-1 0 0,0 0 0,0 0 0,0 0 0,0 0 0,0 0 0,1 0 0,-1 0 0,0 1 1,0-1-1,0 0 0,0 0 0,0 0 0,1 0 0,-1 0 0,0 0 0,0 1 0,0-1 0,0 0 0,0 0 0,0 0 1,0 0-1,0 1 0,0-1 0,0 0 0,0 0 0,0 0 0,1 0 0,-1 1 0,0-1 0,0 0 0,0 0 0,-1 0 1,1 1-1,0-1 0,0 0 0,0 0 0,0 0 0,0 0 0,0 1 0,0-1 0,0 0 0,0 0 0,0 0 0,0 0 1,0 0-1,-1 1 0,1-1 0,0 0 0,0 0 0,0 0 0,0 0 0,0 0 0,-1 0 0,1 0 0,0 1 0,0-1-62,14-1 739,-14 1-539,6-2 137,1 1-1,-1-1 1,1 0-1,-1-1 1,0 1-1,0-1 1,5-4-337,5-3 305,0-1 0,1-2-305,6-7 77,0-1 0,-1-1 0,-1-2 0,-2 1 0,0-2 0,4-10-77,28-49 27,11-31-27,-30 55 45,2-2-22,37-73 58,-70 133-80,2-6 14,1-1-1,1 2 0,0-1 0,3-4-14,-7 10 3,1 0-1,0 0 0,-1 1 0,1-1 0,0 1 0,0-1 0,0 1 0,0 0 0,0 0 0,0-1 0,0 1 0,0 1 0,0-1 0,0 0 0,1 1 0,-1-1 0,0 1 1,1-1-1,-1 1 0,0 0-2,2 0 2,2 0 2,-1 1 0,1-2 0,0 1 0,0-1 0,-1 1 0,1-2-1,0 1 1,-1-1 0,1 1 0,-1-2 0,3 0-4,103-65 17,-48 29 23,-45 26-3,-13 5-11,-5 8-25,0-1-1,0 1 1,0 0 0,0 0 0,0-1-1,0 1 1,0 0 0,0 0 0,0 0-1,0-1 1,0 1 0,0 0 0,-1 0-1,1 0 1,0-1 0,0 1 0,0 0-1,0 0 1,0 0 0,-1 0 0,1-1-1,0 1 1,0 0 0,0 0-1,-1 0 1,1 0 0,0 0 0,0 0-1,0 0 1,-1 0 0,1 0 0,0-1-1,0 1 1,0 0 0,-1 0 0,1 0-1,-3 0-221,0 0 1,0 1 0,0-1-1,0 1 1,0-1 0,0 1-1,1 0 1,-1 0 0,0 0-1,0 0 1,1 1-1,-1-1 1,0 1 220,-16 9-1003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4.6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236 390 7178,'0'-5'867,"0"1"0,0-1 0,-1 0 1,0 1-1,0-1 0,0 0 1,-1 0-868,1 2 279,-1-1 0,1 1-1,-1 0 1,0 0 0,0 0 0,-1 0 0,1 0 0,-1 0 0,1 0 0,-1 1 0,0-1 0,0 1 0,0 0 0,-1-1-279,-4-1 273,-1-1-1,1 1 0,-1 1 1,0-1-1,0 2 0,-1-1 1,1 1-1,0 0 1,-4 1-273,10 1 54,-1-1 0,1 2 0,0-1 0,-1 0 0,1 1 0,0-1 0,-1 1 0,1 0 0,0 0 0,0 0 0,0 1 0,0-1 0,0 1 0,0-1 0,0 1 0,1 0 0,-1 0 0,0 1 0,1-1 0,0 0 0,-1 1 0,1-1 0,0 1 0,0 0 0,1 0 0,-1 0 0,-1 3-54,-1 3 95,0 0 0,1 0 0,0 1 0,1-1 0,0 1 0,0 0 0,1-1 0,0 1 0,1 1-95,0-2 58,0 0 0,1 0-1,0 0 1,1 0-1,0 0 1,0-1 0,0 1-1,3 3-57,-4-9 12,0 0 1,0 0-1,1-1 0,-1 1 1,1 0-1,0-1 0,0 0 0,0 1 1,0-1-1,0 0 0,0 0 1,1 0-1,-1 0 0,1 0 0,-1 0 1,1-1-1,0 0 0,-1 1 1,1-1-1,0 0 0,0 0 0,0 0 1,0-1-1,0 1 0,0-1 0,1 1-11,0-2-4,-1 1 0,0 0 0,1-1 1,-1 0-1,0 1 0,1-1 0,-1-1 1,0 1-1,0 0 0,0-1 0,0 1 1,0-1-1,0 0 0,0 0 0,-1 0 1,1-1-1,-1 1 0,1-1 0,-1 1 1,2-4 2,4-5-85,-1-1 1,0 0 0,-1 0-1,4-9 85,9-25-417,-2-2-1,2-14 418,22-100-236,-12 42 383,-25 108 109,-3 16 128,-2 18 78,-6 40 293,-3 19-53,4 0 0,3 9-702,3-74 2,1 26 261,3 10-263,-3-38-203,2-1 1,-1 1 0,2 0-1,0-1 1,4 10 202,-6-19-179,0 0 0,0 0 0,0-1 0,0 1 0,0-1 0,1 1 0,0-1 0,1 1 179,-2-2-104,1 0 1,-1 0-1,1 0 0,0-1 1,0 1-1,0-1 0,0 0 1,1 0 103,-3 0-23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4.9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10426,'3'34'4921,"-3"-9"-1752,5 1-1409,-3 19-895,1 8 23,-3 20-120,0 13-120,-3 1-288,3 4-112,0-18-136,-1-7-16,1-20-56,3-9-8,-3-15-560,0-9-496,-4-18-1289,-4-12-855,2-27 1951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49:25.3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 10282,'27'-8'4987,"12"0"-2339,-18 5-1717,-8 1-565,0 0 0,0 1 0,0 1 0,0 0 0,0 0 0,0 2 0,0 0 0,0 0 0,0 1 0,2 1-366,-9-2 101,0 0-1,0 0 1,0 1 0,-1 0 0,1 0 0,-1 0 0,1 1-1,-1 0 1,0 0 0,-1 0 0,1 0 0,-1 1 0,1 0-1,-1 0 1,-1 0 0,1 0 0,-1 1 0,0-1 0,0 1-1,-1 0 1,2 3-101,-1 0 82,-1 1-1,0-1 1,-1 1-1,0-1 1,0 1-1,-1 0 1,0-1-1,-1 1 1,0 0-1,-2 7-81,1-9 20,0-1 1,0 0-1,-1 0 0,0 0 1,0 0-1,-1 0 0,0-1 0,0 0 1,-1 0-1,1 0 0,-1 0 1,0 0-1,-1-1 0,0 0-20,-2 1-188,1-1 0,-1 0 0,0 0 0,0-1 0,-1 0 0,1-1 0,-1 1 0,0-2 0,0 1 0,0-1 0,0-1 0,0 0 0,0 0 0,-1 0 0,1-1 0,0-1-1,0 0 1,-8-1 188,9 0-335,0-1 0,0 0 0,-2-1 335,10 4-9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16.1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13 1816,'-3'-6'8806,"0"1"-3901,2 5-4839,1 0 0,-1-1 1,0 1-1,1 0 1,-1 0-1,1 0 0,-1 0 1,0 0-1,1 0 0,-1-1 1,1 1-1,-1 1 0,0-1 1,1 0-1,-1 0-66,-3 0 104,1 1 0,-1 0 0,1 0-1,-1 0 1,1 1 0,-2 0-104,-3 1 93,0 1 0,1 0 0,0 0 0,-1 1 0,2 0 0,-1 0 0,0 0 0,1 1 0,0 0 0,-2 3-93,2 0 99,-1-1 0,2 1 0,-1 0 0,1 0 0,1 0 1,0 1-1,0 0 0,0 0 0,2 0 0,-1 0 0,1 0 1,1 1-1,0-1 0,0 4-99,0 3 165,2-1 0,0 1 0,1-1 0,0 1 0,5 14-165,-3-19 95,0 0-1,1 0 1,0 0 0,1-1 0,0 1-1,1-1 1,7 9-95,-5-9 42,0 0 0,1 0-1,0-1 1,0 0 0,1-1-1,1 0 1,-1 0 0,2-2 0,-1 1-1,1-2 1,11 5-42,-14-7-165,-8-3 204,0 0 0,0 0-1,0 0 1,0-1 0,0 1-1,1-1 1,-1 1 0,0-1-39,-1 0-37,-1 0-1,0 0 1,1 0 0,-1 0 0,0 0 0,1 0 0,-1 0 0,0 0 0,0-1 0,1 1 0,-1 0 0,0 0 0,1 0 0,-1 0 0,0-1 0,0 1 0,1 0 0,-1 0 0,0-1 0,0 1 0,0 0 0,1 0 37,-1-1-197,0 0 1,1 0-1,-1 1 1,0-1-1,0 0 1,0 0 0,0 0-1,1 0 1,-1 1-1,0-1 1,0 0 0,-1-1 196,-1-10-3028,-4 2 1148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16.6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76 253 8754,'-1'0'3761,"-1"0"-1825,1 0-256,-1 0-103,-2 16-169,-1 12-440,-2 37-184,11-31-399,5 2-129,-1-6-128,0-3-40,1-9-56,4-1-24,-10-5-536,1-3-697,-1-6 793</inkml:trace>
  <inkml:trace contextRef="#ctx0" brushRef="#br0" timeOffset="1">0 12 8762,'16'-7'4393,"-12"4"-496,8 3-2969,4-2-120,-3 2-264,-4 3-216,12 6-440,-4 0-896,15 7 696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17.1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0 10314,'-13'15'3993,"9"-12"-2617,7-3-407,8 3 119,4-2-240,11-5-352,5 4-152,2 0-240,5 0-48,-7 6-864,0-6-760,-11-11 968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17.5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183 294 11650,'2'13'4250,"4"5"-2374,-4-14-1726,0 0-1,-1 0 0,0 0 0,0 0 1,0 0-1,0 1-149,7 60 1464,-1-16-805,23 139 887,-19-109-1109,-3-30 39,-2 1 0,-1 44-476,-5-86 75,0 1-1,-1 0 1,0 0-1,-1 0 1,0-1-1,-2 5-74,3-10 2,1-1-1,-1 1 1,-1-1-1,1 0 1,0 1-1,-1-1 1,1 0-1,-1 0 1,0 0-1,1 0 1,-1 0-1,0 0 1,0 0-1,0-1 1,-1 1-1,1-1 1,0 1-1,-1-1 1,1 0-1,0 0 1,-1 0-1,-2 1 0,1-2-165,0 1 0,0 0 0,0-1 0,0 0 0,0 0 1,0 0-1,0-1 0,0 1 0,0-1 0,0 0 1,0 0-1,-2-1 164,-4-2-332,1-1 0,0 0 0,-1-1-1,-3-3 333,-41-29-688</inkml:trace>
  <inkml:trace contextRef="#ctx0" brushRef="#br0" timeOffset="1">1 32 10698,'45'-19'4241,"-19"13"-2704,5 1-561,-3 3-280,-3 7-256,7 6-832,-3 4-728,8 4 712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10842,'0'-1'3320,"2"3"-1219,10 7-432,19 17-600,-4 3-9,-1 1-1,-2 1 0,10 17-1059,-18-25 295,0 0-1,-2 1 0,-1 1 0,-1 0 1,4 14-295,-12-29 67,-1 0 0,-1 0 1,1 1-1,-2-1 0,1 0 1,-2 1-1,1-1 0,-1 1 1,-1-1-1,0 1 0,-1-1 1,1 0-1,-2 0 0,0 0 1,0 0-1,-2 3-67,-4 8 16,-2 0 1,0-1-1,-2-1 0,-11 15-16,19-28-179,1-1 0,-1 0 0,0 0-1,0 0 1,-2 0 179,5-3-219,0-1-1,0 0 1,0 0-1,0 1 1,-1-1 0,1 0-1,0-1 1,-1 1-1,1 0 1,-1-1-1,1 1 1,-1-1 0,1 0-1,-1 0 1,0 0 219,1 0-141,1 0 0,-1-1 1,1 1-1,-1-1 1,1 1-1,-1-1 0,1 1 1,0-1-1,-1 0 141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18.3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198 11 7074,'6'-10'3480,"-5"14"-767,-1 2-529,-6 16-303,-7 7-177,-7 19-568,-4 12-175,-3 12-289,3 4-112,-1-3-152,6-9-80,0-13-184,6-6-56,6-11-160,0-7-432,7-9-1377,0-18-503,8-19 1272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18.8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11362,'10'20'4857,"11"12"-2688,5 12-921,8 3 8,2 7-423,-2-3-185,7-1-304,-2-5-128,-3-3-136,1-4-32,-6-6-392,-11-5-552,-10-6-1521,-7 0 1505</inkml:trace>
  <inkml:trace contextRef="#ctx0" brushRef="#br0" timeOffset="1">486 418 9890,'1'0'109,"15"0"1873,1 0 1,-1 2-1,1-1 0,5 3-1982,-17-3 160,0 1 0,-1-1 0,1 1 0,-1 0 0,1 0 0,-1 0 0,0 1 0,1-1 0,-1 1 0,-1 0-1,1 0 1,0 0 0,-1 1 0,0 0 0,1-1 0,1 5-160,-3-4 33,0-1 0,-1 1-1,1-1 1,-1 1 0,0 0-1,0 0 1,0-1 0,-1 1 0,1 0-1,-1 0 1,0 0 0,0 0 0,0 0-1,-1 0 1,1 0 0,-1 0 0,0 0-1,0-1 1,0 1 0,-1 0 0,0 1-33,-2 3 46,0 0 0,0 0 0,0-1 0,-1 1 0,-1-1 0,1 0 0,-1-1 0,0 1 0,-2 0-46,-35 22 785,43-29-772,0 0-1,0 0 1,0 1-1,-1-1 1,1 0-1,0 0 1,0 0-1,0 0 1,0 0-1,0 0 1,0 0-1,0 0 1,-1 0-1,1 0 1,0 0-1,0 1 1,0-1-1,0 0 1,0 0-1,0 0 1,0 0-1,0 0 1,0 0-1,0 0 1,0 1 0,0-1-1,0 0 1,0 0-1,0 0 1,0 0-1,0 0 1,0 1-1,0-1 1,0 0-1,0 0 1,0 0-1,0 0 1,0 0-1,0 0 1,0 1-1,0-1 1,0 0-1,0 0 1,0 0-1,0 0 1,0 0-1,0 0 1,0 0-1,0 1 1,1-1-1,-1 0 1,0 0-13,10 2 215,15-3-99,-3-4 12,-2-1 0,1-2 0,10-5-128,-9 4-1172,-1 1-1,22-4 1173,-42 11-558,1 1 1,-1-1-1,1 1 0,0 0 0,-1 0 1,1 0-1,-1 0 0,2 0 558,8 7-2490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5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47 8986,'-29'-30'3427,"29"30"-3365,0-1 0,0 1 0,0 0 0,0 0-1,-1 0 1,1 0 0,0-1 0,0 1-1,0 0 1,0 0 0,0 0 0,0 0 0,0-1-1,0 1 1,0 0 0,0 0 0,0 0 0,0 0-1,0-1 1,0 1 0,0 0 0,0 0 0,0 0-1,1 0 1,-1-1 0,0 1 0,0 0 0,0 0-1,0 0 1,0 0 0,0-1 0,0 1 0,0 0-1,1 0 1,-1 0 0,0 0 0,0 0 0,0 0-1,0 0 1,0-1 0,1 1 0,-1 0 0,0 0-1,0 0 1,0 0 0,0 0 0,1 0 0,-1 0-1,0 0 1,0 0 0,0 0 0,1 0-62,12-3 506,-11 3-117,9-3-221,-1 2-1,0 0 0,1 0 0,-1 1 1,1 0-1,-1 0 0,0 1 1,1 1-1,-1 0 0,0 0 1,0 1-1,0 0 0,0 1 1,-1 0-1,2 1-167,-8-3 8,-1 0 0,1-1 0,-1 1 1,0 0-1,0 0 0,1 0 0,-1 1 0,-1-1 0,1 0 0,0 1 0,0-1 1,-1 1-1,0 0 0,2 2-8,-2-1 8,0 0 1,0 1-1,0-1 1,-1 0-1,1 1 1,-1-1-1,0 0 1,0 1-1,-1 2-8,-2 8 17,0 1-1,-1-1 1,-1 0-1,0 0 1,-3 2-17,8-16 0,-20 42-776,-19 32 776,2-6-2900,26-44 1938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19.8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1 9730,'-3'4'3857,"7"-1"-2465,7-1-160,12 2-127,3-3-217,12 1-368,5-2-184,0-3-224,1 1-48,-9 0-872,-1 0-736,-12 2 951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0.4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0 8042,'-21'21'3592,"23"-17"-1271,6-1-665,7 0-399,8 0 55,6-2-288,2 5-176,3-5-328,-4 1-152,-5 1-231,-1 0-137,-10-3-1241,-4 3-695,-8 7 1120</inkml:trace>
  <inkml:trace contextRef="#ctx0" brushRef="#br0" timeOffset="1">41 186 11010,'0'7'4361,"9"-7"-2848,5 3-25,8-3-208,5-2-176,5 2-375,4 0-201,1-1-280,-1-2-96,1 3-376,-4 0-816,-11 3 711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1.1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0 8274,'-2'1'423,"0"-1"0,0 0 1,0 1-1,0-1 0,0 1 0,0 0 1,0 0-1,1 0 0,-1 0 1,0 0-1,0 0 0,1 0 0,-1 1 1,0 0-424,-1 1 324,0 0 0,1 0 1,0 0-1,0 0 1,0 0-1,0 1 0,-1 2-324,-1 5 390,0 0 0,1 0-1,0 0 1,-1 11-390,1-1 361,-6 36 1425,-2 49-1786,11-87 134,0 1 0,1-1 0,1 0 1,1 0-1,0 0 0,2 0 0,3 11-134,16 26 216,-3-8-74,-17-38-112,1 0 1,0 0 0,0 0 0,0-1 0,2 0 0,1 2-31,-5-7-53,1 0 1,0 0-1,0 0 0,0-1 1,1 1-1,-1-1 1,1 0-1,-1 0 0,1 0 1,0-1-1,0 0 0,1 0 1,-1 0 52,-2-1-172,0-1 1,0 1-1,0-1 0,0 1 1,0-1-1,2 0 172,13-5-596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1.5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186 251 7986,'10'-5'1109,"-7"4"-786,0-1 1,0 1 0,0-1 0,-1 0 0,1 0-1,0 0 1,-1 0 0,1 0 0,-1-1 0,1 1-1,-1-1 1,0 0 0,0 1 0,-1-1 0,1 0-1,0 0 1,0-3-324,0 1 185,0-1 1,-1 0-1,0 1 0,0-1 0,-1 0 0,0 0 1,0 1-1,0-1 0,-1-4-185,0 1 192,-1 0-1,-1 0 1,1 0-1,-1 1 1,-4-8-192,4 10 31,0 0 1,0 0-1,-1 1 1,0-1-1,0 1 1,0 0-1,-1 0 0,0 1 1,0-1-1,0 1 1,0 0-1,0 0 1,-1 1-32,3 1 8,0 0 0,0 1 0,-1 0 0,1-1 0,0 1 0,-1 0 0,1 1 0,0-1 0,-1 0 0,1 1 0,-1 0 0,1 0 0,-1 0 0,1 0 0,-1 1 0,1-1 0,-1 1 0,1 0 0,0 0 0,-1 0 0,1 0 0,0 1 0,0-1 0,0 1 0,-1 1-8,-2 1 77,1 0 0,0 1-1,0 0 1,1 0 0,0 0-1,0 0 1,0 1 0,0 0 0,1 0-1,0 0 1,0 0 0,-1 4-77,-2 6 298,1 0 1,1 1 0,1-1-1,-1 10-298,3-18 134,0-1 1,1 1-1,0-1 0,0 1 0,1 0 0,1 6-134,-1-12 21,-1 0 0,1 0 0,-1 0-1,1-1 1,-1 1 0,1 0 0,0 0 0,0 0 0,0-1 0,0 1-1,0 0 1,0-1 0,1 1 0,-1-1 0,0 1 0,1-1-1,-1 0 1,1 1 0,-1-1 0,1 0 0,0 0 0,0 0-1,-1 0 1,1-1 0,0 1 0,0 0 0,0-1 0,1 1-21,0-1 6,0 0 0,0 0 0,0 0 1,1 0-1,-1 0 0,0-1 1,0 0-1,0 1 0,0-1 1,0 0-1,0-1 0,0 1 0,0 0 1,0-1-1,-1 1 0,1-1 1,-1 0-1,1 0 0,1-2-6,4-4 7,-1 0 0,-1-1 0,0 1 0,0-1 0,0-1-7,2-4 26,-6 12-17,-1 1 1,0-1 0,0 0 0,0 1-1,1-1 1,-1 1 0,1-1-1,-1 1 1,1 0 0,0-1 0,-1 1-1,1 0 1,0 0 0,0 0 0,0 1-1,0-1 1,0 0 0,0 1-1,0-1 1,0 1 0,0 0 0,0-1-1,2 1-9,-2 0 48,1 1-1,-1-1 0,1 1 1,-1 0-1,0 0 0,0 0 0,1 0 1,-1 0-1,0 0 0,0 0 1,0 1-1,0-1 0,0 1 0,0-1 1,-1 1-1,1 0 0,0 0 1,-1 0-1,0 0 0,1 0-47,6 9-164,0 0-1,0-1 0,1 0 1,1 0-1,0-1 1,0 0-1,10 5 165,-7-2-1630,1 2 538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2.0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0 11338,'-14'16'4713,"17"-13"-2440,10-1-529,4-2-407,1-2-113,7 2-528,-5-3-216,2 1-320,3 9-200,-3-7-1592,-6-2 3808,-2-8-2072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2.4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11458,'3'7'1051,"0"1"-1,0-1 1,0 1-1,-1 0 0,0 0 1,0 0-1,-1 5-1050,2 15 990,-2 16-990,-1-29 501,0 47 302,1 45 74,4 0-1,6 8-876,-4-60 72,-6-46-67,-3-7-150,-2-17-303,1-2 195,0 0 0,2 0-1,0 1 1,1-1 0,0 0 0,2-6 253,0 16-14,-1 0 1,1 1 0,0-1 0,0 1 0,0-1 0,1 1 0,0 0 0,1 0 13,-2 1 3,1 2 0,0-1 1,0 0-1,0 0 0,1 1 0,-1 0 0,1 0 1,0 0-1,0 0 0,0 1 0,0-1 0,1 1-3,3-2 34,-1 1-1,1 0 1,0 0-1,0 1 1,0 0-1,1 1 1,-1 0-1,0 0 0,1 1 1,-1 0-1,3 0-33,-6 1 89,1-1 0,-1 1 1,1 0-1,-1 1 0,1 0 0,-1 0 0,0 0 0,0 0 0,0 1 0,0-1 1,0 1-1,0 1 0,-1-1 0,0 1 0,1 0 0,2 3-89,-5-4 78,0 0-1,0 0 1,0 0 0,0 0-1,0 0 1,-1 0-1,1 1 1,-1-1-1,0 0 1,0 1 0,0-1-1,-1 1 1,1 2-78,-1 0 83,0-1 1,0 1-1,-1 0 0,1-1 1,-1 1-1,0-1 1,-1 1-1,-1 2-83,0 2 57,-1-1 1,-1 0-1,0 0 1,0-1-1,-1 1 0,0-1 1,0 0-1,-1-1 1,-5 6-58,7-9-43,-1 1 0,0-1 1,0 0-1,-1-1 1,1 1-1,-1-1 1,1 0-1,-1-1 0,-4 2 43,6-3 25,1 0 0,-1 0-1,0 0 1,1-1 0,-1 0-1,0 1 1,0-2 0,1 1-1,-1 0 1,0-1 0,1 0-1,-1 0 1,0 0 0,1-1-1,-1 0-24,-13-8 372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2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1 10858,'17'9'4865,"11"15"-2104,3 16-1297,-1 2 65,-3 18-313,-4 1-192,-8 4-464,-5 6-184,-14-5-208,-8-6-48,-10 5-64,-9-11 0,-8-8-448,-2-3-520,3-24-1280,7-7 1303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3.2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10714,'0'2'496,"0"0"-1,0-1 1,0 1-1,0-1 0,1 1 1,-1-1-1,1 1 1,-1-1-1,2 2-495,0 1 563,0-1-1,1 1 1,0 0 0,2 2-563,10 14 1240,-7-6-829,-1 1 0,-1 0 0,0 0 0,-1 0 0,-1 1 0,0-1 0,-1 1 0,-1 0 0,0 0 0,-1 1 0,-1-1 0,-1 7-411,-1-7 168,2-16-166,0 0 0,0 0 0,0 0 0,0 0 0,0 0 0,0 1 0,0-1 0,0 0 1,0 0-1,0 0 0,0 0 0,-1 0 0,1 1 0,0-1 0,0 0 0,0 0 0,0 0 0,0 0 0,0 0 0,0 0 1,0 0-1,0 1 0,0-1 0,-1 0 0,1 0 0,0 0 0,0 0 0,0 0 0,0 0 0,0 0 0,0 0 0,-1 0 1,1 0-1,0 0 0,0 0 0,0 0 0,0 0 0,0 0 0,-1 0 0,1 0 0,0 0 0,0 0 0,0 0 0,0 0 1,0 0-1,-1 0 0,1 0 0,0 0 0,0 0 0,0 0 0,0 0 0,0 0 0,0 0 0,0 0 0,-1 0 0,1 0 1,0-1-1,0 1 0,0 0-2,-1 0-22,1-1 0,0 0 1,-1 1-1,1-1 0,-1 1 1,1-1-1,0 0 1,-1 1-1,1-1 0,0 0 1,0 1-1,0-1 0,0 0 1,-1 0 21,1-14-118,1 0 1,0 0 0,1 0-1,0 1 1,4-13 117,-4 23-5,-1-1 1,1 1 0,0-1-1,0 1 1,1 0-1,-1 0 1,1 0-1,0 0 1,0 1 0,0-1-1,1 1 1,-1-1-1,1 1 1,-1 0-1,1 1 1,0-1-1,0 1 1,2-1 4,-3 2 19,-1-1 0,1 1 0,-1 1 0,1-1 0,0 0 0,0 0 0,-1 1 0,1 0-1,0 0 1,0-1 0,-1 2 0,1-1 0,0 0 0,0 0 0,0 1 0,-1 0 0,1-1 0,0 1 0,-1 0 0,1 0 0,-1 1 0,1-1 0,-1 0 0,0 1 0,1 0 0,-1-1-1,0 1 1,0 0 0,1 1-19,2 3 84,-1 0 0,0 0-1,-1 0 1,1 1 0,-1-1-1,0 1 1,-1 0 0,1 0-1,-2 0 1,1 0 0,-1 0-1,0 0 1,0 8-84,0-8 61,-1 1 0,0-1 0,-1 1 0,1-1 0,-2 1 0,1-1 0,-1 0 0,0 1 0,0-1 0,-1 0 0,0 0 0,-1-1 0,-1 3-61,4-7-12,2-2-4,5-8-27,12-16-97,6-20-105,6-10-34,-25 46 245,1 0-1,-1 1 1,1 0-1,0 1 1,6-5 34,36-29 11,-36 34 26,-12 5-34,0 1 0,1 0 0,-1 0 0,0 0 0,1 0 0,-1-1 0,1 1 0,-1 0 0,0 0 0,1 0 0,-1 0 0,1 0 0,-1 0 0,0 0 0,1 0 0,-1 0 0,1 0 0,-1 0 0,0 0 0,1 1 0,-1-1 0,1 0 0,-1 0 0,0 0 0,1 1-3,1 8 120,0 0-48,0 0 0,-1 0 0,0 0 0,-1 0 1,0 0-1,0 0 0,-1 0 0,-1 6-72,1 1 91,0 1 0,1-1 0,2 7-91,-1-14 2,0 0 1,1 0 0,0-1-1,0 1 1,1 0-1,3 7-2,3 2-473,-7-14-556,0-6-41,1-10-995,1-5 153,0 11 1527,-1 0 0,1 1 0,1 0 1,0-1 384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3.6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22 9970,'-3'41'6504,"4"1"-3386,-1-34-2817,1-1 1,0 0 0,1 0 0,-1 0-1,1 0 1,1 0 0,-1 0-1,1 0 1,0-1 0,1 2-302,-3-7 29,0 0 1,0 0 0,0 0-1,0 0 1,0 0-1,1 0 1,-1 0 0,0 0-1,0 0 1,1 0-1,-1-1 1,1 1 0,-1 0-1,0-1 1,1 1-1,-1-1 1,1 0 0,-1 0-1,1 1 1,0-1-1,-1 0-29,2 0 12,-1 0 1,0 0-1,1-1 0,-1 1 0,0 0 0,0-1 0,1 1 0,-1-1 0,0 0 0,0 0 0,0 0 0,0 0 1,0 0-1,1-1-12,0 0 3,1-1 1,-1 0 0,1 1 0,-1-1 0,0-1 0,0 1-1,-1 0 1,1-1 0,-1 1 0,1-1 0,-1 0-1,0 0 1,0 0 0,-1 0-4,1-3 5,-1 1 0,0 0 0,-1-1 0,1 1 0,-1-1 0,-1 1 0,1-1 0,-1 1 0,0-1 0,-2-5-5,2 8 4,0 1 1,0-1-1,-1 1 1,1 0-1,-1 0 1,1 0-1,-1 0 1,0 0-1,0 0 1,-1 0-1,1 1 1,0-1-1,-1 1 1,0-1-1,1 1 1,-1 0-1,0 0 1,0 0-1,0 1 1,-1-1-1,1 1-4,0 0 4,1 0-1,-1 1 1,1-1-1,-1 1 1,0 0-1,1 0 1,-1 0 0,1 0-1,-1 0 1,1 1-1,-1-1 1,1 1-1,-1 0 1,1 0 0,-1 0-1,1 0 1,0 0-1,-1 0 1,-1 2-4,-2 1-261,0 0 1,1 1-1,-1 0 1,1 0 0,0 0-1,-1 3 261,6-8-238,-1 0 0,1 1 0,-1-1 0,1 1 0,-1 0 0,1-1 0,-1 1 0,1-1 0,0 1 0,-1 0 0,1-1 0,0 1 0,0 0 0,-1-1 0,1 1 0,0 0 0,0-1 0,0 1 0,0 0 0,0 0 0,0-1 0,0 1 0,0 0 0,0-1 0,0 1 0,0 0 0,1 0 0,-1-1 0,0 1 0,1 0 238,11 6-2535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3.9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172 246 8602,'0'-2'567,"-1"0"1,1 1-1,0-1 1,0 1-1,-1-1 1,1 0-1,-1 1 1,1-1-1,-1 1 1,-1-2-568,1 1 393,0-1 0,-1 1 0,0 0 1,0 0-1,1 0 0,-2 0-393,-1-2 264,0 1-1,0 1 0,0-1 0,0 1 1,-1-1-1,-3 0-263,5 1 96,0 1 0,-1 0 0,1 0 0,0 1 0,0-1 0,-1 1 1,1-1-1,-1 1 0,1 0 0,0 1 0,-1-1 0,1 0 0,0 1 0,-1 0 0,1 0 0,0 0 0,0 0 0,0 0 1,0 0-1,0 1 0,-1 0-96,0 1 70,1 0 0,0 0 1,-1 0-1,1 0 0,0 0 0,1 0 1,-1 1-1,1 0 0,-1-1 0,1 1 1,0 0-1,0 0 0,1 0 0,-1 1 1,1-1-1,0 2-70,-2 4 101,2 1 1,-1-1-1,1 1 1,1-1-1,0 1 0,0-1 1,3 11-102,-3-15 24,2 0-1,-1 0 1,1 0 0,0 0 0,0 0-1,1-1 1,-1 1 0,1-1 0,1 1 0,-1-1-1,1 0 1,0 0 0,0-1 0,2 3-24,-4-5 3,0-1 0,0 1 0,0-1 0,0 1 1,0-1-1,0 0 0,0 0 0,0 0 0,1 0 0,-1 0 1,0 0-1,1-1 0,-1 1 0,2 0-3,-1-1-3,0-1 0,-1 1 1,1 0-1,-1-1 0,1 1 0,-1-1 1,1 0-1,-1 0 0,0 0 0,1 0 0,-1 0 1,0-1-1,0 1 0,2-2 3,2-2-92,0 0-1,0 0 1,0-1-1,-1 0 1,0-1-1,0 1 1,0-1-1,-1 0 1,0 0-1,0 0 1,-1 0-1,0-1 1,0 1-1,1-8 93,3-13-361,-2-1 0,-1 0 0,0-16 361,1-11 46,2-7 210,-2-11-256,-4 63 320,-1 12 175,0 17 75,1 258 1867,1-241-2289,3 41 40,-4-72-236,-1 1-1,1-1 1,0 1 0,0-1 0,1 1-1,-1-1 1,1 1 0,0-1-1,0 0 1,2 2 48,-2-4-104,0 1-1,0-1 1,0 0 0,0 0-1,1 0 1,-1 0 0,0 0-1,1-1 1,0 1 0,-1-1-1,1 1 1,0-1 0,0 0-1,0 0 1,-1 0-1,2-1 105,37 7-722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5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6 512 6313,'-1'-2'311,"0"1"0,1-1-1,-1 0 1,0 1 0,1-1-1,-1 0 1,1 0 0,0 1-1,-1-1 1,1 0 0,0 0 0,0 1-1,0-1 1,1 0 0,-1 0-1,0 1 1,1-1-311,8-33 1093,-8 34-989,8-23 233,1 0 1,2 0-1,0 1 0,2 0 0,0 2 1,1-1-1,2 2 0,0 0 0,6-5-337,-5 8 28,0 1 0,1 0 0,1 1-1,0 1 1,1 1 0,1 1 0,0 1-1,0 1 1,1 1 0,0 0-28,-9 5 59,0 1 0,0 0 0,1 0 0,-1 2 0,2-1-59,-9 2 79,1 0 1,-1 1-1,1-1 1,-1 1-1,1 1 0,-1 0 1,0 0-1,0 0 1,0 1-1,5 2-79,1 1 430,-1 2 0,0-1-1,-1 1 1,0 1 0,9 9-430,-19-17 27,1 0 0,-1 0 1,1 0-1,-1 0 0,1 0 1,-1-1-1,1 1 0,-1 0 0,1-1 1,0 1-1,-1-1 0,1 0 1,0 1-1,0-1 0,-1 0 0,1 0 1,0 0-1,-1 0 0,1 0 1,0-1-1,0 1 0,-1 0 0,1-1-27,6-1 68,0-1-1,-1 0 1,1 0-1,2-2-67,-7 3 20,9-4-99,0-1 0,-1 0 0,0 0-1,0-1 1,-1-1 0,0 0 0,-1 0 0,1-1-1,-2 0 1,3-4 79,-2-3-1269,-7 9-837,-2 7 1983,-1 1 0,1 0 0,0 0-1,0 0 1,0 0 0,0-1 0,0 1 0,0 0 0,0 0 0,0 0-1,0 0 1,-1 0 0,1-1 0,0 1 0,0 0 0,0 0-1,0 0 1,-1 0 0,1 0 0,0 0 0,0 0 0,0 0-1,0 0 1,-1 0 0,1 0 0,0-1 0,0 1 0,0 0 0,0 0-1,-1 0 1,1 0 0,0 0 0,0 1 0,0-1 0,-1 0-1,1 0 1,0 0 0,0 0 123,-12 4-2115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4.3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11466,'14'16'4633,"-19"11"-2600,3 13-617,-1 26 24,-3 7-143,12 17-385,-1 8-200,-11-3-360,10 1-120,-8-16-120,7-10-40,13-17-8,-12-17-232,17-14-1056,-20-19-736,-5-25-2721,8-14 2864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24.6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12771,'33'5'4785,"7"6"-3577,-3 2 0,1 8-7,3 2-65,-7 2-192,-2 3-152,-10 5-224,-10-2-128,-12 1-176,-6 3-80,-22-4-96,-7 1-112,-13-4-656,-3-11-584,1-7-1361,-4-7 1537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29.7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18 10226,'-19'11'4153,"7"2"-2729,9-8-607,16 2-57,12-7-216,4 0-32,28-1-96,0-5-40,13-1-96,10-7-56,-12 0-72,-7 4-48,-11 8-72,-11 4-448,-8 3-1472,-11 0 1304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0.1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88 10458,'0'3'4025,"-6"-2"-2577,22 1-567,16 1 55,9-3 48,16 0-112,10-7-328,-5-5-96,5-3-168,4 1-87,-8 1-97,-8-1-80,-17 7-1193,-13-2-735,-25 3 1128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0.6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11330,'4'1'3670,"2"1"-2641,4 2-756,54 18 3953,55 28-4226,-81-32 511,103 53 79,-100-48-335,-2 1 0,21 18-255,-52-37 45,-1 2 0,1-1 0,-2 1 0,1 0-1,-1 1 1,0-1 0,0 1 0,-1 1 0,0-1-45,-1 0 48,-1 1 1,0 0 0,0-1 0,-1 1 0,0 0-1,0 0 1,-1 1 0,0 5-49,-1 25 157,-1-1 1,-3 1-1,-1-1 0,-3 4-157,5-26 44,-1-1-1,0 0 1,-1 0 0,-1-1-1,-8 15-43,9-20 12,-1 0 0,0 0 0,0-1 0,-1 0 0,-1 0 0,1 0 0,-2-1 0,-7 7-12,2-5-312,-1 1 0,-10 4 312,23-14-146,0 0-1,0 0 1,0 0 0,0-1 0,0 1 0,0-1 0,0 0 0,0 1 0,0-1 0,0 0 0,0 0-1,-1 0 1,1 0 0,0-1 0,0 1 0,0-1 0,0 1 0,0-1 0,0 0 0,-1 0 146,1-1-169,-1 1 0,1-1 0,0 0 0,0 0 0,0 0 0,-1-1 169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1.6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346 13 8882,'20'-9'3450,"-20"9"-3370,0 0-1,0 0 1,0 0-1,0 0 1,0 0-1,0 0 1,1 0-1,-1 0 1,0 0 0,0 0-1,0 0 1,0 0-1,0-1 1,0 1-1,0 0 1,1 0-1,-1 0 1,0 0-1,0 0 1,0 0 0,0 0-1,0 0 1,0 0-1,0 0 1,0 0-1,0 0 1,0 0-1,0-1 1,1 1 0,-1 0-1,0 0 1,0 0-1,0 0 1,0 0-1,0 0 1,0 0-1,0 0 1,0-1 0,0 1-1,0 0 1,0 0-1,0 0 1,0 0-1,0 0 1,0 0-1,0 0 1,0-1 0,0 1-1,0 0 1,0 0-80,-6 4 4497,-6 17-3204,10-15-1214,-1-1 0,0 1-1,0-1 1,0 0 0,-2 1-79,-30 37 321,7-9 201,-22 33-522,4 9 145,3 2 0,4 2 0,-19 56-145,48-109-1491,2 0 1,-6 26 1490,14-49-833,1-5 158,6-10-292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2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3 12315,'-10'-3'4449,"19"11"-3233,4 8-304,13 23 256,2 15 153,8 19-153,-1 3-280,0 3-400,0 0-136,2-11-176,2-2-40,-1-19-72,-3-8-16,-13-13-472,9-5-680,-19-13 984,-8-6-288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3.0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1 9210,'-1'0'4161,"-1"0"-1689,-4 7-607,-4 15-433,-10 36-56,20-33-335,0 0-241,4-3-392,3-3-144,2-2-152,1-3-32,4-7-640,-3-4-736,1-12 823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3.5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0 13963,'-8'6'5193,"2"1"-3673,4 3-615,-1 2-113,-18 4-152,-9 3-576,-6-3-504,7-6-1369,9-2 3042,4-21-1377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3.9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321 1 11258,'-10'6'4833,"1"8"-2552,-4 14-913,-9 8-23,-5 20-249,-4 10-160,-4 12-400,-5 1-144,7 3-232,4-5-72,13-21-392,3-12-640,13-31-1569,0-13 1569</inkml:trace>
  <inkml:trace contextRef="#ctx0" brushRef="#br0" timeOffset="1">0 77 12787,'16'19'4721,"8"1"-3425,9 15-624,2 10 80,5 12 137,2 0-65,-6 3-360,4-2-136,-7-1-192,-8-1-56,-4-8-304,-2-7-600,-5-13-1617,1-4 1553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2:5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6913,'1'-3'602,"0"1"0,0 0-1,0 0 1,0 0-1,0 0 1,1 0 0,-1 0-1,0 0 1,1 0-1,0 1 1,-1-1-1,1 0 1,0 1 0,1-1-602,-1 1 124,0 0 0,1 0 1,-1 0-1,1 1 0,-1-1 1,1 1-1,-1 0 0,1-1 1,-1 1-1,1 0 0,0 1 1,-1-1-1,1 0 0,-1 1 1,1-1-1,-1 1-124,6 1 86,-1 0-1,1 0 0,-1 1 1,0 0-1,0 0 1,0 1-1,0 0 1,-1 0-1,1 1 1,-1 0-1,0 0 1,0 1-86,14 13 116,-1 1 0,0 1 0,13 22-116,-25-32 20,0 0 0,-1 0 0,0 0 0,-1 1 0,0 0 1,-1 0-1,0 0 0,-1 1 0,1 12-20,-1-4 88,-2 0 0,0 0-1,-1 1 1,-2-1 0,0 0 0,-1 0-1,-1 0 1,-1 0 0,0-1 0,-7 13-88,4-12 73,-2 0 1,0-2 0,-2 1 0,-8 11-74,15-24-248,-1 0 0,1-1-1,-2 1 1,1-1 0,-1 0 0,0-1 0,0 1 0,0-1 0,-1-1 0,1 0 0,-1 0 0,-1 0 0,0 0 248,-30 5-1113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5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9514,'0'3'589,"1"0"-1,0 0 1,0 0 0,0 0 0,0-1-1,0 1 1,1 0 0,-1-1-1,2 2-588,0 1 271,1-1 0,0 0 0,0 1-1,0-2 1,1 2-271,3 1 80,1 1 1,1-2-1,-1 1 0,1-1 1,1 0-81,2 0 62,-1-1 1,1-1 0,0 0 0,0-1 0,0 0 0,2-1-63,36 6 97,-49-7-90,1 1-1,-1-1 0,0 1 0,0 0 1,1 0-1,-1 0 0,0 0 0,0 0 1,2 2-7,-3-2 3,-1 0 1,1-1 0,0 1 0,0 0-1,-1 0 1,1 0 0,0 0 0,-1 0-1,1 0 1,-1 0 0,1 0 0,-1 0-1,0 0 1,1 0 0,-1 0 0,0 0-1,0 0 1,0 0 0,0 0 0,0 0-1,0 0 1,0 1 0,0-1-4,-1 4 6,0 1 0,-1-1 0,1 0 0,-1 1 0,0-1 1,-3 5-7,-19 28-169,17-26-304,-2-1 0,1 0 1,-1 0-1,-1-1 0,0 0 0,-2 0 473,-8 2-805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4.2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 12347,'3'-3'447,"0"1"1,0 0-1,0 0 1,1 1-1,-1-1 1,1 1-1,-1 0 1,1 0 0,-1 0-1,1 0 1,0 0-1,-1 1 1,1 0-1,0-1 1,1 1-448,3 0 260,0 1 0,1-1 1,-1 1-1,0 1 0,0-1 1,4 2-261,-7-1 78,-1 0 0,1 0 0,0 0 0,-1 1 1,1-1-1,-1 1 0,0 0 0,0 0 0,0 1 1,0-1-1,0 1 0,-1 0 0,0 0 0,0 0 1,0 0-1,0 1 0,0-1 0,1 5-78,-3-5 12,1 0 1,-1 0-1,0 0 1,0 0-1,-1 0 0,1 1 1,-1-1-1,0 0 1,0 0-1,0 0 0,-1 1 1,1-1-1,-1 0 1,0 0-1,0 0 0,-1 0 1,1 0-1,-1 0 1,0-1-1,0 1 0,0 0 1,0-1-1,-1 1-12,-6 6 62,0 0 1,0-1-1,-1 0 0,0-1 0,-1 1-62,-28 24 727,38-33-705,1 1 1,-1-1 0,1 1-1,-1-1 1,1 1-1,0 0 1,-1-1 0,1 1-1,0-1 1,-1 1-1,1 0 1,0-1 0,0 1-1,-1 0-22,1-1 8,0 1 1,0-1-1,0 0 0,0 0 0,0 1 0,0-1 0,1 0 1,-1 0-1,0 1 0,0-1 0,0 0 0,0 0 1,0 1-1,0-1 0,1 0 0,-1 0 0,0 0 0,0 1 1,0-1-1,0 0 0,1 0 0,-1 0 0,0 0 0,0 0 1,1 1-1,-1-1-8,2 0 17,0 1 1,0 0-1,0-1 0,0 0 1,0 1-1,0-1 0,0 0 1,0 0-1,1 0-17,15-2 30,-1 0-1,1-1 1,-1 0 0,14-6-30,69-26-372,-89 31 244,33-14-788,-8 1 397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4.9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13 11450,'-38'8'3900,"28"-4"-2140,11 0-837,0-1-544,6 20 1121,-2 1 1,0 1-1501,-1-1 504,2 0 0,2 4-504,-5-20 60,0 0 0,0-1 1,1 1-1,0-1 0,0 0 0,1 0 0,0 0 0,3 3-60,-5-7 8,0-1 1,0 1-1,0 0 0,0-1 0,0 0 1,0 0-1,1 0 0,-1 0 1,1 0-1,0-1 0,0 1 0,-1-1 1,1 0-1,0 0 0,0-1 0,0 1 1,0-1-1,0 0 0,0 0 0,1 0-8,0 0-39,0-1 0,0 0-1,-1 0 1,1-1 0,0 1-1,-1-1 1,1 0 0,-1 0-1,0-1 1,1 1 0,-1-1-1,0 0 1,-1 0 0,1 0-1,0-1 1,1-1 39,4-6-411,-1 0 1,0-1-1,0 0 0,4-11 411,22-54-1621,-21 48 1146,11-36 669,-22 121 2718,-1-35-2662,1-1 1,1 1 0,1-1 0,1 0-1,0 0 1,2 0 0,0 0-1,2 0-250,-7-17-15,-1 0-1,1 0 0,0-1 1,0 1-1,0-1 0,0 1 0,1-1 1,-1 0-1,1 1 0,-1-1 1,2 0 15,-3-2-85,0 1-1,0 0 1,0-1 0,0 1 0,0-1 0,0 1 0,0-1 0,0 0 0,1 1 0,-1-1 0,0 0 0,0 0 0,0 0 0,1 0 0,-1 0 0,0 0 0,0 0 0,0 0 0,1 0 0,-1-1 0,0 1 0,0 0-1,0-1 1,0 1 0,0-1 0,0 0 0,0 1 0,0-1 0,1 0 85,-1 0-101,0 0 0,0-1 0,0 1-1,0-1 1,0 1 0,0-1 0,-1 1 0,1-1-1,0 0 102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5.3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71 12147,'26'63'6792,"1"5"-4030,-15-38-1569,-8-18-503,1 0 1,0 7-691,-8-30 70,2 9-85,0-1-1,0 0 1,0 1 0,1-1-1,-1 0 1,1 0-1,0 0 16,0-13-136,2 0 0,0 0-1,1 0 1,0 0 0,2 1 0,2-7 136,-3 9-71,-1 3 44,0 1-1,1 0 1,0 0 0,1 0 0,0 0 0,5-7 27,-7 13 5,-1-1 1,1 1-1,-1 0 1,1 0 0,0 1-1,0-1 1,1 1-1,-1-1 1,0 1 0,1 0-1,-1 0 1,1 0-1,0 1 1,0-1 0,0 1-1,-1 0 1,1 0-1,1 0-5,-3 1 18,0 0 0,0 0 0,0 0 0,0 1 0,0-1 0,0 0 0,1 1-1,-1-1 1,0 1 0,0 0 0,-1-1 0,1 1 0,0 0 0,0 0 0,1 1-18,0 1 37,0-1 0,0 1 0,0 0 1,-1 0-1,0 0 0,1 0 0,-1 0 1,1 2-38,2 5 121,0 0 0,-1 0-1,0 0 1,-1 1 0,1 4-121,1 7 308,0-1-1,-2 1 1,1 10-308,-2 4-993,-2-37 735,0 0 0,0 0 1,0-1-1,0 1 1,0 0-1,1 0 1,-1 0-1,0 0 1,1 0-1,-1-1 0,1 1 258,2-11-1233,1-17-275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5.6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95 249 11562,'22'34'4561,"-7"-1"-2744,-5 4-417,-3 1-152,-7-5-231,2-7-537,4-1-184,1-14-1344,-4-7-833,-9-16 1153</inkml:trace>
  <inkml:trace contextRef="#ctx0" brushRef="#br0" timeOffset="1">0 1 13291,'9'3'4809,"3"7"-4033,1 0-360,0 5-808,3-1-832,0 4 744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6.7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108 292 9962,'3'-2'621,"0"0"0,0 0 1,-1 0-1,1 0 0,0 0 0,-1 0 0,0-1 1,0 1-1,1-1 0,-1 0-621,1-2 464,0 0-1,0 0 1,0-1-1,-1 1 1,2-4-464,1-9 326,-1 1 1,-1-1 0,1-7-327,-4 20 192,3-10-113,-1-1 0,-1 1-1,-1-1 1,0 1 0,-1-1-1,-1-7-78,2 22 1,-1-1 0,1 1 0,0-1 0,-1 1-1,1-1 1,-1 1 0,1-1 0,-1 1 0,0-1 0,0 1-1,0 0 1,0 0 0,0-1 0,0 1 0,0 0 0,0 0-1,0 0 1,0 0 0,-1 0 0,1 0 0,0 0 0,-1 0-1,1 1 1,0-1 0,-1 0 0,1 1 0,-1-1 0,1 1-1,-1 0 1,0 0 0,1-1 0,-1 1 0,1 0 0,-1 0-1,0 0 1,1 1 0,-1-1 0,1 0 0,-1 0 0,-1 1-1,-2 1 16,-1 1 0,1-1 0,0 1-1,0 0 1,0 0 0,0 1 0,1-1 0,-1 1 0,1 0 0,0 0 0,-2 3-16,-3 3 116,0 1 0,1 1 1,1-1-1,-2 5-116,5-9 125,0 1-1,1 0 1,0 0 0,0 0 0,0 4-125,2-9 53,0 1 1,1-1-1,-1 1 1,1-1-1,0 1 0,0-1 1,0 0-1,1 1 1,-1-1-1,1 1 1,0-1-1,0 0 1,1 3-54,-2-5 7,1 0 1,-1 0-1,1-1 1,0 1-1,-1 0 1,1-1 0,0 1-1,-1-1 1,1 1-1,0-1 1,0 1-1,-1-1 1,1 1-1,0-1 1,0 0-1,0 1 1,0-1-1,-1 0 1,1 0 0,0 0-1,0 1 1,0-1-1,0 0 1,0 0-1,0-1 1,0 1-1,0 0 1,-1 0-1,1 0 1,0 0-1,0-1 1,0 1 0,0-1-8,5 0 4,-1-2 1,1 1-1,-1 0 0,3-3-4,57-33 35,-64 37-32,0 0 0,1 1 0,-1-1 0,0 0 0,1 1 0,-1-1 0,1 1 0,-1 0 0,0-1 0,2 1-4,-2 0 2,-1 0 0,0 0 0,1 0 0,-1 0 0,0 0 0,0 0 0,1 0 0,-1 1 0,0-1 0,1 0 0,-1 0 0,0 0 0,0 0 0,1 1 0,-1-1 0,0 0 0,0 0 0,0 0 0,1 1 0,-1-1 0,0 0 0,0 1-1,2 10 20,-2 1 17,-1-1 1,-3 10-38,0 2 73,-5 43 447,3 1 1,2 12-521,4-51 127,1 0 0,1 0 1,1 0-1,2-1 0,1 0 0,6 18-127,-7-33 31,-1 0 0,2 0 0,-1-1 0,2 1-1,5 7-30,-9-15 5,0 0 0,0 0 0,1 0-1,-1-1 1,1 1 0,-1-1-1,1 0 1,0 0 0,1 0-1,-1-1 1,0 0 0,1 1 0,-1-1-1,1-1 1,-1 1 0,2-1-5,-5 0-1,1-1 1,0 0 0,0 0 0,0 1-1,0-1 1,0 0 0,0-1-1,0 1 1,-1 0 0,1-1 0,0 1-1,0-1 1,0 1 0,-1-1-1,1 0 1,0 0 0,0 1 0,-1-1-1,1-1 1,0 0-14,0 1-1,0-1 0,0-1 1,0 1-1,-1 0 0,1 0 1,-1-1-1,1 1 1,-1-1-1,0 1 0,0-1 1,0 0 14,2-6-132,-1 1 0,-1-1 0,1 0 1,-1 0-1,-1 0 0,0-1 1,0-3 131,-2 0-204,0 1 1,0 1 0,-1-1 0,0 0-1,-1 0 1,-1 1 0,0 0 0,0 0-1,-1 0 1,0 1 0,-1 0-1,-6-7 204,-6-5-235,-1 0 0,0 2-1,-2 1 1,-15-12 235,35 30 3,-13-11 76,-1 0-1,-5-1-78,17 11 102,0-1 0,-1 1 0,1 0 0,-1 0 0,0 1-1,1 0 1,-1-1 0,0 1 0,0 1 0,-4-1-102,8 1 27,1 0 1,0 0-1,-1 0 0,1 0 1,-1 0-1,1 0 0,0 0 1,-1 0-1,1 0 0,0 0 1,-1 0-1,1 0 0,0 0 1,-1 0-1,1 0 0,-1 0 1,1 0-1,0 1 0,0-1 1,-1 0-1,1 0 0,0 0 1,-1 1-1,1-1 1,0 0-1,0 0 0,-1 1 1,1-1-1,0 0 0,0 1 1,0-1-1,-1 0 0,1 0 1,0 1-1,0-1 0,0 1 1,0-1-1,0 0 0,0 1 1,0-1-28,0 1 52,0 0 1,0 0-1,1 0 1,-1 0 0,0 0-1,1 0 1,-1-1-1,1 1 1,-1 0-1,1 0 1,0 0-1,-1 0 1,1-1 0,0 1-53,2 3 59,1-1 1,0 0-1,-1 0 1,1 0-1,0-1 1,0 1-1,0-1 1,1 0-1,-1 0 1,0-1-1,1 1 1,-1-1-1,1 0 1,0 0-1,-1 0 1,1-1-1,0 0 1,-1 0-1,1 0 1,0 0-1,2-1-59,4-1-74,1-1 0,-1 0 0,0-1 0,0 0 0,0 0 0,0-2 0,-1 1-1,0-1 1,0-1 0,0 1 0,-1-2 0,0 1 0,0-1 0,1-3 74,6-7-1370,0-1-1,-2 0 1,0-2 0,-1 1-1,-1-2 1,3-8 1370,31-63-4221,-44 91 5722,-2 4-194,-2 11 706,1-7-1257,-7 60 5948,1 30-6704,7-93 78,0 1 87,0 1 1,0-1-1,1 1 1,0 3-166,-1-7 19,0 0 0,0 0 1,1 0-1,-1 0 1,0 0-1,1 0 1,-1-1-1,1 1 1,-1 0-1,1 0 1,-1 0-1,1 0 1,0-1-1,-1 1 1,1 0-1,0 0 1,0-1-1,0 1 1,-1-1-1,1 1 1,0-1-1,0 1 1,0-1-1,1 1-19,0-1-13,-1 0 0,1 0 0,0 0 0,0 0 0,0 0 0,0 0 0,0-1 0,0 1 0,0-1 0,-1 1 0,1-1 0,0 0 0,0 0 0,-1 0-1,1 0 1,-1 0 0,1 0 0,-1 0 0,1 0 0,-1 0 0,1-1 0,-1 1 0,1-2 13,5-5-406,0-1-1,0-1 0,2-4 407,-8 14-12,27-51-1781,-14 23 831,-9 19 668,0-1 0,0 0 0,-1 0 0,-1 0 0,0-1 1,1-7 293,-2 13 147,-1 5 111,1 10 357,-1-2-302,7 40 1107,-5-26-765,1-1 0,1 1 0,2 3-655,-5-19 88,0 0 0,0-1 0,1 1 0,0-1 0,0 1 0,1-1 0,-1 0 0,1 0 0,0 0 0,1-1 0,-1 1 0,1-1 0,0 0-88,-1-1 17,-1-1-1,1 0 1,-1 0-1,1-1 0,0 1 1,0-1-1,-1 0 1,1 0-1,0 0 1,0 0-1,0-1 1,0 1-1,0-1 1,0 0-1,0-1 0,2 1-15,2-1-2,0-1 1,0 0 0,0 0-1,0-1 1,0 0 0,-1-1 0,3 0 0,34-20-54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7.6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68 215 6001,'-24'21'3792,"4"2"-2398,12-14-517,7-7-650,0-1-1,-1 0 1,1 1 0,0-1 0,0 0-1,0 1 1,0 0 0,0-1 0,0 1-1,0 0 1,1-1 0,-1 1-1,1 0 1,-1 0 0,1-1 0,0 1-1,-1 0 1,1 0 0,0 1-227,0 2 532,0-4-412,0 1 1,0-1 0,0 0-1,0 0 1,0 1-1,0-1 1,1 0 0,-1 1-1,0-1 1,1 0 0,-1 0-1,1 0 1,-1 1-1,1-1 1,-1 0 0,1 0-1,0 0 1,0 0 0,-1 0-1,1 0 1,0 0-1,0 0 1,0 0 0,0-1-1,0 1 1,0 0 0,1-1-1,-1 1 1,1 0-121,0 0 61,0-1 1,1 1-1,-1-1 1,0 0-1,0 0 1,0 0-1,1 0 1,-1 0-1,0 0 1,0 0-1,0-1 1,0 1-1,1-1 1,-1 0-1,0 0 1,2 0-62,3-3 76,0-1 0,0 1 0,0-1 0,0 0 0,-1-1 0,0 1 0,2-4-76,9-10 131,10-17-131,-18 24 33,4-5-4,-1-1-1,-1 0 1,6-12-29,-15 25 7,1 0 0,-1 0 0,-1 0 0,1 0 0,-1 0 0,1 0 1,-1-1-1,-1 1 0,1 0 0,-1-1 0,0 1 0,0 0 0,-1-1 0,0 1 1,0 0-1,0-1 0,0 1-7,0 2 13,-1 0 1,1 0 0,0 0-1,-1 1 1,0-1 0,1 0-1,-1 1 1,0 0-1,0-1 1,-1 1 0,1 0-1,0 0 1,-1 0 0,1 0-1,-1 1 1,0-1 0,1 1-1,-1 0 1,0-1-1,0 1 1,0 0 0,0 1-1,0-1 1,0 1 0,0-1-1,0 1 1,0 0 0,0 0-1,-1 0 1,1 0-1,0 1 1,0-1 0,0 1-1,0 0 1,0 0 0,0 0-1,0 0 1,1 0 0,-1 1-1,-1 0-13,-2 2 57,0 1 1,0 0-1,0 0 0,1 1 0,0-1 1,0 1-1,0 0 0,1 1 0,0-1 1,0 1-1,1 0 0,-1 0 0,1 0 0,1 0 1,0 0-1,0 1 0,0 0-57,-1 3 81,1 1 0,1 0 0,0 0 0,1 0 0,0 0-1,0 0 1,1 0 0,1 0 0,0-1 0,3 10-81,-2-11 41,1-1-1,0 1 1,1-1 0,-1 0 0,2 0-1,-1 0 1,1 0 0,1-1 0,4 5-41,-6-8 2,0 0 0,1-1 0,-1 1 1,1-1-1,0 0 0,1 0 1,-1-1-1,1 1 0,-1-2 1,1 1-1,0-1 0,0 0 0,0 0 1,0-1-3,14 2-150,0-2 0,0 0 1,1-1-1,-1-1 1,2-2 149,13-1 202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8.0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176 94 9202,'2'-1'245,"-1"1"0,0-1 0,0 1 0,0 0 0,0-1 0,0 0 0,0 1 0,-1-1 0,1 0 0,0 1 0,0-1 0,0 0 0,0 0 0,-1 0 0,1 0 0,-1 0 0,1 0 0,0 0 0,-1 0 0,1 0 0,-1 0 0,0 0 0,1 0-245,-1-1 249,0-1-1,0 1 0,1 0 1,-1 0-1,-1 0 1,1-1-1,0 1 1,0 0-1,-1 0 0,0 0 1,1 0-1,-1-1-248,0 0 159,0 0 0,-1 0 0,1 1-1,-1-1 1,1 0 0,-1 0 0,0 1 0,0-1-1,0 1 1,0 0 0,0-1 0,-1 1 0,1 0-1,-1 0 1,0 1 0,1-1 0,-2 0-159,0 1 77,0 0 1,0 1 0,1 0-1,-1-1 1,0 1 0,0 1-1,0-1 1,0 1 0,0-1-1,1 1 1,-1 0 0,0 0-1,1 1 1,-1-1 0,0 1-78,-5 2 73,1 1 0,1-1 0,-1 1-1,1 1 1,-7 5-73,10-8 22,1 1-1,-1 0 0,1 0 0,-1 1 0,1-1 1,0 1-1,1 0 0,-1-1 0,1 1 1,0 0-1,0 0 0,1 1 0,-1-1 0,1 0 1,0 1-1,1-1 0,-1 0 0,1 1 1,0-1-1,1 3-21,-1-1 10,2 0 0,-1 0 0,1 0 1,0 0-1,0 0 0,1 0 0,0-1 0,0 1 1,0-1-1,1 0 0,0 0 0,0 0 0,1-1 1,0 1-1,2 2-10,-1-3-73,0 0 1,0 0-1,0 0 1,0-1-1,1 0 1,-1 0-1,1-1 1,0 0-1,0 0 0,0 0 1,1-1-1,-1 0 1,1 0-1,-1-1 1,1 0-1,0-1 1,-1 1-1,7-2 73,-5 0-441,0-1 1,-1 0-1,1-1 0,7-3 441,36-17-1048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8.4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 2 9986,'0'0'60,"0"0"1,0 0-1,0 0 0,0 0 0,0 0 1,0 0-1,0 0 0,0 0 0,0-1 1,0 1-1,-1 0 0,1 0 0,0 0 1,0 0-1,0 0 0,0 0 0,0 0 1,0 0-1,0 0 0,0 0 0,0 0 1,0 0-1,0 0 0,-1 0 1,1 0-1,0 0 0,0 0 0,0 0 1,0 0-1,0 0 0,0 0 0,0 0 1,0 0-1,0 0 0,-1 0 0,1 0 1,0 0-1,0 0 0,0 0 0,0 0 1,0 0-1,0 0 0,0 0 0,0 0 1,0 0-1,0 0 0,0 0 0,-1 0 1,1 0-1,0 0 0,0 1 0,0-1 1,0 0-1,0 0 0,0 0 0,0 0 1,0 0-1,0 0 0,0 0 0,0 0 1,0 0-1,0 0 0,0 1 0,0-1 1,0 0-1,0 0-60,-3 4 446,1 1 1,0-1-1,0 1 1,1 0-1,-1-1 1,1 1-1,0 0 0,1 0-446,-5 46 1235,3-26-627,-15 198 2493,15-150-2274,3 0 0,4 7-827,-4-72-115,-1-13-242,1-8-57,4-14-240,0-1 0,2 1 0,1 0 0,1 1 0,12-22 654,-18 41-1,0 1 0,1-1 0,0 1-1,1 0 1,2-3 1,-6 8 19,0 0-1,0 0 1,0 0 0,1 0-1,-1 0 1,0 0-1,0 0 1,1 0-1,-1 1 1,0-1-1,1 1 1,-1-1 0,2 0-19,-2 1 24,0 0 1,-1 0 0,1 0-1,0 1 1,0-1 0,0 0 0,0 0-1,0 0 1,-1 1 0,1-1-1,0 0 1,0 1 0,0-1-1,-1 0 1,1 1 0,0-1 0,0 1-1,-1 0 1,1-1 0,-1 1-1,1-1 1,0 1 0,-1 0-1,1 0-24,2 3 126,-1 0 0,0 0-1,0 0 1,0 0-1,0 0 1,-1 0 0,1 1-1,-1-1-125,6 37 815,-5-28-610,1 6 87,0 0-1,0 1 0,1-1 0,1 1 0,1-1 0,8 17-291,-13-34-134,0-1-1,-1 1 1,1-1-1,0 1 1,0-1-1,0 1 1,0-1 0,0 0-1,0 1 1,1-1-1,-1 0 1,0 0 0,1 0-1,-1 0 1,1 0-1,-1 0 1,1-1-1,-1 1 1,2 0 134,9 0-897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8.7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81 11779,'-1'14'1308,"1"-1"1,1 1 0,0 0 0,1-1 0,1 1 0,3 11-1309,-4-18 322,1-1 0,0 0-1,-1 0 1,2 0 0,-1-1-1,1 1 1,3 3-322,-5-7 78,0 0-1,-1 0 1,1-1 0,0 1-1,1 0 1,-1-1 0,0 1-1,0-1 1,1 0-1,-1 0 1,0 0 0,1 0-1,-1 0 1,1-1 0,0 1-1,-1-1 1,1 0 0,-1 1-1,1-1 1,1 0-78,-1-1 27,0 0-1,1 1 1,-1-1-1,0 0 1,0 0-1,0-1 1,0 1-1,0-1 1,0 1-1,0-1 1,0 0 0,-1 0-1,1 0 1,-1-1-1,1 1 1,-1-1-1,0 1 1,0-1-1,0 0-26,4-5 16,-1 0 0,0-1-1,-1 1 1,0-1 0,3-8-16,-6 13 5,0 1-1,1 0 1,-1-1 0,-1 1-1,1-1 1,0 0 0,-1 1 0,0-1-1,0 1 1,0-1 0,0 0-1,-1 1 1,1-1 0,-1 1 0,0-1-1,0 1 1,0-1 0,0 1-1,-1 0 1,1 0 0,-1-1 0,0 1-1,0 0 1,0 1 0,-1-1-1,1 0-4,-6-5 12,0 0 0,0 1 0,-1 0-1,0 0 1,0 1 0,0 0 0,-1 1-1,0 0 1,0 0 0,-4 0-12,11 4 3,-1-1 0,1 1-1,-1 0 1,0 1 0,1-1 0,-1 1 0,0-1 0,0 1 0,0 0-3,1 1-4,1-1 0,0 1 1,0 0-1,0-1 0,0 1 0,0 0 1,0 0-1,0 0 0,0 0 1,0 1-1,0-1 0,0 1 1,1-1-1,-1 1 0,1-1 0,-1 2 5,-2 0-105,1 1 0,1 0 0,-1 1 0,0-1 0,1 0 0,0 1 0,0-1 0,0 1 0,1 0 0,-1-1 0,1 1 0,0 0 0,0 4 104,1-7-214,0 1 0,0 0 0,0-1 0,0 1-1,1 0 1,-1 0 0,1-1 0,-1 1 0,1 0 0,0-1-1,0 1 1,0-1 0,1 1 0,-1-1 0,0 0 0,1 0-1,0 1 1,-1-1 0,1 0 0,0 0 0,0 0 0,0-1-1,0 1 1,1 0 0,-1-1 214,23 13-1542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9.1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32 223 9730,'3'13'4609,"1"-6"-1472,2 2-993,1 10-583,0 6-201,-2 3-520,-1 4-216,1-6-376,-1-3-128,0-10-776,2-7-680,-4-15 784,0-14-88</inkml:trace>
  <inkml:trace contextRef="#ctx0" brushRef="#br0" timeOffset="1">1 1 11042,'10'3'4609,"5"6"-2336,4 2-881,4 5-232,-1 2-247,6-1-465,1-1-176,0-4-656,8-3-801,-1-2-1271,-1 2 1440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8 747 7402,'0'0'192,"-1"0"1,1 1 0,-1-1-1,1 0 1,0 0 0,-1 1-1,1-1 1,-1 0 0,1 1-1,0-1 1,-1 1 0,1-1 0,0 0-1,-1 1 1,1-1 0,0 1-1,0-1 1,0 1 0,-1-1-1,1 1 1,0-1 0,0 1-1,0-1 1,0 1-193,0 0 65,0-1-1,0 0 0,1 1 1,-1-1-1,0 0 1,1 0-1,-1 1 0,0-1 1,0 0-1,1 0 1,-1 1-1,0-1 0,1 0 1,-1 0-1,0 0 1,1 0-1,-1 1 0,1-1 1,-1 0-1,0 0 1,1 0-1,-1 0 1,1 0-1,-1 0 0,0 0 1,1 0-1,-1 0 1,1 0-1,-1 0 0,0 0 1,1 0-1,-1-1 1,0 1-1,1 0 0,-1 0-64,3-1 86,-1 0-1,0 0 0,1 0 0,-1 0 0,0 0 0,0 0 0,0 0 0,0-1 1,0 1-1,0-1 0,0 0 0,-1 1 0,1-1 0,-1 0 0,1 0 1,-1 0-86,5-6 179,-1-1 0,0 0 1,0-3-180,-3 10 20,42-99 462,-22 49-339,2 0 0,22-32-143,-35 68 28,1 0 1,0 0-1,2 2 1,0-1-1,12-9-28,22-15 291,13-5-291,-33 25 91,-5 0 201,0-1 1,18-22-293,-30 31 97,11-11 104,-8 6 109,1 1-1,16-12-309,-25 23 50,-1 0 0,1 0 0,0 1 0,0 0 0,0 0 0,0 1 0,1-1 0,-1 1 0,1 1 0,-1-1 1,3 1-51,-1 0 29,0 1 0,0 0 0,0 1 0,0 0 0,0 0 0,-1 0 0,1 1 0,0 1 0,0-1 0,-1 1 0,0 0 0,0 1 0,1-1 1,-2 2-1,7 3-29,-12-7 6,0-1 0,-1 1 0,1-1 0,0 1 0,-1 0 0,1-1 1,-1 1-1,1 0 0,-1-1 0,1 1 0,-1 0 0,1 0 0,-1-1 1,0 1-1,1 0-6,-1-1-4,0 1 0,0-1 0,0 0 1,0 1-1,0-1 0,0 0 1,0 1-1,0-1 0,0 0 0,0 1 1,-1-1-1,1 0 0,0 1 1,0-1-1,0 0 0,0 0 0,-1 1 1,1-1-1,0 0 0,0 0 0,0 1 1,-1-1-1,1 0 0,0 0 1,0 0-1,-1 1 4,0-1-111,-1 1 0,1 0 0,0-1 0,-1 1 0,0-1 0,1 1 0,-1-1 0,1 0-1,-1 0 1,1 1 0,-1-1 0,0 0 0,0-1 111,-14-2-1432,-1-6 558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39.7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0 7882,'-4'2'1210,"1"0"0,-1 0 0,1-1 0,-1 1 0,-1-1-1210,2 0 394,0 0-1,1 0 0,-1 0 0,1 0 0,0 0 1,-1 1-1,-1 0-393,2 1 405,0 0 0,-1 0 0,1 0 0,0 0 0,0 0 0,1 0 0,-1 1-405,-5 8 962,4-5-747,0-1-1,0 0 1,1 1 0,-1-1 0,2 1 0,-1 0 0,1 0 0,0 0 0,0 0-1,1 0 1,-1 0 0,2 0 0,-1 0 0,1-1 0,0 1 0,1 0-1,-1 0 1,1 0 0,3 5-215,-2-5 24,-1-1-1,2 0 1,-1 0-1,1 0 1,-1-1-1,1 1 0,1-1 1,-1 0-1,1 0 1,0-1-1,0 1 1,1-1-1,-1 0 1,1 0-1,0-1 1,0 0-1,0 0 0,0 0 1,1-1-1,4 2-23,2-1 0,0-1 0,1 0 0,-1-1-1,1-1 1,-1 0 0,1 0-1,-1-2 1,1 1 0,-1-2 0,0 0-1,0 0 1,0-1 0,0-1 0,-1 0-1,1-1 1,9-6-11,-1 0-1,0-2 1,0 0-1,7-8 12,-20 15-7,1-1 1,-1 0 0,0-1-1,-1 0 1,0 0-1,0 0 1,-1-1 0,0 0-1,-1 0 1,3-9 6,-6 15 2,-1-1 1,1 1 0,-1-1 0,-1 0 0,1 1-1,-1-1 1,0 0 0,0 1 0,0-1-3,0 3 4,0 1 0,0-1 0,-1 0 0,1 1-1,-1-1 1,1 1 0,-1-1 0,1 1 0,-1-1 0,0 1 0,0-1 0,0 1 0,0 0 0,0-1 0,0 1 0,0 0 0,0 0 0,-1 0 0,1 0 0,0 0 0,-1 0 0,1 0 0,0 0 0,-1 0 0,1 1 0,-2-1-4,-1 0 7,1 0 0,-1 1 0,0-1 0,1 1-1,-1 0 1,1 0 0,-1 0 0,0 1 0,1-1 0,-1 1 0,1 0 0,-1 0 0,1 0 0,-1 0 0,1 1 0,0-1 0,-1 1 0,1 0 0,0 0 0,0 0 0,0 0 0,1 1 0,-1-1 0,0 1-7,1-1 3,0 1 0,0-1 0,0 0 0,0 1 0,0-1 0,1 1 1,-1-1-1,1 1 0,0 0 0,0 0 0,0-1 0,0 1 0,0 0 0,1 0 0,-1 0 1,1 0-1,0 0 0,0 0 0,0 0 0,0 0 0,0 0 0,1 0 0,-1 0 1,1 0-1,0 0 0,0 0 0,0-1 0,0 1 0,2 2-3,0 0 7,0-1-1,1 0 1,0 0 0,0 0-1,0 0 1,0 0 0,0-1-1,1 0 1,0 0 0,-1 0-1,1-1 1,0 1 0,0-1-1,1 0 1,-1 0-1,0-1 1,5 1-7,5 1-57,0-1 0,0-1 0,0 0 0,0-1 0,-1-1 0,3 0 57,30-7-1887,1-4-2705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18.4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24 5081,'-1'-1'1379,"0"0"-1,0 0 1,0 0-1,0 0 1,0 0-1,0 0 1,1 0-1,-1-1 1,0 1-1,1-1-1378,-2-8 3331,4 15-3322,2 5-1,-1 1 0,1 8-8,6 55 89,-2 17-89,9 72 169,-12-134-124,1 1 0,1-2 1,1 1-1,5 8-45,-6-22 27,0 0 0,0 0 0,10 13-27,-12-21-34,-1-1 1,1 0-1,1 0 0,-1-1 0,1 1 0,0-1 0,0-1 0,6 5 34,-10-8-138,1 1 0,-1-1 0,0 0 0,0 0 0,1 0 0,-1 0 0,0 0 0,1 0 0,-1 0 0,1-1 0,-1 0 0,1 1 0,-1-1 0,1 0 0,-1 0-1,1 0 1,-1-1 0,1 1 0,2-1 138,23-10-1028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18.9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1 10514,'-16'7'4569,"4"2"-2376,12 6-865,3 1-152,13 1-464,7-5-224,15-9-287,6-5-65,17-2-32,3 1-368,-2-1-1337,-4 1-751,1 3 1255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19.3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17 329 7842,'-1'1'328,"-1"1"0,1-1 0,-1 1 0,1-1 0,0 1 0,0-1 0,0 1 0,0 0 1,0-1-1,0 1 0,0 0 0,1 0 0,-1 0 0,1 0 0,-1 0 0,1 0 0,0 0 0,-1 1-328,1 4 853,1 1 0,-1-1 1,1 0-1,2 5-853,-2-5 524,1 0-305,-1-1 1,2 0 0,-1 0-1,1 1 1,0-2-1,0 1 1,0 0 0,1-1-1,0 1 1,0-1-1,0 0 1,1 0 0,0-1-1,0 1 1,5 2-220,-7-4 17,1 0 1,1-1-1,-1 0 1,0 0 0,1 0-1,-1 0 1,1-1-1,-1 0 1,1 1 0,2-1-18,-4-1 2,1 0 0,-1 0 1,1 0-1,-1 0 1,1-1-1,-1 1 0,1-1 1,-1 0-1,1 0 1,-1 0-1,0 0 0,0-1 1,0 1-1,3-3-2,-3 2-2,1 0 0,-1 0 0,0-1-1,0 0 1,-1 1 0,1-1 0,-1 0-1,1 0 1,-1 0 0,0-1 0,0 1-1,0 0 1,-1-1 0,1 0 0,0-2 2,-1 1 2,1-1-1,-2 0 1,1 1 0,-1-1 0,1 1-1,-1-1 1,-1 0 0,1 1 0,-1-1-1,-1-1-1,-1-5 14,0 1 0,-1-1-1,-1 1 1,0 0-1,0 0 1,-1 1 0,0-1-1,-1 1 1,-6-7-14,5 8 25,0 1 0,-1-1 0,0 1 0,-7-4-25,12 8 10,0 2 0,-1-1 0,1 0 0,-1 1-1,0 0 1,0 0 0,0 0 0,0 1 0,0 0 0,0 0 0,-3 0-10,6 1-29,0-1-1,1 1 1,-1 0-1,1 0 1,-1 0-1,0 1 1,1-1-1,-1 0 1,1 1-1,-1-1 1,0 1-1,1-1 1,-1 1-1,1 0 1,0 0-1,-1-1 1,1 1-1,0 0 1,-1 0-1,1 1 1,0-1-1,0 0 1,0 0-1,-1 1 30,1 0-90,1-1 0,-1 1 0,1-1 1,0 1-1,-1-1 0,1 1 0,0 0 0,0-1 0,0 1 0,0-1 1,0 1-1,0-1 0,0 1 0,0 0 0,1-1 0,-1 1 0,1-1 1,-1 1-1,1-1 0,0 0 0,-1 1 0,1-1 0,0 1 0,0-1 0,0 0 1,1 1 89,3 4-296,1 1 0,1-1 1,3 2 295</inkml:trace>
  <inkml:trace contextRef="#ctx0" brushRef="#br0" timeOffset="1">311 1 13235,'-5'14'5129,"5"17"-3577,0 14-311,6 30-345,4 9-224,9 1-352,5-6-104,6-22-112,2-15-48,8-19-144,-8-7-496,-6-17-1425,-7-5-3736,-16-19 3753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19.7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74 7706,'-2'4'4385,"2"5"-48,16 4-3305,6-1-208,18-4-512,9-2-168,11-6-128,4-7-16,-2-2-648,-5-4-568,-5 1-1465,-5 1-1112,-6 2 2369</inkml:trace>
  <inkml:trace contextRef="#ctx0" brushRef="#br0" timeOffset="1">537 53 3705,'0'-1'1043,"0"-1"1,0 1 0,0-1-1,0 1 1,-1 0-1,1-1 1,0 1-1,-1 0 1,0-2-1044,-8-8 3618,5 8-3337,1 1 0,-1-1 0,0 1-1,0 1 1,0-1 0,-4-1-281,4 1 185,-1 0-11,0 1 1,1-1-1,-1 1 0,0 0 1,-4 0-175,8 1 67,-1 0 0,1 0-1,-1 0 1,0 0 0,1 0 0,-1 1 0,0-1 0,1 0-1,-1 1 1,1-1 0,-1 1 0,1 0 0,-1 0 0,1-1-1,-1 1 1,1 0 0,0 0 0,0 0 0,-1 0 0,1 1-1,-1 0-66,-1 3 173,-1 0-1,1 1 0,0-1 1,1 1-1,-1 0 0,1-1 1,0 1-1,1 0 0,-1 1 1,1-1-1,0 3-172,-1 14 369,1 0 0,1 10-369,0-26 39,1 1 0,-1 0-1,2-1 1,-1 0 0,1 1-1,0-1 1,0 0 0,2 2-39,-4-7-1,1 0 0,0 0 1,0 0-1,1 0 0,-1 0 1,0 0-1,1 0 0,-1-1 0,1 1 1,-1-1-1,1 1 0,0-1 1,0 1-1,-1-1 0,1 0 0,0 0 1,0 0-1,0 0 0,1 0 1,-1-1-1,0 1 0,0-1 0,0 1 1,0-1-1,1 0 0,-1 0 1,0 1-1,0-2 0,1 1 0,0 0 1,0-1-24,1 1 0,0-1 0,-1 0 0,1-1 0,-1 1 0,0 0 1,1-1-1,-1 0 0,0 0 0,0 0 0,0 0 0,1-1 24,1-2-83,-1 1 1,1-1 0,-1 0-1,-1 0 1,1 0 0,-1 0-1,1-1 83,4-12-273,-1 1 1,0-1-1,-1-1 0,1-5 273,-2-2-115,-3 18 142,-1 1 0,1 0 0,0 0 1,1-1-28,-1 21 536,-2-7-423,0 24 963,3 26-1076,-2-48 35,0 0 1,1 0 0,0 0-1,0 0 1,1 0 0,0-1-1,0 1 1,1-1-1,2 3-35,-6-9-74,1 0-1,0 0 0,0 0 0,0 0 1,-1 0-1,1 0 0,0 0 0,0 0 0,1 0 1,-1-1-1,0 1 0,1 0 75,-1-1-96,-1 0-1,1 1 1,-1-1-1,1 0 0,0 0 1,-1 0-1,1 0 1,-1 0-1,1 0 1,0 0-1,-1-1 1,1 1-1,-1 0 0,1 0 1,0 0-1,-1-1 1,1 1-1,-1 0 1,1 0-1,-1-1 1,1 1-1,-1 0 0,1-1 1,-1 1-1,1-1 1,-1 1-1,0-1 1,1 0 96,8-14-1142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0.1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12163,'14'44'5097,"4"13"-2625,1 13-919,0 17-313,-3 10-208,2-11-432,-1-12-160,-1-24-272,2-16-72,-4-17-688,-4-10-704,-5-18 824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0.5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12443,'6'18'4729,"4"5"-3313,6 27-440,-1 12 88,1 38-95,0 5-185,0-2-384,6-3-136,7-27-144,-7-9-56,-6-17 16,-2-6-376,-12-22-1288,-2-12-817,-3-36 1297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1.0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11378,'10'3'2790,"1"-1"0,10 1-2790,42-1 3091,-41-2-2265,-1 2 0,14 1-826,-19 0 311,-1 0 1,0 1 0,0 0-1,7 4-311,-18-6 58,1 0 1,-1 0-1,0 1 0,0 0 0,0 0 0,0 0 0,3 2-58,-6-3 17,1 1 0,0-1-1,0 0 1,-1 0 0,1 1-1,-1-1 1,0 1-1,1-1 1,-1 1 0,0 0-1,-1-1 1,1 1-1,0 2-16,0 3 25,-1 0-1,0 0 1,0-1-1,-1 1 0,0 0 1,-1 0-1,-1 7-24,-2 0 40,0 0-1,-1 0 1,-3 6-40,7-18-29,1 0 1,-1 1-1,0-1 1,0 0-1,-1 0 1,1 0 0,0-1-1,-1 1 1,0 0-1,0-1 1,0 0-1,0 0 1,0 0-1,0 0 1,0 0-1,-1 0 1,1-1-1,0 0 1,-1 1-1,0-1 1,1-1-1,-1 1 1,0 0 0,1-1-1,-1 0 1,-1 0 28,-4 0-480,0-1-1,0 0 1,0 0 0,0-1 0,0 0 0,-6-3 480,-16-6-947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1.4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57 9778,'1'-5'743,"1"0"-1,0 0 1,0 0-1,1 1 1,0-2-743,-2 4 197,0 1 0,1-1 1,-1 1-1,1-1 0,-1 1 0,1-1 1,-1 1-1,1 0 0,0 0 1,0 0-1,-1 0 0,1 0 1,0 0-1,2 0-197,4-1 318,1 0 0,-1 1 0,1 0 0,-1 0 0,1 1 0,0 0 0,-1 1 0,1-1 0,-1 2 0,1-1 0,-1 1 0,0 1 0,1-1 0,-1 2 0,6 2-318,-10-4 40,1 0 0,-1 1 0,1-1 0,-1 1 0,0 0 0,0 0 0,0 1 0,-1-1 0,1 1 0,-1 0 0,0 0 0,0 0-1,0 0 1,0 0 0,-1 1 0,1-1 0,-1 1 0,-1 0 0,1-1 0,0 1 0,-1 0-40,0 5 29,0-1 0,0 1 0,-1-1 0,0 1-1,-1-1 1,0 1 0,-1-1 0,0 0 0,0 1 0,-1-1 0,0 0 0,-4 7-29,2-3 34,-2-1 0,0 0 0,0 0 0,-1 0 1,0-1-1,-1 0 0,0-1 0,-7 5-34,5-7 83,9-7-28,1 0 0,-1 0-1,1 0 1,-1 0-1,1 0 1,0 0 0,-1 0-1,1 1 1,0-1 0,-1 2-55,14-3 464,2 0-258,0-2 0,1 0 0,-1 0 0,0-2 0,-1 1 0,1-2 1,-1 0-1,1-1 0,0 0-206,28-16 791</inkml:trace>
  <inkml:trace contextRef="#ctx0" brushRef="#br0" timeOffset="1">1250 428 11202,'-4'-22'4548,"3"18"-4383,1 1-1,-1-1 1,1 0-1,-1 1 0,0-1 1,-1 1-1,1 0 1,0-1-1,-1 1 0,0 0 1,0 0-1,0 0 0,0 0 1,-2-1-165,2 2 66,0 1 0,-1-1 1,1 1-1,-1 0 0,0 0 1,1 0-1,-1 0 0,0 0 0,0 1 1,0-1-1,1 1 0,-1-1 1,0 1-1,-3 1-66,0-1 83,1 0 0,-1 1 0,0 0 0,0 0 0,0 1-1,-4 2-82,6-3 36,-1 2 0,2-1 0,-1 0 0,0 1 0,0-1 0,1 1 0,-1 0 0,1 0 0,0 1 0,0-1 0,0 1 0,1-1 0,-1 1 0,1 0 0,0 0 0,0 0 0,0 0 0,0 1-36,-1 5 74,0 1 0,0-1 0,1 0-1,0 1 1,1-1 0,0 1 0,1 2-74,0-1 47,0 0 0,1 0 0,1-1 0,0 1 1,1 0-1,0-1 0,0 1 0,1-1 0,1 0 0,4 8-47,-5-13 7,-1 1-1,2-1 0,-1 0 0,1 0 0,0 0 1,0-1-1,1 0 0,0 0 0,-1 0 1,2 0-1,-1-1 0,0 0 0,1-1 1,0 1-1,0-1 0,0-1 0,2 1-6,-5-2-6,0 0 0,0 0 0,1 0 1,-1-1-1,0 1 0,0-1 0,1-1 0,-1 1 0,0 0 0,1-1 0,-1 0 0,0 0 0,0 0 0,0-1 0,0 1 6,5-4 355,0 1 0,0-2-1,-1 1 1,0-1 0,0 0-1,1-2-354,41-32 995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1.8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12131,'1'35'4751,"5"12"-2310,0 5-1110,-1 21 3,2 18-367,3-1 0,8 18-967,-17-102-9,1 1 0,-1-1 0,2 1 0,-1-1 0,1 0 0,1 3 9,-4-10-11,0 1 1,0 0 0,0 0-1,0 0 1,0-1-1,0 1 1,0 0 0,0 0-1,0-1 1,0 1-1,0 0 1,0 0 0,0 0-1,1 0 1,-1-1-1,0 1 1,0 0 0,0 0-1,0 0 1,0-1-1,0 1 1,1 0 0,-1 0-1,0 0 1,0 0-1,0 0 1,0 0 0,1-1-1,-1 1 1,0 0-1,0 0 1,0 0 0,0 0-1,1 0 1,-1 0-1,0 0 1,0 0 0,1 0-1,-1 0 1,0 0-1,0 0 1,0 0 0,1 0-1,-1 0 1,0 0-1,0 0 1,0 0 0,1 0-1,-1 0 1,0 0-1,0 0 1,0 1 0,0-1-1,1 0 1,-1 0-1,0 0 1,0 0 0,0 0-1,0 0 1,1 1-1,-1-1 1,0 0 0,0 0-1,0 0 1,0 1-1,0-1 1,0 0 0,0 0-1,0 0 11,2-14-487,-1-1-1,0 1 0,-1-9 488,0-18-510,0 33 425,1-16-316,4-20 401,-4 38 9,0 0 1,1 0-1,-1 0 0,1 0 0,1 0 0,-1 1 0,1-1 1,0 1-1,2-5-9,-4 9 32,0 0 0,0 0-1,-1 0 1,1 1 0,0-1 0,0 0 0,0 0 0,0 0 0,0 1 0,0-1 0,0 0-1,0 1 1,0-1 0,0 1 0,0 0 0,0-1 0,0 1 0,0 0 0,1-1 0,-1 1-1,0 0 1,0 0 0,0 0 0,1 0 0,-1 0 0,0 0 0,0 0 0,0 1 0,0-1-1,1 0 1,-1 1 0,1 0-32,1 0 122,0 1 0,0 0 0,1 1 1,-2-1-1,1 0 0,0 1 0,0 0 0,-1-1 0,2 3-122,9 14 454,-1 1 0,-1 0 0,0 1-1,-1 0 1,4 17-454,-1-5 325,-12-31-317,0 1 5,1 1-1,0 0 1,0 0 0,0 0 0,0-1-1,3 3-12,-5-5-64,1 0 0,-1-1 0,1 1-1,0-1 1,-1 1 0,1-1 0,0 0-1,-1 1 1,1-1 0,0 0 0,-1 1 0,1-1-1,0 0 1,0 0 0,-1 0 0,1 0-1,0 1 1,0-1 0,0 0 0,-1 0-1,1-1 1,0 1 0,0 0 0,-1 0-1,1 0 1,0 0 0,0-1 0,-1 1 0,1 0-1,0-1 1,-1 1 0,1 0 0,0-1-1,-1 1 1,1-1 0,0 1 0,-1-1-1,1 1 1,-1-1 64,13-14-869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5:5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79 8346,'-13'-10'3207,"22"8"412,-3 1-3232,6-2-127,1-1 0,-1 0 0,1-1 0,4-3-260,-1 0 241,17-5-241,-18 8 119,0 1 1,0 1-1,0 0 0,1 0 1,-1 2-1,1 0 1,4 1-120,-19 0 20,1 0 0,-1 0 1,1 0-1,-1 0 0,1 1 1,-1-1-1,1 1 0,-1-1 1,0 1-1,1-1 0,-1 1 1,1 0-1,-1 0 1,0 0-1,0 0 0,0 0 1,1 0-1,-1 0 0,0 0 1,0 0-1,0 0 0,-1 1 1,1-1-1,0 0 0,0 1 1,-1-1-1,1 0 0,0 2-20,0 3 62,0 0 0,0 0 0,0 1-1,-1-1 1,0 0 0,0 4-62,-2 28 235,-2 1 0,-1-1 0,-2-1 0,-1 1 0,-7 14-235,12-43-200,0 0 0,-1 0 1,0-1-1,-2 3 200,1-6-516,4-9 124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2.1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63 11498,'-1'16'2079,"0"0"0,1 0 0,2 8-2079,1-2 1330,1 0 1,1-1 0,7 19-1331,-10-32 278,1 0 1,0 0-1,1-1 0,0 1 0,2 2-278,-4-8 48,-1 1 0,1-1 0,0 0 1,0 0-1,0 1 0,1-1 0,-1-1 0,0 1 0,1 0 0,-1-1 0,1 1 0,-1-1 0,1 1 1,0-1-1,0 0 0,2 0-48,-1 0 9,0-1 1,0 0-1,-1 0 1,1 0-1,0 0 0,0-1 1,0 0-1,0 0 1,0 0-1,-1 0 1,1 0-1,-1-1 1,1 1-1,-1-1 0,1 0 1,-1 0-1,0-1 1,0 1-1,0-1 1,3-2-10,0-1-30,1-1 1,-1 0 0,0-1 0,-1 0-1,1 0 1,-2 0 0,5-9 29,-7 13-6,0 0 0,0 0 0,-1-1 0,0 1 0,0 0 0,0-1 1,0 0-1,0 1 0,-1-1 0,0 1 0,0-1 0,0 1 0,-1-1 0,0 0 0,1 1 1,-1-1-1,-1 1 0,1 0 0,-1-1 0,0 1 0,0 0 0,0 0 0,0 0 0,-1 0 1,0 0-1,1 1 0,-1-1 0,-1 1 0,0-1 6,-5-4 19,-1 0-1,0 0 1,0 1-1,-1 0 1,-2 0-19,6 3 6,1 1 0,0 0 1,-1 1-1,0-1 0,1 1 1,-1 1-1,0-1 0,0 1 1,0 0-1,-2 1-6,7 0-10,1 0-1,-1 0 1,0 0-1,1 1 1,-1-1-1,0 1 1,1-1-1,-1 1 1,1-1-1,-1 1 1,1 0-1,0 0 1,-1 0 0,1 0-1,0 0 1,-1 0-1,1 0 1,0 0-1,0 1 1,0-1-1,0 0 1,0 1-1,0-1 1,0 1-1,1-1 11,-1 2-149,0-1 0,0 0 0,0 1 0,1-1 0,-1 1 0,1-1 0,0 1 0,-1-1 0,1 0 0,1 1 0,-1-1 0,0 1 0,0-1 0,1 1 0,-1-1 0,2 2 149,11 22-879</inkml:trace>
  <inkml:trace contextRef="#ctx0" brushRef="#br0" timeOffset="1">301 0 6913,'3'22'4465,"1"2"697,-1 6-2370,5 11-919,0 6-289,6-2-720,0-6-296,4-14-416,1-7-64,-3-18-800,-3-3-648,-6-15 856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2.5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8754,'5'10'4529,"11"5"-728,5 3-2825,-2-1-232,3 1-896,1-2-856,5-9 632</inkml:trace>
  <inkml:trace contextRef="#ctx0" brushRef="#br0" timeOffset="1">399 113 4497,'0'0'170,"0"0"1,0 1-1,0-1 1,-1 0-1,1 1 0,0-1 1,0 0-1,0 1 1,-1-1-1,1 0 0,0 1 1,0-1-1,-1 0 1,1 0-1,0 1 1,-1-1-1,1 0 0,0 0 1,-1 0-1,1 0 1,0 1-1,-1-1 0,1 0 1,0 0-1,-1 0 1,1 0-1,0 0 0,-1 0 1,1 0-1,-1 0 1,1 0-1,0 0 0,-1 0 1,1 0-1,0 0 1,-1 0-171,-7 1 1233,4 0-844,0 0 0,1 0 0,-1 0 0,0 1 0,1 0 0,-1 0-1,1 0 1,-1 0 0,1 1-389,1-2 183,0 1 0,0 0 0,1-1 0,-1 1 0,1 0 0,-1 0 0,1 0 0,0 0 0,0 1 0,0-1 0,0 0 0,0 0 0,0 1 0,1-1 0,-1 0 0,1 1-183,-1 6 419,1 0 0,0 0 1,0 0-1,1 0 0,0 0 0,2 6-419,0 3 374,-2-9-159,1 0 0,0-1 0,1 1 1,0 0-1,2 3-215,-3-7 48,0-1 0,1 0 0,0 1 0,-1-1 1,1 0-1,1-1 0,-1 1 0,1 0 0,-1-1 0,1 0 1,0 1-49,2-1-2,-1 0 0,1 1 1,0-2-1,0 1 0,0-1 1,0 0-1,0 0 0,0 0 1,1-1-1,2 0 2,5 0-548,0 0 0,1-2 0,-1 1 0,5-2 548,25-3-791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2.8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10 278 10442,'-3'11'1347,"1"-1"-1,0 0 1,0 2-1347,2-11 88,0-1 0,0 1 0,0 0 0,0-1 0,0 1 0,0-1 0,0 1 0,1 0 0,-1-1 0,0 1 0,0-1 0,0 1 0,1-1 0,-1 1 0,0-1 0,1 1 0,-1-1 0,1 1 0,-1-1 0,0 1 0,1-1 0,-1 1 0,1-1 1,-1 0-1,1 1 0,-1-1 0,1 0 0,0 1 0,-1-1 0,1 0 0,-1 0 0,1 0 0,0 0 0,-1 1 0,1-1 0,-1 0 0,1 0 0,0 0-88,1 0 223,0 0 0,0 0 0,0-1 0,1 1 0,-1 0 0,0-1 0,0 1 0,0-1 0,1 0-223,2-2 140,-1 1 1,0-1 0,0 0-1,0 0 1,0 0 0,0-1-1,-1 1 1,0-1 0,1 0 0,-1 0-1,2-4-140,2-3 24,-1-1 0,0 0 0,3-10-24,-3 7-203,-2 0 0,0 0 1,0 0-1,-2 0 1,0 0-1,0-1 1,-1 1-1,-1 0 1,-2-12 202,1 22-39,1 1 0,-1-1 0,-1 1 0,1 0 0,-1 0 0,1-1 0,-1 1 0,-1 0 0,1 1 0,0-1 0,-2-2 39,3 5 22,0 0 0,-1-1 1,1 1-1,0 0 0,0 0 0,-1 0 1,1 0-1,-1 0 0,1 0 0,-1 0 1,1 0-1,-1 1 0,0-1 0,1 0 1,-1 1-1,0 0 0,1-1 0,-1 1 1,0 0-1,0 0 0,1 0 0,-1 0 1,0 0-1,1 0 0,-1 0 0,0 1 1,0-1-1,1 1 0,-1-1 0,0 1-22,-1 1 73,1-1 0,-1 1 0,1-1 0,-1 1-1,1 0 1,0 0 0,0 0 0,0 0 0,0 0 0,0 1 0,0-1-1,0 0 1,1 1 0,-1 0 0,1-1 0,-1 4-73,-1 3 245,0 0 1,0 1-1,1-1 0,-1 8-245,1 4 386,0-1-1,1 1 1,2 13-386,-1-23 98,1-1 0,1 1 0,-1-1 0,2 1 0,0-1 0,0 0 0,1 0 0,1 2-98,-3-9-76,0 1 1,0-1 0,0 0-1,0 0 1,1 0-1,-1 0 1,1 0 0,0 0-1,0-1 1,0 0 0,0 1-1,0-1 1,1 0-1,-1 0 1,1-1 0,-1 1-1,1-1 1,0 0-1,-1 0 1,1 0 0,0 0-1,0-1 1,0 1-1,-1-1 1,1 0 0,0 0-1,0-1 1,0 1 0,0-1-1,0 0 1,-1 0-1,1 0 1,0 0 0,0-1 75,8-4-471,-2 0 1,10-7 470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3.3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246 1 11394,'-5'0'674,"1"0"0,0 1-1,-1 0 1,1 0-1,0 0 1,-3 2-674,5-2 257,0 0-1,0 0 1,0 1 0,0-1 0,0 1 0,1 0 0,-1 0-1,0-1 1,1 1 0,-1 0 0,1 0 0,0 0 0,0 1-257,-7 10 973,-3 4 11,1 0 0,1 0 0,1 2 0,0-1 0,-2 10-984,10-26 48,-1 1 0,0 0 1,1-1-1,0 1 0,-1-1 0,1 1 0,0 0 1,1-1-1,-1 1 0,0-1 0,1 1 1,-1-1-1,1 1 0,0-1 0,0 3-48,2-1 39,-1 0-1,1 0 0,-1-1 0,1 1 1,1 0-1,-1-1 0,0 0 0,2 2-38,0-2 33,-1 0-1,0 0 0,1 0 0,3 2-32,-4-3 20,0 0 0,-1 0 1,1 1-1,0-1 1,-1 1-1,0 0 0,1 0-20,10 10 48,-11-10-33,1 0 0,-1-1 0,0 1 0,0 0 0,1 3-15,-3-4 5,0-1-1,-1 0 1,1 0 0,-1 0-1,1 1 1,-1-1 0,1 0-1,-1 0 1,0 1 0,0-1-1,1 0 1,-1 1 0,0-1-1,0 0 1,-1 1 0,1-1-1,0 0 1,0 1 0,-1-1-1,1 1-4,-1 0 0,0-1 0,0 1 0,0 0 0,0-1-1,0 1 1,0 0 0,0-1 0,0 0 0,-1 1-1,1-1 1,-1 0 0,1 0 0,-1 1 0,1-1-1,-1 0 1,0-1 0,1 1 0,-2 0 0,-3 2-154,0-1 0,-1 0-1,1-1 1,-5 1 154,-21 3-2335,-1-2 0,-22-1 2335,34-1-840,-25 0-458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3.6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226 135 10010,'-11'-57'5638,"7"28"-4394,3 25-976,0 0 1,0 0 0,0 1 0,0-1 0,-1 0-1,1 1 1,-3-3-269,3 4 82,1 1-1,-1 0 1,0 0-1,0 0 1,0 0-1,0 0 1,0 0-1,0 0 1,-1 0-1,1 0 1,0 1-1,0-1 0,-1 0 1,1 1-1,0-1 1,-1 1-1,1-1 1,0 1-1,-1 0 1,1 0-1,-1-1 1,1 1-82,-5 0 121,1 0 1,0 1-1,0-1 1,-1 1-1,1 0 1,0 1-1,0-1 1,0 1-1,0 0 1,0 0-1,1 0 1,-3 2-122,1 0 86,0 0 0,1 1 0,-1-1 0,1 1 0,0 1 0,0-1 0,1 1 0,-3 4-86,-1 2 56,2 0 0,-1 0-1,2 1 1,-1 0 0,2 1 0,0-1 0,0 1-1,1 0 1,1 4-56,-1 15 66,1 0 0,2 0-1,1-1 1,3 12-66,23 131 112,-22-146-101,52 223 171,-32-152-64,-18-70-139,-2 0 0,-1 13 21,-1-19-429,-3-11-475,-2-12 208,-1-6-149,-1-12-87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4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1 245 9882,'11'-3'1134,"1"1"1,0-2-1,-1 1 0,0-2 1,0 1-1,0-2 0,8-4-1134,29-14 1030,-34 18-906,65-24 224,-64 25-324,1 0-1,-1 2 1,1 0 0,3 0-24,-16 3 2,-1-1 1,1 1 0,-1 0-1,1 0 1,-1 0 0,1 0-1,-1 1 1,0-1 0,1 1-1,-1-1 1,1 1 0,-1 0-1,0 0-2,0 0 2,-1 0-1,0 0 1,0 0 0,0 0-1,0 0 1,0 0-1,-1 0 1,1 0 0,0 1-1,0-1 1,-1 0-1,1 0 1,-1 1 0,1-1-1,-1 0 1,0 1-1,1-1 1,-1 1 0,0-1-1,0 0 1,0 2-2,0 11 171,0 0 1,-1 0-1,-1-1 0,0 4-171,-1 0 435,1-1-1,1 0 0,0 5-434,1-16 108,1-1-1,-1 1 0,1 0 1,0-1-1,0 1 1,0-1-1,1 0 1,0 1-1,-1-1 0,1 0 1,1 0-1,-1 0 1,2 2-108,-3-4 24,1 0 1,0 0 0,-1 0-1,1-1 1,0 1 0,0 0 0,0-1-1,0 0 1,0 1 0,0-1-1,0 0 1,1 0 0,-1 0-1,0 0 1,1 0 0,-1-1 0,1 1-1,0-1-24,0 0 11,0 0 0,1 0-1,-1 0 1,0-1 0,0 1-1,0-1 1,1 0 0,-1 0 0,0 0-1,0 0 1,0-1 0,2 0-11,2-3-10,1 0 1,-1 0-1,0-1 1,-1 0-1,1 0 1,-1-1 0,0 0-1,-1 0 1,3-4 9,-5 6-26,0 0 0,0 0 0,-1 0 0,0 0 0,0-1 0,0 1 0,0-6 26,-1 8-24,0 0-1,-1 0 0,0 0 0,0 0 0,0-1 1,0 1-1,-1 0 0,1 0 0,-1 0 0,0 0 0,0 0 1,0 0-1,0 0 0,0 0 0,-1 0 25,-1-2-38,-1 0-1,1 0 0,-1 1 1,0-1-1,0 1 1,-1 0-1,1 1 0,-1-1 1,0 1-1,-1-1 39,-8-4-53,0 1-1,0 0 0,-5-1 54,4 3 19,0 0-1,1 1 1,-15-2-19,24 5 22,-1 0 1,1 1 0,-1 0-1,1 0 1,-1 0 0,1 0-1,-1 1 1,1 0-1,0 0 1,-1 0 0,1 1-1,-2 1-22,5-3 7,1 1-1,0 0 0,0-1 1,0 1-1,-1 0 1,1 0-1,0 0 0,0 0 1,0 0-1,0 0 0,1 0 1,-2 1-7,2-2-1,0 1 0,0-1 1,0 1-1,0-1 0,0 1 1,0-1-1,-1 1 0,1-1 1,0 1-1,1-1 0,-1 1 1,0-1-1,0 1 0,0-1 1,0 1-1,0-1 0,0 1 1,1-1-1,-1 0 0,0 1 0,0-1 1,1 1-1,-1-1 0,0 1 1,0-1-1,1 0 0,-1 1 1,1-1-1,-1 0 0,0 1 1,1-1-1,-1 0 0,1 0 1,-1 1-1,1-1 0,-1 0 1,1 0-1,-1 0 1,5 3-8,0-1 0,0-1 1,0 1-1,1-1 0,-1 0 1,0 0-1,0 0 0,5 0 8,47-2-39,-39 0 29,17 0 2,-6-1 8,-1 1 1,1 2 0,0 1-1,22 4 0,-43-4 7,-1-1 0,0 2 0,1-1 0,-1 1 0,0 0-1,0 0 1,0 0 0,-1 1 0,1 1 0,-1-1-1,0 1 1,0 0 0,-1 0 0,1 0 0,-1 1 0,0 0-1,-1 0 1,1 0 0,-1 1 0,0 1-7,-2-3 39,0-1 1,0 0-1,-1 0 0,0 1 1,0-1-1,0 1 1,0-1-1,-1 1 0,1-1 1,-1 1-1,0-1 1,-1 1-1,1-1 0,-1 1 1,0-1-1,0 1 1,-1-1-1,1 1 0,-1-1 1,0 0-1,0 0 1,-1 2-40,-11 19 580,14-25-574,0 0 0,0 0 0,0 0 0,0 0 1,0 0-1,0 0 0,0 0 0,0 0 0,0 0 0,0 0 0,0 0 0,0 0 1,0 0-1,0-1 0,-1 1 0,1 0 0,0 0 0,0 0 0,0 0 1,0 0-1,0 0 0,0 0 0,0 0 0,0 0 0,0 0 0,0 0 1,0 0-1,0 0 0,0 0 0,0 0 0,0 0 0,0 0 0,0 0 0,0 0 1,0 0-1,-1 0 0,1 0 0,0 0 0,0 0 0,0 0 0,0 0 1,0 0-1,0 0 0,0 0 0,0 1 0,0-1 0,0 0 0,0 0 1,0 0-1,0 0 0,0 0 0,0 0 0,0 0-6,1-9 116,33-98-1427,16-28 1311,-44 118-518,2 1-1,-1 0 0,2 1 0,0 0 0,11-13 519,12-6-836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4.6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195 0 14307,'0'16'5465,"-9"11"-3992,-8 9-105,-14 25-296,-3 8-256,2 16-392,7-1-152,8-6-200,4-13-32,10-16-384,-2-16-408,4-10-1232,-3-9-601,1-9 1537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4.9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11618,'0'-4'4922,"19"20"-2554,2 15-215,6 14-385,2 3-192,6 10-512,-1-2-255,-4-9-409,1-5-120,-6-14-208,-3-6-448,-8-6-1257,-2-6-727,-9-6 1280</inkml:trace>
  <inkml:trace contextRef="#ctx0" brushRef="#br0" timeOffset="1">351 350 10266,'108'29'4953,"-101"-9"-1352,2 4-1112,-2 3-809,-5 3-152,-1-7-664,-1-3-287,0-9-954,-4-5-847,11-2 792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5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124 447 9946,'16'0'5137,"-2"1"-392,-5 7-3288,-3 5-73,-15 10-304,-17 5-272,-5 5-752,-7 4-648,2-6 2561,8-2-1713</inkml:trace>
  <inkml:trace contextRef="#ctx0" brushRef="#br0" timeOffset="1">640 0 14299,'-4'19'5345,"-3"9"-3840,-9 16-561,-9 16 136,-7 21-24,-2 8-216,3 6-400,4-6-159,8-14-145,6-15-377,11-28-1175,2-12-816,13-37 1207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5.7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11803,'19'21'4889,"14"20"-2449,-5 0-840,12 16 1,5 3-217,-4-10-480,3 1-216,-4-13-384,-3-5-103,-5-4-594,-7-5-695,-12-7 2080,-3-2-1144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4:48:10.2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4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4:49:05.197"/>
    </inkml:context>
  </inkml:definitions>
  <inkml:trace contextRef="#ctx0" brushRef="#br0">9502 11904 559 0,'-9'0'342'16,"2"3"-53"-16,3-1-73 0,6-1-31 15,0 1-46-15,-2-2-19 16,0-1-23-16,0 1-2 15,2 0-10-15,15 0-4 16,34 5-10-16,-29-3-7 16,7 3-8-16,2 3-2 15,3-3-5-15,1 2-5 0,2-3-9 16,2 1-2-16,3-1 0 16,-4-2 1-16,1 1 1 15,-3-2 0-15,0 1-3 16,1 3-2-16,-3-1-5 15,0-3-4-15,-2-1-7 16,0-4-2-16,0 4-6 16,1-1-1-16,1 5-1 15,1-1 0-15,6 0-1 16,3 3 1-16,-5-6-1 16,-3 1 0-16,-8 1-1 15,-6-4 1-15,10 4-1 16,2 2 1-16,2 1 2 15,2 0 3-15,-3 1 2 16,-1-5 1-16,4 2-2 16,4 0-2-16,6 0-3 0,4 0-1 15,-10-2-3-15,4 3 2 16,-5-3 9-16,-3 2 3 16,9 0 9-16,-1-1 1 15,3 1-8-15,0-4-1 16,4-2-7-16,7 0-2 15,-1 0-1-15,1 3-1 16,-2 3 0-16,-2 0-1 16,-4 0-1-16,-2 3 0 0,-2 0 1 15,-3-4 2-15,5 4 5 16,-4-1 1-16,-7-2 1 16,-4 0-2-16,-1 0-3 15,-6-6 0-15,6 2-2 16,0-5 1-16,-6 0-2 15,10 6 0-15,-7 0-1 16,2 2-1-16,1 1 1 16,0-5-2-16,3 0 1 15,0-1 0-15,1-3-1 16,-8 3 1-16,3 0 0 16,-3-2 0-16,-1-1 0 15,6 0-1-15,0 0 2 16,4 1-1-16,-3 1-1 15,-1 0 1-15,-1 0-1 0,-4 2 1 16,4-2 0-16,-1 1 1 16,2 2-1-16,-5-1 1 15,-5 2-1-15,-4-1 0 16,-6 1 1-16,-2 0 0 16,2-2 0-16,-7-2 1 15,-7-2-8-15,8 2-75 16,-9-6-226-16,0-1 143 0,21-10 31 15</inkml:trace>
  <inkml:trace contextRef="#ctx0" brushRef="#br0" timeOffset="27355.71">15215 13647 732 0,'15'-36'340'16,"-14"31"-95"-16,0 4-62 15,3-2 23-15,-4 3-11 0,0 0-33 16,0 0-15-16,7 13-29 16,-6 12-9-16,37 39-16 15,-30-24-12-15,-1 6-18 16,0 3-4-16,-2 6-8 16,1 2-1-16,-3-1-10 15,1-2-7-15,-1-15-12 16,-3-9-5-16,0-16-9 15,-3-5-4-15,1-9-4 16,2-4-3-16,4-12-3 16,2-8-2-16,4-9 1 15,1-4 0-15,5-3 3 16,2 4 1-16,2 3 2 16,1 5 1-16,1 9 2 15,-5 4 2-15,1 9 1 0,2 6 2 16,-6 8 4-16,1 4 3 15,-7 8 7-15,-2 5 6 16,-2 10 11-16,1 7 5 16,-1 4 3-16,-1-3-5 15,-3-9-13-15,0-3-7 16,0-11-13-16,-1-3-3 16,1-5-70-16,0-4-54 15,2-4-169-15,1-3-97 0,10-5 240 16</inkml:trace>
  <inkml:trace contextRef="#ctx0" brushRef="#br0" timeOffset="27584.45">15771 14073 1240 0,'12'0'534'0,"-6"9"-232"16,1 6-51-16,-1 1-34 15,-4 5-15-15,1 5-61 16,1-1-33-16,-1 2-49 16,4-2-13-16,-1-5-25 15,-1-3-6-15,1-6-10 16,-1-2-7-16,-1-7-62 16,-4-2-54-16,-3-3-189 0,2 2-170 15,-2-6 299-15</inkml:trace>
  <inkml:trace contextRef="#ctx0" brushRef="#br0" timeOffset="28119.04">16254 14104 1305 0,'44'-1'548'0,"-46"2"-264"15,-2 3-58-15,-4 3-13 16,-1 2-30-16,-4 3-73 16,-1 2-27-16,0 2-36 15,-2 0-15-15,3-1-38 16,2-3-39-16,5-6-109 15,4-5-87-15,2-9 143 16</inkml:trace>
  <inkml:trace contextRef="#ctx0" brushRef="#br0" timeOffset="28644.4">16552 13676 1102 0,'-7'-11'505'0,"2"1"-245"15,5 8-36-15,0 3 18 16,8 14-59-16,2 5-30 0,3 14-44 15,1 7-22-15,-2 9-17 16,-2 6-10-16,-2 4-19 16,0-1-7-16,-2-4-14 15,0-7-7-15,-5-16-5 16,-1-9-3-16,-1-14-3 16,-2-6-2-16,0-6-6 15,3-5-4-15,5-13-5 16,3-8-7-16,5-8-3 15,-1-7 3-15,5 8 8 16,2 3 9-16,3 10 8 16,5 11 4-16,3 12 3 15,-2 5 8-15,-3 15 9 16,-3 3 4-16,-6 11 6 16,-4 6-2-16,-5 0-1 15,-1-2 0-15,-10-8-8 0,2-5-5 16,-5-11-8-16,6-1-19 15,2-7-109-15,-4-4-71 16,2-2-192-16,0-1-284 16,0 0 441-16</inkml:trace>
  <inkml:trace contextRef="#ctx0" brushRef="#br0" timeOffset="29018.4">17003 14104 1137 0,'22'-1'535'16,"-6"-1"-220"-16,4 6-88 16,-4 3 13-16,-5 8-63 15,-3 1-39-15,-3 1-71 16,-4 2-25-16,-4-3-24 16,-2 1-6-16,-7-4-2 15,0-2-1-15,-3-4-3 16,3 1-1-16,6-1 4 15,0-3 3-15,9 0 2 16,1 0 1-16,5-3 3 16,4 1 1-16,3-2 3 15,4-3 2-15,4-2-9 16,-1 1-4-16,-5 0-6 0,-4-1-2 16,-7 3-101-16,-2-1-111 15,-3-1 133-15</inkml:trace>
  <inkml:trace contextRef="#ctx0" brushRef="#br0" timeOffset="29227.22">17538 14146 1636 0,'0'4'616'15,"-2"1"-389"-15,1 0-90 16,-2 2 13-16,-4 7-4 16,-3 2-45-16,-5 1-78 15,3-3-59-15,-1-6-182 16,5-6 467-16,10-12-248 15</inkml:trace>
  <inkml:trace contextRef="#ctx0" brushRef="#br0" timeOffset="29810.04">17789 13605 1655 0,'14'21'622'0,"4"10"-450"16,-2 5-30-16,-7 12-1 16,-4 6-30-16,-3 9-48 15,3 6-20-15,7 2-20 16,-6-6-5-16,2-20-3 16,-6-14-2-16,-7-19-8 15,6-5-1-15,-2-11-6 16,1-6-2-16,7-19-6 15,-5-7 0-15,3-8 3 0,5 2 3 16,1 9 4-16,2 9 1 16,6 8 3-16,-3 7 2 15,6 11 5-15,1 2 5 16,1 16 18-16,-4 3 10 16,-8 6 12-16,2 13 0 15,-7 0-15-15,-3-2-10 16,-1-7-13-16,-3-11-52 0,0-13-162 15,1-6-92-15,9-11 153 16</inkml:trace>
  <inkml:trace contextRef="#ctx0" brushRef="#br0" timeOffset="30184.22">18280 13998 1934 0,'10'-6'659'0,"8"-2"-599"15,3-1-11-15,-1 6 29 16,-3 4 2-16,-5 8-19 16,-5 0-20-16,-4 8-30 0,-3 5-3 15,-7 6-2-15,0 5 0 16,-13-2-1-16,4-3-2 15,-3-6-1-15,-1-1 0 16,10-7 0-16,1-2-1 16,7-6-2-16,6-1 0 15,9-4-1-15,3-1 2 16,7-2 1-16,1-2 1 0,2 1 5 16,-3 0 7-16,-6 6 14 15,-2 2 11-15,-8 6 21 16,2 0 3-16,-16 4-4 15,-2 2-7-15,-6 1-21 16,-11 2-10-16,3-1-16 16,0-2-33-16,0-8-121 15,7-6-91-15,12-4-13 16,5-9 117-16</inkml:trace>
  <inkml:trace contextRef="#ctx0" brushRef="#br0" timeOffset="30392.91">18808 14168 1914 0,'8'9'724'15,"-19"4"-500"-15,-3 3-123 16,-7 8-27-16,-3 0-17 15,1 0-50-15,1-3-46 16,9-11-174-16,3-2-247 0,10-15 290 16</inkml:trace>
  <inkml:trace contextRef="#ctx0" brushRef="#br0" timeOffset="30798.54">19579 14092 1849 0,'5'19'709'0,"1"1"-483"16,3-8-186-16,-4-5-60 15,2-2-211-15,0-5-115 16,5-9 190-16</inkml:trace>
  <inkml:trace contextRef="#ctx0" brushRef="#br0" timeOffset="30942.25">19826 14108 1435 0,'16'12'598'0,"-14"0"-358"15,-2-2-107-15,0-9-237 16,3-1-195-16,-11-7 181 16</inkml:trace>
  <inkml:trace contextRef="#ctx0" brushRef="#br0" timeOffset="31071.12">20017 14102 1804 0,'-4'19'711'16,"-2"2"-448"-16,3-12-326 0,0-1-138 16,9-8 119-16</inkml:trace>
  <inkml:trace contextRef="#ctx0" brushRef="#br0" timeOffset="31238.34">20173 14132 1824 0,'4'25'711'16,"-1"-5"-464"-16,-1-11-262 15,0-4-111-15,0-11 75 16</inkml:trace>
  <inkml:trace contextRef="#ctx0" brushRef="#br0" timeOffset="31367.79">20442 14120 1914 0,'12'19'713'16,"-11"-4"-509"-16,1-9-256 15,-2-2-124-15,6-8 113 16</inkml:trace>
  <inkml:trace contextRef="#ctx0" brushRef="#br0" timeOffset="31548.45">20665 14119 1633 0,'7'17'712'0,"-2"1"-371"15,0-8-190-15,-2-2-37 16,-2-4-208-16,1-4-150 16,4-8 148-16</inkml:trace>
  <inkml:trace contextRef="#ctx0" brushRef="#br0" timeOffset="31667.99">21101 13912 1792 0,'9'23'639'0,"-7"-8"-679"16,-1-1 17-16</inkml:trace>
  <inkml:trace contextRef="#ctx0" brushRef="#br0" timeOffset="51283.11">16377 15585 435 0,'1'-6'242'0,"3"0"-21"15,-1-2-10-15,2-3-14 16,-2-1-10-16,-4-3-26 16,4-1-10-16,-12 1-25 15,0 1-15-15,-7 5-29 16,-10 2-13-16,-3 10-23 16,-6 5-9-16,-3 9-11 0,-1 3-7 15,3 4-5 1,1-3-2-16,5 7-5 15,5 0 0-15,4 6-6 0,3 10-1 16,8 14 0-16,-1 15 1 16,8 17 2-16,6 1 2 15,1 1 5-15,8-5 0 16,7 8 1-16,3-4-2 16,13-3-5-16,0-2-1 15,5-27-1-15,4-2-1 0,6-8 1 16,7-3-1-16,-5-5 0 15,2-4 1-15,-1-11-1 16,-4-7-1-16,8-13-1 16,-6-6 0-16,-1-17 0 15,1-8 0-15,1-18 1 16,-1-5 2-16,-12-12 4 16,-8-5 0-16,-9-18 2 15,-6-19-1-15,-13-12 1 16,-5-9-1-16,-11-10 0 15,-12 5 0-15,-6 9-1 16,-7 10 1-16,-10 29 0 16,0 11 2-16,1 13 0 15,-2 6 1-15,-3 17 3 16,0 9-1-16,-1 9 0 16,4 5 0-16,0 0 0 15,5 0-1-15,1 1-2 0,3 1-3 16,14 1-6-16,7 4-3 15,10 6-9-15,5 4-5 16,7 18-40-16,6 5-63 16,8 12-152-16,7 5 168 15</inkml:trace>
  <inkml:trace contextRef="#ctx0" brushRef="#br0" timeOffset="52501.39">15241 16803 1000 0,'1'-13'420'0,"-1"13"-238"15,0 2-9-15,6 10-62 16,-1 9 14-16,2 14-5 15,0 1-22-15,2-1-31 16,-1-1-13-16,1-11-24 16,-3-2-10-16,-3-9-10 15,4-4-3-15,-5-6-3 16,-2-2 0-16,-1-5-2 16,0 3-2-16,0-3 0 0,1-20-3 15,12-32 1-15,2 23 0 16,8-1 2-16,3 2 2 15,4 8 13-15,1 5 8 16,-2 19 24-16,-5 4 10 16,-6 15 9-16,-4 6-1 15,-3 7-13-15,2 0-9 0,-1-1-14 16,-2-3-6-16,-1-2-5 16,-2-2-3-16,-1-6-5 15,0-4-3-15,-2-8-81 16,4-3-68-16,2-8-161 15,-2-3 203-15,5-6 21 16</inkml:trace>
  <inkml:trace contextRef="#ctx0" brushRef="#br0" timeOffset="52875.48">16173 16960 1005 0,'-1'-1'433'0,"0"0"-170"0,0 0-58 15,0 1 16-15,-3 16-6 16,9 58-50-16,8-21-33 16,1 12-55-16,1 2-22 15,3-4-29-15,-2-6-8 16,0-18-12-16,-4-10-4 15,-6-19-104-15,0-8-102 16,-6-12 127-16</inkml:trace>
  <inkml:trace contextRef="#ctx0" brushRef="#br0" timeOffset="53168.69">16460 17100 1068 0,'1'12'495'0,"-7"2"-151"15,0 2-116-15,-12-1-97 16,0 7 8-16,-7-1-49 16,-2-1-26-16,4-1-26 15,-1-5-6-15,7-6-8 16,1 1-4-16,12-3-6 16,5 1 0-16,7 1 9 15,6-2 3-15,11 6 6 16,2-2 2-16,5-1-5 15,-1-1-6-15,-4-3-6 0,-3 0-3 16,2 2-6-16,-6 1-1 16,-3-4-53-16,-2-2-75 15,-2-2-185-15,3-2 186 16</inkml:trace>
  <inkml:trace contextRef="#ctx0" brushRef="#br0" timeOffset="53502.01">16603 17357 1149 0,'0'0'494'16,"16"0"-176"-16,25-11-171 15,-26-2 13-15,-1-6-6 16,-1-6-35-16,-3-6-74 16,-5-3-25-16,-7-1-26 15,-5 2-12-15,-5 11-6 16,0 4 0-16,-3 10 13 15,-2 8 9-15,3 3 3 16,1 9 5-16,5 7 9 16,4 0 5-16,5 11 16 15,4-1 3-15,4 9 8 16,5-1-2-16,0-1-13 16,2-8-8-16,4-8-22 15,2-7-5-15,5-14-103 0,2-6-82 16,2-16-207-16,3-6 227 15</inkml:trace>
  <inkml:trace contextRef="#ctx0" brushRef="#br0" timeOffset="53889.9">16928 17102 1265 0,'0'20'534'16,"0"8"-289"-16,5 7-20 15,-1 8-36-15,3-5-30 0,-1 0-64 16,4-8-30-16,1-12-48 15,4-8-14-15,6-13-26 16,-3-10-25-16,1-14-53 16,-5-6-28-16,-5-5 5 15,0 4 24-15,-4 10 59 16,-2 5 32-16,-1 13 21 16,-1 3 12-16,1 12 34 15,-1 6 16-15,2 17 22 16,2 7 5-16,4 8-11 15,3 1-7-15,3-3-6 16,3-4-5-16,-3-7-9 16,-2-3-5-16,-3-3-16 15,-3-4-9-15,-4-2-12 0,-2 0-3 16,-6-6-1-16,-7-1 0 16,-11-2-3-16,-7-4-1 15,-2-6-17-15,2-4-30 16,11-8-105-16,6-5-87 15,13-7 310-15,4-5-128 16</inkml:trace>
  <inkml:trace contextRef="#ctx0" brushRef="#br0" timeOffset="54190.04">17412 17004 1365 0,'18'-3'554'0,"-18"1"-300"15,-8 3-101-15,-4 8-56 16,1 5-10-16,-7 7-31 16,7 4 2-16,4 5 11 15,3-3-3-15,12 1-20 16,5-3-13-16,10-1-20 16,-4-3 0-16,3-6 9 15,0-3 13-15,0-3 17 16,-1 0 5-16,-7-1 0 15,-2 2-5-15,-11-2-10 0,-1 0-5 16,-5-1-10-16,-6 0-10 16,-7-2-72-16,0 1-56 15,-5-2-180-15,3 0 497 16,-10 4-207 0</inkml:trace>
  <inkml:trace contextRef="#ctx1" brushRef="#br0">28734 18831 0,'0'0'0,"0"0"0,0 0 0,0 0 0,115-14 0,-115 14 0,0 0 0,44 11 0,-44-11 0,57 25 0</inkml:trace>
  <inkml:trace contextRef="#ctx1" brushRef="#br0" timeOffset="690.23">28605 18478 0,'0'0'0</inkml:trace>
  <inkml:trace contextRef="#ctx1" brushRef="#br0" timeOffset="811.01">25099 17000 0,'0'0'15,"0"0"-15,0 0 16,0 0 0,0 0-1,0 0-15</inkml:trace>
  <inkml:trace contextRef="#ctx0" brushRef="#br0" timeOffset="56789.81">19546 15648 796 0,'-1'-1'404'0,"0"1"-39"15,0 0-106-15,4 27-48 16,7 41 17-16,-2-13-48 16,-2 7-34-16,2 2-52 15,2-9-20-15,-2-11-33 16,-1-11-11-16,-1-14-20 16,-2-5-4-16,-4-9-4 15,1-4-2-15,-1-2 0 16,-1 0-1-16,0 0 0 0,0-1 0 15,1-7 0-15,2-11 0 16,10-31 1-16,-2 30 0 16,5 0 2-16,1 3 1 15,4 4 4-15,3 4 3 16,-2 13 11-16,1 6 10 16,2 14 16-16,-5 2 4 15,-4 7 1-15,3 1-2 16,-15-6-12-16,5 0-6 0,-5-11-10 15,-4-3-8-15,1-4-29 16,-2-5-47-16,-2-4-147 16,5 0-110-16,-1-1 188 15</inkml:trace>
  <inkml:trace contextRef="#ctx0" brushRef="#br0" timeOffset="56952.1">20034 16087 1618 0,'5'12'619'0,"1"1"-416"16,-1 3-31-16,-2 0-8 15,-4 2-35-15,0-3-71 16,-1-1-41-16,5-6-138 0,2-3-100 16,-1-8-8-16,3-12 95 15</inkml:trace>
  <inkml:trace contextRef="#ctx0" brushRef="#br0" timeOffset="57137.04">19932 15881 1436 0,'10'-20'601'16,"-3"11"-298"-16,-1 3-72 16,4 5-42-16,-5-4-38 0,4 5-83 15,2-2-22-15,1-1-166 16,-1 0-24-16,14 14 78 15</inkml:trace>
  <inkml:trace contextRef="#ctx0" brushRef="#br0" timeOffset="57837.22">19692 16942 1237 0,'-1'-1'478'0,"1"0"-307"16,0 0-21-16,3 0 9 15,12 6-16-15,28 36-44 16,-25-9-20-16,-4-6-30 0,3-5-9 16,-5-9-15-16,-2-5-8 15,-2-4-8-15,-6-3-2 16,-6-9 2-16,-7-2 0 16,-8-8 1-16,0-3-2 15,1-6-4-15,3-5-1 16,11-6-2-16,4-4 0 15,12 0 2-15,9 4 1 0,4 5 0 16,3 8 1-16,-1 11-2 16,1 7-1-16,-14 4 1 15,6 4-24-15,-7 0-173 16,-7 4-59-16,8 4 135 16</inkml:trace>
  <inkml:trace contextRef="#ctx0" brushRef="#br0" timeOffset="58220.26">20213 16928 995 0,'13'-9'429'0,"-7"-6"-184"16,-4-5-65-16,-8-5-10 0,-2 1-33 15,-8 3-66-15,-1 4-27 16,-4 8-15-16,-1 9 1 15,-1 13 4-15,1 7-1 16,3 10-6-16,1 1-2 16,8 1 6-16,3-1 3 15,8-7 1-15,5-4-5 16,6-9-14-16,4-1-8 16,-1-10-8-16,1-4 0 0,-3-7 1 15,2-3 1-15,-2-5 1 16,-3 0 1-16,0 2 1 15,-3 2-1-15,0 7 8 16,-3 5 14-16,3 8 34 16,-1 6 12-16,0 11 11 15,-1 2-7-15,1 2-29 16,-2 1-11-16,-1-9-20 16,1-4-30-16,0-6-111 15,-1-8-93-15,0-9 127 16</inkml:trace>
  <inkml:trace contextRef="#ctx0" brushRef="#br0" timeOffset="58570.5">20370 16876 1263 0,'19'2'603'0,"-8"9"-170"16,-4 6-237-16,2 5-10 15,-6 5-24-15,-3 2-28 16,3-4-55-16,-3-5-23 15,-3-10-40-15,3-5-15 16,-2-8-39-16,4-3-17 16,-2 5-26-16,0 0-5 15,1-18 23-15,5-31 15 0,2 28 31 16,0-1 12-16,-1 4 10 16,6 1 5-16,-5 12 19 15,2 4 11-15,7 13 23 16,-6 7 7-16,0 7-7 15,-7 2-9-15,-2 3-22 16,-2-4-11-16,5-3-22 16,-1-5-44-16,4-13-120 15,3-4-87-15,-2-9-406 16,9-9 424-16</inkml:trace>
  <inkml:trace contextRef="#ctx0" brushRef="#br0" timeOffset="58975.48">20761 16897 1106 0,'3'-28'476'0,"-4"2"-224"0,-3-4-77 15,-5 8-40-15,-1 8-31 16,-8 7-42-16,2 7-10 16,-4 7 6-16,3 6-2 15,3 15-2-15,5 3 1 16,6 8-3-16,3-1-10 15,6-7-18-15,4-3-5 16,2-9-9-16,5-5-3 0,1-10-7 16,-3-4 0-1,3-5-2-15,-2-6-2 0,-2-13-3 16,-2-6-7-16,-5-22-6 16,-4-7 2-16,-3-6 4 15,0 1 10-15,0 23 8 16,0 10 2-16,-1 25 12 15,2 10 4-15,-2 13 14 16,0 11 17-16,1 18 17 16,0 7 3-16,6 9-4 15,0-2-14-15,5-11-26 16,1-8-10-16,3-18-25 16,-1-2-51-16,1-18-141 15,-6-10-98-15,-4-10 168 16</inkml:trace>
  <inkml:trace contextRef="#ctx0" brushRef="#br0" timeOffset="59641.57">21021 16802 1103 0,'-5'11'548'16,"6"23"-107"-16,1 2-178 16,1 0-87-16,4-1 6 15,1-6-61-15,2-7-36 16,1-10-63-16,0-6-21 15,1-10-25-15,0-8-22 0,-4-9-32 16,0-2-6-16,-7-2 1 16,-4-1 10-16,-9 0 33 15,-3 1 10-15,-5 6 20 16,1 4 12-16,2 7 17 16,2 3 9-16,11 5 14 15,-4-1 5-15,7 4-5 16,-1-3-8-16,5-1-14 15,-3 1-7-15,1-1-8 16,25 0-1-16,27 0 1 16,-26 5 2-16,-3 12 7 15,-4 1 7-15,-8 10 7 16,-5 1-2-16,-7 3-3 16,-2-1-7-16,-3-4-8 0,1-6-3 15,-1-10-7-15,2-8-8 16,2-5-31-16,2-5-11 15,4-6-9-15,1-1 5 16,6-6 31-16,2 0 13 16,4 2 14-16,2 3 3 15,2 5 13-15,-3 4 10 16,3 7 19-16,-3 3 6 0,-7 6 5 16,-5 3-5-1,-2 0-16-15,-1 0-7 0,2-2-17 16,1-5-10-16,0-5-8 15,-3-3-7-15,3-11-28 16,2-7-7-16,0-8 5 16,5-4 7-16,-3 10 32 15,-3 5 8-15,0 13 19 16,1 11 11-16,-4 6 12 16,6 9 7-16,-8 6 3 15,4 3-4-15,-4 3-4 16,4-4-6-16,-1-1-21 15,0-7-5-15,1-7-92 16,-7-5-63-16,6-9 363 16,4-8-225-16</inkml:trace>
  <inkml:trace contextRef="#ctx0" brushRef="#br0" timeOffset="60618.6">22807 15274 682 0,'2'-9'329'0,"-5"-1"-70"15,0 0-79-15,-8-1 3 16,3 6 1-16,-2 6-23 16,-2 2-21-16,3 7-46 15,-1 4-20-15,0 8-29 16,-1 4-12-16,0 11-13 16,-1 3-1-16,1 13-3 15,0 4-2-15,1 9 3 16,2 3 3-16,3 10 5 0,-2 8 1 15,2 13-7-15,-1 4-4 16,3 2-9-16,1 11-2 16,3 1-1-16,3-1 0 15,8-3 0-15,4-11 1 16,5-9 1-16,5-4 2 16,8-11 2-16,1-17-1 15,4-18-2-15,0-6-2 0,-5-4-2 16,-1 0-1-16,-9-8 0 15,3 2 0-15,-11-13 1 16,-2-4 0-16,0-2 1 16,-1-5 0-16,2-3-2 15,5 5 0-15,0-10 1 16,0 0 0-16,-1-5 3 16,-6-4-17-16,-8-3-121 15,-5-6 495-15,-4-19-310 16</inkml:trace>
  <inkml:trace contextRef="#ctx0" brushRef="#br0" timeOffset="61427.41">22729 15270 455 0,'-13'-16'362'16,"1"0"24"-16,3 7-76 15,2 6-34-15,1 3-60 16,3 1-23-16,5 5-42 15,1-5-18-15,-3-1-32 16,0 0-17-16,28 2-36 16,33 2-13-16,-15-5-20 15,2 0-6-15,7 1-6 16,2 0-1-16,-2 4 0 16,-1 1 0-16,-9 3 1 15,-4 0-1-15,-12-3 2 16,-1 4-1-16,-14-7 1 15,-3 5 8-15,-8 2 8 16,-3-2 4-16,-5 6 2 16,-1-2-7-16,2 6-6 0,-2 1-3 15,4 7-1-15,0 7-1 16,-1 12-4-16,1 5-2 16,2 13-1-16,0 9-1 15,3 12 0-15,1 17 0 16,1 14-1-16,0 0 1 15,2 26 0-15,0-6 1 0,4-2 1 16,1 0 1-16,4-19-1 16,-2-9 1-16,-3-19 0 15,2-11-2-15,-3-23-1 16,-1-5 0-16,-1-7-1 16,0 2-16-16,-3-9-57 15,2-2-40-15,0-11-102 16,-7-7-56-16,0-6 173 15</inkml:trace>
  <inkml:trace contextRef="#ctx0" brushRef="#br0" timeOffset="61609.86">22875 17077 1482 0,'6'10'619'0,"-2"-6"-276"16,12-4-216-16,9 1-14 15,7 0 23-15,6 1-13 16,14 1-52-16,-4-1-21 16,9-2-31-16,-6-2-9 15,-7 0-38-15,-5-1-40 0,-19 1-152 16,-9-1-102-16,-21-8 194 15</inkml:trace>
  <inkml:trace contextRef="#ctx0" brushRef="#br0" timeOffset="61992.91">22743 15677 1329 0,'-4'7'519'16,"1"-3"-302"-16,4-1-80 0,13 5 17 15,8-2 4 1,10 2-31-16,8-1-29 0,5 2-50 16,-6-4-19-16,6-3-21 15,-5 2-8-15,-6-2-96 16,0 6-62-16,-18 3-161 15,-7 0 181-15</inkml:trace>
  <inkml:trace contextRef="#ctx0" brushRef="#br0" timeOffset="62222.53">22674 16129 1379 0,'3'20'562'15,"7"-6"-322"-15,14 1-76 16,11-6 5-16,14-4-22 0,1-4-33 16,5 2-57-16,-1-3-19 15,-8 3-23-15,-3 1-7 16,-6-2-33-16,-8 6-44 16,-10 4-139-16,-6 1-97 15,-11 11 181-15</inkml:trace>
  <inkml:trace contextRef="#ctx0" brushRef="#br0" timeOffset="62400.69">22722 16648 1101 0,'-3'26'565'16,"1"-9"13"-16,12-9-419 15,6 2-9-15,16-5 12 16,4-1-29-16,7-4-78 15,-2-6-25-15,-5 4-19 16,-3 1-9-16,-5 3-104 16,2 9-97-16,-3 2 122 15</inkml:trace>
  <inkml:trace contextRef="#ctx0" brushRef="#br0" timeOffset="62849.2">23968 16072 996 0,'-7'4'502'0,"11"3"-124"16,2 4-94-16,5 9-101 16,-10 6 0-16,2 15-40 15,-3 11-31-15,-2 16-53 16,5 2-18-16,1-8-25 16,-2-8-8-16,-2-25-20 15,0-8-26-15,-2-15-104 0,-3-10-87 16,6-22 138-16</inkml:trace>
  <inkml:trace contextRef="#ctx0" brushRef="#br0" timeOffset="63173.35">23946 16075 1090 0,'12'20'587'0,"3"2"-1"0,11 11-446 15,3 5-32-15,3 9 9 16,3 0-4-16,-4 2-36 15,4-5-14-15,-2-7-13 16,1-5-3-16,-1-12-6 16,-5-8-2-16,-9-8-5 15,-4-3 1-15,-4-7 3 16,-6-8-2-16,-1-21-7 16,-4-13-6-16,-2-11-11 15,2-3-2-15,0 5-4 16,0 4-2-16,-4 9-31 15,-3 4-44-15,-4 12-137 16,0 5-97-16,-2 12-226 16,0 7 317-16</inkml:trace>
  <inkml:trace contextRef="#ctx1" brushRef="#br0" timeOffset="11315.75">28077 17854 0</inkml:trace>
  <inkml:trace contextRef="#ctx1" brushRef="#br0" timeOffset="11535.74">24056 16693 0,'0'0'15,"0"0"1,0 0-16,0 0 15</inkml:trace>
  <inkml:trace contextRef="#ctx0" brushRef="#br0" timeOffset="67546.45">16984 15585 272 0,'-48'11'231'0,"36"-7"31"16,3 3-57-16,-4-2-11 15,2-2-47-15,1 0-18 0,5-3-29 16,-1-2-11-16,3-1-12 16,2-3-9-16,1-6-21 15,9-3-11-15,5-10-18 16,4-3-5-16,11-7-7 15,-3-7-1-15,6 1-2 16,6 4-1-16,0-1 1 16,2 6 0-16,-2 8 3 15,0 1 0-15,2 11-1 16,3 3 1-16,6-2-3 16,2 4 0-16,-7 0 2 15,4-1 0-15,-7 5 4 16,1 1 0-16,3 2-1 15,-5 0 0-15,2 1-4 16,0 2 0-16,6 3-2 16,1 2 0-16,1 1-1 0,-2 2 1 15,-2 2 7-15,1 1 6 16,3 3 5-16,2 0 2 16,3-5-5-16,0-1-6 15,5-2-5-15,5 2-2 16,2 6-2-16,1 1 0 15,3 5-1-15,-2 1 1 0,11 1-2 16,8-5 0-16,3-10 0 16,3-4-2-16,-1-11 1 15,0-2 1-15,9-11 0 16,3 2 0-16,0-2 1 16,-1 0-1-16,7 0 0 15,-4-4-1-15,9-6 0 16,2 0 1-16,-10-5 0 15,3 3 0-15,-4 2 1 16,-8 3 0-16,-6 14 0 16,-6 4 1-16,-5 8 0 15,1 6 0-15,-5 8-1 16,-6 1 1-16,-3 8 0 16,-3-1 0-16,0 1 0 15,1 7-1-15,1-7 0 0,5 2 0 16,-1 0-1-16,0-5 0 15,-6-1 1-15,-3-4-1 16,1-2 1-16,3-5 0 16,-3-4-1-16,-3-2 1 15,-1-2-1-15,-7 0 1 16,3-1 0-16,1 2-1 16,-4 2 2-16,-3-1-1 15,0 7 0-15,-5-1 1 0,-9 3 0 16,-3 3 2-16,-15 1 3 15,-7 1-1-15,-6-5-29 16,-2-4-30-16,3-11-68 16,0-3-48-16,1-13-184 15,3-2 228-15</inkml:trace>
  <inkml:trace contextRef="#ctx0" brushRef="#br0" timeOffset="67916.3">22235 15296 1040 0,'0'0'360'0,"0"1"-310"0,0-1-4 16,0 0 40-16,10 5 21 15,12 2 9-15,29 6-21 16,-20-2-40-16,-6 4-17 16,-3 9-18-16,-3 5-2 15,-12 6-3-15,1 2 0 0,-4 0-1 16,-1 2-2-16,-7-4-1 16,-2-1-1-16,-8-7-1 15,-7-3-1-15,-1-4-1 16,-7-4-17-16,-1-6-92 15,2-1-66-15,6-6 96 16</inkml:trace>
  <inkml:trace contextRef="#ctx0" brushRef="#br0" timeOffset="69455.53">17169 16161 841 0,'1'1'298'0,"-1"-4"-249"0,3-4-44 15,0 0 12-15,-1 2 37 16,1-1 16-16,1 3 23 16,0-2-4-16,5-2-20 15,3-2-14-15,11-5-19 16,7-5-11-16,15-6-16 16,10 1-5-16,3 4 7 15,1 3 8-15,-5 10 17 16,-3 5 4-16,-5 10-5 15,-1 6-6-15,-5 10-13 16,-4 5-3-16,-3 3-1 16,-2 0-1-16,1-3-3 15,-4-7-1-15,2-1-4 16,0 0-1-16,-4-7-2 16,7 2-2-16,3-7-1 15,2 0 1-15,7-1 0 0,1-5-1 16,8-5 0-16,4-5 1 15,4-6 1-15,1 1 1 16,-7 6 0-16,-6 1 2 16,-7 10 1-16,-3 3 0 15,-2 2 0-15,0 4 9 16,-1-2 5-16,1-1 1 16,10 0-1-16,5-4-8 0,-3-6-7 15,3-1 0-15,-4-1-1 16,-2-1 0-16,4 7 0 15,1 6-1-15,3 5 0 16,5 2 0-16,5 0 0 16,-1-1 1-16,2 0-1 15,-3-1 1-15,-3-3-1 16,0-4 1-16,3-6-1 16,6-3 0-16,7-13-2 15,2-5 2-15,-2-7-1 16,-2-5 0-16,-1 0 1 15,5 1 0-15,1-3 1 16,-6 0 0-16,4 1 0 16,-7 0-1-16,-4 2 1 15,3 5 0-15,-1 4-1 0,1 3 1 16,-3 13 1-16,-7 3-1 16,-13 11 2-16,-3 4-1 15,-8 4 1-15,3 5 0 16,2 1-1-16,-2-4-1 15,3-3 0-15,4-3-1 16,7-9 0-16,0-3 1 16,0-2-1-16,3 0 0 0,-5 0 6 15,-1 5 2-15,2-4 2 16,-3-1 3-16,5-1-4 16,4-6-1-16,6-4-3 15,-5-1 0-15,-1 0-2 16,-8 1 1-16,-3 8-1 15,-1 3 0-15,-9 9 1 16,-2 8 2-16,-8 10-1 16,-3 2 10-16,-4 5 14 15,2 1 4-15,2 3 6 16,1 1-7-16,2-5-13 16,0 0-3-16,-2-2-6 15,0 1-3-15,-1 2-1 16,-3 0-1-16,-3-9-1 15,-1-5-1-15,2-7-1 16,-2-7-2-16,3-5 0 16,-2-2 0-16,-2-1 1 0,2 0 0 15,-5 1 1-15,-2 0 0 16,-6 0-55-16,-3 7-63 16,-1-5-146-16,-2 6 154 15</inkml:trace>
  <inkml:trace contextRef="#ctx0" brushRef="#br0" timeOffset="69768.56">22435 16359 1169 0,'-7'-6'507'0,"3"6"-183"0,5 5-294 16,3 0-25-16,5 7 3 15,3 5 0-15,8 5 0 16,-2 2 1-16,9 1-1 16,-1-1 0-16,-1 0-3 15,0-1-1-15,-5 1 1 16,-5 1 1-16,-7 1 3 16,-6 4 2-16,-6 2 3 15,-6-2-1-15,-5 0-1 0,-2 0-2 16,-1-5-94-16,0-2-89 15,8-6 108-15</inkml:trace>
  <inkml:trace contextRef="#ctx0" brushRef="#br0" timeOffset="71102.24">17479 16631 1022 0,'-1'0'354'0,"7"-1"-305"16,6-3-9-16,12 3 37 16,1 2 20-16,3 5 21 15,3 4-2-15,3 7-20 16,4-3-19-16,15-3-35 15,6 0-17-15,3-11-19 16,3 1-3-16,-2-4 0 16,-2-5-1-16,-3-3 0 15,-2-9 0-15,-2 0 1 16,-1-2-1-16,0 2 1 16,-8 2-1-16,-5 8 0 15,-7 2 1-15,-3 3-1 16,5 5-1-16,-3 3 1 15,5 1-1-15,-1 4 1 16,2 5 0-16,0-1 6 16,5 2 2-16,5-1-1 0,4-5 0 15,9-6-6-15,2-3-2 16,7-4-1-16,-2-2 0 16,9-3 1-16,2-3-1 15,3-1 0-15,0-6 1 16,-2-2-1-16,-5-1 0 15,-2-5 1-15,2-3-1 0,1-3 0 16,-7-4 0-16,1 2 0 16,-7-1 1-16,-8 10 1 15,2 7-1-15,-11 7 1 16,-2 2-1-16,-4 10 1 16,1 1 0-16,-1 2-1 15,3 5 0-15,1-7 0 16,-7-3-1-16,6-8 0 15,3-5 0-15,2-8 1 16,8-1-1-16,1-4 0 16,0-1 1-16,3 3-1 15,1-2 0-15,-5 4 0 16,-5 3 1-16,-2 1 0 16,-1 1-1-16,2-5 1 15,4-1-1-15,5-3 0 16,2 1 0-16,-1 0 0 15,-1 3 0-15,-4 5 1 0,-3 2 1 16,-6 8-1-16,-1 9 0 16,-11 7 1-16,-4 5-1 15,-4 1 2-15,-1-6-1 16,2 0 0-16,0-6 0 16,2 4-1-16,7 1 0 0,-8-3-1 15,5 3 1 1,-7 3 0-16,-3 5 0 0,0 7 0 15,-6 0 0-15,6-2 0 16,-7-5 0-16,3-5 1 16,0-4-1-16,-6-7 0 15,1-1 1-15,-3-2-1 16,-1 0 1-16,-2 0 0 16,-1 2 0-16,-4 0-24 15,-3 2-69-15,-3 4 63 16</inkml:trace>
  <inkml:trace contextRef="#ctx0" brushRef="#br0" timeOffset="71407.74">22007 15689 1282 0,'2'6'463'0,"1"1"-353"15,7 3-84-15,1-2 8 16,3 3 21-16,4 4 6 16,5-3-10-16,5 4-7 15,3-4-21-15,-1 2-8 16,2 3-6-16,-1-2-1 0,-3 5-1 16,-1-4 2-16,-10 0 1 15,-5 1 8-15,-11 6 12 16,-8 2 2-16,-13 6 0 15,-4 0-8-15,-6-4-14 16,4-2-8-16,7-4-84 16,3-6-69-16,5-6 92 15</inkml:trace>
  <inkml:trace contextRef="#ctx0" brushRef="#br0" timeOffset="73611.12">17246 15723 786 0,'-4'5'353'0,"2"-5"-160"16,1 0-67-16,0 0-48 16,0 0-17-16,0-1-19 15,0 0-4-15,5-13-6 16,2-8-4-16,52-33-8 15,-21 24-1-15,8-6-6 16,8-1-5-16,1 0-6 0,-1-1 0 16,0 11-1-16,-3 4 1 15,0 4 0-15,3 5 0 16,6 5 9-16,-1-4 4 16,-11 9 4-16,-4 1 1 15,-8 7 1-15,-1 7 3 16,1 6 11-16,0 6 5 15,0-3-5-15,2-1-7 16,9-8-16-16,6-9-6 0,10-8-5 16,-6-9-1-16,4-10-2 15,-1-1-1-15,-2-3-3 16,4-4 1-16,-1 1 1 16,4 2 2-16,-1 0 2 15,2 6 1-15,-5 3-1 16,-1 1 2-16,1 8-1 15,-2 2 1-15,2 8 0 16,0 1 1-16,7-2-1 16,0 0 0-16,3-4 0 15,1-3 0-15,-9 0-2 16,6-2 2-16,1 0-2 16,-1-1 0-16,4 2 0 15,-2 1 0-15,-4 3 1 16,0 2 0-16,-3-1-1 15,-1 3 2-15,1-2-1 0,5 2-1 16,-5 0 1-16,2 3 0 16,-5-2-1-16,-3 0 0 15,6-3 0-15,-2-4 1 16,8 4 0-16,2-1-1 16,-9-2 1-16,3 2 0 15,-16 1 1-15,-5 5 0 0,0 7-1 16,-8 0 21-16,1 6 11 15,-1 0 6-15,5-1 4 16,5 0-20-16,8 0-12 16,-2-3-4-16,3-3-3 15,-4-1-1-15,-2-1 0 16,0 3 0-16,-7 2-1 16,-2 4 0-16,-3 5 0 15,-2 1 0-15,0 3 1 16,1 2 0-16,-2 0 0 15,2 0 0-15,-7-1 0 16,-8-1 0-16,-3-6 0 16,-3 3-1-16,2-5-2 15,3-3-16-15,-3 0-51 16,2-4-26-16,-5-2-26 0,1 1 5 16,0 0 30-1,-4 1-7-15,0 4 57 0,-2 1 9 16</inkml:trace>
  <inkml:trace contextRef="#ctx0" brushRef="#br0" timeOffset="73901.45">21924 15188 1211 0,'-9'12'454'0,"8"-7"-347"15,-3-5-52-15,6 0-5 16,-2 0 15-16,0 0 26 16,0 0 3-16,25 19-26 15,35 35-17-15,-24-27-25 16,2 2-10-16,-2-2-6 16,-2-5-3-16,-3-11-3 15,0-5 0-15,-7-16 0 16,1-6-1-16,-3-10-1 15,-4-6-2-15,-2-4-60 16,-6-3-66-16,-6 2-322 16,-4-1 291-16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2:26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11731,'110'7'4722,"-96"-7"-3643,-1 1 0,1 1 0,-1 0 0,12 4-1079,-22-5 106,0 0 90,1 0 0,0 0 1,-1 0-1,1 1 0,-1-1 0,0 1 0,1 0 0,-1 0 0,0 0 1,0 0-1,1 2-196,-2-2 69,-1 0 0,1 0 0,-1 0 0,0 0 0,0 0 0,0 0-1,0 1 1,0-1 0,0 0 0,-1 1 0,1-1 0,-1 1 0,1-1 0,-1 0 0,0 1 0,0-1 0,0 3-69,-1 2 42,0 0-1,0 0 1,-1 0 0,0-1-1,0 1 1,0 0 0,-2 2-42,0 1 26,-5 14 23,3-7-1,-1-1 0,-2 6-48,-19 28 81,26-46-72,-2 1 3,4-4-12,0-1 0,0 0 1,0 0-1,0 1 0,1-1 0,-1 0 1,0 0-1,0 0 0,0 1 0,0-1 1,0 0-1,0 0 0,1 0 1,-1 0-1,0 1 0,0-1 0,0 0 1,0 0-1,1 0 0,-1 0 1,0 0-1,0 0 0,0 0 0,1 0 1,-1 1-1,0-1 0,0 0 1,0 0-1,1 0 0,-1 0 0,0 0 1,1 0-1,1 0 9,0 0 0,0 0 1,0 1-1,0-2 0,0 1 1,1 0-1,-1 0 0,0-1 1,0 1-1,0-1 0,0 1 1,0-1-1,0 0 1,0 0-1,0 0-9,7-4 107,0-1 0,6-5-107,-2 2 56,6-3-93,1 1-1,0 1 1,22-7 37,14-8-1421,-52 23 1348,0 0 1,0 0-1,0-1 1,0 0-1,2-2 73,14-19-392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3.0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 6881,'0'0'86,"0"0"-1,0 0 0,0-1 0,0 1 0,1 0 0,-1 0 0,0 0 0,0 0 0,0 0 0,0 0 0,0-1 0,0 1 0,0 0 0,0 0 0,0 0 0,1 0 0,-1 0 0,0 0 1,0 0-1,0 0 0,0 0 0,0 0 0,1-1 0,-1 1 0,0 0 0,0 0 0,0 0 0,0 0 0,0 0 0,1 0 0,-1 0 0,0 0 0,0 0 0,0 0 0,0 0 0,0 0 1,1 1-1,-1-1 0,0 0 0,0 0 0,0 0 0,0 0 0,0 0 0,0 0 0,1 0 0,-1 0 0,0 0 0,0 0 0,0 0 0,0 1 0,0-1 0,0 0 0,0 0 0,0 0 0,0 0 1,1 0-1,-1 1-85,1 9 1637,-1-4-793,5 17 798,-3-13-772,0 0 0,1 8-870,4 137 3159,-5-111-2782,3 0-1,1-1 0,12 41-376,-15-72 32,-1 0 1,0 1-1,-1 1-32,0-10-19,-1-11-51,0-15-109,-1-17-434,-4-13 613,2 28-93,1 0 1,1 0-1,1-1 0,1 1 1,2-5 92,-3 26 0,0 0 0,1 1 0,-1-1-1,1 0 1,0 1 0,0-1 0,0 1 0,0-1 0,1 1 0,-1 0 0,0-1 0,1 1 0,0 0 0,-1 0 0,1 0 0,2-1 0,-2 1 11,1 1 0,0 0 0,0-1 1,-1 1-1,1 0 0,0 1 0,0-1 0,0 0 1,0 1-1,0 0 0,0-1 0,0 1 1,0 0-1,3 1-11,-1-1 41,-1 1-1,1 0 1,-1-1 0,1 2 0,-1-1-1,0 0 1,0 1 0,1 0 0,-1 0 0,-1 0-1,1 0 1,0 1 0,0 0 0,-1-1-1,0 1 1,1 1 0,-1-1 0,0 0 0,2 4-41,8 13 231,0 0 1,-1 0-1,-2 2 1,7 15-232,-7-13 83,1 0 1,2-1-1,5 7-83,-17-29-48,0 1-1,0-1 1,0 1 0,0-1 0,0 1-1,1-1 1,-1 0 0,0 0 0,1 0-1,-1 0 1,1 0 0,0 0 0,-1 0-1,1 0 1,0 0 0,-1-1 0,2 1 48,-1-1-137,0 0 1,0 0 0,0 0 0,0 0 0,-1 0-1,1-1 1,0 1 0,0-1 0,-1 1 0,1-1 0,0 0-1,-1 0 1,1 1 0,-1-1 0,1 0 0,-1-1 0,1 1 136,21-18-1066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3.4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232 93 9098,'-1'0'387,"-1"1"-1,0-1 1,0 0-1,1 0 1,-1-1 0,0 1-1,1 0 1,-1-1-1,0 1 1,1-1 0,-1 1-1,0-1 1,1 0-387,-3-1 661,1-1-1,0 1 1,0-1 0,0 0 0,-1 0-661,-5-7 725,-1 2 0,0-1 1,-1 2-1,0-1 0,-5-2-725,10 7 47,0 0 0,0 0 0,0 1 1,-1 0-1,1 0 0,0 0 0,-1 1 0,1 0 0,-1 0 0,1 1 1,-4-1-48,8 1 5,0 1 1,1-1-1,-1 0 1,0 0 0,1 1-1,-1-1 1,0 1-1,1-1 1,-1 1 0,0 0-1,1 0 1,-1 0-1,1 0 1,-1 0 0,1 0-1,0 0 1,-1 0-1,1 1 1,0-1-1,0 0 1,0 1 0,0-1-1,0 1 1,0-1-1,0 1 1,1-1 0,-1 1-1,1 0 1,-1-1-1,0 2-5,0 3 19,1-1 0,-1 1 0,1-1 0,0 1 0,0 0-1,0-1 1,1 1 0,0-1 0,0 1-19,2 5 59,-1 0 1,1-1-1,1 1 1,0-1-1,1 0 1,0 0-1,4 6-59,-6-11 29,1-1-1,0 1 1,0-1 0,0 0 0,0 0-1,0 0 1,1 0 0,0-1 0,0 1-1,0-1 1,0-1 0,0 1-1,1-1 1,-1 0 0,2 0-29,-3-1 6,-1 0 1,1 0-1,0-1 1,0 1-1,-1-1 1,1 0-1,0 0 0,0 0 1,-1-1-1,1 1 1,0-1-1,-1 0 1,1 0-1,0-1 1,-1 1-1,1-1 0,-1 1 1,0-1-1,0 0 1,1 0-1,-1-1 1,-1 1-1,4-3-6,5-7 15,0 0-1,-1 0 0,-1-1 1,0 0-1,1-3-14,7-11 44,-12 19-29,6-9 16,-10 17-30,-1 0 0,0 0 0,0 0 0,1-1 0,-1 1 0,0 0 0,1 0 0,-1 0-1,0 0 1,0 0 0,1-1 0,-1 1 0,1 0 0,-1 0 0,0 0 0,1 0 0,-1 0 0,0 0 0,1 0 0,-1 0 0,0 0 0,1 0 0,-1 0 0,0 0 0,1 1 0,-1-1 0,0 0 0,1 0 0,-1 0 0,0 0 0,0 1 0,1-1 0,-1 0 0,0 0 0,1 0 0,-1 1 0,0-1 0,0 0 0,0 0-1,1 1 1,-1-1 0,0 0 0,0 1 0,0-1 0,0 1-1,3 4 14,0 0 0,-1 1 1,1 0-1,-1-1 0,-1 1 0,1 0 0,-1 4-14,1 0 5,1-1 1,0 0-1,0 1-5,0-3-188,1 1 0,0-1 0,0 0 0,0-1 0,1 1 0,2 2 188,-4-6-395,-1-1 1,1 1-1,-1-1 1,1 1-1,0-1 0,0 0 1,0 0-1,0 0 1,1 0-1,-1-1 0,0 1 1,1-1-1,-1 0 1,1 0-1,1 0 395,16 0-1351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4.0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11538,'14'34'4801,"1"12"-2744,1 11-161,1 12-431,2 7-281,5 0-536,2-14-192,-5-15-280,-4-12-96,-2-20-496,-11-8-368,3-11-872,-7-11-681,-8-15-1120,-3-16-1840,-15-19 3457</inkml:trace>
  <inkml:trace contextRef="#ctx0" brushRef="#br0" timeOffset="1">26 53 6601,'-1'-2'303,"1"0"0,1 0 0,-1 1 0,0-1 0,0 0 0,1 1-1,-1-1 1,1 0 0,-1 1 0,1-1 0,-1 1 0,1-1 0,0 1-1,0-1 1,0 1 0,0-1 0,0 1 0,0 0 0,1-1 0,-1 1-1,0 0 1,1 0 0,-1 0 0,0 0 0,1 0 0,-1 1 0,1-1 0,0 0-1,-1 1 1,1-1 0,0 0-303,5 0 501,-1-1-1,0 1 1,0 0 0,0 1 0,1-1-1,-1 1 1,0 0 0,1 1-1,-1 0 1,6 1-501,2 1 573,0 1 1,-1 1-1,1 0 0,4 3-573,-13-6 96,0 1 0,0-1 0,-1 1 0,1 0 0,-1 1 0,1-1 0,-1 1 0,2 2-96,-4-3 28,0 0-1,0-1 1,0 1 0,0 0-1,0 0 1,-1 0 0,0 0-1,0 1 1,0-1 0,0 0-1,0 0 1,0 1 0,-1-1 0,0 0-1,1 1-27,-2 3 13,1-1 0,-1 0 0,0 1 0,0-1-1,-1 0 1,0 0 0,0 0 0,0 0 0,-1-1 0,0 1 0,0 0-1,-1-1 1,-1 3-13,2-5-219,1 1 0,-1-1 0,1 0 0,-1 0 0,0 0-1,0-1 1,-1 1 0,1-1 0,0 1 0,-1-1 0,0 0 0,1 0 0,-1-1-1,0 1 1,0-1 0,0 0 0,0 0 0,0 0 0,0 0 0,-3-1 219,-17-2-1406</inkml:trace>
  <inkml:trace contextRef="#ctx0" brushRef="#br0" timeOffset="2">348 0 11899,'10'12'4897,"4"10"-2857,0 10-176,-8 15-407,7 11-289,3 18-552,-1 3-216,5-2-256,1-7-56,-5-23-216,1-12-352,-8-23-976,0-10-769,-8-15-3328,-1-16 3585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4.3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 9346,'11'-6'4649,"6"4"-1712,12 2-969,-1 3-240,7 10-575,0-4-233,-6 3-384,-5-1-120,-14-2-176,-3 7-48,-7 2-128,-3-1-168,-10 5-704,-4-6-640,-5-1-1065,1-3 1441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4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0 251 9674,'99'-3'3866,"-93"2"-3566,0 0 0,0 0-1,0 0 1,0-1 0,-1 0-1,1 0 1,-1 0 0,1-1-1,-1 1 1,0-1 0,0-1-1,2-1-299,9-5 720,3-1 57,-13 9-544,-1-1-1,0 1 1,0-1 0,0-1-1,-1 1 1,1-1 0,-1 0-1,0 0 1,1-1-233,-2 1 83,-1 0 1,0 0-1,0 0 1,0 0-1,-1 0 0,0 0 1,1 0-1,-1-1 1,-1 1-1,1 0 0,-1-1 1,0 1-1,0-1 1,0 1-1,0 0 0,-1-1 1,1 1-1,-1-1 0,-1-1-83,-2-9 66,4 11-53,-1-1 0,0 1 0,0 0 0,0 0-1,-1 0 1,1 0 0,-1 0 0,0 0 0,0 0 0,-1 1 0,1-1-1,-3-2-12,4 5-1,0 0 0,0 1 0,0-1-1,1 0 1,-1 1 0,0-1 0,0 1-1,0-1 1,0 1 0,0-1 0,-1 1-1,1 0 1,0 0 0,0-1 0,0 1-1,0 0 1,0 0 0,0 0-1,0 0 1,0 0 0,-1 1 1,0-1-4,0 1 0,0-1 1,0 1-1,0 0 0,0 0 1,0 0-1,0 0 0,1 0 0,-1 1 1,0-1-1,1 0 4,-3 3-5,0-1 1,1 1 0,0 0-1,0 0 1,0 0 0,0 0-1,1 0 1,0 0 0,-1 3 4,2-2 27,0 0-1,0 0 1,0 0 0,1 0 0,0 0 0,0 0 0,0 0 0,0 0-1,1 0 1,0 0 0,0 0 0,0 0 0,1 0 0,0 0-1,1 2-26,3 8 228,2-1-1,-1 0 0,2-1 0,4 6-227,-10-15 29,1 1 0,-1-1 1,1 0-1,0 0 0,0 0 1,1 0-1,-1-1 0,1 1 1,0-1-1,1 0-29,-3-2-130,-1 0 0,1 0-1,-1 0 1,1 0 0,-1-1 0,1 1 0,0-1-1,-1 1 1,1-1 0,0 0 0,-1 0 0,1-1-1,0 1 1,-1 0 0,1-1 0,0 0 0,-1 1-1,1-1 1,-1 0 0,1 0 0,-1-1 0,2 0 130,19-13-1001</inkml:trace>
  <inkml:trace contextRef="#ctx0" brushRef="#br0" timeOffset="1">545 48 9474,'-2'7'1051,"1"0"1,0 1-1,1-1 0,0 0 0,0 0 1,0 0-1,1 1 0,1 4-1051,3 9 2294,0 1 0,3 1-2294,-8-22 83,7 17 945,-7-18-1008,0 0-1,0 1 1,0-1-1,0 0 1,0 1-1,0-1 0,1 0 1,-1 1-1,0-1 1,0 0-1,0 1 1,0-1-1,1 0 1,-1 0-1,0 1 0,0-1 1,1 0-1,-1 0 1,0 1-1,0-1 1,1 0-1,-1 0 1,0 0-1,1 1 1,-1-1-1,0 0 0,1 0 1,-1 0-1,0 0 1,1 0-1,-1 0 1,0 0-1,1 0-19,0-2-144,1 0 0,-1 0 0,0 0-1,0 0 1,0 0 0,0-1 0,-1 1 0,1 0 0,-1-1-1,1 1 1,-1-1 0,0 1 0,0-2 144,2-6-697,12-103-7489,-13 109 8081,0 0 1,-1 0-1,1 0 0,1-1 0,0-2 105,-2 7 52,1-1 0,-1 0 0,0 1 0,1-1 0,-1 0 0,1 1 0,-1-1 0,1 1 0,-1-1 0,1 1 0,-1-1 0,1 1 0,-1-1 0,1 1 0,0-1-52,-1 1 75,1 0 0,-1 0-1,1 0 1,-1 0 0,1 0-1,-1 0 1,1 0 0,-1 0-1,1 0 1,-1 0 0,1 0-1,-1 0 1,0 0 0,1 0-1,-1 1 1,1-1 0,-1 0 0,1 0-1,-1 1 1,0-1 0,1 0-1,-1 0 1,0 1 0,1-1-1,-1 0 1,0 1 0,1-1-75,3 7 672,1-1 0,-1 1 0,0 0 0,-1 0 0,0 0 0,0 0 0,0 0 0,1 6-672,6 18 1232,-6-23-1005,-1 0 0,1 1-1,0-1 1,1 0 0,0-1 0,0 1 0,1-1 0,-1 0 0,5 3-227,-8-9-95,0 0 0,-1 1 0,1-1 0,0 0 0,0 0 0,0 0 0,0-1 0,0 1 0,0 0 0,0-1 0,0 1 0,1-1 0,-1 0 0,0 0 0,0 0 0,0 0 0,0 0 0,1 0 0,-1 0 0,0-1 0,0 1 0,0-1 0,0 0 0,0 1 0,0-1 1,0 0-1,0 0 0,0-1 0,1 0 95,0-1-143,-1-1 0,1 1 1,-1-1-1,1 0 0,-1 0 0,0-1 143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5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101 1 14627,'-23'29'5506,"14"-19"-4666,1 0 1,0 1-1,1 0 0,-2 4-840,6-8 136,-1-1-1,1 1 1,1 0-1,-1 0 1,1 0-1,1 0 1,-1 1-136,2-5 19,0 1-1,0-1 1,0 0 0,0 1-1,1-1 1,-1 1 0,1-1-1,0 0 1,0 1-1,0-1 1,0 0 0,1 0-1,-1 0 1,1 0 0,0 0-1,0 1-18,1 0 2,1 0-1,-1 0 1,1 0-1,0 0 1,0-1-1,0 1 1,1-1-1,-1 0 0,1 0 1,1 0-2,10 4 15,0 0 0,8 1-15,-11-3 30,-11-3 72,-5 0-68,-11 0-99,9-2 1,-16 5-2125,-13 4 2189,-1 0-1968,-1 0 746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5.6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69 11658,'0'2'402,"-1"0"-1,0 0 0,1 0 0,-1 0 0,1 0 0,0-1 0,-1 1 1,1 0-1,0 0 0,0 0 0,1 0 0,-1 0 0,0 0 0,0 0 1,1 0-1,-1 0 0,1 0 0,0-1 0,0 1-401,3 9 812,1 0 0,6 8-812,-6-9 734,-1-3-430,3 7 428,1 0 0,6 6-732,-12-16 62,1 0 1,1-1 0,-1 1-1,0-1 1,1 0-1,0 0 1,0 0 0,0 0-1,0-1 1,3 2-63,-5-3-19,0-1 1,-1 1-1,1-1 0,0 1 1,0-1-1,0 0 1,0 1-1,0-1 1,0 0-1,0 0 0,0-1 1,-1 1-1,1 0 1,0-1-1,0 1 0,0-1 1,0 1-1,0-1 1,-1 0-1,1 0 0,0 0 1,-1 0-1,2 0 19,4-5-576,0 0-1,-1 0 0,1 0 0,4-7 577,1-1-1253,46-44-1190,-55 55 2460,0 0-1,0 1 1,0-1-1,0 1 1,2-1-17,-5 3 34,0 0 0,1 0 1,-1 0-1,0 0 0,1 0 0,-1 0 1,0 0-1,1 0 0,-1 0 1,0 0-1,1 0 0,-1 0 0,0 0 1,1 0-1,-1 0 0,0 0 0,1 0 1,-1 1-1,0-1 0,0 0 1,1 0-1,-1 0 0,0 1 0,0-1 1,1 0-1,-1 0 0,0 1-34,7 8 872,-4-5-395,2 2-193,0-1 1,1 1 0,0-1 0,0 0-1,0-1 1,0 1 0,1-1-1,0-1 1,0 1 0,0-1 0,0 0-1,1-1 1,-1 0 0,1 0 0,-1 0-1,1-1 1,0-1 0,5 1-285,-10-1 12,0-1 0,0 1 0,0-1 0,0 1 0,0-1 0,-1 0 1,1 0-1,0-1 0,0 1 0,-1-1 0,1 1 0,-1-1 0,1 0 0,-1 0 1,0 0-1,0 0 0,0 0 0,2-2-12,3-5-208,-1-1 0,0 0 0,0 0 0,1-4 208,26-56-2817,-21 42 424,-1 9 1082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5.9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109 283 10274,'41'19'4521,"-33"8"-1888,1-1-505,-6-4-591,-3-3-217,1-8-752,-1-5-664,2-12-1488,-1-4-441,1-10 1057</inkml:trace>
  <inkml:trace contextRef="#ctx0" brushRef="#br0" timeOffset="1">4 0 11290,'-3'4'4721,"14"7"-2552,0-8-1153,9 7-432,3-4-400,4-17-1560,6 10 1000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6.4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0 11314,'9'70'5098,"-13"0"-2066,-1 22-1536,2-3-87,3-10-521,11-9-336,15-33-456,3-12-64,6-24-776,-1-5-584,-8-18-1529,0-9 1633</inkml:trace>
  <inkml:trace contextRef="#ctx0" brushRef="#br0" timeOffset="1">16 221 10586,'-13'0'4609,"10"4"-2288,8-1-841,6 3-104,11 3-447,3-4-273,1-5-728,6-5-696,-5-9-121,8-2 393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4:50:38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22889 2858 349 0,'0'-11'262'0,"0"1"8"0,0-1-38 16,2-26-15 0,0 32-26-16,3 1-13 0,-5 3-21 15,6 2-13-15,-6-1-18 16,-1 0-8-16,0 0-20 15,0 0-3-15,-3 8-11 16,-8 20-6-16,-11 45-7 16,6-27-8-16,1 14-7 15,-5-5-6-15,5 4-11 16,1 5-5-16,7-9-14 16,-1-5-4-16,2-17-8 15,3-8-6-15,3-13-29 16,3-7-38-16,4-14-128 15,1-10-84-15,1-15 165 16</inkml:trace>
  <inkml:trace contextRef="#ctx0" brushRef="#br0" timeOffset="259.58">22879 2871 1090 0,'18'-12'461'15,"-9"10"-244"-15,-5 0-44 16,4 2 15-16,3 8-19 16,-5 7-19-16,6 8-18 0,1 15-45 15,-6 0-10-15,6 12-17 16,-2 2-10-16,1-1-17 16,1 1-8-16,-6-7-9 15,3 1-4-15,-6-5-5 16,1-4-9-16,0-3-115 15,-7-7-74-15,-1-10-163 16,-3-6-113-16,0-12 302 16</inkml:trace>
  <inkml:trace contextRef="#ctx0" brushRef="#br0" timeOffset="422.54">22781 3216 1296 0,'-8'-2'542'0,"10"-1"-299"15,6 4-37-15,7-1-44 0,8 2-24 16,8-1-51-16,-3-6-33 16,3 5-37-16,-1 0-8 15,-3 5-41-15,-1 3-108 16,0-3 96-16</inkml:trace>
  <inkml:trace contextRef="#ctx0" brushRef="#br0" timeOffset="1534.05">23279 3408 788 0,'0'-1'410'15,"0"0"-135"-15,0 0-42 16,0 0-17-16,0 0-46 16,0 0-16-16,0 0-40 15,0 0-14-15,-1 0-22 16,0 1-14-16,-4 7-27 16,-6 16-10-16,-5 32-9 15,15-31 0-15,2 3-4 16,8-5-1-16,3-5-5 15,5-4-4-15,4-7-4 16,1-1 0-16,-1-10-2 16,-4 1 0-16,6-9 1 0,-5-5 0 15,-5-5 1-15,-4-1 1 16,-11 0 4-16,2 1 0 16,-8 6 4-16,-7 0 1 15,-7 5 0-15,-12 3 0 16,1 5-3-16,5 4-2 15,3 2-6-15,8 5-12 16,6 2-89-16,0 2-76 0,9 1-81 16,3-1 135-16</inkml:trace>
  <inkml:trace contextRef="#ctx0" brushRef="#br0" timeOffset="1962.3">23545 3445 886 0,'0'0'375'0,"-2"2"-174"16,-3 2-8-16,4-4 2 0,0 0-30 15,-3 7-60-15,-3 11-34 16,-3 28-28-16,10-28-5 16,3-3-5-16,0-2-9 15,7-3-10-15,1-1-3 16,4-4-8-16,4-2-1 16,-1-3-2-16,2-7 0 0,-5-5 0 15,1-3 2-15,-5-8 3 16,-4 1 0-16,-5 1 1 15,-4 1 7-15,-8 7 23 16,-2 0 8-16,-4 4 10 16,-2 1-1-16,-1 5-16 15,-2 3-7-15,3 3-13 16,2 3-7-16,6 1-26 16,3 0-38-16,4-2-131 15,3-2-75-15,7-3 149 16</inkml:trace>
  <inkml:trace contextRef="#ctx0" brushRef="#br0" timeOffset="2372.92">23829 3406 1388 0,'-6'1'482'16,"-5"3"-436"-16,-3 1 5 16,2 10 2-16,1 2 1 15,6 7 0-15,1 2-12 0,3-1-10 16,3 4 5 0,6-5 6-16,3-5 2 0,3-7-1 15,4-3-6-15,6-7-14 16,-1-5-8-16,-5-9-7 15,-2-5-4-15,-9-7-1 16,0-2 0-16,-2 0 1 16,-2-1 1-16,-6-1 4 15,-2 7 2-15,-7 5 2 16,-7 7-1-16,-6 12-3 16,-1 4-14-16,-4 9-119 15,4 0-88-15,6-1 124 16</inkml:trace>
  <inkml:trace contextRef="#ctx0" brushRef="#br0" timeOffset="13151.34">24279 3408 878 0,'79'-27'466'0,"-70"28"-71"0,-4 2-225 16,2 2 13-16,-7 2-9 15,-11 2-8-15,8 3-40 16,-12 0-32-16,-3 1-48 15,6-1-14-15,-14-1-21 16,6 0-30-16,0-1-119 16,3 0-96-16,6-10 136 15</inkml:trace>
  <inkml:trace contextRef="#ctx0" brushRef="#br0" timeOffset="13642.31">24586 3414 1081 0,'-5'-9'462'0,"-1"-5"-260"0,0-10-47 16,2-4 9-16,2-8-42 16,2-9-24-16,6-10-57 15,1-7-24-15,8-6-14 16,1 7-2-16,3 10 1 15,0 6-1-15,-3 21-3 16,-2 6-2-16,0 19 23 16,-2 11 9-16,1 21 24 15,2 13 15-15,-1 21-4 16,2 5 4-16,3 8-9 16,-2-1-10-16,1-8-18 15,4-6-8-15,-5-18-13 16,-1-10-9-16,-8-23-121 15,-5-6-86-15,-11-15-198 0,0-9 226 16</inkml:trace>
  <inkml:trace contextRef="#ctx0" brushRef="#br0" timeOffset="13795.43">24568 3234 1544 0,'-2'-1'612'16,"10"1"-399"-16,5 1-36 0,8-1-51 15,5 0-24-15,7-3-48 16,3 1-19-16,7 0-35 16,0 2-80-16,-1 0 292 15,10 5-183-15</inkml:trace>
  <inkml:trace contextRef="#ctx0" brushRef="#br0" timeOffset="14209.05">25020 3403 1790 0,'-33'0'640'16,"27"10"-552"-16,-1 2-3 16,4 5-27-16,-4 1-8 15,9 2-14-15,4-5-18 16,9 1-14-16,6-1-3 0,4-10-2 16,4-2-2-16,0-11 0 15,-3-7 0-15,-6-5 3 16,-5-5 2-16,-8 0 2 15,-7 1 4-15,-14 2 3 16,-6 3 3-16,-9 9 6 16,-1 1 0-16,-1 10-3 15,3 3-4-15,2 3-21 16,7 4-25-16,14 2-96 16,4 2-89-16,14 5 134 15</inkml:trace>
  <inkml:trace contextRef="#ctx0" brushRef="#br0" timeOffset="14528.39">25280 3436 1486 0,'-4'6'640'0,"-10"2"-351"15,2 1-147-15,1 3-12 16,5 4-51-16,4 4-9 15,8 0-37-15,6-2-14 0,6-5-14 16,3-6-2 0,3-5-6-16,2-2-2 0,-5-8 0 15,-2 1 0-15,-8-10 5 16,-6-2 0-16,-5-3 3 16,-5-2 1-16,-11 0 1 15,-4 3 1-15,-7 4 1 16,4 5-2-16,0 12-5 15,4 6-15-15,6 7-60 16,0 3-45-16,11-1-145 16,6-3-81-16,4-5 214 15</inkml:trace>
  <inkml:trace contextRef="#ctx0" brushRef="#br0" timeOffset="14743.09">25549 3371 1466 0,'0'-1'634'16,"5"13"-322"-16,3 6-101 15,-4 6-49-15,-1 0-32 16,0 4-44-16,-1 2-20 16,3-1-42-16,1 0-12 15,1-8-7-15,1-6-25 16,-4-10-98-16,1 0-61 15,-4-7-170-15,-1-5 205 0</inkml:trace>
  <inkml:trace contextRef="#ctx0" brushRef="#br0" timeOffset="15224.88">25946 3429 1698 0,'2'3'644'0,"0"6"-466"16,-2 0-58-16,-4 6-34 16,-6 4-20-16,-11 3-73 15,0 0-67-15,-12-6-171 16,5-5 124-16,-1-19 38 15</inkml:trace>
  <inkml:trace contextRef="#ctx0" brushRef="#br0" timeOffset="15828.06">26324 3397 1340 0,'24'34'534'0,"-26"-31"-336"15,0-3-37-15,3-6-21 16,-1 5-22-16,0-1-40 16,5-27-27-16,8-43-30 15,-2 18-9-15,-4-8-7 16,2-1-2-16,6-1 0 16,5 7-1-16,-1 13-1 15,-3 6-1-15,-5 19-4 16,-3 8-3-16,3 21 7 15,-1 12 1-15,0 22 5 16,1 10 7-16,1 11 16 16,2 3 7-16,0-2 9 0,-4-5-1 15,0-9-18-15,-2-6-6 16,-3-15-85-16,-1-7-79 16,-4-14-211-16,-3-9 210 15</inkml:trace>
  <inkml:trace contextRef="#ctx0" brushRef="#br0" timeOffset="15977.05">26354 3242 1500 0,'4'4'658'16,"7"0"-341"-16,6-4-148 16,-3-1-47-16,7-6-63 15,2 0-21-15,6 3-88 16,7 1-120-16,0 7 112 15</inkml:trace>
  <inkml:trace contextRef="#ctx0" brushRef="#br0" timeOffset="16262">26817 3380 1952 0,'8'1'698'0,"-4"4"-594"16,0 0-60-16,1 4-21 15,2-1-10-15,-5 2-46 16,-2 1-97-16,-4-2 87 16</inkml:trace>
  <inkml:trace contextRef="#ctx0" brushRef="#br0" timeOffset="17063.86">26790 3403 1002 0,'24'-14'513'0,"-36"16"-149"16,1 4-204-16,-6 3-24 15,5 10-42-15,3 1-9 16,7 4-10-16,5 1-10 16,10-2-29-16,5-1-8 0,1-6-11 15,6-4-5-15,-2-5-7 16,0-5-4-16,-4-6-1 16,-7-10-4-16,-7-11 2 15,2-3 0-15,-3-6 2 16,-1 2 4-16,-5 8 6 15,-5 5 5-15,-6 11 4 16,-6 4 1-16,1 5-4 16,-4 4-5-16,3 2-11 15,5 1-19-15,4 1-86 16,5 0-81-16,6 4 112 16</inkml:trace>
  <inkml:trace contextRef="#ctx0" brushRef="#br0" timeOffset="17336.84">27063 3344 391 0,'-13'0'232'0,"4"1"0"15,6 5 41-15,4 8-6 16,2 2-12-16,6 8-31 16,0 1-13-16,3 4-30 15,0-2-15-15,-1-3-52 16,0-1-31-16,-4-4-44 16,-2-6-19-16,-2-5-130 15,-3-7-96-15,3-12 124 16</inkml:trace>
  <inkml:trace contextRef="#ctx0" brushRef="#br0" timeOffset="17769.98">27305 3380 1217 0,'0'1'541'0,"-6"3"-246"0,0 8-156 15,-2 6 2-15,3 7-37 16,-3 1-13-16,8 1-42 15,3-2-16-15,7-7-21 16,4-1-5-16,2-5-4 16,2-7-1-16,3-5-3 15,-6-4-2-15,2-12 0 16,-3-4 0-16,-7-9 3 16,-1 0 1-16,-10-2 5 15,1 1 3-15,-11 5 3 16,5 4 7-16,-12 12 4 15,-4 8-2-15,2 8-22 16,-8 7-46-16,16 5-170 16,-1 5 287-16,6 0-107 15</inkml:trace>
  <inkml:trace contextRef="#ctx0" brushRef="#br0" timeOffset="18055.47">27758 3508 2077 0,'0'10'747'0,"-12"-1"-660"16,-5 3-96-16,-12 3-190 15,-4 3-108-15,2-5 185 16</inkml:trace>
  <inkml:trace contextRef="#ctx0" brushRef="#br0" timeOffset="18169.8">28106 3538 1733 0,'4'14'685'0,"-2"-10"-483"0,-1-2-152 15,-4-1 218-15,2-2-218 16</inkml:trace>
  <inkml:trace contextRef="#ctx0" brushRef="#br0" timeOffset="18371.2">28366 3448 1684 0,'14'5'672'0,"-8"4"-472"16,-5-5-202-16,-7 1-13 16</inkml:trace>
  <inkml:trace contextRef="#ctx0" brushRef="#br0" timeOffset="18470.4">28511 3501 901 0,'8'10'581'16,"2"-1"10"-16,1-5-355 16,-2 0-45-16,-4-2-244 15,0-3 193-15,2-8-139 16</inkml:trace>
  <inkml:trace contextRef="#ctx0" brushRef="#br0" timeOffset="19172.16">29240 3547 1162 0,'14'7'574'0,"-3"-5"-206"15,-2 3-53-15,-3 0-94 16,-6 4-52-16,-13 5-73 16,-7 5-59-16,-15 4-160 0,-1 2-99 15,-2-1-185-15,4-4 237 16</inkml:trace>
  <inkml:trace contextRef="#ctx0" brushRef="#br0" timeOffset="19676.75">29506 3521 815 0,'-54'41'526'0,"55"-37"41"15,-1-1-293-15,4-3-124 16,-4-1-31-16,0 0-40 16,0 0-11-16,6-20-37 15,10-39-10-15,-5 13-16 16,2-6-3-16,2-12 0 15,2-3-2-15,-1-6 1 0,2 2 0 16,2 15-1-16,0 12 0 16,-3 28 0-16,-2 11 3 15,-5 21 5-15,-1 10 2 16,-2 19 1-16,-3 10 0 16,0 12 16-16,2 3 12 15,0-3 21-15,1-4 2 16,-2-13-15-16,-1-6-13 15,-1-10-39-15,-2-7-42 0,-4-8-116 16,-2-7-84-16,-6-11-152 16,2-3 232-16</inkml:trace>
  <inkml:trace contextRef="#ctx0" brushRef="#br0" timeOffset="19817.28">29492 3356 1647 0,'0'0'624'0,"6"-1"-455"16,2 1-22-16,6 0-56 15,2 1-12-15,4-1-38 16,3 1-20-16,2-2-94 16,3 0-103-16,-1 1 113 15</inkml:trace>
  <inkml:trace contextRef="#ctx0" brushRef="#br0" timeOffset="20144.96">29909 3446 866 0,'1'1'483'15,"2"2"-104"-15,-3 6-108 16,5 3-19-16,-5 9-46 16,6 2-21-16,-7 5-43 15,-9 4-23-15,4-2-41 16,1-2-22-16,0-6-50 15,3-7-29-15,4-8-52 16,-5 0-33-16,10-3-106 0,-7-7-65 16,8-10 174-1</inkml:trace>
  <inkml:trace contextRef="#ctx0" brushRef="#br0" timeOffset="20353.56">30080 3458 1154 0,'-3'4'641'16,"3"7"-70"-16,2 2-325 15,2 8-124-15,-4 4-40 0,-1 11-35 16,-4 4-6-16,-1-5-24 16,-1-1-4-16,2-10-6 15,0-9 4-15,3-5-118 16,2-9-110-16,7-12 136 15</inkml:trace>
  <inkml:trace contextRef="#ctx0" brushRef="#br0" timeOffset="20576.48">30276 3437 1808 0,'10'18'690'0,"-6"7"-508"16,-4 4-33-16,-8 7-63 0,-1 4-15 16,-6-1-31-16,1-2-17 15,0-7-15-15,4-6-7 16,6-9-60-16,3-3-54 16,4-8-139-16,2-4-77 15,4-8 202-15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7.0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13939,'12'79'6324,"8"103"-2373,-20-170-3766,2 19 212,1 0 0,1-1 0,1 1 0,3 3-397,-7-32-25,0 0 0,0 1 0,0-1-1,0 0 1,0 1 0,0-1 0,2 2 25,-3-4-20,0 0-1,0 0 1,0 0 0,1 1 0,-1-1-1,0 0 1,0 0 0,0 0-1,1 0 1,-1 1 0,0-1-1,0 0 1,1 0 0,-1 0 0,0 0-1,0 0 1,1 0 0,-1 0-1,0 0 1,1 0 0,-1 0 0,0 0-1,1 0 21,-1 0-49,0 0 1,1 0-1,-1-1 0,1 1 0,-1 0 0,1-1 1,-1 1-1,0 0 0,1-1 0,-1 1 0,0 0 1,1-1-1,-1 1 0,0-1 0,0 1 0,1 0 1,-1-1 48,4-8-705,-1 0 1,0 0 0,0 0-1,-1 0 1,1-2 704,2-13-1097,2-3 206,-1 3-162,7-19 1053,-12 42 63,-1-1 0,1 1 1,0-1-1,-1 1 0,1-1 1,0 1-1,0-1 0,0 1 1,1-1-64,-2 2 32,0-1 0,1 1 0,-1 0 0,0 0 0,0 0 0,1 0 1,-1 0-1,0 0 0,0-1 0,1 1 0,-1 0 0,0 0 0,0 0 0,1 0 1,-1 0-1,0 0 0,0 0 0,1 0 0,-1 0 0,0 0 0,0 0 1,1 0-1,-1 1 0,0-1 0,1 0-32,0 0 87,-1 1 0,1 0 0,0-1 0,0 1 0,0 0 0,-1-1 0,1 1 0,0 0 0,-1 0 0,1 0 0,0 0-87,5 11 681,1 0-1,-2 1 1,0 0 0,0 0 0,0 6-681,2 0 511,34 122 2147,-34-123-3241,-7-18 527,0 0 0,0 1 0,0-1-1,0 0 1,1 1 0,-1-1 0,0 0 0,0 1-1,0-1 1,1 0 0,-1 0 0,0 1 0,0-1-1,1 0 1,-1 0 0,0 1 0,1-1-1,-1 0 1,0 0 0,1 0 56,4-1-727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7.8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10698,'7'13'4433,"6"13"-2560,9 25-633,-4 12 64,-7 19-136,10 8-175,-8 1-417,5-11-192,3-9-280,-7-9-72,-1-17-560,-2-3-456,-9-27-1385,-2-9 1417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8.2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 9634,'42'-11'4337,"-4"11"-1824,5 13-681,12 13-672,-4-1 88,-7 6-127,-3-1-185,-19 4-400,-5 5-160,-11 1-248,-6 2-24,-7-7-120,-9-9-152,-8-5-448,-5-7-224,-4-9-697,2-5-551,8-3 1376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8.6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0 101 9314,'5'0'449,"0"1"1,0-1-1,0 1 0,0 0 1,0 0-1,0 1 0,-1-1 1,1 1-1,0 0 1,-1 0-1,0 1 0,1-1 1,-1 1-1,0 0 0,0 0 1,-1 1-1,1-1 0,-1 1 1,1-1-1,-1 2-449,4 4 390,0-1 0,-1 2 0,-1-1 0,0 1 0,0 0 0,0 0 0,-1 0 0,1 8-390,0 0 471,0 0 0,-2 0 0,0 1 1,-1-1-1,0 13-471,0 3 308,-2-34-308,0 0 1,0 0-1,0 0 0,0 0 1,0 0-1,0 0 0,0 0 1,0 0-1,0 0 0,0 0 1,0 0-1,0 0 0,0 0 1,-1 0-1,1 0 0,0 0 0,0 0 1,0 0-1,0 0 0,0 0 1,0 0-1,0 0 0,0 0 1,0 0-1,0 0 0,0 0 1,0 0-1,-1 0 0,1 0 1,0 0-1,0 0 0,0 0 0,0 0 1,0 0-1,0 1 0,0-1 1,0 0-1,0 0 0,0 0 1,0 0-1,0 0 0,0 0 1,0 0-1,0 0 0,0 0 1,0 0-1,0 0 0,0 0 0,0 0 1,0 1-1,0-1 0,0 0 1,0 0-1,0 0 0,0 0 1,0 0-1,0 0 0,0 0 1,0 0-1,0 0 0,0 0 1,0 0-1,0 0 0,0 0 0,0 1 1,0-1-1,0 0 0,-2-7-54,-17-176-725,18 170 765,0 1 1,0-1-1,1 0 0,1 0 0,1-10 14,-1 19-25,-1 1 0,1-1 0,0 1 0,0 0-1,0-1 1,0 1 0,1 0 0,0 0 0,-1 0-1,1 0 1,0 0 0,0 0 0,1 1 0,-1-1-1,1 1 1,-1-1 0,1 1 0,0 0 0,-1 0-1,1 0 1,0 1 0,1-1 0,2-1 25,-1 2-265,0-1-1,0 1 1,0 0 0,0 0 0,1 1 0,-1 0 0,0 0-1,0 0 1,5 1 265,1 0-1123,0 2-1,-1-1 1,1 2 0,3 0 1123,15 9-1582</inkml:trace>
  <inkml:trace contextRef="#ctx0" brushRef="#br0" timeOffset="1">440 59 5217,'-2'0'340,"0"0"0,0 0 0,1 1 0,-1-1 0,1 1 1,-1-1-1,0 1 0,1 0 0,-1 0 0,1-1 0,0 1 0,-1 0 0,1 0 0,0 0 0,-1 1 0,1-1 0,0 0 0,0 0 0,0 1 1,0-1-1,0 1 0,0-1 0,0 1 0,1-1 0,-1 1 0,0-1 0,1 1 0,0 0 0,-1-1 0,1 1 0,0 0 0,0-1 1,-1 1-1,2 1-340,-2 13 1015,1 0 1,1 0 0,0 1 0,3 9-1016,-3-18 177,1 0 0,0 1 1,1-1-1,0 0 1,0 0-1,1 0 1,0-1-1,0 1 0,3 3-177,-4-7 31,0-1 0,0 0-1,1 0 1,-1 0-1,0 0 1,1-1-1,0 1 1,0-1 0,-1 0-1,1 0 1,1 0-1,-1 0 1,0-1-1,0 0 1,1 1-31,-1-2 3,-1 1-1,1-1 1,-1 0-1,1 0 1,-1 0 0,1 0-1,-1 0 1,1-1-1,-1 0 1,0 0 0,1 0-1,-1 0 1,0 0 0,0-1-1,1 1 1,-1-1-1,0 0 1,-1 0 0,3-1-3,2-4-29,0-1 1,0 0 0,-1 0 0,0 0 0,0-1 0,-1 0 0,-1 0 0,1 0 0,-1 0 0,-1-1 0,0 0-1,0 1 1,-1-1 0,0 0 0,0-3 28,-2 8-1,0-1-1,0 1 0,-1 0 1,0 0-1,0 0 1,0-1-1,0 1 0,-1 0 1,0 0-1,0 1 1,0-1-1,-1 0 0,1 1 1,-1-1-1,0 1 1,-1 0-1,1 0 0,-1 0 1,1 0-1,-1 1 1,0-1-1,-3 0 2,-1-2 20,0 1 1,-1 0-1,0 1 0,0-1 1,0 2-1,-1-1 0,1 2 0,-1-1 1,0 1-1,0 0 0,-2 1-20,7 1 2,0-1 0,0 1 0,1 0-1,-1 1 1,0-1 0,1 1 0,-1 0-1,0 0 1,1 0 0,-1 1 0,1 0 0,0 0-1,-3 1-1,4-1-14,0 0 0,0 0 0,1 0-1,-1 1 1,1-1 0,0 1 0,0-1-1,0 1 1,0 0 0,0 0 0,0 0-1,1 0 1,-1 0 0,1 0 0,0 0-1,0 1 1,0-1 0,0 4 14,0-4 178,1 0 0,0 0 1,0 0-1,0 1 0,0-1 0,0 0 1,0 0-1,1 0 0,0 3-178,2 0 188,-1 0 0,1 0 0,0 0 0,3 4-188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9.0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12619,'-1'10'4514,"5"2"-3274,-1-4-496,16 65 1945,-3 1 0,2 49-2689,11 46 762,-11-75-627,-12-80-132,-6-14-4,0 0 1,0 0-1,0 0 1,0 0-1,0 0 1,0 0-1,0 0 1,0 0-1,1 0 0,-1 0 1,0 0-1,0 0 1,0 0-1,0 0 1,0 0-1,0 0 1,0 0-1,0 0 1,0 0-1,1 0 0,-1 0 1,0 0-1,0 0 1,0 0-1,0 0 1,0 0-1,0 0 1,0 0-1,0 0 1,0 0-1,0 0 1,0 0-1,1 0 0,-1 0 1,0 0-1,0 0 1,0 0-1,0-1 1,0 1-1,0 0 1,0 0-1,0 0 1,0 0-1,0 0 0,0 0 1,0 0-1,0 0 1,0 0-1,0 0 1,0-1-1,0 1 1,0 0-1,0 0 1,0 0-1,0 0 1,0 0-1,0 0 0,0 0 1,0 0-1,0 0 1,1-4-20,-1 0 0,0 0 0,0 0 0,0 0-1,-1-3 21,-10-60-222,-3-12-14,13 67 205,0-1 0,1 1 0,0-1 0,1 1 0,1-5 31,-1 15-3,-1-1 0,1 1 0,0-1 0,-1 0 0,1 1 0,1-1 0,-1 1 0,0 0 0,0-1 0,1 1 0,0 0 0,-1 0 0,1 0 0,0 0 0,0 0 1,0 0-1,0 1 0,0-1 0,2 0 3,0 0 3,-1 0 0,1 1 1,-1 0-1,1 0 0,0 0 1,-1 0-1,1 0 0,0 1 1,0 0-1,-1-1 1,1 2-1,0-1 0,0 0 1,1 1-4,5 1 41,0 0 1,-1 1 0,1 0 0,-1 1 0,0 0-1,0 0 1,0 1 0,2 1-42,-4-1 51,-1-1 0,0 1-1,0 0 1,0 0 0,0 0 0,-1 1 0,0 0 0,0 0-1,-1 1 1,1-1 0,-1 2-51,-2-5 25,-1 0 0,0-1-1,0 1 1,0 0 0,0 0 0,0 0 0,-1 1-1,1-1 1,-1 0 0,0 0 0,0 0 0,0 0-1,0 0 1,-1 0 0,1 1 0,-1-1 0,0 0-1,1 0 1,-2 0 0,1 0 0,0-1 0,0 1-1,-1 0 1,0 0 0,0-1 0,1 1-1,-1-1 1,-1 0 0,1 1 0,-1 0-25,-3 2-11,0-1 0,0 1 0,0-1 0,0-1 1,-1 1-1,1-1 0,-1 0 0,0 0 0,0-1 0,0 0 0,-1 0 1,-2 0 10,4-2-165,0 1 1,1-1 0,-1 0 0,0 0 0,1 0-1,-2-1 165,5 0-244,-1 1 0,1-1-1,0 1 1,0-1-1,0 0 1,-1 0-1,1 0 1,0 0 0,0 0-1,0 0 1,1-1-1,-1 1 1,0-1-1,0 1 1,-1-3 244,3 4-210,-1-1-1,1 1 1,-1-1 0,1 0 0,-1 1-1,1-1 1,-1 0 0,1 1 0,0-1-1,-1 0 1,1 0 0,0 1-1,0-1 1,0 0 0,0 0 210,0 0-95,0 1 1,1-1-1,-1 1 0,0-1 0,1 1 1,-1 0-1,1-1 0,-1 1 1,1 0-1,-1-1 0,1 1 1,-1 0-1,1 0 0,-1-1 1,1 1-1,0 0 0,-1 0 1,1 0 94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9.3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67 11218,'3'-40'4529,"-2"24"-2816,3 6 55,8 16-632,1 20 177,6 27-249,-12 9-208,2 10-376,-1-4-144,-3-8-168,11-9-128,-4-5-680,0-10-480,-2-15-1321,-1-2-135,-3-15 1544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09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97 12131,'-5'8'4777,"10"0"-2809,14-3-592,30 6-87,5-9-33,27-11-384,7-3-224,10-11-328,4 6-112,0-4-120,5 5-32,-20 3-32,-1 0-328,-17 11-1032,-22-2-824,-11 7 1207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10.2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9930,'-3'14'5017,"18"7"-1024,1 9-2345,2 19-895,-2 10 111,1 25 40,-2 2-184,4 7-344,0-1-120,-2-17-144,1-11-24,-7-22-88,-3-13-240,-8-18-760,-6-8-576,-9-15-1689,2-9 2009</inkml:trace>
  <inkml:trace contextRef="#ctx0" brushRef="#br0" timeOffset="1">63 103 13587,'0'1'270,"0"1"0,0-1 0,1 0 1,-1 1-1,0-1 0,1 1 0,-1-1 0,1 0 1,-1 0-1,1 1 0,0-1 0,0 0 0,-1 0 1,1 0-1,0 0 0,0 0 0,0 0 0,0 0 1,0 0-1,0 0 0,0 0 0,1 0-270,3 1 330,0 1 1,0-1-1,0 0 0,1-1 0,2 1-330,-4-1 169,13 2 240,0 0-1,0-2 0,0 0 1,0-1-1,0 0 0,4-2-408,0 1 173,1 0 0,-1 2 0,5 0-173,-25-1 5,1 1 0,0-1-1,0 0 1,0 1 0,0-1 0,0 1 0,0 0 0,-1-1 0,1 1 0,0 0-1,-1 0 1,1 0 0,0 0 0,-1 0 0,1 1 0,-1-1 0,0 0 0,1 1-5,-2-1 3,1 1 1,0-1 0,0 1 0,-1-1-1,1 1 1,-1-1 0,1 1-1,-1 0 1,0-1 0,0 1 0,0-1-1,1 1 1,-1 0 0,-1-1 0,1 1-1,0-1 1,0 1-4,-2 5 12,0-1 0,0 0 0,-1 1 0,1-1 0,-2 0 0,1-1 0,0 1 0,-1-1 0,-1 2-12,-12 12-83,0-1 1,-2 0 0,0-1 0,0-1 0,-9 4 82,20-14-373,-1 0 1,0-1 0,0 0-1,0 0 1,-8 2 372,15-6-255,-1 0 0,0 0-1,1-1 1,-1 1 0,1-1 0,-1 1 0,0-1 0,0 0 0,1 0 0,-1 0-1,0 0 1,1 0 0,-1-1 0,0 1 0,1-1 0,-1 0 0,0 0-1,1 0 1,-1 0 0,1 0 0,0 0 0,-3-2 255,5 3-47,0 0 1,0 0-1,-1-1 0,1 1 1,0 0-1,0 0 0,0 0 0,0-1 1,-1 1-1,1 0 0,0 0 1,0 0-1,0-1 0,0 1 1,0 0-1,0 0 0,0-1 1,-1 1-1,1 0 0,0 0 1,0-1-1,0 1 0,0 0 47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10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11634,'8'-2'1423,"1"1"0,-1 0-1,1 0 1,-1 1-1,5 0-1422,0 2 732,-1-1-1,1 1 0,-1 1 0,1 1 0,4 1-731,-14-4 131,0 0 0,0 0 0,0 1-1,0-1 1,0 1 0,0 0-1,1 0-130,-3-1 35,0 0-1,0 1 0,0-1 0,0 0 1,0 1-1,0-1 0,0 0 0,-1 1 0,1-1 1,0 1-1,-1-1 0,1 1 0,-1-1 1,0 1-1,1 0-34,1 9 77,-1-6-51,0-1 1,0 1 0,0 0-1,-1 4-26,0-8 6,0 1-1,0 0 0,0 0 0,-1-1 0,1 1 1,-1 0-1,1-1 0,-1 1 0,0 0 0,0-1 0,1 1 1,-1-1-1,0 1 0,0-1 0,-1 1-5,-2 2 13,0-1 1,-1 1-1,1-1 1,-1 0-1,1 0 0,-2 0-13,-21 14 91,76-32 225,1-2-52,-11 3-263,1 2-1,20-3 0,-5 4-2550,-38 10 1612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3:10.9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 23149,'0'10'1520,"6"2"-600,-8-2 625,11 1-305,-9-12-1152,-7-5-992,5 0-832,-3 6 991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4:54:20.8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4:55:05.486"/>
    </inkml:context>
  </inkml:definitions>
  <inkml:trace contextRef="#ctx0" brushRef="#br0">24201 10303 497 0,'-40'-34'259'16,"31"34"-50"-16,0-3 9 15,-1-1-10-15,0 4-7 16,2 0-24-16,2 4-17 16,4 2-49-16,3-2-24 15,11-1-42-15,4-1-16 16,23 1-10-16,34-2-1 47,-37-1-1-47,-17 0 9 0,-1 1-13 0,131-3 0 0,14 4 28 15,-13 1-16-15,-104 3 21 16,-4 5-16-16,-18-3-8 16,-11-4-4-16,-5 3 6 15,-9-6 3-15,-8 1 0 16,-2 1 0-16,-14-3-37 16,-4 0-33-16,-9 0-85 15,-3 0-53-15,-2 4-78 16,-3-2-23-16,-6 1-110 15,1 2 244-15</inkml:trace>
  <inkml:trace contextRef="#ctx0" brushRef="#br0" timeOffset="606.87">24269 10340 687 0,'-40'-1'417'0,"7"0"-62"16,12 1-106-16,4 0-35 16,9-2-47-16,5 2-28 15,3-1-59-15,6 0-23 16,-6-1-44-16,12 1-6 15,17-2-4-15,76-11 1 16,-30 7-3-16,3 4 1 0,-1 2 1 16,-8 1-1-1,-11 8-2-15,-8 0 11 0,-18 8 6 16,-1 1 1-16,-13-4 5 16,-7-2-11-16,-11-1-3 15,-13 1 1-15,-11-2 1 16,-4 1 0-16,-8-4-1 15,-8-1-1-15,-3-4-2 16,-6-2 0-16,0-5-1 16,-8-4-1-16,0-5-1 15,5 0-1-15,4 0-1 16,16 4-1-16,15 7 2 16,7 1-2-16,14 2-2 15,9 0 0-15,22-2-5 16,11 1 2-16,19 0 1 15,6-1 1-15,5 3 2 16,4 1 0-16,-11 3 2 0,-4 2 1 16,-17 0 0-16,-6 0 0 15,-18-2 1-15,-5 3 3 16,-25-6 19-16,-11 2 5 16,-14-1 4-16,-12 2-2 15,-7-2-10-15,1-2-1 16,-4-2-3-16,2-6 0 0,13 1-11 15,0-3-3-15,16 5-6 16,12 0-3-16,16 2-3 16,14 3-1-16,10 0 1 15,4-2 2-15,6-1 3 16,6 0-1-16,4-2-39 16,3 5-108-16,-8 6 102 15</inkml:trace>
  <inkml:trace contextRef="#ctx1" brushRef="#br0">27382 15779 0,'0'0'0,"0"0"15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38.1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240 9 5329,'0'-6'9666,"-1"4"-7546,-2 5 81,-91 226-1064,90-217-1088,-31 96 177,0 0-57,27-88-214,-1-1-1,0 1 1,-2-1-1,-2 2 46,8-13-402,-4 5-1855,5-20 1301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38.4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10186,'7'9'4049,"5"4"-2425,6 3-359,6 11 127,3 6-200,11 7-360,4 9-183,-3-3-209,-1 3-56,-9-4-80,2-3-56,-2-1-120,1-3-48,-7-10-48,-6-2-112,-3-7-776,-3-3-721,-2-3 945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38.8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42 8138,'15'-12'1706,"0"2"0,3-2-1706,-16 10 209,1 1-1,-1 0 0,1 0 0,-1 1 1,1-1-1,0 0 0,-1 1 0,1 0 1,0-1-1,-1 1 0,1 0 0,-1 0 1,1 1-1,0-1 0,-1 0 0,3 2-208,4-1 392,6 1 343,1 0 1,-2 1-1,1 1 1,11 4-736,-22-6 117,-1-1 0,1 1 0,0 0 1,-1 0-1,0 1 0,1-1 0,-1 1 0,0 0 1,2 1-118,-4-2 16,0-1 0,1 1 0,-1 0 1,0 0-1,0 0 0,0 0 0,0 0 1,-1 0-1,1 0 0,0 0 0,-1 0 0,0 0 1,1 0-1,-1 0 0,0 1 0,0-1 1,0 0-1,0 1-16,-1 1 20,0 0 0,-1 1 0,1-1 0,-1 0 1,1 0-1,-1 0 0,-1 0 0,1 0 0,0 0 0,-1 0 1,0-1-1,-2 3-20,-5 5 40,0-1 1,-1-1 0,-5 4-41,-9 6 48,5-5 299,-9 10-347,28-23 28,0 0 0,0-1 0,0 1 0,0 1 0,0-1 1,0 0-1,0 0 0,0 0 0,1 0 0,-1 0 0,0 1 1,1-1-1,-1 0 0,1 1 0,0-1 0,-1 0 0,1 1 0,0-1 1,0 1-1,0-1 0,0 0 0,0 1 0,0-1 0,0 1 1,0 0-30,1-1 28,0 1 0,0-1-1,-1 1 1,1-1-1,0 1 1,0-1-1,1 0 1,-1 0 0,0 1-1,0-1 1,1 0-1,-1 0 1,0 0-1,1 0 1,-1 0-1,1-1 1,0 1 0,-1 0-1,1-1 1,-1 1-1,2-1-26,7 3 80,1-1-1,0 0 0,1 0 0,-1-1 1,7-1-80,59-3 271,-58 1-196,-3 1-8,-4 1 7,0-1-1,0-1 1,-1 0-1,1 0 1,1-1-74,-7-1-397,-7 4 347,1-1 0,0 1 0,0 0 0,0 0 0,0-1 0,0 1 1,0 0-1,0 0 0,0-1 0,0 1 0,-1 0 0,1 0 0,0 0 0,0-1 0,0 1 1,0 0-1,-1 0 0,1 0 0,0-1 0,0 1 0,-1 0 0,1 0 0,0 0 0,0 0 1,-1 0 49,-10-7-673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39.6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1 6553,'-13'2'3689,"1"-2"-16,8-2-2305,3 1-15,-1 1-137,2 0-184,0 0-320,32 1-184,47 1-288,-34 1-72,-2 3-104,-7 0-72,-7-6-944,-4 0-688,-10-2 984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39.9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7450,'10'13'3544,"2"-5"-1351,8-7-569,5-2 49,1-4-385,3 2-288,3-1-456,-8-3-184,-4 7-208,2 0-392,-4 4-1192,-8 0-713,3 5 1169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40.4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 9442,'10'0'3897,"2"-2"-1969,13-4-551,4 6 135,-6-1-224,2 1-424,3 3-184,-6 4-255,7 3-121,-7 1-128,-7-4-280,-7-6-1489,-5 1-2320,13-4 2473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46.8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112 5 7770,'0'0'138,"0"0"1,0 0 0,0 0-1,0 0 1,0-1-1,0 1 1,0 0 0,0 0-1,0 0 1,0 0 0,0-1-1,0 1 1,0 0 0,0 0-1,0 0 1,-1 0 0,1-1-1,0 1 1,0 0-1,0 0 1,0 0 0,0 0-1,0 0 1,-1 0 0,1 0-1,0-1 1,0 1 0,0 0-1,0 0 1,-1 0-1,1 0 1,0 0 0,0 0-1,0 0 1,0 0 0,-1 0-1,1 0 1,0 0 0,0 0-1,0 0 1,0 0-1,-1 0 1,1 0 0,0 0-1,0 0 1,0 0 0,0 0-1,-1 0 1,1 0 0,0 1-1,0-1 1,0 0-1,0 0 1,0 0 0,-1 0-1,1 0 1,0 0 0,0 0-1,0 1 1,0-1 0,0 0-1,0 0 1,0 0 0,-1 0-1,1 1 1,0-1-1,0 0 1,0 0 0,0 0-139,-19 26 900,8-10-696,1 0 0,0 0 0,2 1 0,-1 0 0,2 0 0,-3 13-204,3-4 136,2 1 0,2-1-1,0 1 1,2 0 0,0-1-1,2 1 1,1 0 0,1-1-1,2 1 1,0-1 0,2 0-1,1 0 1,0-1 0,2 0-1,11 18-135,-15-32 43,0 0-1,0 0 1,1-1-1,1 0 1,0-1-1,6 7-42,-11-13-102,1 0 1,0 1-1,-1-2 0,1 1 0,0 0 1,0-1-1,1 0 0,-1 0 0,0 0 1,1 0-1,-1-1 0,1 1 1,0-1-1,-1-1 0,1 1 0,0-1 1,-1 1-1,4-1 102,9-5-595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47.1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4 201 11634,'0'7'4345,"10"6"-3024,0 5-297,1 9 128,-1 5-168,-9 2-424,-1 3-183,8-4-249,-6 1-48,0-8-8,-2-4-416,0-13-1361,1-6 1529,14-14-416</inkml:trace>
  <inkml:trace contextRef="#ctx0" brushRef="#br0" timeOffset="1">1 1 8914,'22'14'4265,"-12"-9"-1233,2-4-1103,-5 2-833,5 0-88,1 3-464,-3-3-215,15 1-986,-5 5-799,14-9 904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47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14 12387,'-21'0'4633,"10"-5"-3265,5 2-472,7-1 176,7 2-207,-8 2-377,3 0-152,29 0-184,38 0-72,-34 2-344,1 2-664,-8 2 1744,5 3-912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47.9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0 11859,'-1'2'519,"0"-1"1,0 1-1,0 0 1,0 0-1,0 0 1,0-1-1,1 1 1,-1 0-1,1 0 1,-1 0-1,1 0 0,0 0 1,-1 2-520,3 31 977,-1-32-800,41 253 2843,-1-14-1750,-37-206-1008,-1 0 0,-3 0 0,-1 4-262,0-19 135,-1 0 1,-2 0-1,0-1 0,-1 1 1,-6 16-136,10-36-8,0 4 40,-2 1 1,1-1-1,0 0 1,-1 0-1,-2 2-32,5-6-36,-1 0 0,1-1 0,-1 1-1,1 0 1,-1-1 0,0 1 0,1 0 0,-1-1 0,0 1-1,1-1 1,-1 1 0,0-1 0,0 0 0,0 1-1,1-1 1,-1 0 0,0 1 0,0-1 0,0 0 0,0 0-1,0 0 1,0 0 0,1 0 0,-1 0 0,0 0-1,0 0 1,0 0 0,0 0 0,0 0 0,0-1-1,0 1 1,1 0 0,-1-1 0,0 1 0,0 0 0,0-1 36,-2-1-229,0 0 0,0-1 1,0 1-1,0-1 0,0 0 1,0 0-1,0 0 229,-27-39-973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4593,'-2'-2'1021,"-1"0"-1,1-1 1,0 1-1,0-1 1,0 1-1,0-1 1,0 0-1,-1-2-1020,-2-1 2811,3 8-2075,0 7-547,-7 88 1220,4 57-1409,36 347 1135,-2-66-947,-25-224 2,6 152 589,2-134-87,16 222-47,-16-345-1023,-9-98-271,-3-8 619,0 0 1,0 0-1,1 0 0,-1 1 1,0-1-1,0 0 0,0 0 1,0 0-1,0 0 1,0 0-1,1 0 0,-1 0 1,0 0-1,0 0 1,0 0-1,0 0 0,0 0 1,1 0-1,-1 0 0,0 0 1,0 0-1,0 0 1,0 0-1,0-1 0,0 1 1,1 0-1,-1 0 1,0 0-1,0 0 0,0 0 1,0 0-1,0 0 0,0 0 1,0 0-1,0 0 1,1-1-1,-1 1 0,0 0 1,0 0-1,0 0 1,0 0-1,0 0 0,0 0 1,0-1-1,0 1 0,0 0 1,0 0-1,0 0 1,0 0-1,0 0 0,0-1 30,19-62-5077,3 6 3564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48.3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47 11250,'25'-11'4257,"-1"-1"-3192,-10 2-457,-1 7-656,0 0-520,18 3 287</inkml:trace>
  <inkml:trace contextRef="#ctx0" brushRef="#br0" timeOffset="1">297 1 12467,'8'9'6970,"1"5"-5625,8 11-1223,-7-11 81,6 7 161,-1 1 0,-1 0 0,-2 1 0,3 6-364,0 5 282,-3 0 0,0 0 0,-2 1 0,-2 0 0,0 9-282,-5-23 75,-1-1 0,-1 1 0,-1-1 0,0 1 0,-2-1 0,-1 1 0,0-1 0,-1 0 0,-7 19-75,3-17-16,-1-1-1,0-1 1,-2 0 0,0 0 0,-1-1 0,-13 16 16,22-32-55,1 0-104,0 0 1,0 0-1,0 0 1,-1-1-1,1 1 0,-1-1 1,0 0-1,1 0 0,-1 0 1,0 0-1,0 0 1,0-1-1,-1 1 0,1-1 1,-2 1 158,4-2-51,1 0 0,-1 1 0,1-1 0,-1 0 0,1 0 0,-1 0 1,1 0-1,-1 0 0,1 0 0,-1 0 0,1 0 0,-1 0 0,1 0 0,-1 0 0,1 0 1,-1-1-1,1 1 0,-1 0 0,1 0 0,-1 0 0,1-1 0,-1 1 0,1 0 0,0-1 1,-1 1-1,1 0 0,-1-1 0,1 1 0,0 0 0,-1-1 0,1 1 0,0-1 51,-1-3-176,0 1-1,0-1 0,1 0 1,0 0-1,0 0 0,0-3 177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48.7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1 306 12363,'4'15'4785,"9"-15"-2921,5 0-880,14-2-104,2 2-135,-2 0-401,4 0-224,-11-1-1473,-5-5-551,-6-9 1064</inkml:trace>
  <inkml:trace contextRef="#ctx0" brushRef="#br0" timeOffset="1">284 1 11987,'0'1'4777,"16"15"-2809,-10 3-448,0 15-167,4 7-241,-10 6-520,10 1-216,-4-4-232,-2-2-48,8-11-416,-16-10-584,10-6-1569,2-9 1537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49.2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0 9834,'-9'0'4345,"-4"7"-2064,-6 15-881,-1 8-16,-1 18-192,1 9-135,10 11-353,4 8-128,10 7-208,3-4-72,9-6-96,2-11-80,1-20-96,9-3 24,1-20-984,-4-4-856,1-24 1135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49.6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155 153 8090,'6'4'1002,"1"0"-1,-1 0 1,1-1 0,2 1-1002,-9-4 85,1 0 0,-1 0 0,1 0 0,-1 0 1,0 0-1,1 0 0,-1 0 0,1 0 0,-1 0 0,0 0 0,1-1 0,-1 1 0,0 0 0,1 0 0,-1 0 0,1-1 0,-1 1 0,0 0 0,1 0 0,-1-1 0,0 1 0,0 0 0,1 0 1,-1-1-1,0 1 0,0 0 0,1-1 0,-1 1 0,0-1 0,0 1 0,0 0 0,0-1 0,0 1 0,1-1 0,-1 1 0,0 0 0,0-1 0,0 1 0,0-1-85,1-18 1154,0 16-1002,-2-2-14,1 0 1,0-1 0,-1 1 0,0 0 0,0 0 0,-1 0-1,1 0 1,-1 0 0,0 0 0,-1 0 0,1 1 0,-1-1-1,0 1 1,0 0 0,-2-3-139,0 1 51,-1 0-1,0 0 0,-1 0 1,0 1-1,0 0 1,0 0-1,0 0 1,-1 1-1,-2-1-50,8 4 2,0 0 0,0 0 1,0 0-1,0 1 0,0-1 0,0 0 0,0 1 0,0 0 1,0-1-1,0 1 0,-1 0 0,1 0 0,0 0 1,0 0-1,0 1 0,0-1 0,-1 1 0,1-1 0,0 1 1,0-1-1,0 1 0,0 0 0,0 0 0,0 0 0,1 0 1,-1 1-1,0-1 0,0 0 0,1 1 0,-1-1 0,1 1 1,-1 0-1,1-1 0,0 1 0,-1 1-2,-2 5 34,-1 0-1,1 1 1,1 0 0,0 0-1,0 0 1,0 0 0,1 0-1,1 1 1,-1 3-34,0 18 293,0-1 1,3 10-294,-1-22 154,0 1 0,2-1 0,0 0 0,1 0 0,1-1 0,0 1 1,2 1-155,-5-16 15,0-1 0,0 0 1,0 0-1,0 0 1,0 0-1,0 0 1,1 0-1,-1 0 1,1 0-1,-1 0 0,1-1 1,0 1-16,-1-1 1,0-1 1,0 1-1,0 0 1,0-1-1,1 0 1,-1 1-1,0-1 1,0 0-1,0 1 1,1-1-1,-1 0 1,0 0-1,0 0 1,1 0-1,-1 0 1,0 0-1,0-1 1,1 1-1,-1 0 1,0-1-1,0 1 1,0-1-1,0 1 1,1-1-2,2-1-3,0-1 1,-1 1-1,1 0 1,-1-1-1,0 0 1,0 0-1,0 0 1,0 0-1,-1 0 0,1-1 1,-1 1 2,7-11-8,-1 0 0,0-4 8,-6 16 0,15-36 4,-11 23 16,1 0-1,0 1 1,3-2-20,-10 15 6,1 0 0,-1 0 0,1 0 0,0 0 0,0 0 1,-1 0-1,1 0 0,0 1 0,0-1 0,0 0 0,0 0 1,0 1-1,0-1 0,0 1 0,0-1 0,0 1 1,0-1-1,0 1 0,1 0 0,-1-1 0,0 1 0,0 0 1,0 0-1,0 0 0,1 0 0,-1 0 0,0 0 0,0 0 1,0 0-1,1 1-6,0 0 33,0-1 0,0 2 1,0-1-1,0 0 0,-1 0 0,1 0 1,0 1-1,-1-1 0,1 1 0,-1-1 1,1 1-1,-1 0 0,0 0 1,0-1-1,0 1 0,1 1-33,3 9 201,-1 0 0,0 0 0,-1 1 0,0-1 0,-1 1-1,1 5-200,-2-4-54,1-1 0,1 0 1,0-1-1,1 1 0,0 0 0,2 1 54,-6-13 8,1 0 1,-1-1 0,0 1-1,1 0 1,-1-1 0,1 1 0,-1 0-1,1-1 1,-1 1 0,1-1-1,-1 1 1,1 0 0,-1-1 0,1 1-1,0-1 1,-1 0 0,1 1-1,0-1 1,-1 0 0,1 1 0,0-1-1,0 0 1,-1 0 0,1 1-1,0-1 1,0 0 0,-1 0 0,1 0-1,0 0 1,0 0-9,-1 0 21,0-1-1,1 1 1,-1 0 0,0-1-1,0 1 1,1-1 0,-1 1-1,0-1 1,0 1 0,0 0-1,1-1 1,-1 1 0,0-1-1,0 1 1,0-1 0,0 1-1,0-1 1,0 1-21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50.0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11362,'15'0'4649,"1"4"-2320,9-1-817,-14-3 49,14 0-273,-7 2-616,-2-2-256,16 0-432,-13-3-712,4-2-1497,3 1 1441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50.4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0 11442,'-1'17'6275,"-2"7"-4515,-1 3-1137,-3 76 2780,4 80-3403,5-129 117,3 1 0,2-2 0,2 1-1,7 15-116,-13-56 0,-3-11-49,0-3-24,-7-20-351,5 11 274,0-1 1,1 0 0,0 0 0,1 0 0,0 1-1,1-1 1,0 0 0,0 0 0,2 0 149,-2 3-28,1 1 0,0 0-1,0 0 1,1 0 0,0 0 0,0 0 0,1 1 0,0-1 0,0 1 0,0 0 0,1 0-1,0 1 1,5-6 28,-5 7 39,1 0 0,-1 1 0,1-1 0,0 1 0,-1 0 0,2 1 0,-1-1 0,0 1 0,0 1 0,1-1 0,-1 1 0,0 0 0,1 0 0,0 1 0,-1 0 0,1 0 0,-1 0 0,1 1 0,-1 0 0,1 0 0,-1 1 0,0 0 0,0 0 0,1 0 0,-2 1 0,1 0 0,0 0 0,0 1 0,-1-1 0,0 1 0,0 0 0,0 1 0,0-1 0,0 1 0,-1 0 0,0 0 0,0 0 0,2 5-39,-3-3 87,0-1 0,-1 1 0,1 0 1,-2 0-1,1 0 0,-1 0 0,0 0 0,0 0 0,-1 0 0,0 0 1,0 0-1,-1 1 0,1-1 0,-2 0 0,1 0 0,-1 0 1,0-1-1,-1 1 0,1 0 0,-2 1-87,2-5-4,0 0-1,-1 0 1,1 0 0,-1-1-1,0 1 1,1-1 0,-1 1 0,0-1-1,-1 0 1,1 0 0,0 0-1,-1-1 1,1 1 0,-1-1-1,1 1 1,-1-1 0,-2 0 4,-3 1-493,1-1 1,-1 0-1,0 0 1,1-1-1,-1 0 1,0-1-1,-1 0 493,8 0-178,0 1 0,0 0 0,0-1 0,0 0 0,0 1 0,0-1 0,0 0 0,-1-1 178,-12-11-831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50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11154,'28'20'4801,"10"6"-2496,0 17-865,1 2 33,-9 6-217,-1 6-128,-10 0-392,-5 8-176,-11 8-264,-11-4-72,-16-2-104,-5-8-40,-2-17-480,4-8-584,5-21-1024,7-13 1144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51.2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6937,'3'-1'626,"-1"-1"-1,1 1 1,-1 0-1,1 0 0,-1 0 1,1 0-1,0 0 1,0 0-1,1 1-625,-3-1 240,1 2-1,-1-1 1,1 0 0,-1 0 0,0 0-1,1 1 1,-1-1 0,1 0-1,-1 1 1,0-1 0,0 1-1,1 0 1,-1-1 0,0 1 0,0 0-1,0 0 1,0 0 0,0 0-1,0 0 1,0 0 0,1 1-240,1 2 274,0 0 0,0 1-1,0 0 1,0 0 0,-1 0 0,0 0 0,0 0 0,0 1 0,-1-1 0,1 1-274,2 15 670,-1 0 0,-1 2-670,4 21 668,11 73 262,-18-104-890,0-10-28,4-9-36,15-66-378,-6 23 63,2 0 1,3-2 338,-14 45 3,-1 0-1,1 0 1,1 0-1,-1 0 1,1 1-1,2-3-2,-6 7 10,1 0 0,0 0 0,0 0 0,0 0-1,0 0 1,0 0 0,0 0 0,1 0 0,-1 0 0,0 1-1,0-1 1,0 0 0,1 1 0,-1-1 0,0 1 0,1 0-1,-1-1 1,0 1 0,1 0 0,-1 0 0,1 0 0,-1 0-1,0 0 1,1 0 0,-1 0 0,1 0 0,-1 1 0,0-1-1,1 0 1,-1 1 0,1 0-10,0 0 26,0 0 1,0 1-1,0-1 0,0 1 0,0 0 0,0-1 1,0 1-1,-1 0 0,1 0 0,-1 0 1,0 0-1,1 0 0,-1 0 0,0 1 1,0-1-1,0 1-26,2 6 123,-1 1 1,0-1 0,1 6-124,-3-13 17,5 28 252,-1 0 0,-2 1 0,-1-1 0,-1 0 0,-2 0 0,-4 23-269,5-48 28,0 0-1,-1 1 1,1-1 0,-1 0 0,-1 2-28,3-7-3,0 0 0,0 0 0,0 0 0,-1 0 1,1 0-1,0 0 0,0 0 0,0 0 0,0 0 0,0 0 1,0 0-1,0 0 0,0 0 0,-1 0 0,1 0 0,0 0 1,0 0-1,0-1 0,0 1 0,0 0 0,0 0 0,0 0 1,0 0-1,0 0 0,0 0 0,-1 0 0,1 0 0,0 0 1,0 0-1,0-1 0,0 1 0,0 0 0,0 0 0,0 0 1,0 0-1,0 0 0,0 0 0,0 0 0,0 0 0,0-1 1,0 1-1,0 0 0,0 0 0,0 0 0,0 0 1,0 0-1,0 0 0,0 0 0,0 0 0,0-1 0,0 1 1,0 0 2,0-10-183,2-6-252,0-1-1,2 1 1,4-14 435,19-48-825,-22 62 704,-2 9 78,3-11-65,2 0 1,5-11 107,-11 25 14,0 1 0,0-1 0,1 0 0,-1 1 0,1 0 0,-1-1 0,1 1-1,0 0 1,1 1 0,-1-1 0,0 0 0,1 1 0,-1 0 0,3-1-14,-5 2 25,0 1-1,0 0 1,0-1 0,0 1-1,-1 0 1,1 0 0,0-1-1,0 1 1,0 0 0,0 0-1,0 0 1,0 0 0,0 0-1,-1 0 1,1 0 0,0 1-1,0-1 1,0 0 0,0 0-1,0 1 1,-1-1 0,1 1-1,0-1 1,0 0 0,0 1-1,-1-1 1,1 1 0,0 0-1,-1-1 1,1 1 0,-1 0-1,1-1 1,0 1 0,-1 0-1,1 0 1,-1 0-25,2 3 105,-1-1 1,0 1 0,0 0-1,0 0 1,0 0-1,0 0 1,-1 0 0,0 1-106,-1 64 635,0-41-707,1 0-1,2 13 73,-2-41 2,3 17-1007,-3-17 924,0 0-1,0 1 0,0-1 1,0 0-1,1 1 0,-1-1 1,0 0-1,0 0 1,0 1-1,0-1 0,0 0 1,1 1-1,-1-1 0,0 0 1,0 0-1,0 1 1,1-1-1,-1 0 0,0 0 1,0 0-1,1 1 1,-1-1-1,0 0 0,1 0 1,-1 0-1,0 0 0,0 0 1,1 1-1,-1-1 1,0 0-1,1 0 0,-1 0 1,0 0-1,1 0 1,-1 0-1,0 0 0,1 0 1,-1 0-1,0 0 0,1 0 1,-1-1-1,0 1 1,1 0-1,-1 0 82,9-7-1159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51.7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62 10890,'12'64'7345,"5"31"-2922,-16-88-4104,1 1-1,0-1 0,0 1 1,1 0-319,-3-8 6,0 0 1,1 1-1,-1-1 1,0 0 0,0 1-1,1-1 1,-1 0-1,0 0 1,0 1-1,1-1 1,-1 0-1,0 0 1,1 1 0,-1-1-1,0 0 1,1 0-1,-1 0 1,0 0-1,1 0 1,-1 0-1,1 0 1,-1 0 0,0 1-1,1-1 1,-1 0-1,1 0 1,-1-1-1,0 1 1,1 0-1,-1 0 1,0 0 0,1 0-1,-1 0 1,1 0-1,-1 0 1,0-1-1,1 1 1,-1 0-1,0 0 1,0 0 0,1-1-1,-1 1 1,0 0-1,1-1-6,12-10 5,-6 0-10,0 0 0,0-1 0,-1 1 0,-1-1 0,0-1 0,0 1 0,-1 0-1,-1-1 1,0-3 5,-2 9-3,0 1 0,-1 0-1,0 0 1,0 0 0,0-1-1,-1 1 1,0 0 0,0 0-1,-2-4 4,2 6 4,-1-1-1,0 1 0,0 0 0,-1 0 0,1 0 0,-1 0 1,0 0-1,0 0 0,0 0 0,-1 1 0,1 0 0,-1 0 1,-1-1-4,4 3-2,-1 0 1,1 1 0,-1-1 0,1 0-1,-1 1 1,1 0 0,-1-1 0,0 1 0,1 0-1,-1 0 1,0 0 0,1 0 0,-1 0 0,1 0-1,-1 0 1,0 0 0,1 1 0,-1-1 0,1 1-1,-1-1 1,1 1 0,-1 0 0,1 0 0,-1-1-1,1 1 1,-1 0 1,-5 4-205,-1 1-1,1-1 1,0 1-1,0 1 206,1-2-527,0 1 0,1 0 0,-2 2 527,5-6-276,1 0-1,0-1 1,0 1 0,0 0 0,0-1-1,0 1 1,0 0 0,1 0 0,-1 0-1,0-1 1,1 1 0,0 0-1,-1 0 1,1 0 0,0 0 0,0 2 276,6 7-1365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52.1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143 339 10178,'0'-6'1074,"0"0"1,0 0-1,-1 0 0,1 0 1,-2 0-1,1 0 0,-1-1-1074,2 6 47,-1-1 0,0 1-1,1 0 1,-1-1 0,0 1 0,0 0 0,0-1-1,0 1 1,0 0 0,0 0 0,0 0-1,0 0 1,-1 0 0,1 0 0,0 0 0,-1 0-1,1 1 1,0-1 0,-1 0 0,1 1-1,-1-1 1,1 1 0,-1 0 0,1-1 0,-1 1-1,0 0 1,1 0 0,-1 0 0,0 0-47,0 0 31,-1 0 1,1 1-1,-1-1 1,1 1 0,-1-1-1,1 1 1,0 0-1,-1 0 1,1 0-1,0 0 1,-1 0 0,1 0-1,0 1 1,0-1-1,0 1 1,0 0-1,1 0 1,-1-1-1,0 1 1,1 0 0,-1 0-1,0 1-31,-3 6 72,0 0 0,1 0 0,0 0-1,0 1 1,1 0-72,-3 9 56,0 1-1,2 0 0,0 0 0,1 0 1,1 0-1,2 0 0,-1 1 0,2-1 1,3 18-56,-3-30 21,0-1 0,1 0 0,0 0 0,0 0 1,1 0-1,0 0 0,0 0 0,0-1 0,3 4-21,-6-9 5,1 0 0,0 0-1,-1 0 1,1 0 0,0 0-1,0 0 1,0 0-1,-1-1 1,1 1 0,0 0-1,0 0 1,0-1 0,0 1-1,0-1 1,0 1-1,1-1 1,-1 1 0,0-1-1,0 1 1,0-1-1,0 0 1,1 0 0,-1 0-1,0 0 1,0 0 0,0 0-1,1 0 1,-1 0-1,0 0 1,0 0 0,0-1-1,0 1 1,1 0 0,-1-1-1,0 1 1,0-1-1,0 0 1,1 0-5,2-2-3,-1 0-1,1 0 1,-1 0-1,1 0 1,-1-1-1,0 0 0,-1 0 1,1 0-1,1-3 4,6-12-107,-1-1 0,-1 0 0,-1 0 0,-1-1 0,2-9 107,16-110-531,-20 113 465,5-36-32,26-147 71,-26 175 351,-6 28 41,-3 18 270,-6 27 45,-24 188 1175,23-51-1023,8-130-552,2-1-1,8 40-279,-9-74-154,0 0 1,0 0-1,0-1 0,1 1 0,1-1 0,0 0 0,0 0 0,2 3 154,-5-10-116,1 0 0,-1 0 0,0-1 0,0 1 0,1-1 0,-1 1-1,1-1 1,-1 0 0,1 1 0,-1-1 0,2 0 116,-1 0-63,-1-1 0,0 0 0,1 1-1,-1-1 1,1 0 0,-1 0 0,1 0 0,-1 0 0,0 0 0,1-1 0,-1 1 0,1 0 0,-1-1 63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13 201 8442,'0'-5'457,"0"0"0,0 0 0,0-1 0,0 1 0,-1 0 1,0-1-1,0 1 0,-1-1-457,-3-24 782,4 22-631,1 1 365,-1 0-1,1 1 0,0-1 1,0 0-1,2-3-515,-2 8 106,0 0-1,1 0 1,-1 0 0,1 0 0,0 0-1,0 1 1,0-1 0,0 0-1,0 0 1,0 1 0,0-1 0,0 1-1,1-1 1,-1 1 0,0 0 0,1-1-1,-1 1 1,1 0 0,0 0-1,-1 0 1,3 0-106,12-6 93,2 1 1,-1 0-1,0 2 1,1 0-1,0 1 0,18-1-93,24 1-33,27 4 33,-7 1 32,0 5 1,-1 3-1,38 11-32,-110-20 6,-2 0 3,0 0-1,0 0 1,0 1 0,0 0-1,0-1 1,-1 1-1,1 1 1,1 0-9,-5-2 3,-1-1 0,0 0 0,1 0 0,-1 1 0,0-1 0,0 0 0,0 1 0,1-1 0,-1 0 0,0 1 0,0-1 0,0 0 0,0 1 0,0-1 1,0 0-1,0 1 0,1-1 0,-1 1 0,0-1 0,0 0 0,0 1 0,-1-1 0,1 0 0,0 1 0,0-1 0,0 1 0,0-1 0,0 0 0,0 1 0,0-1 0,-1 0 0,1 1 0,0-1 0,0 0 0,0 0 0,-1 1 0,1-1 0,0 0 0,0 1 0,-1-1 0,1 0-2,-14 10 134,13-9-112,-2 1 52,0 0 1,0 1 0,0-1 0,1 1-1,0-1 1,-1 1 0,1 0 0,0 0 0,0 0-1,-1 3-75,0 1 62,-1 0 0,2 0-1,-1 0 1,1 1-1,0 0-61,-1 12 0,0-1 0,1 1 0,1 17 0,6 74-79,6 19 79,1 16 1,5 248 55,0-26 31,14-4 58,29-7 130,18-8 349,-69-309-519,7 23 20,-7-33-623,-2 0 0,0 5 498,-7-34-145,0-1 0,0 1 0,1 0 0,-1-1 0,0 1 0,0 0 0,0-1 0,0 1 0,0 0 0,0-1 0,-1 1 0,1 0 0,0-1 0,0 1 0,0 0 0,-1-1 0,1 1 0,0 0 0,-1 0 145,1-1-246,-1 0-1,1 0 1,0 0 0,-1 0 0,1 0 0,-1 0 0,1 0 0,-1 0-1,1 0 1,-1 0 0,1 0 0,-1 0 0,1 0 0,-1 0-1,1 0 1,-1 0 0,1 0 0,-1-1 0,1 1 0,0 0 0,-1 0 246,-1-2-1269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52.4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11674,'4'25'4577,"1"8"-2904,2 27-665,-4 10 56,-6 31 49,3 6-97,-3 5-328,3-1-120,1-15-224,-1-13-96,-1-24-128,1-15 0,4-31-768,2-12-488,-3-31-1113,-1-11-759,-7-29 1927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0:52.9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32 9874,'5'-3'761,"0"0"0,0 0 1,0 1-1,0 0 0,0 0 0,0 0 0,5-1-761,4 1 906,0 0 0,4 0-906,4 0 804,-3 0-357,1 1-1,-1 1 0,1 0 1,-1 2-1,1 0 0,-1 1 1,0 1-1,0 1 0,1 1-446,-16-5 112,1 1-1,-1 0 0,0 0 0,0 0 1,0 1-1,0-1 0,-1 1 0,1 0 1,-1 0-1,1 1 0,-1-1 0,0 1 1,0-1-1,-1 1 0,1 0 0,-1 0-111,0 0 81,0 0 0,-1 0 0,0 0-1,0 1 1,0-1 0,0 0 0,-1 1 0,1-1-1,-1 0 1,0 1 0,0-1 0,-1 0 0,0 1-1,1-1 1,-1 0 0,-2 4-81,0 2 43,-1-1 1,0 0-1,-1 0 1,0-1-1,0 1 0,0-1 1,-1 0-1,-1-1 0,0 1 1,0-1-1,0-1 1,0 1-1,-8 4-43,-7 3-174,0-1 1,0 0-1,-1-2 0,-21 7 174,9-5 332,-1-1-1,-11 1-331,2-3 454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04.1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54 8186,'-15'-2'2965,"0"-1"1,-13-4-2966,9 2 3319,43 10-2771,0-1 0,0-1 1,0-1-1,0-1 0,23-3-548,27-5-105,19-6 105,8-2 155,-82 13-167,32-4-759,0 2 0,2 2 771,-50 2-263,1 0 0,-1 0 0,0 1 1,1-1-1,-1 1 0,0 0 263,-2-1-78,0 0 1,-1 1 0,1-1 0,0 1-1,-1-1 1,1 0 0,0 1 0,-1-1-1,1 1 1,-1 0 0,1-1 0,-1 1-1,1-1 78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04.5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2 10090,'-20'10'3945,"25"0"-2545,9-1-447,18 1-225,3-2 8,11-7-152,9-1-104,10-7-200,4-4-64,5 3-104,-7 0-40,-21 1-96,-8 4-496,-16-1-1464,-9 2 1344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04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10146,'1'1'334,"0"0"0,-1 0 0,1 0 0,0 0 0,-1 0-1,1-1 1,0 1 0,0 0 0,0 0 0,0-1 0,0 1 0,0 0-334,2 0 272,0 0 1,0 0-1,1 0 1,-1 0-1,0-1 1,1 1-273,14 3 824,27 9 269,164 47 1178,-181-52-2132,-1 1 0,-1 1-1,14 7-138,-29-12 23,-1 1 0,-1 0-1,1 0 1,-1 0 0,0 1-1,0 1 1,-1 0 0,0 0-1,0 0 1,0 3-23,-5-6 13,0 0 0,0 0 0,0 0 1,-1 0-1,0 0 0,0 1 0,0-1 0,-1 1 0,0-1 0,0 1 0,0 0 0,-1 2-13,0 0 38,0-1 0,-1 1-1,0-1 1,0 0-1,-1 1 1,0-1 0,0 0-1,-1 0 1,0 0-38,-2 4 69,-1 0 1,0 0-1,-1-1 0,0 0 1,0 0-1,-2 0 0,1-1 1,-1-1-1,0 1 1,0-2-1,-6 4-69,0-1-266,0-1 0,-1-1 1,1 0-1,-2-2 0,1 1 0,-5-1 266,21-6-29,0 0 1,0 0-1,0 0 1,0 0-1,0 0 1,0 0-1,0 0 0,0 1 1,0-1-1,0 0 1,0 0-1,0 0 1,0 0-1,0 0 0,0 0 1,-1 0-1,1 0 1,0 0-1,0 0 1,0 0-1,0 0 0,0 0 1,0 0-1,0 0 1,0 0-1,0 0 1,0 0-1,0-1 0,0 1 1,0 0-1,0 0 1,0 0-1,0 0 1,0 0-1,0 0 1,0 0-1,0 0 0,0 0 1,0 0-1,0 0 1,-1 0-1,1 0 1,0 0-1,0 0 0,0 0 1,0 0-1,0 0 1,0 0-1,0 0 1,0 0-1,0 0 0,0 0 1,0 0-1,0 0 1,0-1-1,0 1 1,0 0-1,0 0 0,0 0 1,0 0-1,0 0 1,0 0-1,0 0 1,0 0 28,0-5-1139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05.4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306 0 7498,'20'4'3728,"-18"7"-1015,-6-3-353,-7 27-647,-13 8-177,-20 27-560,-3 12-239,0 5-377,1-1-120,12-19-136,8-7-24,11-19-48,2-12-152,7-14-1113,-1-12-863,4-16 1232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05.7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11250,'12'0'4497,"9"19"-2584,9 7-721,5 23-64,3 6-120,8 3-311,0-2-129,2-5-176,-4-6-72,-9-4-104,-2 2-40,-15-16-88,1 2-40,-6-2-328,-7-13-416,8 8-1249,-4-10-647,7-9 1512</inkml:trace>
  <inkml:trace contextRef="#ctx0" brushRef="#br0" timeOffset="1">665 362 10242,'7'15'4873,"8"-2"-1152,0 7-2305,-5-1-111,-3 16-121,-2-2-240,-1-4-512,0 3-160,1-13-296,-1-3-392,-1-4-1360,0-8 3848,7 8-2048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06.2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9034,'0'0'281,"1"1"0,0-1 0,0 0 0,-1 0 0,1 1 0,0-1 0,0 1 0,-1-1 0,1 0 0,0 1 0,-1-1 0,1 1 0,-1-1 0,1 1 0,-1 0 0,1-1-1,-1 1 1,1 0 0,-1-1 0,1 1 0,-1 0-281,5 17 879,-5-13-509,6 43 1512,-5-33-1269,1-1-1,0 1 1,4 11-613,-3-17 147,0 0 0,1 0-1,0 0 1,0-1 0,1 0 0,0 0 0,0 0 0,1 0-1,0-1 1,1 2-147,-3-6 13,-1 0 0,1 0 1,-1 0-1,1-1 0,0 1 0,0-1 0,0 0 0,0 0 1,0 0-1,1 0 0,-1-1 0,1 0 0,-1 0 0,1 0 0,-1-1 1,1 1-1,-1-1 0,1 0 0,0 0 0,-1-1 0,4 0-13,-3 0-32,-1 0 0,1 0-1,-1-1 1,1 1 0,-1-1 0,0 0-1,0-1 1,1 1 0,-2-1 0,1 0-1,0 0 1,0 0 32,1-2-76,0 0 1,0-1-1,-1 0 0,1 0 0,-1 0 1,0-1-1,0-2 76,4-7-112,-2-2 1,0 1-1,-1-1 1,0 0-1,0-12 112,0-9 120,-3 28 440,-3 33 62,1-13-482,-1 13 251,1 0 0,1-1 1,1 1-1,1 0-391,-2-17 43,0 0 0,0 1-1,0-1 1,1 0 0,0 0-1,0 0 1,0 0 0,1-1 0,0 1-1,0-1 1,0 1 0,0-1-1,1 0 1,-1 0 0,1 0-1,0-1 1,0 1 0,5 2-43,-8-6-51,1 1 0,-1 0-1,0-1 1,1 1 0,-1-1 0,1 1 0,-1-1 0,0 0 0,1 0 0,-1 1-1,1-1 1,-1 0 0,1 0 0,-1-1 0,1 1 0,-1 0 0,1 0 0,-1-1-1,1 1 1,-1-1 0,0 1 0,1-1 0,-1 0 0,0 1 0,1-1 0,-1 0 0,0 0-1,0 0 1,0 0 0,0 0 0,0 0 0,0 0 0,0 0 0,0-1 0,0 1-1,0-1 52,12-21-454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06.5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12435,'8'24'3506,"-2"-1"0,2 11-3506,-5-17 397,-1-5 227,0 0-1,-1 10-623,-1-12 355,1 0 0,0 1 0,1-1 0,0 2-355,-1-11 10,-1-1-1,0 1 1,0-1-1,1 1 1,-1 0-1,0-1 1,1 1-1,-1-1 1,1 1-1,-1-1 1,1 1-1,-1-1 1,1 0-1,-1 1 1,1-1-1,-1 1-9,0-1 1,1 0-1,-1 0 1,0 0-1,0 0 1,1 0 0,-1 0-1,0 0 1,0 0-1,0 0 1,1 0 0,-1 0-1,0 0 1,0 0-1,1 0 1,-1 0 0,0-1-1,0 1 1,0 0-1,1 0 1,-1 0 0,0 0-1,0 0 1,0 0-1,1-1 1,-1 1 0,0 0-1,0 0 1,0 0-1,0 0 1,0-1 0,1 1-1,-1 0 1,0 0-1,0 0 1,0-1 0,0 1-1,0 0 1,0 0-1,0 0 1,0-1 0,0 1-1,0 0 1,0 0-1,0-1 1,0 1-1,0 0 1,0 0 0,0-1-1,0 1 1,0 0-1,1-13-129,0-1-1,-2-10 130,2-21-260,-1 42 243,1-10-42,1 0-1,0-1 0,4-10 60,-5 20 1,0 0 0,1 1 0,0-1 0,-1 0 1,1 1-1,1-1 0,-1 0-1,0 3 6,-1-1 0,0 1 1,0 0-1,1-1 0,-1 1 0,1 0 1,-1 0-1,1 0 0,0 0 0,-1 0 0,1 0 1,0 1-1,-1-1 0,1 1 0,0-1-6,1 1 20,-1 0-1,0 0 1,0 0-1,0 0 1,0 0-1,0 1 1,1-1-1,-1 0 1,0 1-1,0 0 1,0 0-1,0 0 0,0 0 1,-1 0-1,1 0 1,0 0-1,0 0 1,-1 1-1,1-1 1,0 1-1,-1-1 1,1 1-1,-1-1 1,0 1-1,1 1-19,4 6 147,0 1 0,0 0 0,-1 0 1,1 2-148,-5-9 39,9 22 689,-1 0-1,6 27-727,2 8 278,-15-71-3158,2-6 1765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07.1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25 289 9322,'15'16'4873,"-2"21"-592,1-1-2337,1 1-1015,-3-2 63,-4-7-304,1-5-216,-4-10-368,-2-4-472,-1-13-1416,-2-8-745,-4-11 1385</inkml:trace>
  <inkml:trace contextRef="#ctx0" brushRef="#br0" timeOffset="0.99">0 0 11618,'8'8'4842,"0"-1"-2730,3 5-904,-1 4-72,-1 6-439,1-1-385,0-6-1000,-1 5 479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11162,'-16'6'3809,"15"-1"-3529,2-5-120,24 1 368,6 2 161,24 1 143,12-1-80,17-3-376,6 2-120,-2-5-112,-9 1-32,-23 1-24,-10 1-8,-32-2 24,2 2-176,-16 0-1024,-8-4-672,13-8 983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1:07.8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150 272 11899,'1'-7'4739,"1"-3"-2825,0-6-1745,0-31 519,-3 1-1,-6-38-687,7 79 10,-1 1 0,0-1 0,-1 0 0,1 1 0,-1 0 0,0-1 0,0 1 0,0 0 0,-1-1-10,3 4 2,-1 0 0,0 0 0,0 0 0,0 0 0,0 0 0,0 0 0,0 0 0,0 0 0,0 0 0,0 0 0,-1 0 0,1 1 0,0-1 0,-1 0 0,1 1 0,0-1 0,-1 1 0,1 0 0,0-1 0,-1 1 0,1 0 0,-1 0 0,1 0 0,-1 0 0,1 0 0,0 0 0,-1 0 0,1 1 0,-1-1 0,1 0 0,-1 1-2,-2 1 27,1-1-1,-1 1 1,0 1-1,1-1 0,-1 0 1,1 1-1,0 0 1,0 0-1,0 0 0,0 0 1,0 0-1,-1 3-26,-1 1 101,0 1 1,1 0-1,0-1 0,1 1 0,-3 7-101,0 5 293,0 0-1,0 8-292,5-19 89,0 0 1,0 0-1,0 0 0,1 0 0,1 0 0,0 6-89,-1-13 4,1-1 0,-1 0 0,0 0 0,0 0 0,0 0 0,1 1 0,-1-1 0,1 0 0,-1 0 0,1 0 0,-1 0 0,1 0 0,-1 0 0,1 0 0,0 0 1,0 0-1,-1 0 0,1-1 0,0 1 0,0 0 0,0 0 0,0-1 0,0 1 0,0 0 0,0-1 0,0 1 0,0-1 0,1 0 0,-1 1 0,0-1 0,0 0 0,1 0-4,2 0-5,1 0 1,-1-1-1,1 1 1,-1-1 0,1 0-1,-1-1 1,4-1 4,-1 1 5,0-1-4,0 1 0,1 0 0,-1 0 0,0 1-1,1 0 1,-1 1 0,0-1 0,3 1-1,-8 1 2,1-1 1,-1 0 0,0 1-1,1 0 1,-1 0-1,0-1 1,0 1-1,0 0 1,0 1-1,0-1 1,0 0-1,0 1 1,0-1-1,0 1 1,0-1-1,-1 1 1,1 0-1,-1 0 1,1 0-1,-1 0 1,0 0-1,0 0 1,0 0-1,0 0 1,0 0-1,0 1 1,0-1-1,-1 1-2,2 5 10,0 0-1,-1 1 0,0-1 0,0 1 0,-1-1 0,-1 9-9,-2 14 124,-3 7-124,5-29 25,-7 36 111,-3 23 556,3 4-692,6-51 135,2 0-1,0 1 1,1-1-1,1 1 1,3 8-135,-4-23 16,1 0 0,0 0 0,0 0 0,0-1 0,1 1 0,0-1 0,0 1 0,1-1 0,0 0 0,0 0-16,-3-4-15,0-1 1,1 0-1,-1 0 1,0 0 0,0 0-1,1 0 1,-1 0-1,0 0 1,1 0-1,-1-1 1,1 1-1,-1-1 1,1 1-1,-1-1 1,1 1-1,-1-1 1,1 0-1,0 0 1,-1 1-1,1-1 1,-1 0 0,1-1-1,0 1 1,-1 0-1,1 0 1,-1-1-1,1 1 1,-1-1-1,1 1 1,-1-1-1,1 0 1,-1 0-1,1 1 1,-1-1-1,0 0 15,3-2-140,1-1 0,-2 1-1,1-1 1,0 0 0,-1 0-1,1 0 1,-1 0 0,0 0-1,-1-1 1,2-1 140,0-3-281,0 0-1,-1 0 1,0 0-1,0-1 1,-1 1-1,-1-1 1,1 1-1,-1-1 1,-1 0 281,0 2-189,0 0 0,0 0 0,-1 0 1,-1 0-1,1 0 0,-1 0 0,0 1 0,-1-1 0,0 1 1,0-1-1,-2-2 189,-2-1-107,0 1-1,-1 1 1,0-1 0,0 1 0,-1 0-1,0 1 1,0 0 0,-5-2 107,-11-8 428,-1 2-1,-20-9-427,36 20 532,0 0 0,0 0 0,-1 1 1,-8-2-533,18 6 135,0-1 1,0 1 0,0 0 0,-1 0 0,1 0 0,0 0-1,0 0 1,0 0 0,0 1 0,0-1 0,-1 0-136,2 0 46,0 0 1,0 0 0,0 1-1,-1-1 1,1 0 0,0 0-1,0 0 1,-1 0 0,1 0-1,0 0 1,0 0-1,0 1 1,0-1 0,-1 0-1,1 0 1,0 0 0,0 1-1,0-1 1,0 0 0,0 0-1,0 0 1,0 1-1,-1-1 1,1 0 0,0 0-1,0 0 1,0 1 0,0-1-1,0 0 1,0 0-1,0 1 1,0-1 0,0 0-1,0 0 1,0 0 0,0 1-1,0-1 1,0 0 0,1 0-1,-1 1 1,0-1-1,0 0 1,0 0 0,0 0-47,0 1 438,3-1-132,13 0-267,0 0 1,-1-1 0,1-1-1,0-1 1,-1 0 0,0-1-1,2-1-39,1-1-414,-1-1 1,0 0-1,-1-2 0,1 0 0,-2 0 1,1-1-1,-1-1 0,5-6 414,-4 3-1274,-1 0-1,-1-1 1,0-1-1,-1 0 1,-1-1-1,0 0 1,-1-1-1,-1 0 1,-1-1-1,3-8 1275,-4 7 479,-2 0-1,0 0 1,2-15-479,-6 26 2346,-2 13 92,-2 13-2,-9 43 534,-4 25-757,13-70-1833,1 0 1,0 1 0,2-1 0,0 8-381,-1-21 22,1 0 1,-1-1-1,0 1 1,0 0 0,1-1-1,-1 1 1,1-1-1,-1 1 1,1-1-1,0 1 1,0-1-1,0 1 1,0-1 0,0 0-1,0 2-22,0-3-10,0 1 1,0-1-1,0 0 1,0 1-1,-1-1 1,1 0-1,0 0 0,0 0 1,0 0-1,0 1 1,0-1-1,0 0 0,-1 0 1,1-1-1,0 1 1,0 0-1,0 0 0,0 0 1,0-1-1,0 1 1,-1 0-1,1-1 0,0 1 1,0-1-1,-1 1 1,1-1-1,0 1 0,0-1 1,-1 1 9,3-3-123,0 1 0,0 0 0,-1-1 0,1 1 0,-1-1 0,1 0 0,-1 0-1,0 0 1,0 0 0,1-3 123,2-7-624,1 0 0,-1-3 624,1-1-302,27-66-75,-33 83 382,0 0 0,0 0 1,0 0-1,0 0 0,0 0 0,0 0 1,0 0-1,0 0 0,1 0 0,-1 0 1,0 0-1,0 0 0,0 0 1,0 0-1,0 1 0,0-1 0,0 0 1,0 0-1,0 0 0,0 0 0,0 0 1,0 0-1,0 0 0,0 0 1,0 0-1,0 0 0,0 0 0,0 0 1,0 0-1,0 0 0,0 0 0,0 0 1,0 0-1,0 0 0,1 0 1,-1 0-1,0 0 0,0 0 0,0 0 1,0 0-1,0 0 0,0 0 0,0 0 1,0 0-1,0 0 0,0-1 0,0 1 1,0 0-1,0 0 0,0 0 1,0 0-1,0 0 0,0 0 0,0 0-5,2 9 245,0 12 209,-1-5-50,1 0 1,1-1 0,0 1 0,4 8-405,-5-18 77,0 1 0,1-1 0,0 0 0,0 0-1,1 0 1,-1-1 0,1 1 0,1-1 0,-1 0 0,1 0 0,-1 0-1,2-1-76,-3-1 5,0-1-1,0 0 0,0 0 0,1-1 0,-1 1 0,1-1 0,-1 1 1,1-1-1,-1 0 0,1-1 0,0 1 0,0 0 0,-1-1 0,1 0 1,0 0-1,0 0 0,-1-1 0,1 1 0,0-1 0,-1 0 0,1 0 1,0 0-1,-1 0 0,1-1-4,3-1-54,-1 0 1,-1 0 0,1 0-1,0-1 1,-1 0-1,0 0 1,0-1 0,0 1-1,0-1 1,-1 0-1,1 0 1,-1-1 0,0-1 53,2-4-114,0 1 1,-1-1-1,-1 1 1,0-1-1,0-1 1,-1 1-1,-1 0 1,0-1 0,0 1-1,-1-1 1,-1 0-1,0 1 1,0-4 113,-1 11 1,1 0 0,-1 0 0,0-1 0,0 1 0,0 1 0,0-1 0,-1 0 0,1 0 1,-1 0-1,0 1 0,-2-3-1,3 5 15,0-1 0,0 1-1,0 0 1,0 0 0,0 0 0,0 0 0,-1 0 0,1 0 0,0 1 0,-1-1 0,1 0 0,0 1 0,-1-1 0,1 1 0,-1-1 0,1 1-1,-1-1 1,1 1 0,-1 0 0,1 0 0,-1 0 0,1 0 0,-1 0 0,1 0 0,-1 1 0,1-1 0,-1 0 0,1 1 0,-1-1 0,1 1-1,-1 0-14,-1 0 54,0 1 0,0 0 0,0 0 0,0 0 0,0 0 0,0 0 0,1 0 0,-1 1 0,1 0 0,0-1 0,0 1 0,0 0 0,0 0 0,0 0 0,1 0 0,-1 0 0,1 0 0,0 1 0,-1 0-54,0 6 144,0 0 0,0 0-1,0 0 1,1 0 0,1 1 0,0 0-144,0-2 128,1 0 1,0 1-1,0-1 0,1 0 1,0 0-1,1 2-128,-1-5 76,0 0 0,1-1 0,-1 1-1,1-1 1,1 0 0,-1 0 0,1 0 0,-1 0-1,1 0 1,1 0-76,0-1 23,1 1-1,-1-1 1,1 0-1,0-1 0,0 1 1,0-1-1,0 0 1,1-1-1,-1 0 1,1 0-1,-1 0 1,1-1-1,0 1 0,0-2 1,0 1-1,0-1 1,0 0-1,0 0 1,4-2-23,0 1 6,-1-1 0,0-1-1,1 0 1,-1 0 0,0-1 0,-1-1 0,1 1 0,-1-2 0,0 1 0,0-1 0,0 0 0,2-4-6,16-17 234,-25 24-236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4:24.7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1153 20620,'-7'11'103,"3"-5"-15,-1 1-1,0-1 1,0 0 0,-5 5-88,8-10 7,0 0 0,0 1 0,0-1 0,1 0 0,-1 0 0,0 0 0,-1 0 0,1 0 0,0 0 0,0-1 0,0 1 0,0-1 0,-1 0 0,1 1 0,0-1 0,0 0 0,-1 0 1,-1-1-8,-8-2-46,11 3 43,1-1 1,0 1-1,0 0 0,-1 0 0,1-1 1,0 1-1,0 0 0,-1-1 0,1 1 1,0 0-1,0-1 0,0 1 0,0-1 1,-1 1-1,1 0 0,0-1 0,0 1 0,0 0 1,0-1-1,0 1 0,0-1 0,0 1 1,0 0-1,0-1 0,0 1 0,0-1 1,1 1-1,-1-1 3,4-8-49,0 0 0,1 1 0,0-1 1,0 1-1,3-4 49,56-76-327,33-39-89,21-24-49,-81 105 335,241-295-571,-157 203 691,58-45 10,-152 157 231,6-3-231,-30 28 45,-1-1 0,0 0-1,0 1 1,1-1 0,-1 1-1,1 0 1,-1 0 0,3-1-45,-5 2 7,0 0 1,0 0-1,0 0 0,1 0 1,-1 0-1,0 0 1,0 0-1,0 0 0,0 0 1,1 0-1,-1 0 0,0 0 1,0 0-1,0 0 1,0 0-1,1 0 0,-1 1 1,0-1-1,0 0 0,0 0 1,0 0-1,0 0 1,1 0-1,-1 0 0,0 0 1,0 1-1,0-1 0,0 0 1,0 0-1,0 0 1,0 0-1,0 1 0,1-1 1,-1 0-1,0 0 0,0 0 1,0 0-1,0 1 1,0-1-1,0 0-7,0 2 55,0-1 0,-1 1 0,1 0 0,0-1 0,-1 1-1,1-1 1,-1 1 0,0 1-55,-29 66 1345,-13 15-1345,-103 175 713,-16-1-468,36-59-143,49-71-61,15-29-21,44-69-28,14-21-27,0-1-1,0-1 0,-1 1 0,-1 0 0,1-1 0,-1 0 0,0-1 0,-1 1 0,0-1 36,0-2-192,7-4 184,-1-1 0,1 1 0,0 0 0,0 0 0,0-1 0,0 1 0,0 0 0,0 0 0,-1-1 0,1 1 0,0 0 0,0 0 0,0-1 0,0 1 0,0 0-1,0 0 1,0-1 0,0 1 0,0 0 0,0-1 0,0 1 0,0 0 0,1 0 0,-1-1 0,0 1 0,0 0 0,0 0 0,0-1 8,7-18-536,7-16 536,28-60-496,29-43 206,110-183 291,-125 236 451,3 3 0,45-47-452,-80 100 289,2 2 1,1 0 0,1 2-1,10-6-289,-34 28 61,0 0 0,0 1 0,1-1 0,-1 1 0,1-1 0,-1 1 0,2 0-61,-6 2 7,1 0 0,-1 0 0,1 0 0,-1 0 1,1 0-1,-1 0 0,1 0 0,-1 0 0,1 1 0,0-1 0,-1 0 0,0 0 0,1 0 0,-1 0 0,1 1 0,-1-1 0,1 0 0,-1 1 0,1-1 0,-1 0 0,0 1 1,1-1-1,-1 0 0,0 1 0,1-1 0,-1 1 0,0-1 0,1 1 0,-1-1 0,0 0 0,0 1 0,0-1 0,1 1 0,-1-1 0,0 1 0,0-1 0,0 1 0,0 0 1,0-1-1,0 1 0,0-1 0,0 1-7,0 4 21,0-1 0,0 1 0,-1-1 1,1 1-1,-1 0-21,-8 33-13,-1-1 1,-1 0-1,-3-1 0,-8 17 13,-76 140-232,81-160 190,-31 55-2231,-22 25 2273,59-99-1192,9-14 339,5-8-469,3-3 1142,1 0 0,1 0 1,0 0-1,0 1 0,1 0 1,1 0-1,0 1 0,0 1 1,0-1-1,1 2 0,7-4 180,5-2 137,0 1 0,0 2-1,2 0 1,-1 2-1,19-4-136,20-3 97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4:25.5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332 3973 11666,'-100'64'3692,"-97"68"-1452,171-114-2226,19-15 10,5-5 1,9-9 34,23-27 314,23-21-373,37-31 334,26-24 55,32-30 55,28-25 15,20-19 17,66-45 421,-233 207-732,124-107 357,227-200-86,443-380 92,-753 653-499,281-238 113,360-258 20,12 30-50,-522 383-80,-35 35-6,-26 26 5,-35 25 1,-79 44-24,-5 4-3,-1-2 0,0 0 0,18-14-5,-25 15-27,-7 6-192,-1 0 1,0-1-1,5-3 219,-10 3-2706,-1 4 1983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4:29.0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12 5481,'-3'-12'1360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4:29.7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591 52 7730,'-5'-3'881,"0"0"1,1 0 0,-1 0-1,1-1 1,-2-1-882,5 4-19,1 1 0,-1-1 0,0 0 0,1 0 0,-1 0 0,0 0-1,1 0 1,-1 0 0,1 0 0,0 0 0,-1 0 0,1 0 0,0-1 19,0 2-56,0-1 0,0 0 0,0 1 0,0-1 0,0 0 0,0 1 0,0-1 0,0 0 1,1 1-1,-1-1 0,0 1 0,0-1 0,1 1 0,-1-1 0,0 0 0,1 1 0,-1-1 0,1 1 0,-1-1 0,1 1 0,-1 0 1,1-1-1,0 1 56,4-3-938,-3 6 153,-7 8 331,-18 22 1133,-2-1 0,-25 24-679,23-27 371,-86 91-406,-6-6 0,-49 33 35,130-116-508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4:30.9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0 8714,'-1'0'149,"0"1"-1,1-1 1,-1 0-1,0 0 1,1 0 0,-1 0-1,0 1 1,1-1 0,-1 0-1,0 1 1,1-1 0,-1 0-1,1 1 1,-1-1 0,1 1-1,-1-1 1,0 1 0,1-1-1,0 1 1,-1-1-1,1 1 1,-1-1 0,1 1-1,-1 0-148,1 0 88,0 1 0,0-1 1,0 0-1,0 0 0,0 0 0,0 0 0,0 0 0,0 0 0,1 0 0,-1 0 0,0 0 0,1 0 0,-1 0 0,0 0 0,1 1-88,3 4 94,0 1 1,0 0 0,1-1-1,3 4-94,-7-8 67,17 18 46,1-1 1,1 0-1,0-1 1,4 1-114,90 60 155,-109-76-150,145 100 125,-102-67-92,-2 2 0,0 3-38,103 111 130,-144-148-132,-4-3-9,-1-1 0,1 1 0,0 0 1,0-1-1,-1 1 0,1 0 1,0 0-1,-1-1 0,1 1 1,-1 0-1,1 0 0,-1 0 0,1 0 1,-1 0-1,1 0 0,-1 0 1,0 0-1,0 0 0,0 0 0,1 1 11,-2-2-262,-1-2-6,-5-10-35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4:39.4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20 7186,'-8'-4'975,"-14"-7"1059,20 10-1869,1 0 0,0 1 0,-1-1 1,1 1-1,0-1 0,-1 1 0,1 0 1,-1 0-1,1 0 0,-1 0 0,1 0 0,-1 0 1,0 0-166,2 0 10,0 0 0,0 0 0,0 0 0,0 0 1,0 1-1,-1-1 0,1 0 0,0 0 0,0 0 0,0 0 1,0 0-1,0 0 0,0 0 0,0 1 0,0-1 1,0 0-1,0 0 0,0 0 0,0 0 0,0 0 0,0 0 1,0 1-1,0-1 0,0 0 0,0 0 0,0 0 1,0 0-1,1 0 0,-1 0 0,0 0 0,0 1 0,0-1 1,0 0-1,0 0 0,0 0 0,0 0 0,0 0 0,0 0 1,0 0-1,1 0 0,-1 0 0,0 0 0,0 0 1,0 1-1,0-1 0,0 0 0,0 0 0,1 0 0,-1 0 1,0 0-1,0 0 0,0 0-10,9 6 115,52 25 77,25 6-192,3 3 72,38 23 762,15 16-834,-76-38 76,-1 2 1,52 48-77,-116-90-56,11 7-1031,-11-8 1051,-1 0 1,1 0-1,-1 0 0,1 0 1,-1 0-1,1 0 1,-1 0-1,1 0 1,-1 0-1,1-1 0,-1 1 1,1 0-1,-1 0 1,1-1-1,-1 1 1,0 0-1,1-1 0,-1 1 1,1-1 35,-1 1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4:39.9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546 0 13291,'-9'7'1480,"0"1"-1,0 0 1,0 1-1480,2-2 133,1 1 0,1 0 0,-1 0 0,1 0 0,0 1 0,0 3-133,-22 52-137,17-38-39,-2 0 0,0-1 0,-1 0-1,-9 10 177,-3-4-77,-2 0 0,-1-2-1,-22 17 78,16-15-59,1 1 0,-20 28 59,27-26-1492,2 2 0,2 0 0,-15 33 1492,35-65-508,-1 0 0,1 0 1,1 1-1,-1 0 0,1-1 0,-1 1 0,1 0 1,1-1-1,-1 6 508,1-10-44,0 0 1,0 0-1,0 1 1,0-1-1,0 0 1,0 0-1,0 1 1,0-1-1,1 0 1,-1 0-1,0 1 1,0-1-1,0 0 1,0 0-1,1 0 1,-1 1-1,0-1 1,0 0-1,1 0 1,-1 0-1,0 0 1,0 0-1,1 0 1,-1 1-1,0-1 1,0 0-1,1 0 1,-1 0-1,0 0 0,0 0 1,1 0-1,-1 0 44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5:56.1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39 174 9962,'-8'-2'1605,"6"2"-1326,0 0 0,0-1 0,0 1 0,0-1 0,0 1 0,0-1 0,0 0 0,1 0 0,-1 0 0,0 0 0,0 0 0,1 0 0,-1 0 0,1-1 0,-1 1 0,0-1-279,2 2 53,0-1-1,0 1 0,0 0 0,0 0 1,0-1-1,0 1 0,1 0 0,-1 0 1,0-1-1,0 1 0,0 0 0,0 0 1,0 0-1,0-1 0,1 1 0,-1 0 1,0 0-1,0 0 0,0 0 0,0-1 1,1 1-1,-1 0 0,0 0 0,0 0 1,1 0-1,-1 0 0,0 0 0,0-1 1,1 1-1,-1 0 0,0 0 0,0 0 1,1 0-1,-1 0 0,0 0 0,0 0 1,1 0-1,-1 0 0,0 0-52,18-2 790,-10 1-373,55-9 714,183-22-15,13 18-866,-248 13-296,5 1 117,1-1 0,13-3-71,-26 4-64,-1-1 0,0 1 0,0-1 0,0 0 0,-1 0 0,1 0 0,0 0 0,0-1 0,0 1 0,-1-1 0,1 0 0,-1 1 0,1-1 0,-1 0 0,0-1-1,0 1 1,2-2 64,-4 3-134,1 0 0,-1 0 1,1 0-1,-1 0 0,1 0 0,-1 0 0,0 0 0,0 0 0,1 0 0,-1-1 0,0 1 0,0 0 0,0 0 0,0 0 0,0 0 0,-1 0 0,1 0 0,0 0 0,0-1 0,-1 1 0,1 0 0,-1 0 0,1 0 134,-2-2-622,0 0 0,0 0 0,0 1 0,0-1 0,-1 0 0,-1-1 622,-9-8-1588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5:58.1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 6449,'7'-6'508,"-6"5"-340,0-1-1,0 1 0,1 0 1,-1 0-1,0 0 0,1 0 0,-1 0 1,0 0-1,1 0 0,-1 1 1,1-1-1,0 1 0,0-1-167,-1 1 53,-1 0 0,0 0 0,0 0 0,1 0 0,-1 1 0,0-1 1,0 0-1,1 0 0,-1 0 0,0 1 0,0-1 0,1 0 0,-1 0 0,0 1 0,0-1 0,0 0 0,0 1 0,0-1 0,1 0 0,-1 1 0,0-1 0,0 0 0,0 0 0,0 1 0,0-1-53,2 20 1623,-1 12-19,1 0 0,2-1 0,4 13-1604,24 92 1550,-17-78-990,-9-30-381,12 42 377,13 33-556,-19-70 20,-4-9-248,1 0 1,11 22 227,-11-35-952,-8-10 930,-1-1 1,0 0 0,0 0-1,1 0 1,-1 0 0,0 0-1,0 0 1,1 0 0,-1 0-1,0 0 1,0 0 0,1 0-1,-1 0 1,0 0 0,0 0-1,1 0 1,-1 0 0,0 0-1,0 0 1,1 0 0,-1 0-1,0 0 1,0 0-1,0 0 1,1-1 0,-1 1 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8634,'1'-2'640,"0"0"0,0 0 0,0 0 0,0 0 0,1 0 0,-1 1 0,1-1-1,-1 0-639,0 2 61,-1 0-1,0 0 0,0 0 0,0-1 1,1 1-1,-1 0 0,0 0 0,0 0 1,1 0-1,-1 0 0,0-1 0,1 1 1,-1 0-1,0 0 0,0 0 0,1 0 0,-1 0 1,0 0-1,1 0 0,-1 0 0,0 0 1,0 0-1,1 0 0,-1 0 0,0 0-60,1 1 62,-1-1-1,1 1 0,-1-1 0,0 0 0,1 1 0,-1-1 1,0 1-1,1-1 0,-1 1 0,0-1 0,0 1 1,1-1-1,-1 1 0,0-1 0,0 1 0,0 0 1,0-1-1,0 1-61,85 475 5120,-60-272-4083,-5 72-1037,-20-263-20,1 15-187,1 1 1,2 4 206,-4-33-33,0 1 1,0-1-1,0 0 1,0 0 0,0 1-1,0-1 1,0 0-1,0 0 1,0 1-1,0-1 1,0 0 0,0 0-1,1 1 1,-1-1-1,0 0 1,0 0-1,0 0 1,0 1 0,0-1-1,0 0 1,0 0-1,1 0 1,-1 1-1,0-1 1,0 0 0,0 0-1,0 0 1,1 0-1,-1 0 1,0 1-1,0-1 33,3-8-1551,-1-16-492,2-17 889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5:58.6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10362,'15'7'4081,"-2"-1"-2633,8-2-423,9 0-57,2 1-192,14-5-280,-4-2-144,5-1-216,-2 1-56,-7-1-328,-2 3-680,-11 0-1168,-1 3 1263</inkml:trace>
  <inkml:trace contextRef="#ctx0" brushRef="#br0" timeOffset="1">139 256 10802,'3'20'4153,"6"-12"-2737,1 1-279,6-9 111,12 4-72,13 0-280,2-4-159,4 3-297,-6 2-112,-10-1-144,-8 2-64,-10-2-528,-4 1-560,-9 3-273,-2 4 569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5:59.2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334 17 9530,'-6'0'903,"1"-1"-1,-1 0 0,0 0 1,1 0-1,-1-1 1,1 0-903,0 0 496,-1 0 0,1 1 1,-1 0-1,1 0 0,-1 0 0,0 1 1,0-1-497,-15 4 467,1 1-1,-1 1 1,1 1 0,-19 7-467,31-10 36,0-1-25,1 1 0,0 0 0,0 1 0,0 0 1,0 0-1,0 0 0,1 1 0,0-1 0,0 2 1,0-1-1,1 1 0,-1-1 0,1 2-11,-8 9 1,11-15 1,1 0 0,-1 0 0,1 1 0,0-1 0,-1 1 1,1-1-1,0 1 0,0-1 0,0 1 0,0 0 0,1-1 0,-1 1 0,0 0 0,1 0 0,-1-1 0,1 1 0,-1 0 0,1 0 0,0 0 0,0 0 1,0 0-1,0 0 0,0-1 0,1 1-2,0 6 16,1 0 0,1 0-1,-1-1 1,1 1 0,1-1 0,0 1-16,12 29 62,-1 9 88,-2 1 0,4 34-150,7 101 328,6 117 287,-26-179 66,-4-117-650,0-1-1,1 0 1,-1 1-1,1-1 0,0 0 1,0 1-1,0-1 0,0 0 1,0 0-1,1 0 0,-1 0 1,0 0-1,1 0 1,0-1-1,-1 1 0,1 0 1,0-1-1,0 1 0,0-1 1,0 0-1,0 1 0,0-1 1,0 0-1,0 0 1,1 0-32,7 2 85,0 0 0,1 0 0,-1-1-1,1-1 1,0 1-84,-7-2 15,63 6 158,-32-4 30,8 3-203,-31-3-156,0 1-1,-1 0 1,1 0 0,-1 1-1,7 4 157,-5-2 1235,-7 0-731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2.6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276 31 5905,'3'-3'1009,"0"0"0,0 0 0,-1 0 0,1 0 0,-1 0 0,2-2-1009,0 0 2241,-4 5-2182,0 0 0,0 0 0,0 0 0,0 0 0,0 0 0,0 0-1,0 0 1,0-1 0,0 1 0,0 0 0,0 0 0,0 0 0,0 0 0,0 0-1,0 0 1,0 0 0,0 0 0,0 0 0,0 0 0,0 0 0,0 0 0,0 0-1,0 0 1,0 0 0,0 0 0,0 0 0,0-1 0,0 1 0,0 0-1,0 0 1,0 0 0,0 0 0,0 0 0,0 0 0,0 0 0,0 0 0,0 0-1,0 0 1,0 0 0,0 0 0,0 0 0,0 0 0,0 0 0,0 0 0,0 0-1,-1 0 1,1 0 0,0 0 0,0 0 0,0 0 0,0 0 0,0 0 0,0 0-1,0 0 1,0 0 0,0 0 0,0 0 0,0 0 0,0 0 0,0 0-1,0 0 1,0 0 0,0 0 0,-1 0 0,1 0 0,0 0 0,0 0 0,0 0-59,0 0 73,-1 0 0,1 1 1,0-1-1,-1 0 0,1 1 1,-1-1-1,1 1 0,0-1 1,-1 1-1,1-1 1,0 1-1,0-1 0,-1 1 1,1-1-1,0 1 0,0-1 1,0 1-1,0-1 1,0 1-74,-1 1 89,0 3 18,-1 0 0,0 0 0,0 0-1,0 0 1,-1-1 0,-1 3-107,-19 28 274,4-9 11,2 1 1,-11 23-286,-62 145 437,68-144-406,-19 27-31,9-27-3832,29-47 1813,6-11 792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3.0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10898,'17'-6'4417,"-6"12"-2448,7 10-537,5 17 136,-1 8-167,12 12-393,-2 1-176,1-3-360,-2-5-112,-2-6-128,-3-1-56,-4-14-96,0 0-136,-6-6-632,0-10-464,-4-2-1409,1-3-503,-1-4 1871</inkml:trace>
  <inkml:trace contextRef="#ctx0" brushRef="#br0" timeOffset="1">546 393 11578,'18'15'4497,"-6"0"-2936,-1-1-161,1 7 32,-3 3-183,2 1-433,-6-1-272,-4-4-576,-1-8-568,3-6-1537,2-2-831,6-10 1671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3.5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 10082,'5'-6'5129,"-10"6"-664,7 3-3217,-2-5-471,0 1 119,9 1-32,12 0-104,38 3-416,-39 0-160,1 0-784,-7 1-952,-1 5 1008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3.8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334 0 9690,'12'0'4713,"-12"2"-1264,-4 8-1985,-8 9 104,-11 23-295,-9 12-201,-5 26-432,-1 5-224,3 0-224,4-6-64,14-24-56,7-8-72,2-21-672,5-4-544,-1-13-1529,1-15 1625</inkml:trace>
  <inkml:trace contextRef="#ctx0" brushRef="#br0" timeOffset="1">0 127 11378,'13'5'5066,"6"6"-2650,8 17-616,-4 14-79,5 15-553,-1 2-216,3 2-496,3-6-176,-2-9-152,-2-5 8,0-15-816,0-9-672,-10-9-960,3 2 1183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4.3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184 375 13435,'10'28'5393,"9"-2"-3465,0 9-759,0 9 151,0 12-256,-7-1-120,-5 8-335,-3-5-121,-6-11-136,-3-3-24,-5-16-64,-6-4-104,-10-11-552,-2-5-400,-12-17-1233,1-11-839,-3-26 1783</inkml:trace>
  <inkml:trace contextRef="#ctx0" brushRef="#br0" timeOffset="1">0 56 11242,'28'-34'4449,"-3"18"-3008,8 10-713,-7 6-632,4 5-1000,6 19 584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4.7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0 13323,'-2'2'709,"1"-1"-278,0 1 0,0-1 0,0 0 0,0 0 0,0 0 0,-1 0 0,1-1 0,0 1 0,-1 0 0,1 0 0,-2 0-431,3-1 62,0 0 1,0 0-1,0 0 0,1 0 0,-1 0 0,0 0 0,0 0 0,0 0 0,0 0 0,0 0 0,0 0 0,0 0 1,0 0-1,0 0 0,1 1 0,-1-1 0,0 0 0,0 0 0,0 0 0,0 0 0,0 0 0,0 0 1,0 0-1,0 0 0,0 1 0,0-1 0,0 0 0,0 0 0,0 0 0,0 0 0,0 0 0,0 0 1,0 0-1,0 1 0,0-1 0,0 0 0,0 0 0,0 0 0,0 0 0,0 0 0,0 0 0,0 0 0,0 0 1,0 1-1,0-1 0,-1 0 0,1 0 0,0 0-62,153 1 883,-110-2-819,-13 0 39,26 3-103,-48-2 5,1 2 1,0-1-1,0 1 1,0 0-1,-1 1 1,1 0-1,-1 0 1,3 2-6,-9-3 2,1-1 1,-1 1 0,0 0 0,1 0 0,-1 0 0,0 0 0,0 0 0,-1 0-1,1 0 1,0 1 0,-1-1 0,1 1 0,-1-1 0,0 1 0,0-1 0,0 1-1,0 0-2,2 7 33,-1 0-1,0 0 0,-1 0 0,0 5-32,2 67 244,1 16 73,13 37 224,-8-75 222,-2-1-1,-3 24-762,-4-69 141,0 0 1,-1-1-1,-1 1 0,-1 0 1,0 1-142,1-10 28,1-1 0,0 1 1,-1-1-1,0 1 0,0-1 1,0 0-1,-1 0 1,1 0-1,-1 0 0,0-1 1,0 1-1,0-1 0,-1 0 1,1 0-1,-1 0 0,-2 2-28,4-4-45,0 0 0,-1 0 0,1 0 0,0 0-1,-1-1 1,1 1 0,-1-1 0,1 1 0,0-1 0,-1 0-1,1 0 1,-1 0 0,1 0 0,-1 0 0,1-1 45,-3 0-212,1 0 0,0 0 1,0 0-1,0-1 0,0 0 1,0 0-1,0 0 0,-1-1 212,-33-26-852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5.3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5 11170,'-3'-4'4385,"-6"8"-3048,9 3-225,8-4-288,12 2 16,9 0-168,8 0-72,15-4-399,-8-1-97,-1-1-857,-3-1-815,-7 4 992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5.6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 11354,'-9'12'4513,"5"-2"-3000,14-4-441,5 0 160,11-4-152,0 1-87,8-3-377,4-1-184,1-2-232,-2 3-64,-8 3-640,-6 3-792,-5 0 831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4:43:27.4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26T14:43:30.993"/>
    </inkml:context>
  </inkml:definitions>
  <inkml:trace contextRef="#ctx0" brushRef="#br0">19903 11433 934 0,'31'-18'330'0,"2"7"-255"16,5 3 11-16,7 0 44 15,0 1 3-15,-4 6-34 16,-1 2-23-16,-1 8-45 16,0 3-11-16,-1 1-7 15,1 3-5-15,-4-2-4 0,-3 0 0 16,-10 0-2-16,-7 1 6 16,-11 4 14-16,-9 5 8 15,-21 7 8-15,-2 7-2 16,-27 2-11-16,-3-3-8 15,-12-5-8-15,-7-11 1 16,8-18 24-16,8-5 15 16,18-17 19-16,11-8-2 15,25-9-27-15,10-12-16 0,24-15-20 16,18-4-2-16,18-7-3 16,6 3-2-16,15 15 0 15,2 10 0-15,2 21 0 16,-5 9 1-16,-11 21 0 15,-9 9 0-15,-13 18 3 16,-7 9 0-16,-19 8 4 16,-10 1 2-16,-20 8 3 15,-12-1 2-15,-12 1 1 16,-9 0 1-16,-6-9-1 16,2-2-2-16,-7-13-31 15,11-4-51-15,2-13-171 16,5-6 156-16</inkml:trace>
  <inkml:trace contextRef="#ctx1" brushRef="#br0">32796 8499 0,'0'0'0,"0"0"15,0 0-15,0 0 16,0 0 0,0 0-16,0 0 15,0 0-15,0 0 16,0 0-1,-95 68-15,95-71 16,-6 3 0,-24 3-16,-6-17 15,6 3-15,6 9 16,24 2-16,-17-25 16,1 14-1,2-3-15,14 14 16,0 0-16,0 0 15,-8-32 1,-3 26-16,3 6 16,2 3-1,1-6-15,-1 3 16,-2 3-16,5 0 16,-2 2-1,-1 0-15,4-5 16,-1 3-16,0 0 15,0-3 1,1 0-16,-1 0 16,0 0-1,0-3-15,3 3 16,0 0-16,0 0 16,-2 0-1,2 0-15,0 0 16,0 0-16,-3 0 15,0 0 1,1 0-16,-1 0 16,0 3-16,3-3 15,0 0 1,-3 0-16,3 0 16,0 0-1,0 0-15,0 0 16,0 0-16,0 0 15,0 0-15,0 0 16,0 0 0,0 0-16,0 0 15,0 0 1,0 0-16,0 0 16,0 0-16,0 0 15,0 0 1,0 0-16,0 0 15,0 0-15,0 0 16,0 0 0,0 0-16,0 0 15,0 0 1,0 0-16,0 0 16,0 0-16,165-44 15,-133 25 1,-10 5-16,-3 3 15,-5 3-15,-3 3 16,-3 5 0,1 0-16,-7 0 15,1 0-15,-3 0 16,0 0 0,0 0-16,0 0 15,0 0-15,0 0 16,0 0-1,0 16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3 103 12091,'0'0'160,"0"0"0,-1-1-1,1 1 1,0 0 0,0-1 0,-1 1 0,1 0 0,0-1 0,0 1 0,0 0 0,0-1 0,0 1 0,-1-1 0,1 1 0,0 0 0,0-1 0,0 1 0,0-1 0,0 1 0,0 0 0,0-1 0,0 1 0,1 0 0,-1-1 0,0 1-1,0-1 1,0 1 0,0 0 0,0-1-160,1 1 144,0-1 0,-1 0 0,1 1 0,0-1 0,-1 1 0,1-1-1,0 1 1,0-1 0,0 1 0,-1-1 0,1 1 0,0 0 0,0-1-144,6-1 70,1 1 1,-1 0 0,5-1-71,-1 1 581,15-6 12,21-8-593,-25 7 32,1 1 1,-1 1-1,2 1-32,60-8 72,1 4 0,44 2-72,-111 7 14,-1 1 0,9 1-14,-21-1 10,0 0 0,0 0 0,0 0 0,0 1-1,-1-1 1,1 1 0,0 1 0,-1-1 0,1 0 0,2 4-10,-5-5 22,-1 1 1,1-1 0,-1 1 0,1-1-1,-1 1 1,0 0 0,0 0-1,0-1 1,0 1 0,0 0-1,0 0 1,-1 0 0,1 2-23,3 28 375,-3-25-298,5 117 808,-7 63-885,-16 125 167,5-99-37,9-170-144,3 0 0,2 0-1,1 0 1,5 15 14,-7-55-78,-1 0 0,1 1 0,0-1-1,0 0 1,0 0 0,1 1 78,3 3-3660,-9-10-219,2 1 1624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6.3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73 9 8242,'-36'7'3585,"20"-8"-1753,9-1-192,-6 2-279,16 0-137,10 0-384,5 0-192,27-3-368,3 0-104,12-1-120,6 2-16,-14 1-40,-4 4-248,-10 0-760,-9 1-536,-14 4 864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7.0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0 7450,'-16'15'3864,"4"-2"-695,9 15-1633,5 10 57,1 16-217,7 16-160,1 12-311,0 4-145,11 0-248,-5-7-104,-4-12-176,6-4-64,-12-11-64,5-14-304,1-12-984,-10-14-705,-1-19-1175,-4-2 1719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7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68 10346,'17'-16'4289,"10"4"-2480,14 2-393,-1-2-280,0 2-216,6 6-344,-7 1-104,-2 3-271,2 5-73,-11-2-657,2 5-703,-15 6-1048,-9 2 1255</inkml:trace>
  <inkml:trace contextRef="#ctx0" brushRef="#br0" timeOffset="1">142 291 11666,'-3'10'4657,"9"-4"-2936,7 1-273,13 2-56,1-6-183,2 4-313,0-7-200,-3-1-360,-2-1-112,-4 0-512,-2 3-720,-10 3-4921,-2-4 4096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7.7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261 53 8194,'2'-3'713,"0"1"1,0-1-1,0 1 1,-1-1-1,1 0 1,-1 0-1,1 1 1,-1-1-1,0 0 1,0-1-714,-1 3 84,0 1 0,1-1 0,-1 0 1,0 1-1,0-1 0,0 0 0,0 1 0,0-1 0,0 0 0,0 1 1,0-1-1,0 0 0,0 1 0,0-1 0,-1 0 0,1 1 0,0-1 1,0 1-1,-1-1 0,1 0 0,0 1 0,-1-1 0,1 1 0,-1-1 1,1 1-1,0-1 0,-1 1 0,1-1 0,-1 1 0,1-1 0,-1 1 1,0 0-1,1-1 0,-1 1 0,1 0 0,-1 0 0,0-1 0,1 1 1,-1 0-1,0 0 0,1 0 0,-1 0 0,0 0 0,1 0 0,-1 0 1,0 0-1,1 0 0,-1 0 0,0 0 0,0 0-84,-11 2 241,0 1 0,0 0 0,0 0 0,0 1 0,0 1 0,1 0 0,-1 1-241,-18 7 107,16-7-79,-25 9 104,-32 19-132,70-33 1,1-1-1,-1 0 1,0 0-1,1 1 1,-1-1 0,1 0-1,-1 1 1,1-1 0,0 0-1,-1 1 1,1-1-1,-1 1 1,1-1 0,0 1-1,-1-1 1,1 1 0,0-1-1,-1 1 1,1-1-1,0 1 1,0-1 0,0 1-1,-1-1 1,1 1-1,0 0 1,0-1 0,0 1-1,0-1 1,0 1 0,0 0-1,0-1 1,0 1-1,0-1 1,1 1 0,-1-1-1,0 1 1,0 0-1,2 2 5,0-1-1,0 1 1,0 0 0,0-1 0,0 0 0,2 3-5,7 6 31,-6-2 27,1-1 0,-2 1 0,1 0 0,-1 1 0,0-1 0,-1 1 0,0-1 1,-1 1-1,0 0 0,0 0 0,-1 0 0,-1 7-58,-7 232 747,1-105-576,3-107-129,2-24-10,0 1 0,1 8-32,3 26 128,-3-46-117,0-1 0,0 1 0,0-1 0,1 1 0,-1-1-1,0 1 1,1-1 0,-1 1 0,1-1 0,0 0 0,0 1 0,-1-1 0,1 0-1,0 1 1,0-1 0,0 0-11,-1-1 1,1 1 3,-1-1 1,0 0-1,0 0 0,1 1 1,-1-1-1,0 0 0,0 0 0,1 1 1,-1-1-1,0 0 0,1 0 1,-1 0-1,0 0 0,1 0 1,-1 0-1,0 1 0,1-1 1,-1 0-1,0 0 0,1 0 0,-1 0 1,0 0-5,8 0 41,-1-1 0,1 1 0,-1-1 0,1-1 0,6-1-41,17-3 60,53-2-76,-78 8-276,0-1 0,0 0 0,0 0 0,0 0 0,0-1 0,0 0 0,4-2 292,15-8-756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8.2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206 12 7682,'-1'-4'4209,"2"2"-89,2-2-2919,-3 2 223,0 2-104,-1 0-159,-1 5-329,-12 33-312,-26 57-320,8-27-56,3 11-48,4-3-24,8-10-40,6-8 0,0-16-608,2-6-592,0-15-1537,0-5 1585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8.5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35 12971,'8'-21'5033,"5"12"-3489,5 4 81,0 17-153,3 19-176,-7 15-392,9 14-240,9 9-351,-4 0-97,7-11-96,-6-6-24,-7-8-344,-2-6-425,-1-7-1327,-3-6-769,-1-8 1625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9.1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28 216 12027,'22'21'5081,"-12"-11"-2641,2 4-863,-1 11-545,-6 4-208,-2 12-416,-3-1-96,-6-5-560,6-7-432,-3-15-1249,1-5-799,-3-15 1640</inkml:trace>
  <inkml:trace contextRef="#ctx0" brushRef="#br0" timeOffset="1">0 22 10674,'13'-9'5089,"-7"3"-1384,6 2-2625,-2 1-15,-3 5-393,-1 5-448,-3 3-1104,-4 3 632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09.5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25 12843,'-4'0'1423,"3"1"-1195,0-1 1,0 0 0,0 0 0,1 0-1,-1 0 1,0 0 0,0 0-1,0 0 1,0 0 0,1 0 0,-1 0-1,0-1 1,0 1 0,0 0-1,1-1 1,-1 1 0,0 0 0,0-1-1,1 1 1,-1-1 0,0 1-1,0-1-228,1 1 92,0-3 744,6 3 1601,53-3-1553,6-2-884,-64 4 8,27-1 33,9-2 61,21 1-102,-54 3 1,0 0 1,0 0-1,1 1 0,-1-1 0,0 1 0,0 0 1,0 0-1,-1 0 0,1 1 0,0 0-1,-2-1 2,0 0 0,0 0 0,-1 0 0,1 1 0,-1-1 0,1 0 0,-1 1 0,0-1 0,0 1 1,1 0-1,-1-1 0,0 1 0,0 0 0,-1 0 0,1 0 0,0-1 0,-1 1 0,1 0 0,-1 0 0,1 0 0,-1 1-2,2 12 38,-1 0 0,-1 0 0,-1 3-38,1 20 60,3 15 71,3-2 0,2 2-131,22 102 330,-1-4 96,-25-132-246,-2-1 1,0 1-1,-1 0 0,-2 19-180,0-36 27,1 0 0,0 1 0,-1-1 0,1 1 0,-1-1 0,0 0-1,0 0 1,0 1 0,0-1 0,0 0 0,-1 0 0,1 0 0,-1 0 0,1 0-1,-2 1-26,0-1 16,0 1 0,0-1 0,0 0-1,-1 0 1,1 0 0,0 0 0,-1-1 0,1 1-1,-4 0-15,-2 0-165,0 0 0,-1-1-1,1 0 1,-1 0 0,1-1 0,-1 0-1,-6-1 166,7 0-519,1-1 0,-1 0 0,1 0 0,-1-1 0,-6-2 519,12 3-455,-1 1 0,1-1 0,0 0 0,0 0 0,0 0-1,0 0 1,0 0 0,0-1 0,0 0 0,1 1 0,-1-1-1,1 0 1,0 0 0,-1-2 455,2 3-275,0-1 0,0 0 0,1 1 0,-1-1 0,1 1 0,0-1 0,-1 0 0,1 0 0,1-1 275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0.0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55 12371,'-9'4'4625,"3"-5"-3249,-4-2-600,14 1 296,8 2-31,8-1-177,8-1-168,17-3-384,-2-4-104,12 5-120,5-5-32,-13 3-24,-2 0-112,-15 2-744,-8 2-696,-14 1-2697,-8-2 2656</inkml:trace>
  <inkml:trace contextRef="#ctx0" brushRef="#br0" timeOffset="1">84 71 10346,'-7'20'4321,"14"4"-2208,-3 1-697,4 20-16,3 9-152,-5 16-367,10 10-169,-1-4-376,-1-3-96,-5-16-112,3-9-24,-3-8-120,-7-13-304,1-8-1024,0 0-769,2-19 1217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0.3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 11074,'19'-3'4553,"10"-4"-2592,10-3-809,10 5-288,-6 2-280,1 2-328,-3 1-104,-7 6-808,-8 1-560,-10 5-1457,-7-1 1529</inkml:trace>
  <inkml:trace contextRef="#ctx0" brushRef="#br0" timeOffset="0.99">126 268 9714,'-13'10'4537,"9"0"-1904,8-5-953,7-5-56,9 3-359,5-3-201,4-2-376,2 1-216,-4-7-304,-2 10-488,-4 1-1656,-2-2 1375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 9250,'-6'2'1480,"0"0"1,1 0-1,0 0 0,0 1 1,-4 2-1481,9-5 61,0 0 1,0 0 0,0 0 0,0 0 0,0 0 0,0 0 0,0 0 0,0 0 0,0 0 0,0 0-1,0 0 1,0 0 0,0 1 0,0-1 0,0 0 0,0 0 0,0 0 0,0 0 0,0 0 0,0 0-1,0 0 1,0 0 0,0 0 0,0 0 0,0 0 0,0 0 0,0 0 0,0 1 0,0-1 0,0 0-1,0 0 1,0 0 0,0 0 0,0 0 0,0 0 0,1 0 0,-1 0 0,0 0 0,0 0 0,0 0-1,0 0 1,0 0 0,0 0 0,0 0 0,0 0 0,0 0 0,0 0 0,0 0 0,0 0 0,0 0-1,1 0-60,8 3 2485,4-2-2329,12 1-34,-1 0-1,0-2 1,0 0-1,1-2 1,2-1-123,34-8 275,2-3-275,-18 3-924,1 2 1,19 0 923,-58 8-2294,-14 1 875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0.9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252 37 12675,'0'-26'7088,"0"25"-7047,0 1 1,-1-1-1,1 1 0,0 0 1,0-1-1,0 1 1,0-1-1,0 1 0,0-1 1,-1 1-1,1 0 0,0-1 1,0 1-1,-1-1 1,1 1-1,0 0 0,0-1 1,-1 1-1,1 0 0,0-1 1,-1 1-1,1 0 1,-1 0-1,1-1 0,0 1 1,-1 0-1,1 0 1,-1 0-1,1-1 0,-1 1 1,1 0-1,0 0 0,-1 0 1,1 0-1,-1 0 1,1 0-1,-1 0 0,1 0 1,-1 0-1,1 0 0,-1 0 1,1 0-1,0 1 1,-1-1-1,1 0-41,-22 7 644,13-2-484,1 0 0,-1 0 0,1 0 0,1 1 0,-1 1 1,1-1-1,-4 5-160,-11 14 284,-11 17-284,4-6 112,13-18-56,8-9-18,1-1 0,-1 1 0,2 0 0,-3 3-38,8-9 3,0-1 0,0 0 0,0 0 0,0 1 0,0-1 0,0 0 0,0 1 0,1-1 0,-1 1 0,1-1 0,0 1-1,0-1 1,0 1 0,0-1 0,0 1 0,1-1 0,-1 1 0,1-1 0,-1 1 0,1-1 0,0 1-3,0-2 3,0 1 0,0 0 0,0-1 0,0 1 0,0-1 0,1 1 0,-1-1 0,0 0 0,1 1 0,-1-1 0,2 1-3,13 12 48,-9-5-20,-1 0 0,1 0 0,-2 1-1,1 0 1,-1 0 0,-1 0 0,0 1-1,0-1 1,-1 1 0,0 0 0,-1 0 0,0 6-28,0 9 60,-2 0 0,-1-1 0,0 1 0,-4 12-60,-2 27 82,5-9 28,3 8-110,0-47 12,1 22 56,7 32-68,-4-37 21,-4-29-16,0 0 0,0 1 0,1-1-1,0 0 1,0 0 0,0 0 0,0 0 0,1 0-5,-2-4 1,0 0 0,0 0 0,0 0 0,-1 0 0,1 0 1,0 0-1,1 0 0,-1 0 0,0-1 0,0 1 0,0 0 1,0-1-1,0 1 0,1-1 0,-1 1 0,0-1 0,1 0 0,-1 1 1,0-1-1,1 0 0,-1 0 0,0 0 0,1 0 0,-1 0 1,0 0-2,6-1 3,0 0 0,0 0 0,0-1 0,2-1-3,-2 1 1,26-7-338,31-15 337,-1-5-3383,-39 16 2126</inkml:trace>
  <inkml:trace contextRef="#ctx0" brushRef="#br0" timeOffset="1">822 183 13411,'-6'14'5129,"-7"-1"-3689,8 10-512,-20 18-295,7 17 39,-8 23-104,-5 6-16,-1 5-288,-4-9-136,15-20-88,4-9-216,9-23-904,3-12-753,2-18 1057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1.2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12467,'10'3'5505,"5"6"-2857,4 11-1063,3 12-153,0 22-520,-2 11-184,11 11-384,-5-2-151,0-10-121,-1-2-24,-4-16-297,-1-6-503,-1-16-1576,0-2-457,0-17 1521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1.8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116 255 13107,'10'11'5485,"-8"-9"-5125,1 1 0,-1 0 0,0 0 1,0 0-1,0 0 0,0 0 0,0 0 0,-1 1 1,1-1-1,-1 1 0,0-1 0,0 2-360,4 28 958,-1 1 0,-2-1 0,-1 11-958,0 12 462,3 19-11,1 3 458,-5 48-909,0-120 20,-1 0 0,1 0-1,-1-1 1,-1 1 0,1 0 0,-1 0 0,0-1 0,0 1 0,-2 1-20,2-4-49,1 0 0,-1-1 0,0 1-1,0-1 1,0 0 0,0 0 0,-1 1 0,1-1 0,0-1 0,-1 1 0,0 0 0,1-1 0,-1 1 0,0-1 0,0 0 0,0 0 0,0 0 0,-2 0 49,0 0-284,0 0 1,-1 0 0,1-1 0,-1 0-1,1 0 1,-1-1 0,1 0-1,-1 0 1,1 0 0,0 0 0,-1-1-1,-1-1 284,0 0-281,1-1 0,0 0-1,0 0 1,-4-5 281</inkml:trace>
  <inkml:trace contextRef="#ctx0" brushRef="#br0" timeOffset="1">14 42 9402,'19'-25'4945,"13"16"8,-3 2-4521,-4 7-600,-13 13 112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2.4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81 12843,'5'-19'6470,"-5"18"-6375,0-1 0,0 0 0,1 1 0,-1-1 0,1 0 0,-1 1 0,1-1 0,0 1-1,-1-1 1,1 1 0,0-1 0,0 1 0,0 0 0,0-1 0,1 1 0,-1 0 0,0 0 0,0 0 0,1 0 0,-1 0 0,0 0 0,2-1-95,6-2 253,0 0 1,1 0-1,0 1 1,-1 0-1,1 0 1,0 1-1,5 0-253,10 0 225,-1 0-1,13 2-224,-3 1 91,15 3-91,-39-3 3,-1 0 1,0 1-1,0 0 0,0 1 1,-1 0-1,1 0 1,5 4-4,-11-5 0,-1-1 0,1 1 0,-1 0-1,0 0 1,0 1 0,0-1 0,0 0 0,0 1 0,0-1 0,0 1 0,-1-1 0,1 1 0,-1 0 0,0 0-1,0 0 1,0 1 0,2 7 12,0 1-1,-1-1 0,0 9-11,-2-13 5,11 97 126,29 223 242,-16-220-265,-10-45 476,-1 6-584,-12-59 88,0 0-1,-1 0 0,0 0 1,0 0-1,-1 0 0,0 0 0,-1 2-87,1-5 39,-1-1-1,0 1 1,0 0 0,0-1-1,-1 0 1,0 1-1,0-1 1,0 0-1,0-1 1,-1 1-1,-1 1-38,-1 0-44,0 0 0,0 0-1,-1-1 1,1 0-1,-1 0 1,-1-1 0,1 0-1,-1 0 1,1 0 0,-1-1-1,0-1 1,0 1 0,0-1-1,-6 1 45,8-3-234,0 1 0,1-1 0,-1 0 0,0 0 1,0-1-1,1 0 0,-1 0 0,1 0 0,-1-1 0,1 1 0,-1-1 0,1-1 0,0 1 0,0-1 0,0 0 0,0 0 0,0 0 0,1-1 0,0 1 0,-1-1 0,1 0 0,-1-2 234,-7-10-628,0-1-1,-1-3 629,13 20-11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4.4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212 72 8674,'0'-3'504,"0"0"0,-1 0 0,0 0 0,1 1 0,-1-1 0,0 0 0,-1 1 0,1-1 0,0 0 0,-1 1 0,1 0 0,-1-1 0,0 1 0,0 0 0,0 0 0,0 0 0,-1-1-504,0 0 219,0 0 1,-1 1-1,1-1 0,-1 1 0,0 0 1,0 0-1,0 0 0,0 1 1,0-1-1,0 1 0,0 0 1,-2 0-220,3 1 101,-1-1 0,1 1 0,-1 0 0,1 1 0,-1-1 0,1 0 0,-1 1 0,1 0 0,0 0 0,-1 0 0,1 0 0,0 1 0,0-1 0,0 1 0,-2 0-101,1 1 80,0 0 0,0 1 0,1-1 0,-1 1 0,1 0 0,-1 0 0,1 0 0,0 0 0,1 0 0,-1 1 0,0 0-80,-3 9 125,0 0 0,1 1 0,0 0 0,2 0 0,-1 0 0,0 14-125,-1 25 326,3 19-326,1-65 17,0 95 234,6 32-251,0-84 41,2-1-1,2 1 0,11 33-40,-15-66-121,-2-10-248,0 1 1,-1-1-1,-1 0 1,1 1-1,-1-1 1,-1 4 368,0-11-103,1-1 0,-1 1 0,0-1-1,0 1 1,0-1 0,0 0 0,0 1 0,0-1 0,-1 1 0,1-1 0,0 0 0,0 1-1,0-1 1,0 1 0,0-1 0,-1 0 0,1 1 0,0-1 0,0 1 103,-9-5-1191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4.7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0 114 9882,'0'-16'4089,"19"1"-2257,6-1-767,7-1-305,5-1-224,6 6-304,1 1-64,13 3-1216,0 7-769,4 1 1097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5.2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0 8938,'-2'0'314,"0"1"0,1-1 0,-1 0 0,0 1 1,1 0-1,-1-1 0,1 1 0,-1 0 0,1 0 0,-1-1 0,1 1 0,0 1 1,-1-1-1,1 0 0,0 0 0,0 0 0,0 1 0,0-1 0,0 0 0,0 1 1,0-1-1,0 1 0,0-1 0,0 2-314,-2 5 649,-1 0 0,2 1-1,-1-1 1,0 5-649,1-5 341,1 0 0,-1 0-1,1 0 1,1 0 0,0 1 0,0-1-1,1 0 1,1 7-341,-2-11 65,1-1 0,0 0 1,0 0-1,1 1 0,-1-1 0,1 0 0,-1 0 0,1 0 0,0-1 0,0 1 0,0 0 0,1-1 0,-1 1 1,0-1-1,1 0 0,0 0 0,0 0 0,-1 0 0,1 0 0,0-1 0,0 1 0,2 0-65,-2-1-23,0-1 0,0 1 0,0 0 0,0-1 0,0 0-1,0 1 1,0-1 0,0-1 0,0 1 0,1 0 0,-1-1 0,0 1-1,0-1 1,-1 0 0,1 0 0,0 0 0,0-1 0,0 1-1,-1-1 1,1 1 0,0-1 0,0-1 23,-1 2-55,-1 0 1,1-1-1,0 1 0,-1-1 0,1 1 1,-1-1-1,0 0 0,0 0 1,0 0-1,1 1 0,-2-1 0,1 0 1,0 0-1,0-1 0,-1 1 0,1 0 1,-1 0-1,1 0 0,-1 0 1,0 0-1,0 0 0,0-1 0,0 1 1,0 0-1,-1 0 0,1 0 0,-1 0 1,1 0-1,-1 0 0,0 0 1,0 0-1,0-1 55,-2-2-68,0 1 0,-1-1 0,0 1 0,0-1 1,0 1-1,0 0 0,0 1 0,-1-1 0,0 1 0,1 0 1,-3-1 67,-7-4-46,-1 1 0,0 0 0,-5-1 46,15 7 7,-4-3 72,1 1 1,-1 1-1,0 0 0,-4-1-79,18 1 340,11-1-334,35-2 0,-28 2-2,-1 1-1,1 1 0,22 3-3,-31-1 54,0 0-1,-1 1 0,0 1 1,0 0-1,0 1 1,0 1-1,0 0 0,-1 0 1,4 3-54,-10-5 36,0 1 0,-1 0 0,1 0 0,-1 0 1,1 1-1,-1-1 0,-1 1 0,1 1 1,-1-1-1,0 1 0,0 0 0,0-1 0,-1 2 1,0-1-1,0 0 0,-1 1 0,1-1 0,-2 1 1,1 1-37,-1-4 102,0 0 0,-1 1 0,0-1 0,0 0 0,0 1 0,0 0-102,0-4 59,0 1 0,-1-1-1,1 1 1,0-1 0,-1 1-1,1-1 1,-1 0 0,1 1-1,-1-1 1,0 1 0,0-1-1,1 0 1,-1 0-1,0 1 1,0-1 0,0 0-1,0 0 1,-1 0-59,2-1 9,0 0 0,-1 1 0,1-1 0,0 0 0,0 0 0,0 0 0,0 0 0,0 0 0,-1 0 0,1 0 0,0 0 0,0 0 0,0 0 0,0 0 0,-1 0 0,1 0 0,0 0 0,0 0 0,0 0 0,0 0 0,-1 0 0,1 0 0,0 0 0,0 0 0,0 0 0,0 0 0,-1-1 0,1 1 0,0 0 0,0 0 0,0 0 0,0 0 0,0 0 0,0 0 0,-1 0 0,1-1 0,0 1 0,0 0 0,0 0 0,0 0 0,0 0 0,0 0 0,0-1 0,0 1 0,0 0-1,0 0 1,0 0 0,0 0 0,0-1 0,0 1 0,0 0 0,0 0 0,0 0 0,0 0 0,0-1-9,0 0 28,0 0-1,0 0 0,0-1 0,0 1 0,0 0 0,0 0 0,0-1 0,0 1 0,1 0 1,-1 0-28,14-24-6,12-13-709,10-10 715,-23 33-1035,1 0-1,1 0 0,5-3 1036,13-10-1055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5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23 228 13811,'0'15'5241,"3"7"-3809,2 9-519,0 7-169,-1 5-176,2 0-200,0-5-152,3-15-416,1-4-488,0-15-1441,-1-7-799,2-8 1687</inkml:trace>
  <inkml:trace contextRef="#ctx0" brushRef="#br0" timeOffset="1">1 1 12891,'0'1'5009,"7"-1"-3353,5 0-632,2 2-199,7 1-257,4 4-424,1-1-760,3-2-1689,5 2 1521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5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16 12299,'-22'8'4873,"-3"-4"-3129,6 0-432,10-2-295,1-4-153,19 1-328,16 1-160,8-3-288,8 2-72,6-2-400,-6-10-520,7 8-1433,-6-1-695,-8 9 1751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6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1 417 11907,'-1'4'4545,"7"2"-3241,-3-4-144,-3-2-160,0 0-64,30-2-247,43-5-177,-30-6-296,3 1-96,-10 0-1320,-7 4-865,-10 8 1233</inkml:trace>
  <inkml:trace contextRef="#ctx0" brushRef="#br0" timeOffset="1">85 1 11162,'-2'19'4737,"10"4"-2376,2 8-825,-4 19-223,-2 2-193,3 17-328,2-1-208,4-3-304,0-3-96,3-19-560,-1-10-616,7-15-1593,1-11-511,3-10 1751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9458,'17'-66'3832,"-13"31"-1059,-4 33-2647,0 0 0,0-1 0,1 1 1,-1 0-1,0 0 0,1 0 1,0-1-1,-1 1 0,1 0 1,0 0-1,0 0 0,0 0 1,0 0-1,0 0 0,2-1-126,-3 3 28,0 0 0,0 0 0,0 0 1,0-1-1,0 1 0,0 0 0,1 0 0,-1 0 0,0 0 0,0 0 0,0 0 0,0 0 0,0 0 0,0 0 1,0 0-1,0 0 0,1 0 0,-1 0 0,0 0 0,0 0 0,0 0 0,0 0 0,0 0 0,0 0 0,0 0 1,1 0-1,-1 0 0,0 0 0,0 0 0,0 0 0,0 0 0,0 0 0,0 0 0,0 0 0,0 0 0,0 1 1,1-1-1,-1 0 0,0 0 0,0 0 0,0 0 0,0 0 0,0 0 0,0 0 0,0 0 0,0 0 0,0 0 1,0 1-1,0-1 0,0 0-28,4 10 739,1 13 25,-5-22-719,7 45 468,-3 1 0,-2 0 0,-1 1-513,-10 140 1295,7-160-1266,2-18-68,0-7-24,1-1 0,-1 0 0,0 0 0,-1 0-1,1 0 1,0 1 0,-1-1 0,1 0 0,-1 0-1,1 0 1,-1 0 0,0 0 0,-1 1 63,2-2-38,0-1 0,0 0 0,0 0 0,0 0 0,0 0 0,0 0 0,0 0 0,0 0 0,0 0 0,-1 0 0,1 0 0,0 1 0,0-1 0,0 0 0,0 0 0,0 0 0,0 0 0,0 0 0,0 0 0,-1 0 0,1 0 0,0 0 0,0 0 0,0 0 0,0 0 0,0 0 0,0 0 0,0 0 0,-1 0 0,1 0 0,0 0 0,0 0 0,0 0 0,0 0 0,0 0 0,0 0 0,0 0 0,0 0 38,-3-5-965,1-8-1115,-1-19-1501,4-13 1541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16.6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109 288 12187,'1'5'909,"0"0"0,0 0 1,1 0-1,-1 0 0,1-1 1,1 1-1,-1 0 0,2 2-909,12 26 1888,-5-2-883,-3 0 1,0 1 0,-1 8-1006,11 100 1535,-9-68-997,-3-29-259,2 20 444,-3 0-723,-4-45 121,-1 1-1,0 0 0,-2-1 0,0 1 0,-4 11-120,5-23 26,-1 0-1,0-1 1,-1 1-1,0 0 1,0-1-1,0 1 1,-2 1-26,3-6-56,0 1-1,0-1 1,0 1 0,0-1 0,-1 0 0,1 0 0,0 0-1,-1 0 1,0-1 0,1 1 0,-1-1 0,0 1 0,0-1-1,0 0 1,0 0 0,0 0 0,0 0 0,-1-1 56,-2 1-300,0-1 0,0 0 1,-1 0-1,1-1 0,0 0 0,0 0 1,-1 0-1,1-1 0,0 0 0,0 0 0,1 0 1,-1-1-1,-2-1 300,-8-6-658,1-1 0,-7-6 658</inkml:trace>
  <inkml:trace contextRef="#ctx0" brushRef="#br0" timeOffset="1">134 3 13019,'29'-3'4897,"0"3"-3641,-1 2-848,-11 3-72,-7 10-648,-2 4-696,-8 3-3969,1 1 3353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29.9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137 43 8418,'-19'-23'4815,"10"10"-2797,8 12-1933,1 1 0,0-1-1,0 1 1,-1 0 0,1-1 0,0 1-1,-1-1 1,1 1 0,-1 0 0,1-1-1,-1 1 1,1 0 0,-1-1 0,1 1-1,-1 0 1,1 0 0,-1 0 0,1-1-1,-1 1 1,1 0 0,-1 0 0,1 0-1,-1 0 1,1 0 0,-1 0 0,1 0-1,-1 0 1,1 0 0,-1 0 0,0 0-1,1 1 1,-1-1 0,1 0 0,-1 0-1,1 0 1,-1 1 0,1-1 0,0 0-1,-1 1 1,1-1 0,-1 1-85,-2 1 269,0 1 1,1 0-1,-1 0 1,1 0-1,0 0 1,-1 2-270,-3 5 383,1 1 1,0 1-1,-3 9-383,2-3 224,-3 8-75,1-1 0,1 1 0,1 1 0,2-1 1,0 1-1,2-1 0,1 1 0,1 0 0,2 0 0,1 4-149,-1-12 23,2 1-1,0-1 1,1 0-1,1-1 1,1 1-1,1-1 0,0-1 1,1 1-1,1-1 1,0-1-1,2 0 1,0-1-1,0 0 0,5 4-22,1-2-707,19 15 707,-29-27-413,-1 0 0,1 0 0,0 0 0,0-1 1,1 0-1,4 1 413,15 0-1022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28.0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28 7354,'-7'9'3648,"0"-5"-703,17-1-1801,13 0 56,6-2-63,9-1-73,5 0-296,3-4-152,16-2-264,-5-1-96,4-2-144,-6 6-304,-15-3-1272,-5 4-840,-13-9 1279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28.3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68 10082,'15'4'3697,"8"-2"-2545,2-4-408,13-4 209,-4-2 119,5-2-192,5 1-176,2 0-328,4-1-152,-6 1-648,-8 5-720,-12-1-3833,-8 4 3312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28.7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10074,'5'0'678,"1"0"0,0 0 0,-1 0-1,1 0 1,0 1 0,-1 0 0,1 0-1,0 1 1,4 1-678,10 5 1065,20 11-1065,-21-10 725,141 60 1677,-129-56-2172,0 0 0,-1 2 1,0 2-1,12 9-230,-30-17 66,-1 0-1,0 0 0,-1 1 1,0 0-1,4 6-65,-8-9 41,-1 1-1,0 0 1,0-1 0,-1 2-1,0-1 1,-1 0 0,1 1-1,1 8-40,-4-10 27,0 1-1,0 0 0,0-1 0,-1 1 1,0 0-1,-1 0 0,0-1 0,0 1 1,0 0-1,-1-1 0,0 1 0,-1-1 1,0 0-1,0 0 0,-3 6-26,-8 11 87,-1-1-1,-1-1 1,-16 17-87,1 1 83,24-31-66,0 0 1,-1-1 0,-3 3-18,8-8-218,0-1-1,1 0 1,-1 0-1,0 0 1,0 0-1,0 0 1,-1-1-1,1 1 0,0-1 1,-1 0-1,1 0 1,-1 0 218,-2-2-2526,6-2 996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29.1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184 245 4273,'0'-62'5275,"1"36"-3195,-1 0-1,-1-3-2079,0 21 450,0 1 1,-1-1-1,1 1 0,-1-1 0,-1 1 0,1 0 0,-1 0 0,0 0 0,-2-2-450,4 7 119,0 1-1,-1-1 1,1 0-1,0 0 0,-1 0 1,0 1-1,1-1 0,-1 1 1,0 0-1,0-1 1,1 1-1,-1 0 0,0 0 1,0 0-1,0 0 0,-1 0 1,1 0-1,-1 0-118,0 1 79,1 0-1,-1 0 1,1 0-1,-1 0 1,1 0 0,-1 1-1,1-1 1,0 1-1,-1-1 1,1 1-1,-1 0 1,1 0-1,0 0 1,0 0-1,0 1 1,-1-1 0,1 1-79,-5 3 59,1 1 1,0 0-1,0 0 1,1 0-1,-1 0 1,1 1-1,1 0 1,-1 0 0,1 0-1,1 1 1,-1-1-1,1 1 1,1 0-1,-1 2-59,-1 5 25,0 1-1,1-1 1,1 1 0,1 0-1,0 0 1,1-1-1,1 5-24,2 5 3,0-1-1,2 0 0,1 0 1,0-1-1,2 1 1,1-1-1,1-1 1,0 0-1,2 0 1,0-1-1,2-1 1,0 0-1,11 11-2,-17-23-302,-1-1 1,1 0-1,0 0 0,0 0 0,1-1 1,0 0-1,0-1 0,1 0 1,2 0 301,-5-2-457,0-1 1,0 0 0,0 0 0,0-1 0,0 0 0,0 0-1,1-1 1,-1 0 0,0 0 0,1 0 0,-1-1-1,0-1 1,7-1 456,7-4-1665,19-8 1665,-39 15-28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29.5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7592 674 9666,'-8'28'3020,"1"1"0,2 0 0,-2 29-3020,6-50 191,1 1-1,1-1 1,-1 1 0,1-1-1,1 0 1,-1 1 0,1-1-1,1 0 1,0 0 0,0 0-1,0 0 1,1-1 0,0 1-1,1-1 1,4 6-191,-7-10 35,1 0 1,0 0-1,-1 0 1,1 0-1,0-1 0,0 1 1,1-1-1,-1 0 1,0 0-1,1 0 0,0 0 1,-1-1-1,1 1 1,1-1-36,-2 0 5,1-1 0,-1 1 0,1-1 0,0 0 0,-1 0 0,1 0 0,0-1 0,-1 1 0,1-1 0,-1 0 0,1 0 0,-1 0 0,1-1 0,-1 1 0,2-2-5,1 0-12,1-1 0,-1 0 0,0 0 0,-1 0 0,1-1 0,-1 0 0,0 0 0,0-1 0,0 1 0,-1-1 0,1 0 0,-2 0 0,1 0 0,2-6 12,-4 6-8,0 1 1,0-1 0,0 1-1,-1-1 1,0 0 0,0 0-1,-1 1 1,1-1 0,-1 0-1,0 0 1,-1 0 0,0 0-1,0 0 1,0 1 0,0-1-1,-1 0 1,0 1 0,-2-4 7,0 2 1,0 1 0,0-1 1,-1 1-1,0 0 0,0 0 1,0 0-1,-1 1 0,0 0 1,0 0-1,0 0 0,-1 1 1,0 0-1,0 0 0,0 1 1,0 0-1,0 0 0,-1 1 1,1 0-1,-1 0 0,1 0 1,-1 1-1,0 0 0,0 1 1,0 0-1,-6 1-1,12-1-32,-1 1 1,1-1-1,0 1 1,-1 0-1,1 0 0,0 0 1,0 0-1,-1 0 0,1 1 1,0-1-1,0 1 1,0-1-1,1 1 0,-1 0 1,0 0-1,0 0 1,1 0-1,0 0 0,-1 0 1,1 0-1,0 0 0,0 0 1,0 1-1,0-1 1,0 2 31,-1 2-395,1 1 1,-1-1 0,2 0-1,-1 1 1,1-1-1,0 1 1,0-1 0,0 1-1,1 2 395,8 20-1042</inkml:trace>
  <inkml:trace contextRef="#ctx0" brushRef="#br0" timeOffset="1">7911 671 9970,'12'14'4625,"0"10"-1872,2 9-1153,2 7-24,1 5-431,1-1-225</inkml:trace>
  <inkml:trace contextRef="#ctx0" brushRef="#br0" timeOffset="2">1 1 11290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0.7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7882,'9'2'3320,"-8"1"-1655,2-2-449,3 4-344,0-2 72,0-1-247,1 0-217,-2-2-488,2-2-320,-3 0-641,2-3-543,-6 4 904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1.0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10010,'2'2'4281,"-2"0"-2369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2.6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8 6753,'-1'-1'492,"1"1"1,-1-1-1,0 0 0,0 1 0,0-1 0,-1 1 0,1-1 0,0 1 0,0-1 0,0 1 0,0 0 0,0-1 0,-1 1 0,1 0 0,0 0 0,0 0 0,0 0 0,-1 0-492,3 6 895,36 97 319,-9-26-844,-10-22-165,0-2 118,7 11-323,-22-58 26,0 1 0,1-1 0,-1 0-1,1 0 1,1 0 0,-1 0 0,1-1 0,1 1-26,-3-3 9,-1-1 1,1 0-1,0 0 1,0 0 0,0 0-1,0 0 1,0-1 0,1 1-1,-1-1 1,0 0-1,1 0 1,-1 0 0,1 0-1,-1-1 1,1 1-1,1-1-9,-3 0 3,-1 0 0,1 0 1,0-1-1,-1 1 0,1 0 0,0-1 0,-1 1 0,1-1 0,-1 0 0,1 1 0,-1-1 0,1 0 0,-1 0 0,1 0 0,-1 0 0,0 0 0,0-1 0,1 1 0,-1-1-3,3-3 10,-1 0 0,0 0 0,0 0 0,2-5-10,-3 7 2,32-76 157,16-54-159,-18 43 53,-30 85-140,0 0-1,0 0 1,1 1 0,-1-1-1,1 1 1,0-1-1,0 1 1,0 0-1,1 0 1,2-2 87,-6 6-23,0 0 0,0 0 0,0 0 0,0 0 0,0 0 0,0 0 0,0 0 1,0 0-1,0 0 0,0-1 0,1 1 0,-1 0 0,0 0 0,0 0 0,0 0 0,0 0 1,0 0-1,0 0 0,0 0 0,0 0 0,0 0 0,0 0 0,1 0 0,-1 0 0,0 0 1,0 0-1,0 0 0,0 0 0,0 0 0,0 0 0,0 0 0,0 0 0,0 0 0,0 0 1,1 0-1,-1 0 0,0 0 0,0 0 0,0 0 0,0 0 0,0 0 0,0 0 1,0 0-1,0 1 0,0-1 0,0 0 0,0 0 0,0 0 0,1 0 0,-1 0 0,0 0 1,0 0-1,0 0 0,0 0 0,0 0 0,0 0 23,3 10-762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9434,'1'0'432,"1"1"0,0-1 1,-1 0-1,1 1 0,-1-1 0,1 1 0,0 0 1,-1 0-1,0-1 0,1 1 0,-1 0 0,1 0 0,-1 0 1,0 0-1,0 1 0,1 0-432,3 2 733,-1 1-1,0 1 1,3 4-733,14 26 2767,12 31-2767,-3-6 381,-6-13-247,-7-14 91,8 11-225,-22-40 25,0-1-1,0 0 1,1 1 0,-1-1-1,1-1 1,0 1 0,0 0-1,1-1 1,-1 0 0,1 0-1,-1 0 1,2 0-25,-4-2 19,0-1 0,0 1 0,0 0 0,1-1 0,-1 1 0,0-1 0,0 1 0,0-1 0,1 0 0,-1 0 0,0 0-1,1 0 1,-1-1 0,0 1 0,0 0 0,0-1 0,1 0 0,-1 1 0,0-1 0,0 0 0,0 0 0,0 0 0,0-1 0,0 1 0,-1 0 0,1-1 0,0 1 0,-1-1 0,2-1-19,2-4 41,0 0 1,-1 0 0,0 0 0,0 0 0,-1-1 0,0 0-1,0 0 1,-1 1 0,2-8-42,-2 5 28,4-14 10,-1-1 0,-1 1 1,-2-1-1,0-22-38,-3-22-188,-4-9 188,4 61-121,-6-50-410,5 56-36,0 1 0,0-1 0,-1 1 0,-1 0 0,0-1 567,3 10-292,1 0 0,-1-1 1,1 1-1,-1 0 1,0 0-1,0-1 1,0 1-1,0 0 1,0 0-1,0 0 1,0 0-1,0 0 0,0 0 292,0 1-148,0-1 0,1 1 0,-1 0 0,0 0 0,0 0 0,1 0 0,-1 0 0,0 0 0,0 0 0,0 0 0,1 0 0,-1 0 0,0 0 0,0 0 0,0 1 148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3.0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267 1 9826,'2'3'4049,"-2"7"-2313,-6 9-439,-9 19-137,-4 7-240,-9 19-312,-4 11-104,-4 6-144,5 1-72,3-12-88,10-10-96,4-19-440,-2-9-512,6-14-1352,-2-10-689,8-12 1681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3.6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10506,'25'12'4689,"-6"3"-2104,6 9-1321,-1 6 56,12 16-239,-6 8-161,5 8-320,-3 3-168,-4-3-256,-3-7-56,-2-11-80,1-9-368,-4-13-1088,-2-11-777,-8-9 1209</inkml:trace>
  <inkml:trace contextRef="#ctx0" brushRef="#br0" timeOffset="1">711 356 13675,'0'24'5177,"7"6"-3825,-4 4-255,0 3-161,1 2-208,-4-4-320,6-3-176,5-7-448,-9-9-408,6-13-1129,-4-9-727,-4-20 1464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3.9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12027,'16'0'4641,"-7"4"-3057,4 2-584,-3-6-120,8 6-144,-1 2-359,2 1-658,3-6-255,9 6 264</inkml:trace>
  <inkml:trace contextRef="#ctx0" brushRef="#br0" timeOffset="1">610 279 13531,'5'14'4841,"-21"0"-3985,-5 4-632,-7 1-184,-11-2-400,3 1-1160,5-2-689,13-12 1217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4.4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294 1 13187,'0'19'4777,"-13"18"-3681,-11 13-616,-12 22 88,-5 9 8,-4 14-127,4-1-129,11-17-248,10-8-72,11-26-561,2-13-607,7-23-1512,0-10 1607</inkml:trace>
  <inkml:trace contextRef="#ctx0" brushRef="#br0" timeOffset="1">0 129 9978,'3'3'4417,"15"14"-1896,4 4-657,8 18-232,-2 5-231,7 12-497,-1 8-200,-2-4-384,1 1-136,-5-11-440,0-8-664,-5-11-136,-4-10 480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4.7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173 250 13923,'11'26'5137,"3"16"-3833,2 1-279,-5 9 191,0 4-144,-6-1-280,0 7-168,-7-7-264,1-4-88,-4-6-71,0-8-57,-6-11-200,-5-7-289,-8-17-839,-9-11-592,-10-25-1409,-3-21 1905</inkml:trace>
  <inkml:trace contextRef="#ctx0" brushRef="#br0" timeOffset="1">1 2 11835,'39'-2'4713,"-3"2"-3137,1 2-664,-5 6-728,-1 0-1160,10 5 616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5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 14315,'11'-5'4733,"3"3"-3629,-10 2-1080,1 0 0,0 0 0,0 1 0,3 1-24,-1 0 123,1 0 1,-1 1-1,0 0 0,0 1 0,0-1 0,0 1 0,-1 1 0,4 2-123,11 10 633,15 16-633,-36-32 1,26 23 173,-2 2-1,0 1 1,-2 1-1,10 18-173,-23-32 56,0 2 0,-1 0-1,0 0 1,-2 0 0,0 1 0,-1 0-1,0 0 1,-1 0 0,-1 1-1,-1 4-55,0 11 98,-1-1 1,-2 1-1,-2-1 0,0 1 0,-7 24-98,6-43 41,0 0-1,0-1 1,-1 0 0,-4 8-41,7-17-100,0 0 0,0 0 0,-1 0 0,1 0 0,-1-1 0,0 1 0,0-1 0,0 0 0,-1 0 0,1 0 0,-1 0 0,1-1 1,-1 1-1,0-1 0,0 0 0,-1 0 100,4-1-155,0-1 0,-1 1 0,1-1-1,-1 0 1,1 1 0,-1-1 0,1 0 0,-1 0 0,1 0 0,-1 0 0,-1 0 155,1-1-132,1 0 1,-1 1-1,0-1 0,0 0 1,1 0-1,-1 0 0,1 0 1,-1 0 131,2 1-2</inkml:trace>
  <inkml:trace contextRef="#ctx0" brushRef="#br0" timeOffset="1">707 311 14659,'-4'16'5321,"4"-13"-4249,6-2-639,7 2 15,4-3-112,12 0-96,9-1-56,9-7-184,3-1-296,-5-2-1249,-4 1-831,-19 7 1344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5.6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20 10330,'-1'10'4273,"2"0"-2328,14-10-873,7 2 168,14-2-120,6-2-176,4-4-423,2-2-201,-3-1-1089,-10-4-911,16 10 1056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6.1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32 117 13395,'-8'21'3292,"3"-10"-2624,1 0 0,0 0 0,1 1 0,1-1 0,-1 1 0,1 3-668,2-4 162,0 1 0,1-1 0,0 0 1,0 0-1,1 0 0,1 0 0,0 0 0,0 0 0,1-1 0,0 1 0,1-1 1,0 0-1,1 0 0,0-1 0,0 0 0,2 1-162,-2-2 28,1-1 0,0 0 0,0-1 0,0 1 0,1-2 0,-1 1 1,2-1-1,-1 0 0,0 0 0,1-1 0,0 0 0,0-1 0,0 0 0,1 0 0,-1-1 0,0-1 0,1 1 0,8-1-28,-9-1 1,-1-1-1,0 0 0,1 0 0,-1-1 0,0 0 0,0 0 0,0-1 0,0 0 0,0 0 0,0-1 0,-1 0 1,0 0-1,0-1 0,0 0 0,0 0 0,2-4 0,3-3-14,0 0 0,0-1 1,-1-1-1,-1 0 0,-1 0 0,0-1 1,3-7 13,-8 13-8,0 1 1,-1 0-1,0-1 0,-1 1 1,0-1-1,0 0 1,-1 0-1,0 0 1,-1 0-1,1 1 1,-2-1-1,1 0 0,-1 0 1,-2-7 7,0 4-11,-1 1 0,0 0 0,0-1 0,-1 2 0,0-1 1,-1 1-1,0-1 0,-1 2 0,0-1 0,-7-7 11,9 12-5,0 0 0,0 0 1,0 1-1,-1-1 0,0 1 0,0 0 0,0 1 0,0-1 1,-1 1 4,3 1-5,-1 0 1,0 1-1,0 0 1,0-1-1,0 2 1,-1-1-1,1 1 1,0-1-1,0 1 1,0 1 0,0-1-1,-1 1 1,1 0 4,-2 1-44,-1 0 0,1 0 1,0 1-1,-1 0 1,2 0-1,-1 1 0,0 0 1,1 0-1,-1 1 1,1-1-1,0 1 0,0 2 44,-4 3-342,0 1 0,1 0 0,1 1 0,0 0-1,0 0 1,1 2 342,-15 32-747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8.7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1 10066,'-25'14'3857,"12"-8"-2577,8 0-344,20-2 217,7 1-129,24 2-280,7-7-168,14-4-336,3-1-104,2-3-72,1 2-24,-13 4-128,-8 2-312,-24 3-1184,-14 3-825,-9 4 1401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9.0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32 9426,'-12'14'3849,"9"-2"-2321,10-11-360,11 4 73,4-4-89,7-1-128,12 0-320,1-4-160,15 1-248,-6-4-103,2-2-185,-2 1-281,-10-2-1007,-2 0-704,-14-3 1136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4857,'0'-3'306,"0"0"-1,1 0 1,-1-1-1,1 1 1,0 0 0,0 0-1,0 0 1,1 0-1,-1 0 1,1 0 0,0 0-1,-1 0 1,1 0-306,-1 2 87,0 0 0,0 0 1,0-1-1,0 1 0,0 0 0,0 0 1,0 0-1,1 0 0,-1 0 1,0 1-1,1-1 0,-1 0 0,0 1 1,1-1-1,-1 1 0,1-1 1,-1 1-1,1-1 0,-1 1 0,1 0 1,-1 0-1,1 0 0,-1 0 1,1 0-1,-1 0 0,1 0 1,-1 0-1,1 1 0,-1-1-87,2 2 198,0 0 1,0-1-1,-1 1 0,1 0 1,-1 0-1,0 1 0,1-1 0,-1 0 1,0 1-1,0 0 0,-1-1 1,1 1-1,0 0 0,-1 0 0,0 0 1,1 3-199,7 17 801,-2 1-1,0 0 1,-2 0 0,1 12-801,1 27 1602,-1 10-1602,-3 94 1039,-4-120-1019,-3 0 1,-5 23-21,8-64-79,1-4-27,-1 1-1,1-1 1,0 1 0,-1-1-1,1 1 1,-1-1-1,0 1 1,0-1-1,0 0 1,0 0-1,-1 1 1,1-1-1,0 0 1,-1 0 0,0 0-1,1 0 1,-2 1 106,2-3-89,1 0 0,0 1 0,-1-1 0,1 0 0,0 1 0,-1-1 0,1 0 0,-1 1 0,1-1 0,0 0 0,-1 0 0,1 0 0,-1 0 0,1 1-1,-1-1 1,1 0 0,-1 0 0,1 0 0,-1 0 0,1 0 0,-1 0 0,1 0 0,-1 0 0,1 0 0,0 0 0,-1-1 0,1 1 0,-1 0 89,0-1-269,0 0 0,0 0 0,0 0 0,1 0 0,-1 0-1,0 0 1,0-1 0,1 1 0,-1 0 0,0-1 269,-10-25-1817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39.5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3 6921,'-1'-3'5869,"3"5"-3268,15 7-752,-8-6-1643,48 21 782,1-4 1,3-1-989,-7-5 390,-5-1 26,0 2-1,39 18-415,-77-28 32,-1 0-1,0 1 1,0 0-1,-1 0 1,0 1-1,0 1 1,3 2-32,-8-6 20,0 1-1,0 0 1,0 0 0,0 0 0,-1 0 0,0 1-1,0-1 1,-1 1 0,1 0 0,-1 0-1,0 0 1,-1 0 0,1 0 0,-1 3-20,0 3 41,-1 0 1,0 0-1,-1 0 1,0 0-1,-1 1 1,-1-2-1,0 1 1,0 0-1,-1 0 0,-4 7-40,-4 7 66,-1-1 1,-1 0-1,-18 23-67,16-27-240,-13 12 240,8-9-715,7-5-2086,14-12 1922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0.9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383 1 8802,'0'6'3481,"-21"4"-2033,-2 7-512,-12 19 136,1 10-71,-2 26-201,-4 10-80,-1 11-216,0 2-120,5-11-184,5-9-80,15-21-176,2-10-336,6-17-1120,1-10-769,9-17 1305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1.3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39 9194,'0'-3'535,"0"0"141,0-1 1,0 1-1,0-1 0,1 1 0,0-3-676,-1 6 91,0-1 1,0 1-1,0-1 1,1 0-1,-1 1 1,0-1-1,1 0 0,-1 1 1,0-1-1,1 1 1,-1-1-1,0 1 1,1-1-1,-1 1 1,1-1-1,-1 1 0,1 0 1,-1-1-1,1 1 1,-1-1-1,1 1 1,0 0-1,-1 0 0,1-1 1,-1 1-1,1 0 1,0 0-1,-1 0 1,1 0-1,0 0 1,-1 0-1,1 0 0,0 0-91,2 0 205,1 1-1,-1 0 0,0 0 0,0 0 0,0 0 0,0 1 0,0-1 0,0 1 0,-1 0 0,1 0 1,0 0-1,1 1-204,5 5 744,-1 1 1,9 10-745,30 43 2528,17 31-2528,-17-23 575,15 22 156,2 14-731,-53-87-523,1 0 1,0 0 0,5 3 522,-17-21-183,1-1 1,-1 1 0,1 0-1,-1-1 1,1 1-1,-1 0 1,1-1 0,-1 1-1,1-1 1,0 1 0,-1-1-1,1 1 1,0-1-1,-1 0 1,1 1 0,0-1-1,0 0 1,-1 1-1,1-1 1,0 0 0,0 0-1,0 0 1,-1 0 0,1 0-1,0 0 183,2-5-1410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1.7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7 11274,'-1'-6'4433,"3"7"-2920,12 2-665,5 3-8,7 1-240,3-4-160,6 0-296,-1-3-160,2-6-1112,1 3-736,-8 5 1095</inkml:trace>
  <inkml:trace contextRef="#ctx0" brushRef="#br0" timeOffset="1">87 208 11162,'-5'10'4241,"11"-3"-2816,7 1-545,3-4 144,5 1-136,8-4-328,3-2-176,15-5-544,0 0-760,12-1 624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2.1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27 12587,'-17'-9'4681,"15"0"-3713,4 2-136,15 5-312,3 2 112,14 6-8,6 4-87,16 2-273,11 0-112,-1-4-104,-6 1-192,-15-6-745,-19-3-631,-7-1 208,-12-4 520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2.4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6585,'-1'1'330,"0"0"0,0-1-1,0 1 1,1-1 0,-1 1-1,0 0 1,1 0 0,-1-1 0,0 1-1,1 0 1,-1 0 0,1 0-1,-1 0 1,1 0-330,0-1 163,0 1-1,0 0 1,0-1 0,0 1-1,0 0 1,0-1 0,0 1-1,1-1 1,-1 1-1,0 0 1,0-1 0,1 1-1,-1-1 1,0 1 0,1-1-1,-1 1 1,1-1 0,-1 1-1,0-1 1,1 1 0,-1-1-1,1 0 1,-1 1 0,1-1-1,-1 0 1,1 1-163,21 13 1840,1-1-1,0 0 1,18 6-1840,-17-9 388,3 3-42,4 1 32,0 1 0,20 15-378,-42-25 20,-2 1 0,1 0 0,-1 0 0,1 1 1,-2 0-1,1 0 0,-1 0 0,0 1 0,-1 0 1,1 0-1,2 9-20,-6-13 3,0 0 1,-1 1-1,0-1 0,0 1 1,0 0-1,0-1 0,-1 1 1,0 0-1,0-1 0,0 1 1,-1 0-1,1-1 0,-1 1 1,0-1-1,0 1 0,-1-1 1,0 1-1,1-1 0,-1 0 1,-1 2-4,-6 9 3,-1 0 1,0-1 0,-1 0-1,-9 9-3,12-15 0,-14 17 4,4-5 10,0 1-1,-13 22-13,28-39 1,1 0 0,-1 1 0,1-1 1,0 1-1,1-1 0,-1 2-1,1-4 0,1 0 0,-1 0 0,1 0 0,0 0 0,0-1 0,0 1 0,0 0 0,0 0 0,1 0 0,-1 0 0,0 0 1,1 0-1,-1-1 0,1 1 0,0 0 0,0 0 0,-1-1 0,2 1 0,-1 1 0,1-1 1,0 0 0,0 0-1,1 0 1,-1 0-1,0 0 1,1 0-1,-1 0 1,1-1 0,-1 1-1,1-1 1,0 0-1,0 0 0,8 3 15,1-1-1,7 2-14,-17-5 1,27 5 111,0-2-1,0-1 0,1-1 1,12-3-112,49 3-1042,-65 1 633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2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225 1 12323,'-6'12'4633,"-1"5"-3169,0 14-600,-14 20 184,-6 10-39,-13 15-257,10 3-160,2-6-344,9-3-112,10-15-112,-3-12-168,5-18-776,1-9-761,2-25-1479,2-15 1847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3.3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11707,'11'11'4721,"10"14"-2961,5 10-104,9 16-255,7 8-177,1 8-360,-4-4-208,-11 0-344,-5-9-112,-2-11-544,2-3-592,5-15-1465,0-9 1457</inkml:trace>
  <inkml:trace contextRef="#ctx0" brushRef="#br0" timeOffset="1">628 414 12843,'9'28'5145,"-4"2"-3273,-1 5-992,2 0 17,-6-3-425,0-5-176,0-14-848,-2-4-977,1-21 985</inkml:trace>
  <inkml:trace contextRef="#ctx0" brushRef="#br0" timeOffset="2">542 126 14339,'13'5'5265,"8"5"-4257,1 3-359,1 2-201,0-4-656,1-8-2361,-1 12 1841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4.6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0 10378,'-2'0'4113,"1"0"-2657,-5 10-431,0 5-33,0 0-248,-13 34-320,15-34-136,-5-5-200,-4 0-88,0 2-712,-6-3-576,-3-8-1353,11 1 1513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5.1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11250,'0'0'4801,"15"4"-2496,6 5-1073,12-3 64,15 10-375,0 0-217,3-2-368,-3 4-144,-3-1-616,-4-8-496,-1-6-1497,-4-10-848,-5-21 1977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8514,'16'3'4019,"-11"-1"-3764,-1 1 0,1-1 1,-1 1-1,0 0 1,0 0-1,0 1 0,1 1-255,4 4 290,-2 0-1,1 1 0,-1 0 1,0 0-1,-1 0 0,4 10-289,5 16 1479,5 18-1479,-12-29 405,2 0 0,0-1 1,2 0-1,3 5-405,-11-23 32,0-1-1,0 0 0,0 0 1,0 0-1,1 0 1,0-1-1,0 0 1,0 0-1,0 0 1,1-1-1,0 1 0,0-1-31,-1-1-5,0 0-1,0 0 0,1-1 0,-1 0 0,0 0 0,1 0 0,-1 0 0,1-1 0,-1 0 0,0 0 1,1 0-1,-1-1 0,1 0 0,3-1 6,1-1-47,0-1 0,0 0 0,0 0 0,-1-1 0,1 0 0,-1-1 0,-1 0 0,1 0 0,-1-1 0,0 0 1,0-1-1,-1 0 0,0 0 0,-1 0 0,3-5 47,3-6-23,0 0 0,-1-1 1,-1-1-1,-1 0 0,-1 0 1,3-15 22,9-27 174,-18 55-89,-2 7 21,-1 4 217,-4 10-19,-9 29 509,10-16-390,0 1 0,1-1 0,2 1 0,1 18-423,13 109 814,-4-92-588,7 13-226,-8-36-123,-7-25-128,0-10 20,-1 0 1,0 0 0,1 0-1,0-1 1,0 1 230,-1-3-183,1 0 1,-1 0 0,0-1-1,1 1 1,-1 0-1,0-1 1,1 1-1,-1 0 1,1-1-1,-1 1 1,1-1 0,-1 1-1,1-1 1,0 1-1,-1-1 1,1 1-1,-1-1 1,1 0 0,0 1-1,0-1 1,-1 0-1,1 1 1,0-1-1,0 0 1,0 0 182,13 3-1474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5.7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2 8090,'1'0'218,"0"-1"1,0 1 0,0 0 0,0 0-1,0-1 1,0 1 0,0 0 0,0 0-1,0 0 1,0 0 0,-1 0 0,1 0-1,0 0 1,0 1 0,0-1 0,0 0-1,0 0 1,0 1 0,0-1 0,0 1-1,0-1 1,0 1 0,-1-1-1,1 1 1,0-1 0,0 1-219,1 2 428,0 0 0,-1 0 0,1 0 1,-1 0-1,0 1 0,0-1 0,0 0 0,0 2-428,2 8 616,-1-1 1,0 1-1,-1 0 0,0 0 0,-2 9-616,-2 21 1449,-2 3-1449,1-12 411,-17 194 627,4-7-858,16-213-227,-1-1 0,1 1 0,-4 7 47,3-8-95,-1-1-1,2 1 1,-1 0-1,1 2 96,-3 3-54,4-12 52,0 0 1,0 0-1,0 0 1,0 0-1,0 0 1,0 0-1,0 0 1,0 0-1,0 0 1,0 0-1,0 0 1,0 0-1,0 0 1,0-1-1,0 1 0,0 0 1,0 0-1,0 0 1,0 0-1,0 0 1,0 0-1,0 0 1,0 0-1,0 0 1,-1 0-1,1 0 1,0 0-1,0 0 1,0 0-1,0 0 1,0 0-1,0 0 1,0 0-1,0 0 0,0 0 1,0 1-1,0-1 1,0 0-1,0 0 1,0 0-1,0 0 1,0 0-1,0 0 1,0 0-1,0 0 2,2-11-62,5-14 41,2-1 1,2-3 20,0-1-6,14-32 62,20-37-56,-42 91 39,2 0-1,-1 0 0,1 1 1,0 0-1,1 0 0,0-1-38,-4 6 36,0 0 0,0 0 0,0 1 0,0-1-1,0 1 1,0-1 0,0 1 0,0 0-1,1 0 1,-1 0 0,1 0 0,-1 0 0,0 0-1,1 1 1,0-1 0,-1 1 0,1-1 0,-1 1-1,1 0 1,-1 0 0,1 0 0,2 1-36,-2 0 61,1 0-1,0 1 1,-1-1 0,1 1 0,-1-1 0,0 1-1,1 0 1,-1 1 0,0-1 0,0 0 0,0 1-1,-1 0 1,1-1 0,-1 1 0,1 0 0,-1 0 0,0 1-1,0-1 1,0 0 0,-1 1 0,1-1 0,0 3-61,3 10 165,0 1 0,-2-1 0,0 1 0,1 9-165,-3-19 23,5 38 159,3 25 205,6 13-387,-10-60 25,1-1 1,1 0-1,2 0 0,0-1 0,8 15-25,-16-35-1,18 30-26,-17-29-11,0 0 1,0 0-1,0 0 1,0 0-1,0 0 1,1 0-1,-1 0 1,0-1-1,1 1 0,-1-1 1,1 1 37,-1-2-84,-1 1 0,0-1 1,0 0-1,0 1 0,1-1 1,-1 0-1,0 0 0,0 0 0,1 0 1,-1 0-1,0 0 0,0 0 0,1 0 1,-1 0-1,0 0 0,0-1 1,1 1-1,-1-1 0,0 1 0,0-1 1,0 1-1,0-1 0,0 0 0,0 1 1,0-1-1,0 0 0,0 0 1,0 0 83,1-1-182,0-1 1,0 1 0,0-1-1,-1 1 1,0-1 0,1 0 0,-1 0-1,0 0 1,0 0 0,0 1 0,0-3 181,3-37-925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6.0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11931,'2'3'4569,"-2"2"-3129,0 14-384,0 11 80,-3 27-71,1 10-185,2 17-432,6-1-152,7-7-208,3-8-56,5-20-592,2-10-584,2-19-769,0-10 1017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6.5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1 322 10562,'0'1'187,"0"1"-1,1 0 1,-1-1-1,1 1 1,0 0-1,-1-1 1,1 1-1,0-1 1,0 1-1,0-1 1,0 1-1,0-1 1,0 0-1,0 1 1,0-1-1,1 0 1,-1 0-1,1 0 1,-1 0-1,0 0 1,1 0-1,0-1 1,-1 1-1,1 0 1,-1-1-1,1 1 1,0-1-1,-1 1 1,3-1-187,1 1 154,0 0 1,0-1 0,0 0 0,0 0 0,0 0 0,0 0 0,0-1 0,0 0 0,0 0 0,3-1-155,0-1 178,1-1 1,-1 0-1,0 0 0,0-1 1,0 0-1,-1-1 1,0 1-1,0-1 0,0-1 1,4-5-179,0-1 68,0-1 1,-1 0 0,0-1-1,-2 0 1,3-5-69,-6 9 25,0 1 0,0-2 0,-2 1 0,1 0 0,-1-1 0,-1 1-1,0-1 1,-1 0 0,0 0 0,-1-11-25,0 20 32,0 0 0,-1 0-1,1 0 1,-1 0 0,0 0 0,0 0-1,0 0 1,-1 0 0,1 1 0,0-1-1,-1 0 1,0 1 0,0-1 0,0 1-1,0 0 1,0-1 0,0 1 0,0 0-1,-1 0 1,-1-1-32,2 2 47,-1 0 1,1 0-1,0 0 1,0 0-1,-1 1 0,1-1 1,0 1-1,-1-1 1,1 1-1,0 0 0,-1 0 1,1 0-1,-1 0 1,1 0-1,0 0 0,-1 1 1,1-1-1,0 1 1,-1 0-1,1-1 0,0 1 1,0 0-1,-1 1 1,1-1-1,0 0 0,0 1-47,-2 1 87,-1 1 0,1 1 0,0-1 0,0 0 0,0 1 0,0 0-1,1 0 1,0 0 0,0 1 0,0-1 0,1 1 0,-2 3-87,-1 6 158,1 0 0,0 0 0,1 1 0,0 5-158,2-7 73,0 0 0,1 0-1,0 0 1,1 0-1,1 0 1,0-1 0,1 1-1,0 0 1,1-1-1,1 0 1,3 7-73,-4-13-8,-1-1 1,1 1-1,0-1 1,0 0-1,1 0 1,0-1-1,0 1 1,0-1-1,1 0 1,2 1 7,-4-3-82,1 0 1,0 0-1,0 0 1,1-1-1,-1 0 1,0 0-1,1-1 1,-1 1-1,1-1 1,-1 0-1,1-1 1,0 1-1,-1-1 1,4 0 81,-5 0-220,0-1 1,0 1-1,1-1 0,-1 0 1,0 0-1,0 0 0,2-1 220,-1 0-184,-1-1 1,1 0-1,-1 0 0,0 0 0,3-3 184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6.8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58 11258,'2'41'5982,"4"19"-3599,-3-34-1290,-2-9-211,0 1-1,-2 7-881,0 17 878,2-25-671,-1-12-283,0-9-286,5-40-701,1 0 0,2 0 0,3 1-1,10-27 1064,-20 65-6,1-1 41,0-1-1,1 1 0,-1 1 1,1-1-1,0 0 0,1 0-34,-4 6 42,1-1 0,0 0 0,-1 0 0,1 0 0,0 0-1,0 0 1,-1 1 0,1-1 0,0 0 0,0 1 0,0-1 0,0 1 0,0-1 0,0 1-1,0-1 1,0 1 0,0 0 0,0-1 0,0 1 0,0 0 0,1 0 0,-1 0 0,0 0-1,0 0 1,0 0 0,0 0 0,0 0 0,0 1 0,0-1 0,0 0 0,0 0 0,0 1 0,0-1-1,0 1 1,0-1 0,0 1 0,0 0-42,5 3 254,0 0-1,-1 0 1,0 1-1,0 0 1,0 0 0,-1 0-1,1 1 1,-1 0-1,2 5-253,9 14 1393,7 19-1393,-20-39 99,20 45 1750,3 18-1849,-14-37 186,-10-28-200,7 16-836,-7-18 810,-1-1 0,0 1-1,0-1 1,1 1 0,-1-1-1,0 0 1,0 1 0,1-1-1,-1 1 1,1-1 0,-1 0-1,0 1 1,1-1 0,-1 0-1,1 0 1,-1 1 0,1-1-1,-1 0 1,0 0 0,1 0-1,-1 1 1,1-1 0,-1 0-1,1 0 1,-1 0 0,1 0-1,-1 0 1,1 0 0,-1 0-1,1 0 1,-1 0-1,1 0 1,0-1 40,7-6-568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7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26 11074,'-40'-25'3800,"66"61"886,-16-19-4134,-1 0 0,-1 0 0,0 1 0,-1 0 0,2 12-552,21 97 924,-8-5-471,-8-39 31,21 66-484,-32-139 9,0 1-1,0-1 1,1 0-1,1 0 1,-1 0-1,2 0 1,-1-1-1,6 6-8,-10-13-2,1 0 1,-1-1-1,0 1 0,1-1 0,0 1 0,-1-1 0,1 0 0,0 0 1,-1 0-1,1 0 0,0 0 0,0 0 0,0 0 0,0-1 1,0 1-1,0-1 0,0 1 0,0-1 0,0 0 0,1 0 2,0 0-4,-1 0 0,0-1 0,1 0 0,-1 0 0,0 0 0,0 0 0,1 0 0,-1 0 0,0 0 0,0-1 0,0 1 0,0-1 0,0 1 0,-1-1 0,1 0 0,0 0 0,-1 0 0,1-1 4,6-8-37,0-1 1,-1 0-1,0 0 0,-1-1 1,0 0-1,-1-1 37,11-33-332,-2-5 332,-11 43-34,21-95-915,-3-11 949,13-59-2921,-26 138 2129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8.0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133 264 11354,'0'-1'259,"1"1"0,0-1 0,0 0-1,-1 1 1,1-1 0,0 0-1,-1 1 1,1-1 0,0 0 0,-1 0-1,1 1 1,-1-1 0,0 0 0,1 0-1,-1 0 1,0 0 0,1 0-1,-1 0 1,0 0 0,0 0 0,0 0-259,2-24 354,-2 18 156,1-12-212,-1 0 1,-1 0-1,-1 1 1,-1-1-1,-1 1 1,0-1 0,-7-16-299,10 31 50,-1 0 1,0 1 0,0-1 0,0 0-1,0 1 1,-1-1 0,1 1 0,-1 0 0,0 0-1,-3-3-50,5 5 27,0 1 0,0-1-1,0 0 1,0 1-1,0-1 1,0 1 0,0-1-1,0 1 1,0 0-1,0-1 1,-1 1 0,1 0-1,0 0 1,0 0 0,0 0-1,0 0 1,-1 0-1,1 0 1,0 0 0,0 0-1,0 1 1,0-1-1,-1 0 1,1 1 0,0-1-1,0 1 1,0-1 0,0 1-1,0-1 1,0 1-1,0 0 1,0 0 0,1-1-1,-1 1 1,0 0-1,0 0 1,0 0 0,1 0-1,-1 0 1,0 0-27,-3 7 107,-1-1-1,1 0 1,1 1-1,-1-1 1,1 1 0,1 0-1,-2 7-106,-3 14 467,0 17-467,3-24 161,2 0-1,1-1 0,1 6-160,0-21 37,0 0 0,1 0 0,0 0 0,0 0 0,0 0 0,1 0-1,0-1 1,0 1 0,0 0 0,1-1 0,0 0 0,0 1 0,3 2-37,-5-6 6,0-1 1,0 0 0,0 1-1,0-1 1,0 0 0,1 0-1,-1 0 1,1 0 0,-1-1-1,0 1 1,1 0 0,0 0 0,-1-1-1,1 1 1,-1-1 0,1 1-1,0-1 1,-1 0 0,1 0-1,0 0 1,-1 0 0,1 0-1,0 0 1,-1 0 0,1 0-1,0-1 1,-1 1 0,1-1-1,0 0-6,3-1 4,0 0 0,-1-1 0,0 1 0,1-1 0,-1 0 0,0 0 0,-1-1 0,1 1 0,0-2-4,34-41 17,-26 30 11,1 1 0,10-9-28,-23 23 2,0 1 1,1 0-1,-1-1 0,0 1 0,1-1 0,-1 1 0,1-1 0,-1 1 0,1 0 0,-1-1 0,1 1 0,-1 0 0,1 0 0,0-1 0,-1 1 0,1 0 1,-1 0-1,1 0 0,0 0 0,-1-1 0,1 1 0,-1 0 0,1 0 0,0 0 0,-1 1 0,1-1 0,0 0-2,0 1 4,-1-1 0,1 1 0,0 0 0,-1 0 0,1 0 0,-1 0 0,1 0 0,-1 0 0,0 0 0,1 0 0,-1 0-1,0 0 1,1 0 0,-1 0 0,0 0 0,0 0 0,0 0 0,0 1-4,1 42 84,0-16 101,2 14-185,-2-34 10,0 0 0,1 0 0,0-1 0,0 1 0,1-1 0,0 1 0,2 2-10,-4-8-136,0 0 0,0 0-1,1 0 1,-1 0 0,1 0 0,0-1 0,-1 1 0,1-1 0,0 1 0,0-1-1,0 1 1,1-1 136,-2 0-173,-1-1 0,1 0 0,0 1 0,0-1 0,-1 0 0,1 0 0,0 1-1,0-1 1,-1 0 0,1 0 0,0 0 0,0 0 0,0 0 0,0 0 0,-1 0 0,1 0-1,0-1 1,0 1 0,0 0 0,-1 0 0,1-1 0,0 1 0,0 0 0,-1-1 0,1 1 0,0-1-1,-1 1 1,1-1 0,0 1 0,-1-1 0,1 1 0,-1-1 0,1 0 0,-1 1 0,1-2 173,0-1-396,1 0 1,-1 0 0,0 0-1,0 0 1,0-2 395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8.4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0 216 10586,'13'26'4177,"-6"-11"-2071,1-1 1,3 4-2107,-8-12 446,-1-4-241,0 0-1,-1 0 0,1 0 0,-1 0 0,0 0 1,1 1-1,-1-1 0,0 1 0,-1-1 1,1 1-1,0-1 0,-1 1 0,1-1 1,-1 1-1,0-1 0,0 1 0,0 0-204,0-3 20,0 0 0,0 1-1,0-1 1,0 0 0,0 0-1,0 0 1,0 1 0,-1-1-1,1 0 1,0 0 0,0 1-1,0-1 1,0 0 0,0 0-1,-1 0 1,1 0 0,0 1-1,0-1 1,0 0 0,-1 0-1,1 0 1,0 0 0,0 0-1,-1 0 1,1 0 0,0 0-1,0 1 1,-1-1 0,1 0-1,0 0 1,0 0 0,-1 0-1,1 0 1,0 0 0,0 0-1,-1 0 1,1-1 0,0 1-1,0 0 1,0 0 0,-1 0-1,1 0 1,0 0 0,0 0-1,-1 0 1,1 0 0,0-1-1,0 1 1,0 0-1,-1 0-18,-9-9 190,9 7-172,-1 0 0,0-1 0,1 0 0,0 1 0,0-1-1,0 0 1,0 1 0,0-1 0,0 0 0,1 0 0,-1 0 0,1-1-19,-1-7 20,1 1 0,1-10-20,0 13 4,1-23-13,2 1-1,1 0 1,2 0 0,5-14 9,-9 34-190,0 1 0,1-1 0,0 1 0,0 0 0,1 0 0,0 1 0,0-1 1,6-5 189,-10 12-145,0 1 1,0-1 0,0 0 0,0 0-1,0 1 1,0-1 0,0 0 0,0 1-1,0-1 1,0 1 0,0-1-1,1 1 145,17-2-1088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8.8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283 9 7690,'-3'-3'368,"-3"-2"2771,-1 10 374,0 1-2605,-50 34 782,29-20-1345,0-2 0,-2-1 0,-4 1-345,22-12 376,0-1 0,-1 0 0,-9 1-376,20-5 77,0-1 0,1 1 0,-1 0 0,0-1 1,0 1-1,1 0 0,-1 0 0,1 0 0,-1 0 0,1 0 1,-1 1-78,2-2 27,-1 1 0,1-1 0,0 1 0,-1-1 0,1 1 0,0 0 0,-1-1 0,1 1 1,0-1-1,0 1 0,-1 0 0,1-1 0,0 1 0,0 0 0,0-1 0,0 1 0,0 0 0,0-1 0,0 1 1,0 0-1,0-1 0,1 1 0,-1 0 0,0-1 0,0 1 0,1-1 0,-1 1 0,0 0 0,0-1 1,1 1-28,3 6 179,1-1 0,-1 0 0,1 0 1,4 3-180,13 17 467,-15-17-334,-1 1 0,0-1 0,-1 1 0,0 0 0,0 1 0,-1-1 0,0 1 0,-1 0 0,-1 0 0,1 0 0,-2 0 0,1 1 0,-2 0-133,-1 52 271,-4 0-1,-3 7-270,-1-1 96,3 31-96,6-87 6,0-1-1,1 1 1,1 0 0,2 8-6,-3-17 1,0 0 0,1-1 0,0 1 0,-1 0 0,2-1 0,-1 1 0,0-1 0,1 0 0,0 0 0,0 0 0,0 0 0,1 0 0,3 3-1,-1-3 3,1 1 1,0-1-1,1 0 1,-1 0 0,1-1-1,-1 0 1,1 0-1,0-1 1,0 0 0,0-1-1,4 1-3,17 1-105,1-2 0,15-1 105,-23 0-196,2 1-335,-9-1-314,0 0 0,0-1 0,4-1 845,-13 1-281,-1-1 1,1 0 0,-1 0-1,5-2 281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9.2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348 0 13139,'-1'24'5409,"-11"8"-3273,-1 20-1111,-9 13 63,-14 16-408,5 8-152,-4-1-232,12-8-136,7-15-152,3-17-272,10-23-1184,-6-17-873,-1-24 1329</inkml:trace>
  <inkml:trace contextRef="#ctx0" brushRef="#br0" timeOffset="1">1 165 13299,'26'34'5137,"14"17"-3513,2 3-367,9 10-41,0 2-176,-4-11-336,-6-5-200,-19-13-288,0 2-200,-14-14-1200,1-8-728,4-18 1096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49.6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46 13619,'70'-24'6116,"-46"18"-5293,1 0 0,-1 1-823,-10 3 37,1 1-1,-1 0 1,0 0-1,0 1 1,1 1-1,-1 1 1,0 0-1,0 1 1,5 1-37,-14-2 14,1 0-1,-1 0 1,0 1 0,0-1-1,-1 1 1,1 0 0,-1 0 0,1 0-1,-1 1 1,0 0 0,0 0-1,0 0 1,0 1-14,0 1 34,0 0 0,0 0 1,-1 1-1,1-1 0,-2 1 0,1 0 0,-1 0 0,0 0 0,1 7-34,3 27 370,-3 0-1,-1 1 1,-4 27-370,2 25 540,2 5-43,5-1-1,8 30-496,-6-83 58,1 9 166,-1 13-224,-9-63 15,0-1 0,0 0 0,0 1 0,0-1 0,0 0 0,-1 1 1,1-1-1,-1 0 0,0 1 0,0-1 0,-2 3-15,1-2 18,0-1-1,-1 1 1,1 0 0,-1-1-1,0 0 1,0 0 0,-1 0-1,1 0 1,-1 0-18,-2 1-104,1 0 1,-2 0-1,1-1 0,0 0 0,-1 0 1,1-1-1,-1 1 0,0-2 1,0 1-1,0-1 104,1 0 27,0 0 0,1 0 0,-1-1 0,0 0 0,0 0 0,1 0 0,-1-1 1,0 0-1,1 0 0,-1-1 0,1 1 0,-6-3-27,2-2 84,0 1 1,1-1-1,0-1 0,-3-2-84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55 271 7058,'-2'1'314,"1"0"1,-1-1 0,1 1 0,-1 0 0,0 0-1,1-1 1,-1 1 0,0-1 0,1 1 0,-1-1-1,0 0 1,0 1 0,1-1 0,-1 0 0,0 0 0,0 0-1,1-1 1,-1 1 0,0 0 0,1-1 0,-2 1-315,2-1 122,0 0 0,0 0 1,0 1-1,0-1 0,0 0 1,0 0-1,0 0 0,0-1 0,0 1 1,0 0-1,0 0 0,1 0 1,-1-1-1,0 1 0,1 0 1,-1-1-1,1 1 0,0 0 1,-1-1-1,1 1 0,0-1 1,0 1-1,0-1 0,0 1 1,0 0-1,0-1-122,0-5 133,1 1 0,0-1 0,1 1 0,-1 0 0,1 0 0,0-1 1,1 1-1,-1 0 0,1 1 0,0-1 0,1 1 0,2-5-133,3-2 76,1 1 0,0 0 0,0 0-1,1 1 1,1-1-76,11-7 41,0 1-1,11-6-40,-25 17 23,0 1 0,0 1 0,1 0 0,-1 0 0,1 0 0,0 1 0,0 1-1,6-1-22,0 2 125,0 1 0,0 0-1,0 1 1,-1 1-1,3 0-124,-2 2 101,-1 1 0,1 0-1,-1 1 1,-1 0-1,1 1 1,5 5-101,2-1 114,83 49 250,-3 4 0,91 76-364,-112-76 72,-29-21 163,2-3-1,26 14-234,-35-28 57,1-1-1,2-2-56,-27-15 6,1 0 1,-1-1-1,1-1 1,0-1 0,23 2-7,-14-4 5,2-2 0,14-1-5,-34-1 3,0 0 0,0-1 0,-1 0 0,1-1 0,-1 0 1,1-1-1,7-4-3,43-23 44,-74 39-1434,-13 3-2044,32-18 1243,15-3 1307,10-7 702,-22 13 633,-8 3-391,-7 1-1687,2 0 746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0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41 11674,'23'-3'4545,"5"0"-3088,8 0-945,2-10 0,6 7-312,-2-1-184,8 5-672,-10-2-560,-20 6 728</inkml:trace>
  <inkml:trace contextRef="#ctx0" brushRef="#br0" timeOffset="1">71 286 7818,'-9'9'4113,"9"-2"-641,3 1-1519,10-3-665,6 1-88,5 0-384,8-4-183,1-1-457,4-1-649,5-4 313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1.9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30 5161,'1'-2'5869,"2"3"-3586,4 5-1842,12 23 1274,-14-20-1486,9 11 321,-2 1 0,-1 1 0,0 0 0,-2 1 0,1 2-550,29 118 2172,-27-106-1739,19 61 596,-24-79-812,1-2-1,0 1 0,1-1 1,2 1-217,-9-15 22,-1-1 0,1 0 0,-1 0 0,1 0 1,0 0-1,0 0 0,0 0 0,0-1 0,0 1 0,0-1 1,1 1-1,-1-1 0,0 0 0,1 0 0,-1 0 1,1 0-1,-1 0 0,1 0 0,-1-1 0,2 1-22,-1-1 14,0 0 0,0-1 0,0 1-1,0 0 1,0-1 0,-1 0-1,1 0 1,0 0 0,0 0 0,-1 0-1,1 0 1,-1-1 0,1 1-1,-1-1 1,1 0 0,-1 0 0,0 0-1,0 0-13,7-7 35,0-1-1,-1 0 0,-1-1 1,0 1-1,0-2 1,-1 1-1,0-1 0,3-10-34,7-23 101,7-34-101,-13 40-48,-1 0-1,2-36 49,-10 54-558,0 0-1,-1 1 1,0-1-1,-2 0 0,-1 1 1,-2-11 558,-3 1-1513,5 16 592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2.2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222 114 9738,'-2'-7'1008,"0"0"-1,-1 0 1,0 0 0,-1 0-1,1 1 1,-2-1-1008,1 0 393,-1 1-1,0 0 1,0 0-1,0 1 1,-1-1-1,-2-1-392,5 4 69,-1 1 0,1 0-1,-1-1 1,0 1 0,0 0 0,0 1-1,0-1 1,0 1 0,0 0 0,0 0-1,-2-1-68,3 2 78,0 0 1,0 0-1,0 0 0,0 0 0,0 1 0,0-1 0,-1 1 0,1 0 0,0 0 0,0 0 0,1 0 0,-1 0 0,0 0 0,0 1 0,1 0 0,-2 0-78,-1 2 60,1-1 0,0 1-1,0 0 1,0 1 0,1-1-1,-1 1 1,1-1 0,0 1-1,1 0 1,-1 0 0,1 0-1,0 1 1,-1 2-60,-1 6 64,0 0 0,2 0 0,-1 1 1,1 9-65,1-3 75,0-1 0,2 15-75,-1-29 9,1-1 1,0 0-1,-1 1 0,2-1 0,-1 0 1,1 0-1,0 0 0,0 0 0,0 0 1,1 0-1,-1-1 0,1 1 0,1 0-9,-3-4-1,0 1-1,1-1 1,-1 0 0,0 0-1,1 0 1,-1 0-1,1-1 1,-1 1-1,1 0 1,-1 0 0,1-1-1,-1 1 1,1-1-1,0 0 1,-1 1-1,1-1 1,0 0 0,-1 0-1,1 0 1,0 0-1,0 0 1,-1 0 0,1-1-1,-1 1 1,1 0-1,0-1 1,-1 1-1,1-1 1,-1 0 0,1 0-1,0 0 2,5-3-10,0 0 0,0-1 0,-1 0 0,0 0 0,0 0 0,1-2 10,25-32-17,-24 28 23,1 1 0,0-1 1,2 0-7,-9 10 6,-1 0 0,0 0 0,1 0 0,-1 0 0,1 0 0,-1 0 0,1 0 0,0 0 0,-1 1 0,1-1 0,0 1 1,-1-1-1,1 1 0,0-1 0,0 1 0,0 0-6,-1 0 15,0 0 0,-1 1 0,1-1 1,0 0-1,0 0 0,0 1 0,0-1 0,0 0 0,-1 1 1,1-1-1,0 1 0,0-1 0,-1 1 0,1 0 1,0-1-1,-1 1 0,1 0 0,0-1 0,-1 1 0,1 0 1,-1 0-1,1-1 0,-1 1 0,0 0 0,1 0 1,-1 0-1,0 0 0,1 0 0,-1 0-15,5 22 464,-1 0 1,-1 0-1,-1 0 0,0 5-464,-1-6-298,0-15-944,0-7 1187,-1 1 0,0-1 0,0 0-1,0 0 1,0 0 0,1 0-1,-1 0 1,0 0 0,0 0 0,0 0-1,0 0 1,1 0 0,-1 0-1,0 0 1,0 0 0,0 0 0,1 0-1,-1 0 1,0 0 0,0 0-1,0 0 1,1 0 0,-1 0-1,0 0 1,0 0 0,0 0 0,0 0-1,1 0 1,-1 0 0,0 0-1,0 0 1,0-1 0,0 1 0,1 0-1,-1 0 1,0 0 0,0 0 55,12-11-1198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2.5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0 162 8522,'12'17'2488,"-2"1"0,0 1 0,4 13-2488,-5-8 1512,-2-1 0,0 1 0,-1 1 0,1 18-1512,-1-4 1424,-4-31-845,-5-25-444,-11-60-60,-3-25-78,15 81-48,0 0 0,2 0-1,1-17 52,-1 33-105,1-1-1,-1 1 0,1-1 1,1 1-1,-1 0 0,1 0 0,0-1 1,0 1-1,0 0 0,1 1 1,-1-1-1,1 0 0,1 1 0,-1-1 1,1 1-1,-1 0 0,1 0 1,0 1-1,0-1 0,1 1 0,-1 0 1,4-2 105,1 0-620,-1 1-1,0 0 1,1 0 0,-1 0 0,10-1 620,11 1-980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3.0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359 54 12395,'0'-4'896,"0"0"1,0 0-1,0 0 1,-1 0 0,0-3-897,1 6 106,0 0 1,-1-1 0,1 1 0,-1 0 0,1 0-1,-1 0 1,1 0 0,-1 0 0,0 0-1,0 0 1,1 0 0,-1 0 0,0 0 0,0 0-1,0 0 1,0 1 0,0-1 0,0 0 0,0 1-1,0-1 1,-1 0-107,-2 0 120,0 0 0,0 0 0,0 0 0,0 1 0,0-1 0,0 1 0,0 0 0,1 0 0,-1 0 0,0 1 0,0 0 0,-2 0-120,-9 3 294,0 0-1,-9 5-293,13-5 102,8-3-79,-24 8 221,1 2-1,0 0 0,1 2 1,-8 5-244,26-12 59,-1-1 0,1 1 1,0 0-1,0 0 0,1 1 1,0 0-1,0 0-59,2-2 25,1 1 0,0-1 0,0 1 0,0-1 0,1 1 0,-1 0 0,2 0 0,-1 0 0,0 0 1,0 6-26,2-5 15,0 0 0,1 0 0,0 0 0,0 0 0,0 0 0,1 0 0,0 0 0,0 0 0,1 0 0,0-1 0,1 2-15,9 25 97,-8-13-14,0 0-1,-1 0 1,-1 0-1,0 0 1,-2 6-83,0 37 299,-3 3-299,0-20 71,-1 31 22,0 97 47,4-167-128,-1 0-1,1 0 0,0 0 0,0-1 0,1 1 0,0-1 0,1 1 0,-1-1 0,1 0 0,0 1 0,0-2 0,3 4-11,-3-5 7,1 1 1,-1-1-1,1 0 0,0 0 1,1-1-1,-1 1 0,0-1 1,1 0-1,0 0 0,0-1 1,0 1-1,0-1 1,0 0-1,0-1 0,5 2-7,3-1-221,1 0 0,-1-1 0,1 0 0,0-1-1,-1-1 1,1 0 0,-1-1 0,1 0 0,-1-1 0,0-1-1,0 0 1,1-1 221,25-15-871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3.4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25 15731,'28'-4'5546,"-4"-3"-4674,12-2-296,-3 5 96,15 4-112,-2 0-248,-3 3-112,1 2-232,-9-2-400,-6 0-1376,-8 3-849,-18-3 1505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3.8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1 10954,'-4'7'1692,"0"0"-1,1 1 1,0-1-1,-1 3-1691,3-5 310,-1 0-1,1 0 0,0 1 0,1-1 0,-1 1 0,1-1 0,0 1 0,1-1 0,-1 0 0,2 4-309,-2-5 179,1 2 48,1 0 0,-1 1 0,1-1-1,0-1 1,0 1 0,1 0 0,-1 0 0,1-1 0,1 1-227,8 9 348,0 0 0,1-1 0,1-1 0,9 7-348,9 6 679,25 14-679,-49-35 66,-1 1 0,1 0 1,-1 0-1,2 2-66,-6-5 16,-1 0 0,1 0 1,-1 0-1,0 1 0,0-1 0,0 1 1,0-1-1,-1 1 0,1 0 1,-1-1-1,1 2-16,-1 3 9,0 0-1,-1 0 1,0 0 0,0 0-1,0 0 1,-1-1 0,0 1-1,-1 0 1,0 0 0,0-1 0,0 1-1,-1-1 1,0 0 0,-2 2-9,-4 10 8,-2-1-1,0-1 1,-1 0 0,-11 12-8,1-5 6,11-13 3,1 1-1,-5 7-8,13-16 1,-1 1 0,1-1 0,0 1 0,1 0 0,-1-1 0,1 1 0,-1 0 0,1 0 0,0 0 0,1 0 0,-1 3-2,1-5 1,0-1-1,0 0 1,0 0-1,0 0 1,1 0-1,-1 0 1,0 0-1,1 0 1,-1 1-1,1-1 1,-1 0-1,1 0 0,-1 0 1,1-1-1,0 1 1,-1 0-1,1 0 1,0 0-1,0 0 1,0-1-1,0 1 1,0 0-1,0-1 1,0 1-1,0-1 0,0 1 1,0-1-1,0 1 1,0-1-1,0 0 1,1 1 0,5 0-2,0 1 0,0-2 1,0 1-1,-1-1 0,1 1 2,9-2-34,-1 0-1,0-1 1,0 0-1,0-1 1,0-1-1,0 0 0,10-5 35,15-9-1805,0-1-1,2-3 1806,-7 3-1099</inkml:trace>
  <inkml:trace contextRef="#ctx0" brushRef="#br0" timeOffset="1">892 185 13099,'-8'38'5329,"-11"7"-3017,-2 13-1015,-8 9-353,-6 8-288,6-1-416,-2-7-128,17-10-160,2-13-280,12-18-944,10-9-657,-10-28 1113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4.2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10930,'19'33'4697,"-4"5"-2440,-9 9-289,23 14-431,-7 4-105,8 0-344,4-2-264,-8-19-448,15 0-160,-10-12-536,2-5-464,-8-6-1672,-6-5 2944,-1-23-888</inkml:trace>
  <inkml:trace contextRef="#ctx0" brushRef="#br0" timeOffset="1">577 450 13875,'22'21'5433,"-16"5"-3528,7 3-465,-4 8-248,-9-5-288,7-3-568,-6-8-384,-8-17-1072,7-4-848,6-18-3145,-13-15 3224</inkml:trace>
  <inkml:trace contextRef="#ctx0" brushRef="#br0" timeOffset="2">498 36 8146,'19'11'4425,"0"6"-657,0-1-1415,3 7-1177,1-4-264,-1 4-984,0-8-968,1-20 632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4.6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 13731,'37'-1'7633,"19"-5"-7633,-35 3 175,1 1-1,0 1 1,-1 1-1,1 1 1,0 0-1,0 2-174,-11-1 19,0 1 0,0 0 0,0 0 0,0 1 0,0 1 0,7 4-19,-12-5 6,-1-1 1,1 1 0,-1 0 0,0 1 0,-1-1-1,1 1 1,-1 0 0,0 0 0,0 0 0,-1 1-1,1-1 1,2 7-7,-1 1 46,0 0 0,-1 1 1,0 0-1,-1-1 0,0 1 0,-1 1 0,-1 6-46,1 26 357,-4 29-357,1-52 47,-3 95 1044,12 112-1091,-3-170 1015,-2 32-1015,-3-90 8,0 0-1,-1 0 1,0 1 0,1-1 0,-1 0 0,0 0-1,0 0 1,0 0 0,-1 0 0,1 0 0,-1-1-1,0 1 1,0 0 0,0-1 0,0 1 0,0-1 0,0 0-1,-1 0 1,1 0 0,-1 0 0,1 0 0,-1 0-1,0 0 1,0-1 0,0 0 0,0 1 0,0-1-8,-7 2-166,-1 0 0,1 0 0,-1-1 1,0 0-1,1 0 0,-1-2 0,-3 1 166,-46-2-1277,-10-8 526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6.0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10578,'10'15'3857,"13"-11"-2897,6-1-400,8-3 105,4 0-65,-8-1-200,-6-2-120,-3-5-1200,-8 3-737,-1 5 1001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10098,'2'0'290,"-1"-1"-1,0 1 1,0 0-1,0-1 1,0 1-1,0-1 1,0 1-1,0-1 1,0 0-1,0 0 1,0 1-1,0-1 1,1-1-290,8-5-24,-4 4 26,-1 0 1,1 1 0,0 0 0,0 0 0,0 1-1,0 0 1,1 0 0,-1 0 0,5 0-3,-6 2 4,-1-1 1,1 1-1,-1 0 1,0 0-1,1 0 1,-1 0-1,0 1 1,0 0-1,0 0 1,0 0-1,0 0 1,0 1-1,-1-1 1,2 2-5,11 9 331,0 0 0,-2 1 1,5 6-332,-15-16 266,-1 1 1,1-1-1,-1 1 1,0 0 0,0 0-1,0 0 1,-1 0-1,0 0 1,0 1 0,0-1-1,-1 1 1,0 0-1,0-1 1,0 3-267,-1 1 247,0 0-1,-1 0 1,-1 0 0,1 0 0,-1 0-1,-1-1 1,0 1 0,0-1 0,-3 6-247,-7 11 203,-1 0 1,-7 7-204,-8 15 79,-5 15-1086,29-57 153,5-4 806,0-1 0,0 0 1,0 0-1,0 0 0,0 0 0,0 0 0,0 0 1,0 0-1,0 0 0,0 0 0,0 0 1,0 0-1,0 1 0,0-1 0,0 0 1,0 0-1,0 0 0,0 0 0,-1 0 0,1 0 1,0 0-1,0 0 0,0 0 0,0 0 1,0 0-1,0 0 0,0 0 0,0 0 1,0 0-1,0 0 0,0 0 0,-1 0 0,1 0 1,0 0-1,0 0 0,0 0 0,0 0 1,0 0-1,0 0 0,0 0 0,0 0 1,0 0-1,0 0 0,-1 0 0,1 0 0,0 0 1,0 0-1,0 0 0,0 0 0,0 0 1,0 0-1,0-1 0,0 1 0,0 0 0,0 0 1,0 0-1,0 0 0,0 0 0,0 0 1,0 0-1,0 0 0,0 0 0,0 0 1,0 0-1,0 0 48,0-8-1502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6.4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 9378,'-12'11'4385,"10"7"-1656,8-4-1209,18-3-784,8 0 8,12-3-112,2-3-104,-1-5-480,4-4-880,0-2 560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6.7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 56 11066,'-33'0'4313,"27"0"-3096,6-4-81,7 1-352,-7 1 32,20-2-64,62-9-88,-23 6-303,3 1-121,7 1-144,-9 0-40,-8 2-360,-5 0-465,-27 4-1271,-3 5-657,-29 6 1577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7.2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1 8290,'-5'2'495,"1"1"0,0-1 0,0 1 1,0 0-1,1 1 0,-1-1 0,0 1-495,3-3 106,0 0-1,0 0 1,1 0-1,-1 1 1,0-1-1,1 0 0,-1 1 1,0-1-1,1 0 1,0 1-1,-1-1 1,1 0-1,0 1 0,0-1 1,-1 1-1,1-1 1,0 1-1,1-1 1,-1 1-1,0-1 1,0 1-1,1-1 0,-1 0 1,0 1-1,1-1 1,-1 0-1,1 1-105,1 2 209,1-1 0,-1 0-1,1 1 1,-1-1 0,1 0-1,0 0 1,0 0 0,1-1-1,-1 1 1,0-1 0,1 0 0,0 0-1,3 2-208,3 1 384,1-1-1,-1-1 1,1 1 0,9 0-384,24 3 1163,14-1-1163,-12-1 584,9 3-584,-41-5 41,0 0-1,0 1 0,0 1 0,-1 0 0,0 0 0,0 2-40,-9-5 6,-1 0 0,1 0-1,-1 1 1,1-1 0,-1 1 0,0 0-1,0 0 1,0 0 0,0 0 0,0 0-1,-1 1 1,0 0 0,1-1-1,-1 1 1,-1 0 0,1 0 0,-1 0-1,1 0 1,-1 0 0,0 0 0,0 0-1,-1 1 1,1-1 0,-1 0 0,0 0-1,0 1 1,-1-1 0,1 0 0,-1 0-1,0 0 1,0 1 0,0-1-1,-2 3-5,-1 3 18,-1-1-1,0 0 0,-1 0 1,0-1-1,0 1 0,-7 6-17,-13 12 97,-10 6-97,7-6 45,-5 4 6,10-10 4,-10 13-55,28-27 28,0 0 0,1 0 0,0 0 0,0 1 0,0-1 0,1 1 1,-2 5-29,5-10 27,0 0 0,0 0 1,0 1-1,1-1 1,-1 0-1,1 0 1,0 1-1,0-1 0,0 1-27,0-2 20,0 0-1,1 0 0,-1-1 1,0 1-1,1 0 0,0 0 1,-1-1-1,1 1 0,0-1 1,0 1-1,0 0 0,0-1 1,0 0-1,0 1 0,0-1 1,1 0-1,-1 1 0,1-1-19,3 2 40,0 0 0,0-1 0,0 1 0,0-1 0,1 0 0,-1 0 0,0-1 0,1 0 0,0 0 0,-1 0 0,1-1 0,3 0-40,13 1 120,0-2 1,14-3-121,113-19-64,-111 16-581,-15 1-437,-8-3 425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7.5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72 10066,'4'5'1212,"1"-1"1,0 1-1,-1 0 0,0 0 1,2 3-1213,-1-1 903,-1 1 0,0-1 0,2 8-903,1 6 432,0 0 0,1 18-432,1-1 818,1-2-418,1 0 0,1-1 0,13 23-400,-20-45 69,2-1 0,0-1 1,0 1-1,1-1 0,1 0 0,0-1 1,0 0-1,1 0 0,0-1 1,0-1-1,10 7-69,-15-12 24,0 0 0,-1-1 0,1 0 0,0 0 0,0 0 1,2 0-25,-6-1 7,1-1 0,0 0-1,-1 0 1,1 1 0,0-1 0,0 0 0,-1 0 0,1 0 0,0-1 0,0 1 0,-1 0 0,1-1 0,0 1 0,-1-1 0,1 1 0,0-1 0,-1 0 0,1 0 0,-1 0 0,1 0 0,0-1-7,1-2 11,1 0 0,-1 0 0,-1 0 1,1-1-1,0 1 0,-1-1 0,0 0 1,0 0-1,0-3-11,3-5 16,57-161 83,-19 48-1978,1-26 1879,-29 101-377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8.0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223 233 9146,'13'-22'4285,"-12"19"-4066,0-1 0,0 1 0,0-1 1,0 1-1,-1-1 0,1 1 0,-1-1 0,0 0 0,0-1-219,-1-10 568,-1 1-1,0 0 0,-1 0 1,-4-12-568,5 19 212,-1 0 0,1 0 0,-1 1 0,-1-1 0,1 1 0,-1 0 0,0 0 0,0 0 0,-1 1 1,-4-5-213,7 8 77,0 0 0,-1 1 1,1-1-1,0 0 1,-1 1-1,1 0 1,-1 0-1,1-1 0,-1 2 1,0-1-1,1 0 1,-1 0-1,0 1 0,0-1 1,1 1-1,-1 0 1,-1 0-78,0 1 58,0-1 1,0 1-1,0 0 1,0 0 0,0 0-1,0 1 1,1-1-1,-1 1 1,0 0 0,1 0-1,-2 1-58,-2 2 35,0 1-1,0 0 0,1 0 0,0 1 0,0-1 1,0 1-1,1 1 0,0-1 0,0 1 1,-2 5-35,3-4 21,0 1 0,1 0 1,0 1-1,0-1 0,1 0 1,1 1-1,-1-1 0,2 1 1,-1 0-1,2-1 0,-1 1 1,1-1-1,1 1 0,2 6-21,-4-15 8,1 1 0,0-1 0,0 1 0,0-1-1,0 0 1,0 1 0,0-1 0,1 0-1,-1 0 1,1 0 0,0 0 0,0 0-1,-1 0 1,3 1-8,-3-2 3,1-1 1,0 1-1,0 0 0,-1 0 1,1-1-1,0 1 0,0-1 1,0 0-1,0 1 0,-1-1 0,1 0 1,0 0-1,0 0 0,0 0 1,0-1-1,0 1 0,-1 0 1,1-1-1,0 1 0,0-1-3,3-1 4,0-1 1,0 1-1,-1-1 0,1 0 1,3-3-5,17-10 23,-23 15-21,0 0 1,0 1-1,0-1 1,0 0-1,0 1 1,0-1-1,0 1 1,0 0-1,0-1 1,0 1-1,0 0 1,0 0-3,1 1 2,0 0 0,-1 0-1,1 0 1,-1 0 0,1 1 0,-1-1 0,1 1 0,-1 0 0,0-1 0,1 1-1,-1 0 1,0 0 0,1 2-2,2 1 0,7 10-77,-10-12-59,0-1 1,-1 1-1,1-1 0,0 0 1,0 0-1,0 0 1,0 0-1,1 0 136,-1-1-549,-1 0 1,1-1-1,0 1 0,-1 0 1,1-1-1,0 1 1,0-1-1,-1 1 0,1-1 1,1 0 548,25 0-2458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8.3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0 137 14715,'11'87'6585,"-6"-51"-5288,-1 0 0,-2 11-1297,-7-66 571,-1-19-532,3-7-69,1-14 30,3 43-118,-1 0 0,2 0 0,1 0 0,0 0 0,2-6 118,-3 17-83,-1 0 0,2 0 1,-1 0-1,0 0 0,1 0 0,0 0 1,0 1-1,0 0 0,1-1 0,0 0 83,-1 2-171,0 1 0,0-1-1,1 1 1,-1 0 0,0 0-1,1 0 1,0 0 0,-1 0-1,1 1 1,0 0 0,0 0-1,0 0 1,0 0 0,1 0 171,26 0-1761,3 4 756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8.7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275 76 11090,'6'-12'2333,"-1"4"-1318,-1-1 0,-1 0 1,0 0-1,1-4-1015,-4 12 54,1 1 0,-1-1 0,0 1 0,0 0 0,0-1 0,0 1 0,0-1 0,0 1-1,0-1 1,0 1 0,0-1 0,0 1 0,0-1 0,0 1 0,0-1 0,0 1 0,-1-1 0,1 1 0,0-1 0,0 1 0,0 0 0,-1-1 0,1 1 0,0-1 0,-1 1 0,1 0 0,0-1 0,-1 1 0,1 0 0,0-1 0,-1 1 0,1 0 0,-1 0 0,1-1 0,-1 1 0,1 0 0,-1 0 0,1 0 0,0-1 0,-1 1 0,1 0 0,-1 0-1,1 0-52,-3 0 160,0 0 1,0 0 0,1 0-1,-1 1 1,0-1 0,0 1-1,0 0-161,-12 3 241,1 2 0,0-1 0,1 2 0,-1 0-1,-4 3-240,-10 8 423,-22 20-423,33-26 141,1 2 0,1 0 0,1 1-1,-14 16-140,27-29 7,0 1-1,-1-1 0,1 0 1,0 0-1,0 0 0,0 1 1,0-1-1,0 0 1,1 1-1,-1-1 0,1 1 1,0-1-1,-1 0 0,1 1 1,0-1-1,0 1 1,1 1-7,0 2 2,1 0 1,0 0-1,0 0 1,1 0 0,2 5-3,5 12 14,3 9 62,7 32-76,-17-49 11,0 0 1,0 1 0,-2-1 0,0 0 0,-1 12-12,-4 12 70,-1-1-1,-10 36-69,4-26 490,0 20-490,11-62 44,-1 0-1,1 0 1,0 0-1,1 0 1,-1 0-1,1 0 0,1 0 1,-1 0-1,2 3-43,-2-6 7,0-1 0,0 1-1,0-1 1,1 1-1,-1-1 1,1 0 0,-1 1-1,1-1 1,0 0-1,0 0 1,0 0 0,0 0-1,0 0 1,0-1-1,1 1 1,-1-1 0,1 0-1,-1 1 1,1-1-1,-1 0 1,2 0-7,2 0-14,-1 0 1,1 0-1,0-1 1,0 1 0,0-2-1,0 1 1,0-1-1,0 1 1,0-1-1,0-1 1,-1 1-1,3-2 14,13-5-921,-1-1-1,14-8 922,-13 6-1074,15-6 65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9.2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251 0 8842,'-5'4'4753,"5"-1"-168,0 8-3297,-7 6-8,-11 17-303,-5 12-137,-11 11-472,5 9-120,-4 6-96,6 1-32,5-5-56,-1-14-344,13-20-1128,-2-15-825,5-22 1257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6:59.5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 10898,'19'21'4849,"-9"8"-2288,-1 3-561,4 12-671,3 8-185,4 7-328,1 6-216,1-5-296,-3-3-104,-5-11-136,-1-10-448,-2-13-1632,0-5-2689,13-25 2920</inkml:trace>
  <inkml:trace contextRef="#ctx0" brushRef="#br0" timeOffset="1">426 501 14299,'4'32'5233,"0"4"-4057,4 2-239,-7-7-177,-2-3-168,-2-15-880,-2-12-544,-1-11-1505,2-15 1329,4-21 328</inkml:trace>
  <inkml:trace contextRef="#ctx0" brushRef="#br0" timeOffset="2">436 0 10050,'6'26'4873,"1"-11"-1448,3-2-2217,6-6-1000,3 2-472,-1-9-1648,1-10-1961,0-10 2321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0.1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23 11827,'16'-7'4805,"-13"5"-4533,0 0 0,0 1-1,0-1 1,0 1-1,0 0 1,0 0 0,0 0-1,3 0-271,20-1 674,-1 0-1,1 2 0,-1 1 0,1 1 0,3 1-673,-24-2 36,1 0-1,-1 1 0,1-1 1,-1 1-1,0 0 0,0 0 1,0 1-1,0 0 0,3 1-35,-5-1 24,0-1 1,-1 1-1,1 0 0,0 0 0,-1 0 0,0 0 0,1 0 1,-1 0-1,0 0 0,-1 1 0,1-1 0,-1 1 0,1 0 1,-1 1-25,4 14 113,-2 1 0,0-1 0,-1 1 0,-1 0 0,-1 0 0,-1 5-113,0 4 76,-17 441 307,14-425-290,-2-1 0,-3-1 1,-1 1-1,-2-1 0,-2-1 0,-2 0 0,-11 18-93,20-45 105,-2 0-1,0 0 0,0 0 0,-9 8-104,14-18-4,-1 1 0,-1-1-1,1 0 1,-1 0 0,0 0-1,0-1 1,0 0 0,-1 0-1,0 0 1,1-1 0,-7 2 4,9-4-212,0 0 1,0 0-1,0 0 1,0-1-1,0 1 0,0-1 1,-1 0-1,1 0 1,0-1-1,-1 1 212,-4-2-1328,0-1 0,0 1 0,0-2-1,-4-1 1329,-44-21-2443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1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33 436 6553,'-12'-9'3559,"11"9"-3414,-1-1 0,1 1 0,0-1 0,0 0 1,0 0-1,0 0 0,-1 0 0,1 1 0,0-1 0,1 0 0,-1-1 1,0 1-1,0 0 0,0 0 0,1 0 0,-1 0 0,0-1 1,1 1-1,-1 0 0,1-1 0,0 1 0,-1 0 0,1-1 1,0 1-1,0-1 0,0 1 0,0-1-145,0-3 177,0 0 0,1 0 0,0 0 0,0 1 0,0-1 0,1 0 0,0 1 0,0-1 0,2-3-177,2-2 228,0 0 0,0 0 1,7-6-229,8-7 233,0 2 1,1 1-1,2 0 1,-1 2-1,2 0 1,1 2 0,0 1-1,18-8-233,24-7 106,2 3 0,67-17-106,-115 37 106,1 2 0,-1 0 0,1 2 0,6 0-106,-20 2 57,0 1 0,-1 0 0,1 1 0,-1-1 0,1 2 1,-1-1-1,0 1 0,1 1 0,-1-1 0,0 1 0,-1 1 0,1-1 0,1 2-57,-5-2 37,0 0 0,0 0 0,-1 0 1,1 1-1,-1-1 0,0 1 0,0 0 0,-1 0 1,2 1-38,4 9 173,-1 0 0,0 3-173,13 24 268,-12-28-195,1 1 0,1-2 0,1 1 0,-1-1 0,2-1 0,-1 0-1,2 0 1,5 3-73,3 0 47,1 0 0,0-2 0,1 0 0,23 8-47,-33-16 19,0 0 0,0 0 0,1-1 0,-1-1-1,1-1 1,0 0 0,0 0 0,-1-1 0,1-1-1,9-2-18,-2 0 25,-1-1 0,0-1 0,0-2 0,-1 1 0,1-2 0,11-7-25,-23 11 15,-1 0 0,0 0 0,0-1 0,-1 0 0,1 0 0,-1 0 0,0-1 0,1-1-15,-7 6 2,1 0 1,-1 0 0,1 0 0,-1 1 0,0-1-1,1 0 1,-1 0 0,0 0 0,0 0 0,0 0-1,0 0 1,1 0 0,-1 0 0,0 0 0,-1 0-1,1 1 1,0-1 0,0-1-3,0-10-369,4-4-681,-3 9-3376,-1 5 3227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2.5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28 4809,'-7'-13'6148,"7"12"-5607,-1 0 1,1 0-1,-1 0 1,1-1-1,-1 1 1,1 0 0,-1 0-1,0 0 1,0 0-1,0 0 1,0 0 0,1 1-1,-2-2-541,1 6 1358,4 30-190,41 238 688,9 114-1330,-49-358-625,1-1-1,1 1 1,2-1-1,4 9 100,-6-26-529,-6-10 477,0 0 0,0 0 0,0 0 1,0-1-1,0 1 0,0 0 0,0 0 0,0 0 0,0 0 0,0 0 0,0 0 0,0 0 0,0 0 0,0 0 0,0 0 0,0 0 0,0-1 0,0 1 0,0 0 0,0 0 1,0 0-1,1 0 0,-1 0 0,0 0 0,0 0 0,0 0 0,0 0 0,0 0 0,0 0 0,0 0 0,0 0 0,0 0 0,0 0 0,1 0 0,-1 0 0,0 0 1,0 0-1,0 0 0,0 0 0,0 0 0,0 0 0,0 0 0,0 0 0,0 0 0,1 0 0,-1 0 0,0 0 0,0 0 0,0 0 0,0 0 0,0 0 0,0 0 0,0 0 52,-3-25-1189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3.0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27 8018,'1'-2'369,"1"0"1,0 0-1,-1 0 1,1 0 0,0 0-1,0 0 1,0 1-1,1-1 1,-1 1 0,0 0-1,1-1 1,-1 1-1,1 0 1,-1 0-1,1 1 1,-1-1 0,1 0-1,0 1 1,-1 0-1,1 0 1,0-1-370,10 1 671,-1 0 1,1 1-1,11 2-671,-22-3 81,21 3 407,0 1 0,0 2 0,-1 0-1,0 1 1,-1 1 0,1 1 0,7 5-488,-23-10 94,1-1 1,-1 1 0,0 0 0,-1 1-1,1-1 1,-1 1 0,0 0 0,0 1-1,0-1 1,0 2-95,-3-3 35,0 0 0,1 0 0,-2-1 1,1 1-1,0 0 0,-1 1 0,0-1 0,0 0 0,0 0 0,0 0 0,-1 1 0,0-1 0,1 0 0,-2 1 0,1-1 0,0 0 0,-1 1 1,0-1-36,-2 6 28,0 0 1,0-1 0,-1 0 0,-1 0 0,0 0-1,0-1 1,0 1 0,-1-1 0,0 0 0,-2 0-29,-15 18 54,-2-2 0,-7 4-54,27-23 5,-3 1-20,-18 17-276,1 0 1,1 1-1,1 2 0,-10 14 291,31-38 50,0 0 0,1 1 0,-1-1-1,1 1 1,-1 0 0,1-1-1,0 1 1,0 0 0,0 0 0,0 0-1,1 0 1,-1 0 0,1 0 0,-1 1-50,1 10 553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3.3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1 128 9938,'19'33'4041,"4"15"-2263,-9-15-826,14 33 857,-18-40-796,0-1 0,2 0 0,5 6-1013,-14-27 102,0 0 0,-1-1 0,2 1 0,-1-1 1,0 0-1,1 1 0,0-1 0,-1-1-102,-2-2 4,-1 1 0,0-1 0,0 0 1,0 0-1,0 0 0,0 0 0,1 0 0,-1 0 0,0 0 0,0 0 0,0 0 1,0 0-1,0 0 0,1 0 0,-1 0 0,0 0 0,0 0 0,0 0 0,0 0 1,0 0-1,1 0 0,-1 0 0,0 0 0,0 0 0,0 0 0,0 0 0,0 0 1,0 0-1,1 0 0,-1-1 0,0 1 0,0 0 0,0 0 0,0 0 0,0 0 0,0 0 1,0 0-1,1 0 0,-1-1 0,0 1 0,0 0 0,0 0 0,0 0 0,0 0 1,0 0-1,0-1-4,1-5 37,-1-2-19,-1 0 0,-1 0 0,1 0 0,-1 0 1,-1 1-1,1-1 0,-2 0 0,-1-2-18,-7-21 35,7 15-20,1 1 0,0 0-1,1-1 1,1 0 0,0 0 0,1-6-15,1 16 9,1-1-1,-1 0 1,1 1-1,0-1 1,1 1-1,-1-1 1,1 1-1,1-1 1,-1 1-1,1 0 1,0 0-1,1 0 1,-1 1-1,1-1 1,0 1-1,3-3-8,7-5 7,2 0 1,0 0-1,0 2 0,1 0 0,10-4-7,-2 0-408,-6 4-427,-4 4 353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3.7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147 42 6969,'-1'-9'1481,"-2"-12"1128,3 20-2487,0 0 0,0 1-1,-1-1 1,1 1 0,0-1 0,0 1 0,0-1-1,0 1 1,-1-1 0,1 1 0,0 0 0,0-1-1,-1 1 1,1-1 0,0 1 0,-1-1 0,1 1-1,-1 0 1,1-1 0,0 1 0,-1 0 0,1 0-1,-1-1 1,1 1 0,-1 0 0,1 0 0,-1 0-1,1-1 1,-1 1-122,0 0 115,0 1 0,0-1 0,-1 0 0,1 1 0,0-1 0,0 1-1,0-1 1,0 1 0,0-1 0,0 1 0,0 0 0,0-1 0,1 1 0,-1 0 0,0 0 0,0 0 0,0 0 0,1 0-1,-1 0 1,1 0 0,-1 0 0,0 0 0,1 0 0,-1 0-115,-5 10 620,-4 1-157,0 0 1,1 0-1,1 1 0,0 0 1,-4 11-464,2 1 253,1 0 1,2 1-1,0 0 0,2 0 1,1 1-1,1-1 1,1 1-1,2 16-253,3 35 498,4 0 0,7 24-498,12 39 451,6 0 0,23 54-451,6-20 356,-51-149-311,0-1-5,-5-11-26,0-1 1,0 1 0,-1-1 0,-1 1-1,0 4-14,-3-17-65,1 0 0,-1 0 0,0-1 1,0 1-1,0 0 0,0 0 0,0-1 0,0 1 0,0 0 0,0 0 0,0 0 0,0-1 0,0 1 0,-1 0 0,1 0 0,0-1 0,0 1 1,-1 0-1,1-1 0,-1 1 0,1 0 0,-1-1 0,1 1 0,-1 0 0,1-1 0,-1 1 65,1-1-120,-1 0 0,1 0 0,-1 0 1,1 0-1,-1-1 0,1 1 0,-1 0 0,1 0 0,-1 0 0,1-1 0,-1 1 1,1 0-1,-1-1 0,1 1 0,-1 0 0,1-1 0,0 1 0,-1 0 1,1-1-1,0 1 0,-1-1 0,1 1 0,0-1 0,0 1 0,-1-1 0,1 1 1,0-1-1,0 1 0,0-1 0,0 1 0,0-1 0,-1 1 0,1-1 120,-3-12-1229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4.4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10666,'2'8'6526,"0"16"-5524,0-9-75,18 354 4056,-4-44-3978,8-89-1141,-25-235 87,1-1 1,0 1-1,1 0 0,-1-1 0,0 1 0,0 0 0,0-1 0,0 1 0,0 0 0,1-1 1,-1 1-1,0 0 0,1-1 0,-1 1 0,0-1 0,1 1 0,-1-1 0,1 1 49,-1-1-84,0 0 0,0 0 0,1 0 0,-1 0 0,0 0 0,1 0-1,-1 0 1,0 0 0,0 0 0,1 0 0,-1 0 0,0 0 0,0 0-1,1-1 1,-1 1 0,0 0 0,0 0 0,1 0 0,-1 0 0,0 0-1,0-1 1,0 1 0,1 0 0,-1 0 0,0 0 0,0-1 0,0 1 0,0 0 84,4-4-1027,-2-1 1,1 1-1,0-1 1,0-2 1026,11-24-1661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5.1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334 0 10082,'11'2'4345,"-11"7"-1880,-11 7-841,-12 16-168,-6 7-151,-14 18-353,0 9-208,-1 11-272,2 5-120,5 3-208,8-5-48,13-17-144,3-12-216,5-25-648,5-8-456,0-17-1369,2-7-2336,1-16 3377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5.4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10970,'19'19'4433,"4"10"-2344,5 3-529,7 17 136,-3 8-111,6 11-441,1 10-256,-5-10-432,-2-7-144,-4-18-208,-5-8-16,-5-16-456,-10-5-528,0-9-1576,-8-5 1423,-21-13 241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8.1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82 0 11474,'-81'24'4217,"88"-23"-3152,6 2-73,16 1 72,5 2-88,10-1-328,4-5-160,4 0-247,0-3-73,-4 1-48,-13 2 40,-18 0-1361,-14 0 1689,-23 0-656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8.7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90 34 10426,'-51'6'4401,"32"-3"-2472,2-2-25,15 1-792,9-2-96,13-2-375,11-4-177,22-3-192,2 4-80,11-3-112,-4 4-40,-8 0-88,-4-1-416,-13 2-1401,-8 3-735,-20 3 1423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9.0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 0 11018,'-16'19'4305,"7"6"-2624,3 2-433,3 9 64,5 11-80,7 8-327,5 12-177,2 15-336,2-3-128,-2-6-168,1-10-104,-1-25-680,-1-14-616,-5-12-1553,-2-10 1689</inkml:trace>
  <inkml:trace contextRef="#ctx0" brushRef="#br0" timeOffset="1">9 446 9666,'-3'-11'4025,"21"10"-2105,4-3-519,13 4-289,0 0-136,0 1-384,3 3-208,0-4-304,-5 0-408,1-1-1352,-8-3 184,-20 14 615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55 260 8122,'-36'60'2959,"35"-58"-2793,0 0 1,0-1-1,0 1 0,0-1 1,-1 1-1,1-1 0,-1 0 1,0 1-167,2-2 21,0 0 0,0 0 0,0 0 0,-1 0 1,1 1-1,0-1 0,0 0 0,0 0 0,0 0 1,0 0-1,-1 0 0,1 0 0,0 0 0,0 0 0,0 0 1,0 0-1,-1 0 0,1 0 0,0 0 0,0 0 0,0 0 1,0 0-1,-1 0 0,1 0 0,0 0 0,0 0 0,0 0 1,0 0-1,-1 0 0,1 0 0,0-1 0,0 1 1,0 0-1,0 0 0,0 0 0,0 0 0,-1 0 0,1 0 1,0 0-1,0-1-21,0 1 61,0-1 1,0 0 0,0 1 0,0-1-1,0 0 1,0 1 0,0-1 0,0 1-1,0-1 1,0 0 0,1 1 0,-1-1-1,0 0 1,0 1 0,1-1-1,-1 1 1,0-1 0,1 1 0,-1-1-1,0 0 1,1 1 0,-1 0 0,1-1-1,-1 1 1,1-1 0,-1 1-1,1 0 1,0-1-62,14-9 387,0-1 0,9-8-387,-4 3 558,14-9-558,109-62 388,-11 8-426,-107 62 37,-16 10 5,0 0-1,0 1 0,0 0 1,1 1-1,0 0 1,0 1-1,1 0 1,9-3-4,-19 7 7,1 0 0,-1-1 0,0 1 0,0 0 0,1 0 0,-1 0 1,0 0-1,0 0 0,1 0 0,-1 0 0,0 0 0,0 0 1,1 1-1,-1-1 0,0 0 0,0 1 0,0-1 0,1 1 0,-1 0 1,0-1-1,0 1 0,0 0 0,0 0 0,0 0 0,0-1 1,0 1-1,0 1-7,0 0 60,0 1 0,0 0 0,0 0 0,0 0 0,0-1 1,0 1-1,-1 0 0,1 0 0,-1 0 0,0 0 0,0 0 0,0 2-60,-3 17 659,0 0 0,-1 0-1,-1 0 1,-7 20-659,-1 3 665,3-11-302,5-18-341,1 0 0,0-1 1,1 1-1,-1 12-22,4-25-210,1 1 0,-1-1 1,0 0-1,1 1 0,0-1 1,-1 0-1,1 0 0,2 3 210,-3-6-57,0 1 0,0-1 0,0 0 0,0 0 1,0 0-1,0 0 0,0 1 0,0-1 0,0 0 0,0 0 0,1 0 0,-1 0 0,0 0 0,0 0 0,0 1 0,0-1 0,0 0 1,1 0-1,-1 0 0,0 0 0,0 0 0,0 0 0,0 0 0,1 0 0,-1 0 0,0 0 0,0 0 0,0 0 0,0 0 0,1 0 0,-1 0 1,0 0 55,4-2-1097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9.4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 8802,'-10'19'3817,"14"-9"-1753,5-1-327,12-6-393,-1-2-88,8-1-456,2-3-224,3-1-432,3-2-720,-2-3 408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09.8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256 39 12179,'-2'-3'600,"1"0"0,-1 1 1,0-1-1,0 1 1,0 0-1,-1-1 0,1 1 1,0 0-1,-1 0 1,1 0-1,-1 1 0,0-1 1,-1 0-601,1 1 250,-1-1 0,0 1 0,0 0 0,0 0 0,-1 0 0,1 1 0,0-1 0,0 1 0,-2 0-250,-4 1 43,0 0 0,1 1 0,-1 0 0,1 0 0,0 1 0,-1 0 0,1 1 0,-4 2-43,4-1 31,-1 0 1,1 1-1,1 0 0,-1 0 1,1 1-1,-2 2-31,8-7 6,-1 1 1,1-1-1,-1 1 1,1-1-1,0 1 1,0 0-1,0 0 1,0 0-1,1 0 1,-1 1-1,1-1 1,0 0-1,0 0 1,0 1-1,0-1 1,1 1-1,0-1 1,-1 1-1,1-1 1,0 1-1,1 1-6,-1-3 5,1 0 1,-1 1-1,1-1 0,0 0 0,0 0 0,0 0 1,0 0-1,1 0 0,-1 0 0,0 0 1,1 0-1,1 1-5,2 2 17,1 0 0,0-1-1,2 2-16,-2-2 12,-1 0 0,0-1 0,0 2 0,-1-1-1,1 0 1,-1 2-12,0-1 31,0 1-1,0 0 1,-1 0-1,0 1 1,-1-1-1,1 1 1,-1-1-1,0 1 1,-1 0-31,3 16 228,-1 0 0,-1 4-228,-1-11 100,2 54 334,-4 1-1,-6 28-433,1 7 195,6-99-177,0 0 0,0 0 0,1 1 0,0-1 0,1 0 0,-1 0 0,2 1-18,-2-5 4,0-1 0,0 0 0,0 0 0,0 1 0,1-1 0,-1 0 0,1 0-1,-1 0 1,1 0 0,0-1 0,0 1 0,-1 0 0,1-1 0,1 1 0,-1-1 0,0 0 0,0 0-1,0 0 1,1 0 0,-1 0 0,0 0 0,1-1 0,1 1-4,1 0-165,-1 0 1,1-1 0,0 0-1,-1 0 1,1 0 0,0 0-1,0-1 1,-1 1-1,1-1 1,-1-1 0,1 1-1,1-1 165,50-27-4778,-21 11 3354</inkml:trace>
  <inkml:trace contextRef="#ctx0" brushRef="#br0" timeOffset="1">614 226 8834,'20'1'4393,"-19"6"-1216,-5 1-745,0 15-816,-12 6-167,-15 19-521,2 14-232,-5 20-360,4 2-136,3-1-120,2-13-48,8-18-608,2-12-552,7-22-2465,3-18 2289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0.2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12387,'12'12'4713,"12"4"-3081,6 9-272,6 11 121,2 6-137,0 14-504,3-2-240,-2-6-336,4-4-112,-14-18-152,-3-5-384,-10-13-1464,-3-8-753,-1-13 1425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0.8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29 13467,'11'-5'3121,"-2"1"-2411,-1 1-1,1 0 1,0 0 0,-1 1-1,1 0 1,0 1-1,1 0-709,8-1 375,-7 1-130,1 0 1,0 1-1,7 1-245,-16-1 31,1 0 0,-1 1 0,1 0 1,-1 0-1,1 0 0,-1 0 0,0 1 0,1-1 0,-1 1 1,0 0-1,0 0 0,0 0 0,0 0 0,0 1-31,2 2 45,-1 0-1,0 0 0,1 1 0,-2-1 1,1 1-1,-1 0 0,0 1 1,0-1-1,0 0 0,0 5-44,4 13 172,-2 0-1,1 8-171,-4-20 53,19 133 413,2 15-174,-16-124-242,16 98 170,-19-105-16,-2 0 1,-1-1 0,-2 20-205,0-42 56,1 1 0,-1-1 0,0 0-1,-1 0 1,0 0 0,0 0 0,0 0 0,-1 0-56,2-3 13,-1 0 0,1-1 0,-1 1-1,0-1 1,0 0 0,0 1 0,0-1 0,-1 0 0,1 0-1,-1 0 1,1 0 0,-1-1 0,1 1 0,-1-1 0,0 0-1,0 1 1,0-1-13,-3 0-274,1 0-1,-1 0 1,0 0-1,0-1 0,0 1 1,0-1-1,0-1 1,0 1-1,0-1 0,0 0 1,0-1-1,1 1 1,-1-1-1,0 0 0,1-1 1,-1 1-1,1-1 1,0 0-1,0 0 0,-1-2 275,1 1-442,-1-1-1,1 0 0,-2-4 443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1.2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10682,'17'33'4353,"-1"14"-2280,5 17-753,-1 33 104,-1 12-127,-3 18-377,-1 6-192,-2 6-352,-4-3-136,-4-14-72,-2-17-8,2-26 0,-4-13-16,-1-14-40,0-5-104,-6-18-840,2-5-752,1-24 944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1.7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0 13267,'-3'1'5184,"8"2"-3846,8 1-1096,33 10 2019,8 4-2261,5 2 676,-17-7-367,6 2 230,28 13-539,-75-28 1,3 2 18,1 0 1,-1 1-1,1-1 0,3 4-19,-7-6 5,-1 1 0,1-1-1,0 1 1,-1-1-1,1 1 1,-1 0 0,1-1-1,0 1 1,-1-1 0,1 1-1,-1 0 1,0 0 0,1-1-1,-1 1 1,0 0 0,1 0-1,-1-1 1,0 1 0,0 0-1,1 0 1,-1 0 0,0-1-1,0 1 1,0 0 0,0 0-1,0 0 1,0 0 0,-1-1-1,1 1 1,0 0 0,0 0-1,0 0 1,-1-1 0,1 1-1,-1 0-4,-2 3 27,0 0-1,0-1 1,-1 0-1,1 1 1,-1-1-1,0-1 0,-1 2-26,-8 5 57,-35 25 26,-1-1 0,-2-3 0,-6 1-83,16-10-2566,-32 24 2566,73-45-27,-12 10-2157,12-10 2029,-1 0-1,1 0 0,0 0 0,0 1 0,-1-1 1,1 0-1,0 0 0,0 1 0,0-1 0,-1 0 1,1 0-1,0 1 0,0-1 0,0 0 1,0 1-1,-1-1 0,1 0 0,0 0 0,0 1 1,0-1-1,0 0 0,0 1 0,0-1 0,0 0 1,0 1-1,0-1 0,0 0 0,0 1 0,0-1 1,0 0-1,0 1 156,12 5-2251</inkml:trace>
  <inkml:trace contextRef="#ctx0" brushRef="#br0" timeOffset="1">487 378 11242,'-22'28'4249,"-17"7"-2896,-6 3-193,-6 5 48,5 0-144,19-6-480,-6-5-319,28-15-1106,3-3-735,9-17 944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2.1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294 656 12867,'-8'-16'3354,"-1"1"1,-7-10-3355,7 14 139,0 0 0,0 0 0,-1 0-1,-1 1 1,0 1 0,0 0 0,-1 1 0,0 0 0,-2-1-139,8 6 40,1 0-1,-1 1 1,1-1 0,-1 1-1,0 1 1,0-1 0,0 1 0,0 0-1,0 0 1,-6 0-40,9 2 16,0-1 0,0 1 1,0 0-1,0 0 0,1 0 0,-1 0 0,0 1 0,0-1 0,1 1 1,-1-1-1,1 1 0,-1 0 0,1 0 0,0 0 0,-1 1 0,1-1 1,1 0-1,-1 1 0,0-1 0,0 1-16,-2 3 22,1 0 0,-1 1 1,1-1-1,0 1 0,1 0 1,-1-1-1,2 1 0,-1 0 0,1 1 1,-1 1-23,0 14 50,1-1 0,1 15-50,1-19 36,1 1 1,0 0 0,2-1 0,0 1 0,1 0-37,-3-13 22,0 0 1,0 0 0,0 0-1,1-1 1,0 1 0,0-1 0,3 3-23,-5-6 9,1 0 0,0 0 0,0 0 0,0 0 0,0 0 1,0-1-1,0 1 0,1-1 0,-1 1 0,0-1 1,1 0-1,-1 0 0,1 0 0,0-1 0,-1 1 0,1 0 1,-1-1-1,2 0-9,0 1 1,1-2 0,0 1 0,-1 0 0,1-1 0,-1 0 1,1 0-1,-1 0 0,1-1 0,-1 0 0,0 1 0,0-2 0,0 1 1,0 0-1,0-1 0,0 1 0,-1-1 0,4-3-1,7-8-26,0-1 0,-1 0 0,7-11 26,-4 6-13,5-6 14,12-9-1,-33 35 2,2-2 6,1-1 0,-1 1-1,0 1 1,0-1-1,1 0 1,-1 0 0,3 0-8,-5 2 11,1 0 0,0-1 1,-1 1-1,1 0 1,-1 0-1,1 0 0,0 0 1,-1 0-1,1 0 1,0 0-1,0 0 0,-1 0 1,1 0-1,-1 0 0,1 1 1,0-1-1,-1 0 1,1 0-1,0 1 0,-1-1 1,1 0-1,-1 1 1,1-1-1,-1 0 0,1 1 1,-1-1-1,1 1 0,-1-1 1,1 1-1,-1-1 1,1 1-1,-1-1 0,0 1 1,1 0-1,-1-1 0,0 1 1,0 0-1,1 0-11,6 16 653,-1 1 0,4 16-653,1 2 609,-1 1-98,9 24 153,-16-54-668,1 1 1,-1 0 0,1-1 0,1 0-1,-1 0 1,3 2 3,-6-7-103,1-1 0,-1 1 0,1-1 0,0 1 0,-1-1 0,1 0 0,0 0 0,0 1 0,-1-1 0,1-1 0,0 1 0,0 0 0,0 0 0,0-1 0,1 1 103,-2-1-53,1 0 0,-1 0 0,0 0 1,1 0-1,-1 0 0,0 0 1,0 0-1,1-1 0,-1 1 1,0 0-1,0-1 0,0 1 0,1-1 1,-1 1-1,0-1 0,0 0 1,0 0-1,0 1 0,0-1 0,0 0 1,0 0-1,0 0 0,-1 0 1,1 0-1,0 0 0,-1 0 1,1 0 52,12-28-491</inkml:trace>
  <inkml:trace contextRef="#ctx0" brushRef="#br0" timeOffset="1">614 1 13739,'60'7'5073,"-21"18"-3577,9 11-599,-7 9 87,-1 9 144,-5 21-160,-3 7-168,-9 5-264,-11 5-103,-8 5-129,-12-8-40,-10-3-152,-2-7-336,-11-22-1081,5-9-719,2-16 1136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2.6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284 8 9946,'-1'-7'4049,"-4"7"-1169,-9 12 56,6-5-2520,-54 40 1402,15-12-1155,1 3-1,1 2-662,40-35 74,-1 1 0,1 1 0,0-1 0,0 1 0,1 0-1,0 0 1,0 0 0,1 0 0,-1 1 0,2-1 0,-1 1-1,1 0 1,0 5-74,1-10 25,1 1 0,-1 0 0,1 0 0,0 0 0,1 0-1,-1 0 1,1 0 0,-1 0 0,1 0 0,1 0 0,-1 0 0,0 0 0,1-1-1,0 1 1,0-1 0,0 1 0,0-1 0,0 0 0,1 0 0,0 0 0,-1 0-1,1 0 1,0 0 0,0-1 0,1 0 0,-1 1 0,0-1 0,1 0-25,12 6 74,1 0 0,0-1-1,0-1 1,1 0 0,6 0-74,33 5-269,5-1 269,-56-9-557,1 0 1,-1 0-1,0 1 0,1 0 1,-1 0-1,1 1 557,8 9-1239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3.2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14451,'7'12'5337,"5"7"-3680,1-5-729,12 7 144,10 1-72,-12-2-376,11-1-200,-1-9-216,-8-4-304,7-5-1384,0-1-472,6-1 1008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3.7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10170,'1'-1'218,"-1"1"1,1 0-1,0 0 0,-1 0 0,1 0 1,0 0-1,-1 0 0,1 0 1,0 0-1,-1 0 0,1 0 0,0 0 1,-1 0-1,1 1 0,0-1 0,-1 0 1,1 1-1,0-1 0,-1 0 0,1 1 1,-1-1-1,1 0 0,-1 1 0,1-1 1,-1 1-1,1-1 0,0 1-218,12 16 116,-10-14 374,8 14 297,-1 0 0,0 0 0,6 18-787,19 58 1279,-14-37-660,-3-8-160,8 22 881,7 7-1340,-23-57 178,0-1 0,1 0 0,1-1 0,0-1 0,2 1-1,2 1-177,-11-14 34,0-1-1,0 1 1,0-1-1,0 0 1,1-1-1,-1 1 1,1-1-1,4 1-33,-8-3 11,1 0 1,-1 0-1,1 0 0,0 0 0,0-1 0,-1 1 0,1-1 0,0 0 0,0 0 0,-1 0 0,1 0 0,0 0 0,0-1 0,0 1 1,-1-1-1,1 0 0,0 0 0,-1 0 0,1 0 0,1-2-11,2 0 18,-1-1-1,0 0 1,0-1 0,-1 1-1,1-1 1,-1 0 0,0 0-1,1-3-17,2-3 28,0 0-1,-1 0 1,3-11-28,1-5 35,-1 0 0,-1-1 0,-2-1 0,2-19-35,-2-10-435,-1-48 435,-5 78-1476,0 1 0,-4-14 1476,-5-2-1081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43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50 4545,'-2'-3'1309,"-1"0"1,1 0-1,0 0 0,0 0 1,0-1-1,0-1-1309,0 2 787,1-1 1,-1 1 0,0 0-1,-1 0 1,1-1-1,-1 0-787,0 2 83,3 2-82,0 0-1,0 0 0,0 0 1,0 0-1,0 1 1,-1-1-1,1 0 0,0 0 1,0 0-1,0 0 1,0 0-1,0 0 0,0 0 1,-1 0-1,1 1 1,0-1-1,0 0 0,0 0 1,0 0-1,0 0 1,0 0-1,0 0 0,0 1 1,0-1-1,0 0 1,0 0-1,0 0 0,0 0 1,0 1-1,0-1 1,0 0-1,0 0 0,0 0 1,0 0-1,0 0 1,0 1-1,0-1 0,0 0 1,0 0-1,0 0 1,0 0-1,0 0 0,0 1 0,1 13 1,0 1-1,0-1 1,1 1 0,2 1-1,2 16 4,0 21 82,-3-1 1,-1 6-87,-6 101 338,2-95-225,-2 205 426,23 166-539,36 435 1214,-52-732-894,13 313 484,7-8 349,-20 78-1153,-5-254 165,5-184-113,4-1-1,6 15-51,-2-41-48,3-2-1,6 13 49,-20-67-32,0 1 1,0-1-1,0 0 0,0 1 1,0-1-1,0 1 0,0-1 1,1 0-1,-1 1 0,0-1 1,0 0-1,1 1 0,-1-1 0,0 0 1,0 1-1,1-1 0,-1 0 1,0 1-1,1-1 0,-1 0 32,1 0-33,-1 0-1,0 0 1,0 0 0,0 0-1,1 0 1,-1 0-1,0 0 1,0-1-1,0 1 1,1 0-1,-1 0 1,0 0-1,0 0 1,0 0-1,1-1 1,-1 1 0,0 0-1,0 0 1,0 0-1,0-1 1,0 1-1,0 0 1,0 0-1,1-1 1,-1 1 33,5-19-1571,-3 10 860,-1-1 0,0 0 0,0-6 711,-4-68-1249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41 149 6145,'-6'2'1265,"3"0"-466,0-1 0,0 0-1,0 0 1,-1 0-1,1 0 1,0 0-1,-1-1 1,0 0-799,3 0 94,1 0 0,0 0 0,0 0 0,0 0 0,0 0 0,0 0 0,-1 0 1,1 0-1,0 0 0,0 0 0,0 0 0,0 0 0,-1 0 0,1 0 0,0 0 0,0 0 0,0 0 0,0 0 0,0 0 0,-1-1 0,1 1 1,0 0-1,0 0 0,0 0 0,0 0 0,0 0 0,0 0 0,0-1 0,0 1 0,0 0 0,0 0 0,-1 0 0,1 0 0,0-1 1,0 1-1,0 0 0,0 0 0,0 0-94,1-1 121,-1 1 1,0-1 0,0 1 0,1 0-1,-1-1 1,0 1 0,1 0 0,-1-1-1,1 1 1,-1 0 0,0-1 0,1 1-1,-1 0 1,1 0 0,-1-1 0,1 1-1,-1 0 1,1 0 0,-1 0-1,1 0 1,-1 0 0,1 0 0,-1 0-122,38-8 362,-1 2-1,0 2 1,17 1-362,-46 2 48,54-5 11,-1-2 1,-1-4-1,0-2 0,-1-2 0,54-24-59,-26 9-372,-102 39-1399,-8 7 1115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4.2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189 229 14115,'2'-21'530,"-2"-1"1,0 1-1,-2 0 0,0 0 0,-4-15-530,4 29 155,-1-1-1,1 1 0,-1 0 1,0 0-1,-1 0 0,0 0 1,-3-3-155,6 8 72,0 0 0,-1 0 0,1 0 1,-1 0-1,1 0 0,-1 1 1,0-1-1,0 1 0,0 0 1,0-1-1,0 1 0,0 0 1,0 0-1,0 0 0,0 0 1,-1 1-1,1-1 0,0 0 1,0 1-1,-1 0 0,1-1 1,-1 1-1,1 0 0,0 0 1,-1 1-1,-1-1-72,2 1 70,-1 0 0,0 0 0,0 0 0,0 1 0,1-1 0,-1 1 0,1-1 0,-1 1 0,1 0 0,0 0 0,-1 0 0,1 0 0,0 1 0,0-1 0,1 1 0,-3 2-70,-2 5 147,1 1 1,0 0 0,-3 7-148,7-16 16,-5 16 48,0 1 0,1 0-1,1 0 1,0 0 0,2 0 0,0 0 0,1 1 0,1 0-64,1-12 33,-1 0 1,2 0-1,-1 0 1,1 0-1,0 0 0,1 0 1,0 0-1,0-1 1,1 1-1,0-1 1,2 3-34,-5-8 14,1 1 0,0-1 1,0 1-1,1-1 0,-1 0 1,0 0-1,1 0 0,-1 0 1,1 0-1,0-1 0,-1 1 1,1-1-1,3 1-14,-4-1 5,1 0 0,0-1 0,0 0 0,-1 1 0,1-1-1,0 0 1,-1-1 0,1 1 0,0 0 0,0-1 0,-1 1 0,1-1 0,-1 0 0,1 0 0,0 0 0,-1 0 0,0-1-1,1 1-4,10-8 15,0 0-1,-1-1 1,0-1-1,-1 0 0,6-7-14,26-24 40,-34 34-25,1 1-1,0 0 0,4-2-14,-13 8 7,-1 1 0,1 0 1,-1-1-1,0 1 0,1 0 0,-1 0 0,1-1 0,-1 1 1,1 0-1,-1 0 0,1 0 0,-1-1 0,1 1 0,-1 0 0,1 0 1,0 0-1,-1 0 0,1 0 0,-1 0 0,1 0 0,-1 0 1,1 0-1,-1 1 0,1-1 0,-1 0 0,1 0 0,-1 0 0,1 1 1,-1-1-1,1 0 0,-1 0 0,0 1 0,1-1 0,-1 0 0,1 1 1,-1-1-1,1 1-7,0 1 60,0 0-1,-1 0 1,1 1 0,0-1 0,-1 0 0,1 0-1,-1 1 1,0 0-60,2 7 189,3 20 209,-5-23-369,1 0-1,0 1 1,1-1 0,0 0-1,0 0 1,0 1 0,1-2-1,2 6-28,-4-11-75,-1-1-1,1 1 1,-1-1 0,0 1-1,1 0 1,0-1-1,-1 0 1,1 1 0,-1-1-1,1 1 1,-1-1-1,1 0 1,0 1 0,-1-1-1,1 0 1,0 1-1,-1-1 1,1 0 0,0 0-1,0 0 1,-1 0-1,1 0 1,0 0 0,0 0-1,-1 0 1,1 0-1,0 0 1,-1 0 0,1 0-1,0-1 1,-1 1-1,1 0 1,0 0-1,-1-1 1,1 1 0,0 0-1,-1-1 1,1 1-1,-1-1 1,2 0 75,0 0-219,0-1 0,0 0 0,0 0-1,0 0 1,-1 0 0,1-1 0,0 1 0,-1 0 0,0-1-1,1 0 220,-1 0-115,0-1-1,0 1 1,0-1-1,-1 0 1,1-1 115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4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0 109 6489,'4'2'572,"0"0"0,-1 1 0,1 0 0,-1 0-1,0 0 1,1 1 0,-1-1 0,-1 0-1,1 1 1,-1 0 0,1 0 0,-1 0 0,0 0-1,0 0 1,-1 0 0,1 1-572,3 13 1451,0 0 1,-2 0-1,1 8-1451,1 2 1337,-2-13-767,-2-11-387,0 0 1,0 0-1,0 1 1,0-1 0,-1 0-1,0 1 1,0-1-1,0 0 1,-1 1-1,0 2-183,-1-1 406,1-6-178,-1-9-80,0-4-63,-3-12 11,-1-20-96,5 35 5,1-1-1,0 0 0,0 1 0,1-1 1,2-8-5,2-4 9,2-1 1,1-1-10,-5 16 1,1 0 1,0 0 0,0 0 0,1 0-1,0 1 1,4-4-2,-5 8-192,-1 0 0,1 0 0,1 0 0,-1 1 1,0-1-1,1 1 0,-1 0 0,1 1 0,0-1 0,0 1 0,0 0 0,1 0 0,-1 1 1,0-1-1,1 1 0,-1 0 0,1 1 192,21 1-1082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5.0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223 55 12011,'2'-11'3034,"-1"7"-2367,-1-1-1,1 1 0,-1 0 1,0-1-1,0 1 1,-1-3-667,1 7 60,0-1-1,0 1 1,0-1 0,0 0 0,0 1 0,-1-1-1,1 1 1,0-1 0,0 1 0,-1-1 0,1 1-1,-1-1 1,1 1 0,0-1 0,-1 1 0,1 0-1,-1-1 1,1 1 0,-1-1-60,0 1 78,0 0 0,0-1 0,0 1 0,1 0 0,-1 0 0,0 0 0,0 0 0,0 0 0,0 0 0,0 0 0,0 0 0,0 1 0,1-1 0,-1 0 0,0 0 0,0 1 0,0-1-78,-7 4 229,0-1 0,1 2-1,0-1 1,-1 1 0,2 0 0,-3 2-229,-10 7 183,-12 7-39,11-8-69,1 1 0,1 0-1,-7 8-74,23-20 4,0-1-1,0 1 0,1 1 0,-1-1 0,1 0 0,-1 0 1,1 0-1,0 1 0,0-1 0,0 1 0,-1 1-3,2-2 2,-1 0-1,1-1 0,0 1 0,0 0 1,0 0-1,1 0 0,-1-1 0,0 1 0,1 0 1,-1-1-1,1 1 0,-1 0 0,1-1 1,0 1-1,-1 0 0,1-1 0,1 2-1,19 26 20,-14-19-6,1 1 1,-1 0-1,-1 0 0,0 0 0,0 3-14,2 8 103,-2 1 0,0-1 1,-1 1-1,-2 0 0,0 7-103,4 23 331,1 0 0,3 0-1,2-1 1,17 41-331,-22-71 126,-5-10-28,1-1 0,0 1 0,1-1 0,1 0-1,4 7-97,-9-16 6,0 0-1,1 0 0,-1 0 1,1 0-1,0-1 0,-1 1 1,1 0-1,0-1 1,0 0-1,0 1 0,0-1 1,0 0-1,1 0 0,-1 0 1,0 0-1,0 0 0,1-1 1,-1 1-1,0 0 1,1-1-1,-1 0 0,0 0 1,1 0-1,-1 0 0,1 0 1,-1 0-1,1-1 1,-1 1-1,0-1 0,1 1-5,7-4-506,1 0 0,-1-1 0,0 0 0,0 0 0,4-4 506,8-4-954,18-9-93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5.4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335 0 11867,'9'6'4985,"-25"3"-2721,-6 10-456,-4 14-519,-14 10-153,-1 22-408,-1 8-176,4 3-328,7-1-104,13-18-312,6-12-392,5-23-1288,1-12-753,4-19 1529</inkml:trace>
  <inkml:trace contextRef="#ctx0" brushRef="#br0" timeOffset="1">1 148 9866,'4'-11'4481,"12"16"-1760,3 12-505,6 10-287,6 12-201,4 14-528,6 1-248,0 1-472,4-4-191,-12-8-121,0-10-256,-10-10-1033,-6-12-727,-1-16-3321,3-12 3264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5.9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12995,'17'3'2609,"25"4"4029,23 7-6638,-52-10 199,0 0 0,0 1 0,-1 1 0,1 0 0,-1 0 0,10 8-199,-17-9 31,1-1 1,-1 1-1,0 0 1,-1 0 0,1 0-1,-1 1 1,0 0-1,-1-1 1,1 1-1,-1 1 1,0-1 0,-1 0-1,0 1 1,0 0-1,1 4-31,2 14 124,-2-1-1,-1 1 1,0 18-124,-2-40 16,1 137 583,5 94 204,-3-206-733,0 3 84,-1 6-154,-2-28 27,-1-1-1,1 0 0,-1 1 1,-1-1-1,1 0 0,-3 6-26,2-10-52,0-1 1,0 1-1,0-1 0,0 1 1,0-1-1,-1 0 0,0 0 0,1 0 1,-1-1-1,0 1 0,0 0 0,-1-1 1,1 0-1,-1 0 0,1 0 0,-1 0 1,1-1-1,-1 1 0,0-1 0,-1 0 52,-6 3-657,0-2-1,0 0 1,-1 0-1,1-1 1,-1 0 0,-4-1 656,4-1-614,0 0 0,-6-2 615,18 3-18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6.3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144 23 10066,'-32'9'2578,"-1"-2"0,0-1 0,-2-2-2578,26-2 842,9-2-827,-1 0 1,1 0-1,0 0 0,0 0 1,0 0-1,0 0 1,0 0-1,0 0 0,0 0 1,0 0-1,0 0 1,0 0-1,0 0 1,0 0-1,0 0 0,0 0 1,0 0-1,0 0 1,0 0-1,-1 0 1,1 0-1,0 0 0,0 0 1,0 0-1,0 0 1,0 0-1,0 0 1,0 0-1,0 0 0,0 0 1,0 0-1,0 1 1,0-1-1,0 0 0,0 0 1,0 0-1,0 0 1,0 0-1,0 0 1,0 0-1,0 0 0,0 0 1,0 0-1,0 0 1,0 0-1,0 0 1,0 0-1,0 0 0,0 0 1,0 1-1,0-1 1,0 0-1,0 0 0,0 0 1,0 0-1,0 0 1,1 0-1,-1 0 1,0 0-1,0 0-15,20 6 1209,17 2-180,35 3-1029,39-3 426,0-4 0,56-9-426,224-27 158,-234 17-99,442-21 200,-359 35 528,120 19-787,122 43 460,-370-45-388,-112-16-72,33 5-143,7 3 143,-36-7-668,-6 0 134,-12-1-696,9-1 734,-37-1-2730,-16-8 1266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6.8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242 217 5617,'1'0'198,"1"0"1,-1 0-1,0 1 0,0-1 1,0 0-1,1 0 0,-1 0 0,0 0 1,0-1-1,1 1 0,-1 0 1,0 0-1,0-1 0,0 1 0,0-1 1,0 1-1,1-1 0,-1 1 0,0-1 1,0 0-199,1-1 192,-1 0-1,0 0 1,0 0 0,0-1 0,0 1 0,0 0 0,0 0 0,-1-1-1,1 1 1,-1-1 0,1 1-192,0-6 145,0 0 0,0 0 0,0 0-1,-1 0 1,0 0 0,0 0 0,-1 0 0,0 0-1,-2-4-144,2 7 127,-1-1 0,0 1 0,0 0-1,0 1 1,-1-1 0,0 0 0,1 1-1,-2-1 1,1 1 0,0 0 0,-1 0 0,0 0-1,0 0 1,0 1 0,-1 0-127,0-1 107,-1 0-1,1 1 1,-1 0 0,0 0-1,0 0 1,-1 1 0,1 0 0,0 0-1,-1 1 1,1-1 0,-1 2-1,0-1 1,1 1 0,-1 0-1,-4 0-106,6 1 95,-1 0 0,0 0 0,1 0 0,0 1 0,-1 0 0,1 0 0,0 0 0,0 1 0,0-1 0,0 1 0,0 1 0,1-1 0,-1 1 0,1-1 0,0 1 0,0 0 0,0 1 0,-1 2-95,0 0 88,1-1 0,1 1 0,-1 0 0,1 0 0,1 0 0,-1 0 0,1 1 0,0-1 1,1 1-1,0 0 0,0 5-88,0-6 77,1-1-1,0 1 1,1-1 0,0 1 0,0-1 0,0 0 0,0 1-1,1-1 1,0 0 0,1 0 0,-1 0 0,1 0 0,0 0-1,1-1-76,0 0 60,0 0 1,0 0-1,0-1 0,1 0 0,0 0 0,0 0 0,0 0 0,0-1 1,0 0-1,1 0 0,0 0 0,-1-1 0,1 0 0,0 0 0,6 1-60,-7-2 13,0 0 0,-1 0 0,1-1 0,0 0 0,0 0-1,0 0 1,0 0 0,0-1 0,0 0 0,-1 0 0,1 0-1,0-1 1,-1 1 0,1-1 0,-1 0 0,1-1 0,-1 1 0,0-1-1,0 0 1,1-1-13,3-3 24,-1-1-1,1-1 1,-2 1 0,1-1-1,-1 0 1,-1-1-1,0 0 1,0 1 0,-1-2-1,0 1 1,0 0-1,-1-1 1,1-9-24,1 34 704,3 32 54,-7-30-565,2 0 1,0 1-1,5 11-193,-6-23-42,-1-1 1,1 0-1,0 0 0,0 0 0,0 0 0,1 0 1,0-1-1,-1 1 0,1-1 0,0 0 0,1 0 0,-1 0 1,1 0-1,-1 0 0,4 1 42,-5-2 18,1-1 0,-1 0 0,1 0 0,-1 0 0,1 0 0,-1-1 1,1 1-1,-1-1 0,1 1 0,0-1 0,-1 0 0,1 0 0,-1 0 0,1 0 0,0-1 0,0 1-18,19-9 407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7.1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17 12099,'3'-2'391,"0"0"1,0 0-1,0 0 0,1 1 1,-1-1-1,1 1 1,-1 0-1,0 0 1,1 0-1,0 1 1,-1-1-1,1 1 1,-1 0-1,1 0 1,0 0-1,-1 0 1,3 1-392,5 0 399,0 1 0,0 0 0,0 1 1,0 1-1,0 0-399,-6-3 78,-1 1 1,0 0-1,0 0 1,0 1-1,-1-1 1,1 1-1,0 0 1,-1-1 0,0 2-1,0-1 1,0 0-1,0 1 1,0-1-1,0 1 1,-1 0-1,0 0 1,0 0-1,0 0 1,0 0-1,-1 1 1,0-1-1,1 0 1,-2 1-1,1-1 1,0 1 0,-1-1-1,0 1 1,0-1-1,0 1 1,-1-1-1,1 1 1,-1-1-1,0 1 1,0-1-1,-2 3-78,-2 5 40,0-1 0,-1 1 0,-1-1-1,0-1 1,0 1 0,-7 6-40,9-9 69,5-8-67,0 0-1,0 0 1,0 0 0,0 0-1,0 0 1,0 0 0,0 1 0,0-1-1,0 0 1,0 0 0,0 0-1,0 0 1,0 0 0,0 0-1,0 0 1,0 0 0,0 0-1,0 0 1,0 1 0,0-1-1,0 0 1,0 0 0,0 0-1,0 0 1,0 0 0,0 0-1,0 0 1,0 0 0,1 0-1,-1 0 1,0 0 0,0 0-1,0 1 1,0-1 0,0 0-1,0 0 1,0 0 0,0 0-1,0 0 1,0 0 0,0 0-1,1 0 1,-1 0 0,0 0-1,0 0 1,0 0 0,0 0-1,0 0 1,0 0 0,0 0-1,0 0 1,0 0 0,0 0-1,1 0 1,-1 0 0,0 0-1,0 0 1,0 0 0,0 0-1,0 0 1,0 0 0,0-1-1,0 1 1,0 0-2,6-3 169,85-27-58,-65 22 193,1 1 0,0 1 0,0 1 0,0 1 0,1 1 1,21 2-305,6 3 788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7.8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0 12467,'-47'14'4617,"56"-3"-3281,9 2-544,14-1 192,4 0-79,15-5-297,6-4-160,8-3-288,-3-4-176,-25 2-1505,-4 4 1121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18.4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12539,'13'11'4697,"7"-2"-3329,12-10-520,8 2 56,1-4-127,4-6-233,6 7-344,-4-9-136,-3 4-1121,2-2 777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98 5273,'-24'0'1246,"-20"2"2917,40-2-2460,4 0-1580,-1 1-1,1-1 0,0 0 1,0 0-1,0 0 1,0 0-1,-1 0 0,1 0 1,0 0-1,0 0 1,-1 0-1,1 0 0,0 0 1,0 0-1,0 0 1,-1 0-1,1 0 0,0 0 1,0 0-1,0 0 1,-1 0-1,1 0 1,0 0-1,0 0 0,-1 0 1,1 0-1,0 0 1,0-1-1,0 1 0,0 0 1,-1 0-1,1 0 1,0 0-1,0 0 0,0-1 1,0 1-1,0 0 1,-1 0-1,1 0 0,0-1 1,0 1-1,0 0 1,0 0-1,0 0 0,0-1 1,0 1-1,0 0 1,0 0-1,0 0 0,0-1 1,0 1-1,0 0 1,0 0-1,0-1 0,0 1-122,1 0 78,-1-1-1,1 1 0,0-1 1,-1 1-1,1 0 0,0-1 1,0 1-1,-1 0 0,1 0 1,0-1-1,0 1 0,0 0 1,-1 0-1,1 0 0,1 0-77,1 0 150,143-26 419,-28-3-507,1 1-328,-67 20-1149,-48 8-116,-5 1 23,-10 2-1247,-13 2 598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0.5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13 8082,'-16'1'3592,"-16"-1"-1759,-20-6-433,41 5 145,11-1-385,8 2-200,24 0-368,13-1-176,18-1-40,7 2-40,3-1-120,1 1-40,-8 1-104,-8 4-16,-20 5 8,-11 0-400,-19 2-1360,-8-1 1200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0.8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0 7530,'-6'14'3656,"6"-14"-3566,0 0-1,0 0 0,0 1 0,0-1 1,0 0-1,0 0 0,0 0 1,0 0-1,0 0 0,0 0 0,0 0 1,0 1-1,0-1 0,0 0 0,0 0 1,0 0-1,0 0 0,0 0 0,0 0 1,0 0-1,0 0 0,0 1 1,0-1-1,0 0 0,0 0 0,0 0 1,0 0-1,0 0 0,0 0 0,0 0 1,0 0-1,0 1 0,1-1 0,-1 0 1,0 0-1,0 0 0,0 0 1,0 0-1,0 0 0,0 0-89,7 1 1277,10-4-839,-15 3-20,41-6 976,0 1 0,0 2-1,39 4-1393,-74-1 27,0 1 0,0-1 1,0 2-1,0-1 0,0 1 0,0 1 0,0-1 0,-1 1 1,1 1-1,2 1-27,-6-3 3,-1 0 0,0 1 0,1-1 0,-1 1 0,0 0 0,0 0 0,-1 0 0,1 0 0,-1 1 0,1-1 0,-1 1 0,0-1 0,0 1 0,-1 0 0,1 0 0,-1 0 0,0 0 0,0 0 0,0 0 0,0 3-3,1 12 10,-1-1 0,-2 1 0,1-1 0,-2 1-1,0-1 1,-2 0 0,0 0 0,0 0 0,-2 0 0,0 0 0,-2-1-1,1 0 1,-2-1-10,2-4 10,-1 0-1,-1 0 0,1-1 1,-2 0-1,-7 6-9,-9 7 43,-20 13-43,42-34 4,-2 2 3,0 0-1,0 0 1,0 0-1,-2 4-6,7-8 5,0 1 0,0-1 0,0 0 0,0 1 0,0-1 0,0 0 0,1 1 0,-1-1 0,1 1 0,-1-1 0,1 1 0,-1-1 0,1 1 0,0-1 0,0 1 0,0-1 0,0 1 0,0 0 0,0-1 0,0 1 0,0-1 0,1 1 0,-1-1 0,1 1-5,0 1 40,0 0-1,1 0 1,0 0-1,0 0 1,-1 0-1,2 0 1,-1 0-1,0-1 1,0 1-1,1-1 0,0 0 1,-1 1-1,1-1 1,0 0-1,3 1-39,3 3 80,4 2 3,0 0-1,1-1 0,0 0 0,0-1 0,1-1 0,-1 0 0,14 2-82,5-1 102,0-1 0,0-2 0,4-1-102,75 6 18,-101-7-130,9-1-623,-19 0 706,-1-1-1,1 1 0,0 0 0,-1-1 0,1 1 0,0-1 0,-1 1 0,1-1 0,0 1 0,-1-1 0,1 1 1,-1-1-1,1 1 0,-1-1 30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1.4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12 10634,'-1'-1'374,"1"1"-74,-1 0 1,1-1 0,-1 1 0,1 0 0,-1-1-1,1 1 1,-1-1 0,1 1 0,0-1 0,-1 1-1,1-1 1,0 1 0,-1-1 0,1 1 0,0-1-1,-1 1 1,1-1 0,0 0 0,0 1 0,0-1-301,0 1 49,0 0 0,0 0 1,0 0-1,0 0 1,1-1-1,-1 1 0,0 0 1,0 0-1,0 0 0,0 0 1,0 0-1,1 0 1,-1 1-1,0-1 0,0 0 1,0 0-1,0 0 0,0 0 1,0 0-1,1 0 1,-1 0-1,0 0 0,0 0 1,0 0-1,0 0 0,0 0 1,0 0-1,0 1 1,1-1-1,-1 0 0,0 0 1,0 0-1,0 0 0,0 0 1,0 0-1,0 0 1,0 1-1,0-1 0,0 0 1,0 0-1,0 0 0,0 0 1,0 1-50,6 7 671,0 6-165,1 1 0,-2 0 1,0 1-1,-1 0-506,9 27 492,9 23 437,17 29-929,-27-70 101,0-1 1,2-1-1,0 0 1,2-1 0,8 9-102,-21-28 8,5 7 48,0-1 1,1 1-1,1-2 1,-1 1-1,9 4-56,-16-12 18,1 1 0,0-1 0,-1 1 0,1-1 0,0 0 0,0 0-1,0 0 1,0-1 0,0 1 0,0-1 0,3 1-18,-4-1 12,0-1 0,1 1 0,-1 0-1,0-1 1,1 0 0,-1 1 0,0-1 0,0 0 0,0 0 0,0 0 0,0 0 0,0-1 0,0 1-1,0 0 1,0-1 0,1-1-12,0-1 13,0 1-1,0-1 1,0 0 0,-1 0-1,0 0 1,1 0-1,-2 0 1,1 0 0,0-1-1,-1 1 1,1-4-13,2-10 39,-2 0-1,1-7-38,-2 11 20,9-80-1127,-3-76 1107,-6 114-1473,4 10 557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1.9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209 151 11939,'-2'-10'1949,"-1"-1"0,0 1 1,-1-4-1950,0 5 614,0 0 0,0 1 0,-6-8-614,7 11 88,0 0 1,-1 0-1,0 0 0,0 1 0,0-1 1,-1 1-1,1 0 0,-1 1 0,0-1 1,0 1-1,-1 0 0,1 0 0,0 0 0,-1 1-88,3 1 44,1 0 0,-1 0-1,1 1 1,-1-1 0,0 1-1,1-1 1,-1 1 0,1 0-1,-1 0 1,0 0 0,1 0-1,-1 1 1,1-1 0,-1 1-1,1 0 1,-1-1 0,1 1-1,-3 2-43,2-1 43,0 0 0,0 0 0,0 0 0,1 0 0,-1 1 0,1 0 0,0-1 0,-1 1 0,1 0 0,1 0 0,-1 0 0,-1 3-43,-2 5 75,1 0 1,1 1-1,0-1 1,0 1-1,1 0 1,0-1-1,1 10-75,1-10 43,0 0-1,1 0 0,0 0 1,0 0-1,4 10-42,-4-16 21,0 0-1,1 0 1,0 0 0,0-1-1,0 1 1,1 0 0,0-1-1,0 1 1,0-1-1,0 0 1,0 0 0,1 0-1,1 0-20,-4-3 7,0 0-1,1 0 1,-1 0-1,1 0 1,0 0-1,-1 0 1,1 0-1,0-1 1,0 1-1,-1-1 1,1 1-1,0-1 1,0 0-1,0 0 0,-1 1 1,1-1-1,0-1 1,0 1-1,0 0 1,0 0-1,-1-1 1,1 1-1,0-1 1,0 1-1,-1-1 1,1 0-1,0 0-6,4-3 10,1 0 0,-1 0 0,0-1 0,-1 1 0,6-7-10,-2 3 7,1-2 5,20-16 19,-28 24-25,0 1-1,-1 0 0,1 0 1,0 0-1,0 0 0,0 0 1,0 0-1,0 0 0,0 1 0,0-1 1,0 1-1,0 0 0,0-1 1,1 1-1,0 0-5,-1 1 28,0-1 0,-1 1 0,1-1-1,0 1 1,0 0 0,-1 0 0,1 0 0,-1 0 0,1 0 0,-1 0 0,1 1-1,-1-1 1,1 0 0,-1 1 0,0-1 0,0 1 0,0 0 0,0-1-1,0 1 1,0 0-28,3 6 199,0 0 0,-1 1 1,2 4-200,-4-9 48,0 0-142,0-1 0,1 1 1,-1 0-1,1-1 0,0 0 0,0 1 94,-2-4-44,1 1 0,-1-1 0,0 0-1,1 1 1,-1-1 0,0 0 0,1 1-1,-1-1 1,0 0 0,1 0-1,-1 1 1,1-1 0,-1 0 0,1 0-1,-1 0 1,0 0 0,1 1 0,-1-1-1,1 0 1,0 0 44,-1 0 41,1-1-1,-1 1 1,1 0-1,0 0 1,-1 0-1,1-1 1,-1 1 0,1 0-1,0-1 1,-1 1-1,1-1 1,-1 1 0,1 0-1,-1-1 1,1 1-1,-1-1 1,0 1-1,1-1-40,6-11 327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2.3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0 188 10930,'7'13'1910,"0"0"0,-1 0 0,-1 1-1,0 0 1,0 4-1910,-4-12 521,0 1 0,0-1 0,0 0 0,-1 0 0,0 1 0,-1 3-521,1 18 1599,0-27-1570,0-1 0,0 0 0,0 1 0,0-1 0,0 0 0,0 1 0,0-1 0,0 0 0,0 0 0,0 1 0,0-1 0,0 0 0,0 1-1,0-1 1,0 0 0,0 1 0,0-1 0,-1 0 0,1 1 0,0-1 0,0 0 0,0 0 0,0 1 0,-1-1 0,1 0 0,0 0 0,0 1-29,-1-2 20,1 1 0,-1 0 0,1-1 0,-1 1 0,1 0 0,0-1 0,-1 1 0,1 0 0,0-1 0,-1 1 1,1-1-1,0 1 0,-1-1 0,1 1 0,0-1 0,0 1 0,-1-1 0,1 1 0,0-1 0,0 1-20,-3-8 14,1 1 0,0-1 1,0 0-1,1 1 0,0-1 0,0-5-14,1-52-46,0 43 32,0 17-30,0-14 30,1 1 1,0 0-1,1-1 0,1 1 0,4-10 14,-6 23-117,0 1 0,1 0 0,-1 0 1,1 0-1,0 0 0,0 0 0,1 1 0,-1-1 0,1 1 0,0-1 0,-1 1 0,2 0 0,-1 0 0,0 0 1,0 1-1,1-1 0,0 1 0,-1 0 0,1 0 0,0 0 0,0 0 0,0 0 0,1 1 0,-1 0 1,0 0-1,3 0 117,24-1-2005,-2 4 794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2.8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304 32 8298,'-4'-27'8487,"4"27"-8428,0 0-1,0-1 1,0 1 0,0 0 0,0 0-1,0 0 1,0 0 0,0-1-1,-1 1 1,1 0 0,0 0 0,0 0-1,0 0 1,0-1 0,0 1-1,-1 0 1,1 0 0,0 0 0,0 0-1,0 0 1,0 0 0,-1 0 0,1-1-1,0 1 1,0 0 0,0 0-1,-1 0 1,1 0 0,0 0 0,0 0-59,-3 0 169,0 0 0,0-1 0,0 1 0,0 1 0,0-1 0,0 0 0,0 1 0,1-1 0,-1 1 0,0 0 0,0 0 0,0 0-169,-34 17 915,-4 9-482,1 1 0,-32 30-433,41-33 86,26-21-74,-17 16 42,21-19-49,0 0 0,1 0-1,-1 0 1,0 0 0,0 0-1,1 1 1,-1-1 0,0 0 0,1 0-1,-1 1 1,1-1 0,0 0-1,-1 1 1,1-1 0,0 1-1,0-1 1,0 0 0,0 2-5,1-1 4,0 1 1,0-1-1,0 1 1,1-1-1,-1 0 0,0 1 1,1-1-1,0 0 1,0 0-1,-1 0 1,1 0-1,0-1 1,0 1-1,1 0-4,3 3 14,5 5 96,0 1 0,-1 0 1,0 0-1,-1 1 0,-1 0 0,1 1 1,-2-1-1,0 2 0,3 6-110,-2 1 155,-1 0 0,-1 1 0,-1-1 0,-1 1 0,0 0-1,-2 0 1,0 11-155,-6 142 453,3-159-419,1-2 15,0 0 1,1 1-1,1-1 0,0 0 0,1 1-49,-3-10 21,2 0 1,-1-1-1,0 1 0,1-1 0,0 1 0,0-1 1,0 0-1,1 0 0,-1 0 0,1 0 0,0 0 1,0-1-1,0 1 0,1-1 0,-1 0 1,5 3-22,-6-5 0,1 1 1,0-1 0,0 0-1,0-1 1,0 1 0,0 0-1,0-1 1,0 1 0,0-1 0,0 0-1,0 0 1,0 0 0,0-1-1,0 1 1,0-1 0,0 0 0,0 1-1,0-1 1,1-1-1,6-2-179,1-1-1,-1 0 1,0-1-1,6-4 180,26-20-1328,1-1 580</inkml:trace>
  <inkml:trace contextRef="#ctx0" brushRef="#br0" timeOffset="1">788 280 14907,'0'26'5537,"-20"15"-4112,-6 6-553,-8 15 8,2 6-128,0 2-272,8 4-136,7-7-208,2-4-56,5-21-488,1-13-520,4-26-1376,0-7-793,4-22 1841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3.3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 8706,'5'-6'4697,"3"8"-1200,10 20-1185,1 10-215,10 16-505,2 5-272,2 6-400,1 1-207,-2-3-361,0-4-136,-10-11-656,7-11-801,-16-18-2504,3-10 2369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3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48 709 14267,'-5'33'5505,"10"6"-3472,0 0-665,-2 7-64,-4-4-240,1-13-567,-3-8-153,1-17-1081,2-7-759,2-16 2888,5-7-1656</inkml:trace>
  <inkml:trace contextRef="#ctx0" brushRef="#br0" timeOffset="1">1 444 12475,'1'11'4969,"5"-3"-3289,4 2-912,5-1-40,5-9-680,2-6-768,7-12 456</inkml:trace>
  <inkml:trace contextRef="#ctx0" brushRef="#br0" timeOffset="2">220 4 7426,'1'0'392,"-1"-1"1,1 1 0,0 0-1,0-1 1,0 1 0,0 0-1,-1-1 1,1 1 0,0 0-1,0 0 1,0 0 0,0 0-1,0 0 1,0 0 0,0 0-1,0 0 1,-1 0 0,1 0-1,0 0-392,20 7 3066,-3-1-1795,22 0 1045,5-1-2316,-17-3 163,-1 1 0,1 2 1,18 6-164,-42-10 27,0 0 0,0 1 0,-1 0 0,1 0 0,0 0-1,-1 0 1,0 0 0,1 1 0,-1-1 0,0 1 0,3 3-27,-2-1 54,-1 0 0,1 0 0,-1 1 0,0-1 0,0 1 0,-1 0 0,1 0 0,-1 1-54,6 19 222,-2 1-1,0 0 1,-2 0 0,0 18-222,-1 26 588,-3 16-588,-9 101 1445,-20 98-1445,24-251 179,-2 0-1,-1 0 1,-2-1-1,-4 9-178,12-38-2,0 0 0,0-1 0,-1 0 1,1 1-1,-1-1 0,0 0 0,0 0 0,0-1 0,-1 1 1,1-1-1,-1 1 0,0-1 0,-4 2 2,3-2-75,-1 0-1,0 0 1,0-1-1,0 0 1,0 0-1,0 0 1,0-1-1,0 0 1,0 0-1,-4-1 76,-43 1 872,-3-4-614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4.2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9 108 9514,'-1'0'187,"1"0"0,-1 0 1,1 0-1,0 0 0,-1 0 0,1 0 0,0 0 0,-1 0 1,1 0-1,-1 0 0,1 0 0,0 0 0,-1-1 1,1 1-1,0 0 0,-1 0 0,1-1 0,0 1 0,-1 0 1,1-1-188,0 1 57,0 0 1,0-1 0,0 1 0,-1 0 0,1-1 0,0 1 0,0 0 0,0-1-1,0 1 1,0-1 0,1 1 0,-1 0 0,0-1 0,0 1 0,0 0-1,0-1 1,0 1 0,0 0 0,1-1 0,-1 1 0,0 0 0,0-1 0,0 1-1,1 0 1,-1 0 0,0-1 0,0 1 0,1 0-58,4-5 163,1 1 0,-1 0 1,1 0-1,0 0 0,1 1 1,-1-1-1,1 2 0,-1-1 0,3 0-163,21-7 472,0 1 0,1 2 0,13-2-472,98-8 917,4 9-262,457 17 557,-344-1-991,498-9 80,-191-13-124,-8 20 228,-168 16 83,14 0 22,-273-19-309,27-7-201,-91-4-1157,-79 10-100,-20 3-736,-20-4 1034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5.0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332 140 9418,'0'0'104,"0"0"1,0 0-1,0 1 0,-1-1 1,1 0-1,0 1 1,0-1-1,0 0 0,0 0 1,0 0-1,-1 1 0,1-1 1,0 0-1,0 0 0,0 0 1,-1 1-1,1-1 0,0 0 1,0 0-1,-1 0 0,1 0 1,0 0-1,0 1 1,-1-1-1,1 0 0,0 0 1,-1 0-1,1 0 0,0 0 1,0 0-1,-1 0 0,1 0 1,0 0-1,0 0 0,-1 0 1,1 0-1,0 0 1,-1-1-1,1 1 0,0 0 1,0 0-1,-1 0-104,-15-8 430,10 5-94,-36-20 1017,1-1 0,-32-27-1353,68 48 89,-2-3 92,-1 1 1,0 0-1,0 1 0,-5-3-181,12 7 43,0-1 0,-1 0 1,1 1-1,-1-1 0,1 1 0,-1 0 0,1-1 0,-1 1 0,1 0 0,-1 0 0,1 0 0,-1 0 0,0 0 0,1 0 0,-1 0 0,1 1 0,-1-1 0,1 0 1,0 1-1,-1-1 0,1 1 0,-1 0 0,1-1 0,0 1 0,-1 0 0,1 0 0,0 0 0,0 0 0,-1 1-43,-1 2 108,0 1 0,1 0 0,-1-1 0,1 1 0,0 0 0,0 0-1,1 1 1,-1 1-108,-1 5 149,-6 16 213,2 0 0,2 0 0,0 2-362,3-18 122,2 0 0,-1 0 0,1 0 0,1-1-1,1 1 1,-1 0 0,2 0 0,2 10-122,-4-19 13,0-1 0,1 1 1,-1 0-1,0-1 0,1 1 1,-1 0-1,1-1 0,0 0 1,0 1-1,0-1 0,1 1-13,-2-2 0,0-1 0,0 1-1,0 0 1,0 0 0,0-1 0,1 1-1,-1-1 1,0 1 0,0-1-1,0 0 1,1 1 0,-1-1 0,0 0-1,1 0 1,-1 0 0,0 0-1,0 0 1,1 0 0,-1 0 0,0 0-1,1 0 1,-1-1 0,0 1-1,0 0 1,1-1 0,-1 1-1,0-1 1,3-2-2,0 0 0,0 0-1,0 0 1,-1 0 0,1-1-1,-1 0 1,0 0 0,0 0-1,0 0 1,2-4 2,-1 1 6,0 1-1,0 1 1,1-1-1,0 1 1,1-2-6,-4 6 3,0-1 0,-1 1 0,1 0 1,0 0-1,0 0 0,0 0 0,0 0 0,0 0 1,0 0-1,0 1 0,0-1 0,0 1 1,0 0-1,1-1 0,-1 1 0,0 0 0,0 0 1,0 0-1,2 1-3,1 0 6,-1 0 0,1 1 0,0-1 0,-1 1 0,1 0 0,-1 0 0,0 0 0,1 1 0,-1 0-6,10 7 57,-1 1 0,0 0-57,22 23 606,2 4-606,-7-6 750,26 20-750,-51-47-7,1-1 0,-1 0-1,1 0 1,0-1 0,1 0-1,5 3 8,-11-6-85,0 1-1,1-1 1,-1 1-1,1-1 1,-1 1 0,1-1-1,-1 0 1,0 0-1,1 0 1,-1 0-1,1 0 1,-1 0-1,1 0 1,-1 0-1,1-1 1,-1 1-1,1-1 1,-1 1-1,1-1 1,-1 1-1,0-1 1,0 0-1,1 1 1,-1-1 0,0 0-1,0 0 1,0 0-1,0 0 1,0 0-1,0-1 1,0 1-1,0 0 1,0 0-1,0 0 1,-1-1 85,8-20-1082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10002,'28'-14'4324,"0"4"-3335,-22 9-1001,0 0 0,-1 0 1,1 0-1,0 1 0,0 0 1,0 0-1,0 1 1,0 0-1,1 0 12,14 4 28,-1 2 0,0 0 0,0 2 0,-1 0 0,7 4-28,-20-9 18,1-1 1,-1 1 0,0 1-1,0-1 1,-1 1-1,1 0 1,-1 0-1,1 2-18,-3-3 56,0 0-1,-1 0 1,1 0 0,-1 0-1,0 0 1,0 1-1,-1-1 1,1 0-1,-1 1 1,0 0 0,0-1-1,-1 1 1,1 1-56,-1 1 104,0 0 0,-1-1 0,0 1 0,0 0 0,0-1 0,-1 1 0,0 0 0,0-1 0,0 0 0,-1 1 0,0-1 0,0 0 0,-1 0 0,0-1 0,0 1 0,0-1 0,-4 3-104,-9 10 52,0-2 1,-2 0 0,0-1-1,-5 2-52,15-11-62,-3 2-2170,0 0 1,-8 3 2231,7-4-1735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5.3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12955,'25'2'2634,"-1"0"0,1 2 1,12 4-2635,-24-5 365,0 1 1,0 1-1,0 0 0,-1 1 1,0 0-1,0 1 1,2 2-366,-10-7 35,-1 0 0,0 1 0,0-1 0,0 1 0,0 0 0,0 0 0,-1 0 0,1 0 0,-1 1 0,0-1 0,0 1 0,0-1 0,0 1 0,-1 0 0,1 0 0,-1-1 0,0 1 0,0 0 0,-1 0 0,1 0 0,-1 0 0,0 0 0,0 0 0,0 0 0,0 0 0,-1 0 0,0 0 1,0 0-1,0 0 0,-1 2-35,0 2 14,-2-1 1,1 0 0,-1 0 0,1-1 0,-2 1-1,1-1 1,-1 0 0,0 0 0,-4 4-15,-1-1 25,-1 0 0,0-1 0,-1 0 0,-10 6-25,14-10 10,7-3-6,-1 0 0,0 0-1,0 0 1,1 0 0,-1 0-1,0 0 1,-1 2-4,3-2 1,0-1 0,0 0 0,0 1 0,0-1 0,0 0 0,-1 1 0,1-1-1,0 1 1,0-1 0,0 0 0,0 1 0,0-1 0,0 0 0,0 1 0,1-1 0,-1 1 0,0-1 0,0 0 0,0 1-1,0-1 1,0 0 0,1 1 0,-1-1 0,0 0 0,0 1 0,0-1 0,1 0 0,-1 1 0,0-1 0,1 0 0,-1 0 0,0 1-1,1-1 1,-1 0 0,0 0 0,1 0 0,-1 0 0,0 1 0,1-1-1,4 3 8,1 0-1,-1 0 1,1 0-1,0-1 1,0 0-1,0 0 1,0 0 0,5 0-8,10 1 25,20 0-25,-35-2 2,49 0-788,48-5 786,-86 2-1222,-17 2 1204,0 0 0,1 0-1,-1 0 1,0 0 0,0 0 0,0 0 0,0 0 0,0 0 0,0 0 0,1 0 0,-1 0 0,0 0 0,0 0 0,0 0 0,0 0 0,0 0 0,0 0 0,0 0 0,0 0 0,1 0 0,-1 0 0,0 0 0,0-1 0,0 1 0,0 0 0,0 0 0,0 0 0,0 0 0,0 0 0,0 0 0,0 0 0,0 0 0,0-1 0,0 1 0,0 0 0,0 0 0,0 0 0,0 0 0,0 0 18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5:57:25.7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4 7001,'-1'-2'3537,"-1"1"-968,1 1-993,0 0-56,-1 25-351,1 48-257,6-34-424,4-1-152,6-4-224,-2-2-40,4-9-56,0-1-16,-6-7-552,-1-7-648,-7-3 760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1.8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18 177 4697,'-1'-1'557,"-1"0"0,1-1 0,-1 1 0,1-1 0,0 1 0,0-1 0,-1 1 0,1-1 0,0 0 0,1 0 1,-1 1-1,0-1 0,0 0 0,0-1-557,1 1 147,0 1 1,0-1 0,-1 1 0,1-1 0,0 0 0,0 1-1,0-1 1,0 1 0,1-1 0,-1 0 0,0 1-1,1-1 1,-1 1 0,1-1 0,-1 1 0,1-1-1,0 1 1,0 0 0,0-1 0,-1 1 0,1 0-1,0 0 1,1-1 0,-1 1 0,0 0 0,0 0-1,0 0 1,2 0-148,8-5 341,0 1 1,1 1-1,-1 0 0,1 1 0,0 0 0,0 0 1,4 1-342,9-2 306,219-38 1252,2 10-1558,-239 31-58,0 0 1,0 1-1,0 0 0,1 0 0,-1 0 0,3 2 58,-10-2-51,0 0-1,0 0 0,1 0 0,-1 0 0,0 0 1,0 0-1,1 0 0,-1 0 0,0 0 0,0 0 0,1 0 1,-1 0-1,0 0 0,0 0 0,1 0 0,-1 1 1,0-1-1,0 0 0,0 0 0,0 0 0,1 0 0,-1 1 1,0-1-1,0 0 0,0 0 0,0 0 0,0 1 1,1-1-1,-1 0 0,0 0 0,0 1 0,0-1 1,0 0-1,0 0 0,0 0 0,0 1 0,0-1 0,0 0 1,0 0-1,0 1 0,0-1 0,0 0 0,0 0 1,0 1-1,0-1 0,0 0 0,0 0 0,0 1 0,-1-1 1,1 0-1,0 0 0,0 0 0,0 1 0,0-1 1,0 0-1,-1 0 0,1 0 0,0 1 0,0-1 1,0 0-1,-1 0 52,-10 4-1145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2.19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 4017,'2'0'442,"0"0"1,0-1 0,0 1-1,0-1 1,0 0-1,0 1 1,0-1 0,0 0-1,0 0 1,0-1-443,-1 1 314,0 0 0,1 0 1,-1 1-1,1-1 0,-1 0 0,1 1 1,-1-1-1,1 1 0,-1 0 0,1-1 1,-1 1-1,1 0-314,-1 0 96,-1 0 0,1 0 1,-1 0-1,1 0 0,-1 1 1,1-1-1,-1 0 0,1 0 0,-1 1 1,0-1-1,1 0 0,-1 0 1,0 1-1,1-1 0,-1 0 0,0 1 1,1-1-1,-1 1-96,6 14 1667,-3 2-700,-1-1 0,-1 12-967,2 38 987,11 145 959,-8-153-1520,3-1 1,12 39-427,16 22-716,-36-114 446,-1-2-14,1-1-1,-1 1 0,1-1 1,-1 1-1,1-1 0,-1 1 1,1-1-1,0 0 0,0 1 1,0-1-1,0 0 0,0 0 1,0 1 284,2-4-1397</inkml:trace>
  <inkml:trace contextRef="#ctx0" brushRef="#br0" timeOffset="1">60 402 9794,'14'0'4097,"8"-5"-2305,8 0-719,7-3 135,2 5-288,3 3-176,10-2-376,-3 2-144,-4-2-256,-5 2-424,-12 0-1520,-15 4 1344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2.8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 9058,'-15'32'3745,"17"-15"-1705,10-4-552,9-2 41,6-3-65,9-3-408,8-2-223,9-6-337,-1-9-104,-7 5-192,2-4-136,-21 6-1449,-2 5 1482,-20 13-442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3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237 52 6633,'4'-2'543,"-1"0"-1,0-1 1,0 1-1,0-1 0,0 0 1,-1 0-1,2-2-542,-2 2 294,1 1-1,-1-1 1,1 0 0,-1 1-1,1 0 1,0-1-1,2 0-293,4-3 1126,-9 6-1104,0 0 1,0 0-1,0 0 0,0 0 1,0 0-1,0 0 1,0 0-1,0 0 0,0 0 1,0 0-1,0 0 1,0 0-1,0 0 0,0 0 1,0-1-1,0 1 1,0 0-1,0 0 0,0 0 1,0 0-1,0 0 1,0 0-1,0 0 0,0 0 1,0 0-1,0 0 0,0 0 1,0 0-1,0 0 1,0 0-1,0 0 0,0 0 1,0 0-1,0 0 1,0 0-1,0 0 0,0-1 1,0 1-1,0 0 1,0 0-1,0 0 0,0 0 1,0 0-1,0 0 1,0 0-1,0 0 0,0 0 1,-1 0-1,1 0 1,0 0-1,0 0 0,0 0 1,0 0-1,0 0 0,0 0 1,0 0-1,0 0 1,0 0-1,0 0 0,0 0 1,0 0-1,0 0 1,0 0-1,0 0 0,0 0 1,0 0-1,0 0-22,-18 2 2479,6 0-2401,-27 3 274,1 2 0,0 1 0,-33 13-352,66-19 25,-1 0 0,1 0 0,0 1 1,-1-1-1,1 1 0,0 0 0,1 1 0,-1-1 0,1 1 1,-1 0-26,3-1 30,0 0 0,0-1 0,0 1 0,0 0 0,0 0 0,1 0 0,-1 0 0,1 1 0,0-1 0,0 0 0,0 0 0,0 1 1,1-1-1,-1 1 0,1-1 0,0 0 0,0 3-30,15 177 719,-7-99-629,3 37 309,25 103-399,-35-217 55,3 9 10,-1 1 0,-1-1 0,0 8-65,-1-20 66,-1 0 0,0 0 1,0 0-1,-1 0 0,1 0 0,-1 0 1,0-1-1,0 1 0,0 0 1,-1-1-1,1 1 0,-1-1 0,0 1 1,0-1-1,0 0 0,0 1 0,-2 0-66,4-3 91,1 0-1,-1-1 1,1 1-1,-1-1 1,0 1-1,1-1 0,-1 0 1,1 1-1,0-1 1,-1 1-1,1-1 1,-1 0-1,1 1 0,-1-1 1,1 0-1,0 0 1,-1 1-1,1-1 0,0 0-90,15 8 79,-2 2 6,-7-5-38,-1-1 1,1 0-1,0 0 1,0 0-1,1-1 1,-1 0-1,1-1 1,-1 1-1,1-1 1,5 0-48,43 7 294,-2 2 0,25 10-294,-75-21-176,-1 1 1,1 0-1,0-1 0,0 0 0,-1 0 1,1 0-1,0 0 0,0 0 1,-1-1-1,1 0 0,0 0 1,0 0-1,-1 0 0,1 0 0,-1-1 1,1 0 175,15-7-680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3.9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5 530 10082,'-1'1'172,"1"0"1,-1-1-1,1 1 0,-1 0 0,1 0 1,0 0-1,-1 0 0,1-1 0,0 1 1,0 0-1,0 0 0,0 0 0,0 0 1,0 0-1,0 0 0,0 0 0,0 0 1,0-1-1,0 1 0,0 0 0,1 0 1,-1 0-1,0 0 0,1-1 0,-1 1 0,0 0 1,1 0-1,-1 0 0,1 0-172,1 0 85,-1 0-1,0-1 1,0 1 0,0 0-1,0-1 1,1 1-1,-1-1 1,0 1-1,1-1 1,-1 1 0,0-1-1,1 0 1,-1 0-1,0 0 1,1 0 0,-1 0-1,0 0 1,1 0-1,-1 0 1,1 0-85,6-2 239,-1 0 0,0 0 0,0 0 0,0-1 0,0 0 0,2-1-239,39-25 564,-35 21-427,22-14 139,-2-2 0,18-16-276,-38 28 27,0 0-1,-1-1 1,0 0-1,-1-1 1,-1 0-1,0-1 1,2-5-27,-8 12 9,0-1 1,-1 0 0,0 0-1,0 0 1,-1 0 0,0 0-1,-1 0 1,0-1 0,-1 1-1,1 0 1,-2-1 0,1 1-1,-1 0 1,-1-1 0,0 1-1,0 0 1,-4-8-10,3 9 10,0 0 0,0 0 0,-1 0-1,-1 1 1,1-1 0,-1 1 0,-1 0 0,1 1 0,-1-1 0,0 1 0,0 0-1,-1 1 1,0-1 0,0 1 0,0 1 0,-1-1 0,1 1 0,-1 1 0,-3-2-10,2 2 8,-1 0 0,0 1 0,1 0 0,-1 1 0,0 0 0,0 0 0,0 1 0,0 0 0,-1 1-8,7-1 24,0 0 0,0 1-1,-1 0 1,1 0 0,0 0 0,0 1 0,1-1 0,-1 1 0,0 0 0,0 0-1,1 0 1,-1 1 0,1-1 0,0 1 0,0 0 0,0 0 0,0 0 0,0 0 0,0 0-1,1 0 1,0 1 0,0 0 0,-1 1-24,0 3 69,0-1 1,1 1-1,0 0 0,0 0 0,1 0 1,0 0-1,0 1-69,1 13 226,0 0-1,1 4-225,2 7 204,1 0 0,1 0 0,2 0 0,1-1 0,11 25-204,-12-38 86,2 0 0,0 0 0,1-1 0,1-1 0,0 0 0,1 0 0,1-1 0,1-1-1,0 0 1,2 0-86,1 0 94,1-2 0,0 0-1,5 2-93,-12-8 19,2-1-1,-1 0 1,0 0-1,1-2 1,9 3-19,-17-6-88,0 0 0,0 0 0,1-1 0,-1 1 0,0-1 0,1-1 0,-1 1 0,0-1 1,1 0-1,-1 0 0,0 0 0,0-1 0,5-1 88,0-3-219,1 1 1,6-6 218,-16 11-3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5.1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 1 8458,'-13'7'3417,"9"5"-1625,-1 7-648,0 14-192,0 12 185,2 21-177,3 3-64,8-1-136,3-2-136,13-18-256,-1-7-96,6-13-152,2-9-64,-5-16-272,0-5-472,-5-18-1528,-7-5 1432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5.5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 10538,'-6'10'4209,"0"0"-2552,12 2-697,7-2 136,12 2-112,4-4-128,16-8-320,3 0-143,4-5-177,2-4-472,-8 0-1441,-5 2 1705,-16 13-552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5.8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0 9466,'-8'14'3809,"-4"-6"-1777,2 7-976,-9 11-71,3 11 167,3 12-208,1 8-88,15 13-256,0 2-135,13-5-241,4-4-80,6-22-120,2-9-24,0-15-504,1-8-425,-1-12-1215,11-11 1256</inkml:trace>
  <inkml:trace contextRef="#ctx0" brushRef="#br0" timeOffset="1">458 135 12659,'-5'10'4625,"-3"9"-3561,-4 12-56,-7 14 8,-3 9-231,-3 3-433,3-2-168,6-11-152,5-7-24,5-17-576,3-4-617,3-12-1031,1-7 1224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7610,'2'3'9663,"1"7"-8941,1 7-261,10 44 753,-1 11-1214,9 56 534,-15-98-476,1-1 1,1 0-1,5 7-58,-13-33-9,0-1-36,0 0 0,0 1 0,0-1 0,0 0 0,0 0 0,1 0 0,-1 0 0,0 0 0,1 0 0,0 0 0,-1 0 0,2 0 45,-3-2-37,0 0 1,0 0 0,1 0 0,-1 0 0,0 0 0,0 1-1,0-1 1,0 0 0,1 0 0,-1 0 0,0 0 0,0 0-1,0 0 1,0 0 0,1 0 0,-1 0 0,0 0 0,0 0 0,0 0-1,0 0 1,1 0 0,-1 0 0,0 0 0,0 0 0,0 0-1,0-1 1,1 1 0,-1 0 0,0 0 0,0 0 0,0 0-1,0 0 1,1 0 0,-1 0 0,0 0 0,0-1 0,0 1-1,0 0 1,0 0 0,0 0 0,0 0 36,3-9-1266,-2 6 835,4-16-800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6.3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13 8762,'-2'-12'3937,"15"16"-1169,3 8-1047,8 11-81,-2 5-80,1 13-439,0 3-257,-2 0-360,-2-2-112,-3-9-208,-3-6-104,-4-10-872,-2-7-776,-1-8-4090,-3-5 3674</inkml:trace>
  <inkml:trace contextRef="#ctx0" brushRef="#br0" timeOffset="0.99">361 227 11050,'10'9'4801,"-6"3"-2568,8 2-513,-3 5 97,-11 8-529,8 2-304,-7-3-504,-1 0-128,2-10-376,-3-7-464,3-7-1512,6-11 1816,0-16-384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6.7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0 214 11338,'27'-3'4705,"-10"2"-2376,11-2-1393,4 1 48,4 2-224,2 0-199,9-4-345,-5 1-112,-5-3-960,-1 2-873,-17 4 1081</inkml:trace>
  <inkml:trace contextRef="#ctx0" brushRef="#br0" timeOffset="1">183 1 13267,'1'23'4849,"1"15"-3793,-1 3-16,2 9 81,0 1-185,3-9-424,0-7-152,7-13-280,-6-4-400,6-14-1432,8-7 4120,3-10-2280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7.2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294 1 12811,'0'13'5041,"-22"4"-3089,-1 5-1000,-17 24-271,1 8-65,2 11-256,1-1-136,17-8-200,4-6-16,14-20-696,1-9-673,3-17-1479,1-4 1616</inkml:trace>
  <inkml:trace contextRef="#ctx0" brushRef="#br0" timeOffset="1">0 94 9138,'12'5'4217,"6"15"-1064,3 3-1617,9 8-272,-1 3 80,3 2-263,0 2-233,0-4-392,-4-2-136,-5-9-328,-2-3-376,-21-8-1384,0-2-393,-15-4 1169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7.5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0 102 10106,'7'1'859,"0"-1"-1,0 1 1,-1 0-1,1 1 1,0-1 0,-1 2-1,5 1-858,-8-3 181,-1 0 0,0 0 0,1 1 0,-1-1-1,0 1 1,0 0 0,0-1 0,0 1 0,0 0 0,-1 0-1,1 0 1,0 0 0,-1 1 0,0-1 0,1 0-1,-1 1 1,0-1 0,0 0 0,-1 1 0,1 0 0,0 0-181,-1-1 67,0 0 1,0 0 0,0 0 0,0 1 0,0-1 0,0 0 0,-1 0 0,1 0 0,-1 0 0,0 0 0,1 0-1,-1 0 1,0 0 0,0 0 0,0 0 0,-1 0-68,-4 6 68,0 0-1,0 0 1,-2 0-68,-8 11 106,5-5-48,6-7-3,-1 0 0,1 1-1,0 0 1,1-1 0,-2 6-55,6-13 4,0 0-1,0 0 1,0 0 0,0 1 0,0-1 0,0 0 0,0 0 0,0 0-1,0 0 1,0 0 0,0 0 0,0 1 0,0-1 0,0 0 0,0 0 0,0 0-1,0 0 1,0 0 0,0 0 0,0 0 0,0 1 0,0-1 0,0 0 0,0 0-1,0 0 1,1 0 0,-1 0 0,0 0 0,0 0 0,0 0 0,0 0 0,0 1-1,0-1 1,0 0 0,0 0 0,1 0 0,-1 0 0,0 0-4,8 1 107,9-2 72,-2-3-203,0-1-1,-1 0 1,0-1 0,0 0-1,-1-1 1,1-1 24,29-14-1044,-8 7 548</inkml:trace>
  <inkml:trace contextRef="#ctx0" brushRef="#br0" timeOffset="1">247 0 15091,'-10'0'5481,"11"1"-3968,5 1-913,9-1 104,2 4 88,9-1-200,8 5-168,5 0-272,4-1-56,0 1-496,-5-3-520,-14-2-1448,-8-6-241,-26-3 1465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8.0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13451,'5'36'5049,"-1"2"-3657,3 7-432,-5 9-7,-1 12-177,1-3-296,-2-6-144,4-13-352,1-14-544,2-18-1257,2-11 1169</inkml:trace>
  <inkml:trace contextRef="#ctx0" brushRef="#br0" timeOffset="1">459 259 11899,'-10'12'5673,"10"7"-744,0-5-4689,0-1-144,-5-4-728,2-3-873,12-7 953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8.5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 13747,'59'25'4929,"-58"-7"-4049,1-4-600,-4-5-992,-1-6-688,3-9 840</inkml:trace>
  <inkml:trace contextRef="#ctx0" brushRef="#br0" timeOffset="1">254 1 10866,'28'8'4865,"-21"11"-1488,-2-2-1849,-1-4-647,-4-3-297,-6-4-2033,-2-6-4128,-14-6 3697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8.8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18 131 15227,'-17'9'5321,"27"-4"-4536,3 0-641,6-4 40,18 2 32,0-1 0,9 1-32,2-1-56,-7 4-328,-11 0-1473,-6 3 1465,-18 10-360</inkml:trace>
  <inkml:trace contextRef="#ctx0" brushRef="#br0" timeOffset="1">167 1 12011,'-6'31'4865,"6"-4"-2409,3 8-2024,-3 11 16,0 13 128,-1 3-7,2-4-241,1-13-104,5-21-1040,2-13-833,7-18 1025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9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369 1 10130,'-14'6'4073,"1"-4"-1937,0 6-687,-12 12-49,-2 14-8,-8 17-487,-3 9-217,5 11-232,-2 1-96,0-8-168,6-9-72,2-20-616,7-11-736,8-24 119,-1-10 401</inkml:trace>
  <inkml:trace contextRef="#ctx0" brushRef="#br0" timeOffset="1">9 103 9562,'19'17'4673,"-9"5"-552,9 10-3081,-1 3 96,5 14 113,-3 3-81,1 5-312,-5 1-160,-7-5-256,4-3-136,-13-12-200,6-9-304,-1-10-920,-5-12-760,12-14 1088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19.7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 12571,'10'43'7073,"-5"-28"-6351,-2-1 0,0 0 1,-1 1-1,1 7-722,-3-8 285,1-4-115,-1-1 0,0 1-1,-1-1 1,-1 6-170,0-11 33,0-8-109,1-5-71,1 0 0,0 0 0,0 0-1,1 0 1,0 0 0,1 0 0,0 0-1,2-6 148,0 4-78,0 1-1,0 0 1,0 0-1,2 1 0,-1 0 1,1 0-1,1-2 79,-5 8 5,0 1 0,0 0-1,0 0 1,1 0 0,-1 0 0,0 0-1,1 0 1,0 0 0,-1 1 0,1-1-1,0 1 1,0 0 0,-1 0 0,1 0-1,0 0 1,0 0 0,1 1-5,0-1 44,0 1 0,0 0 0,-1 0 0,1 1 0,0-1 1,0 1-1,0 0 0,0 0 0,-1 0 0,1 1 0,0-1 0,0 1-44,5 3 141,0 1 0,-1-1-1,0 1 1,0 1 0,0 0-1,-1 0 1,0 0 0,0 1-1,3 5-140,-10-13 1,22 34 353,-21-32-351,1 1-1,-1-1 0,0 0 1,0 0-1,-1 0 1,1 1-1,0-1 0,-1 1 1,1-1-1,-1 0 0,0 1 1,0-1-1,0 1 0,0 2-2,0-5-95,0 0-1,-1 1 0,1-1 0,0 1 0,0-1 0,0 1 0,-1-1 0,1 0 0,0 1 0,0-1 0,-1 1 0,1-1 0,0 0 0,-1 1 0,1-1 0,0 0 0,-1 1 0,1-1 0,0 0 0,-1 0 0,1 1 0,-1-1 0,1 0 0,-1 0 96,-5-9-867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0.0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13411,'21'24'5049,"-2"3"-3361,7 6-711,-2 10 127,3 11 128,0 0-200,-4-5-408,-1-2-128,-21-15-231,-1-6-281,-9-7-897,-7-6-527,-1-7-1569,-5-6 1785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34 128 7802,'-5'-4'981,"-13"-10"2217,17 13-2849,0 0 0,0 0 0,0 0 0,0 0 0,1 0 0,-1 0 0,0 0 0,1-1 0,-1 1 0,0 0 0,1 0-1,0-1 1,-1 1 0,1-1-349,0 1 75,0 0-1,0 0 0,0 1 1,1-1-1,-1 0 0,0 1 1,1-1-1,-1 0 0,0 1 1,1-1-1,-1 1 0,1-1 1,-1 0-1,1 1 0,-1-1 1,1 1-1,-1 0 0,1-1 1,0 1-1,-1-1 0,1 1 1,0 0-1,-1-1 0,1 1 1,0 0-75,22-8 450,-18 7-336,45-11 66,1 2 0,0 3 0,28 0-180,55-8 17,-96 8-9,-26 4-3,0 0 0,0 1-1,0 1 1,0 0-1,0 1 1,0 0-1,1 1 1,2 1-5,-13-2 1,1 1 0,0-1 0,-1 1-1,1 0 1,-1 0 0,1 0 0,-1 0 0,0 0 0,1 0 0,-1 1 0,0-1 0,0 1-1,0 0 1,0 0 0,1 1-1,0 1 7,-1 0 0,1 0 0,-1 0 0,0 1-1,0-1 1,0 0 0,-1 1 0,1 0 0,-1 0-7,2 11 55,-1 1 1,0 0-1,-2 0 1,1-1-1,-2 2-55,1 23 127,-2 113 237,3-23-347,-1-123-260,0 0-451,0-8 639,0 0 0,0 0 0,0 0 0,0 0 0,0 1 0,0-1 0,0 0-1,0 0 1,0 0 0,0 0 0,0 0 0,0 0 0,0 0 0,0 0 0,0 0 0,0 0 0,0 0 0,0 1-1,0-1 1,0 0 0,0 0 0,-1 0 0,1 0 0,0 0 0,0 0 0,0 0 0,0 0 0,0 0 0,0 0-1,0 0 1,0 0 0,0 0 0,0 0 0,0 0 0,0 1 0,0-1 0,0 0 0,-1 0 0,1 0 0,0 0-1,0 0 1,0 0 0,0 0 0,0 0 0,0 0 0,0 0 0,0 0 0,0 0 0,0 0 0,-1 0 55,-1-2-1209</inkml:trace>
  <inkml:trace contextRef="#ctx0" brushRef="#br0" timeOffset="1">252 489 8394,'-23'17'3921,"9"-9"-1593,10-4-487,7-5-313,3 1-128,-6-2-176,0 1-271,35-10-481,45-13-200,-27 13-224,5 3 0,-8-7-1000,-6 2-745,10-3 1049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0.4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1 9554,'-3'15'4534,"3"-15"-4429,0 0-1,0 1 0,0-1 1,0 0-1,0 0 1,0 1-1,0-1 0,0 0 1,0 0-1,0 1 0,0-1 1,0 0-1,0 0 0,0 1 1,0-1-1,1 0 0,-1 0 1,0 0-1,0 1 1,0-1-1,0 0 0,1 0 1,-1 0-1,0 0 0,0 1 1,0-1-1,1 0 0,-1 0 1,0 0-1,0 0 1,0 0-1,1 0 0,-1 0 1,0 1-1,0-1 0,1 0 1,-1 0-1,0 0 0,0 0 1,1 0-1,-1 0 0,0 0 1,0 0-1,1-1 1,-1 1-105,13-3 164,-10 2 72,3 0-73,0 0-1,0 0 0,0 0 0,1 1 0,-1 0 0,0 0 0,1 0 0,0 1-162,15 3 726,15 5-726,-14-4 118,-12-2-74,1-1-11,0 1 1,0 0 0,0 1 0,-1 0 0,7 4-34,-16-6 5,0-1 0,0 1 0,0-1 0,-1 1 0,1 0 0,0 0 0,-1 0 0,1 0 0,-1 0 0,0 0 0,0 0 0,0 0 0,0 0-1,0 1 1,0-1 0,0 0 0,-1 1 0,1-1 0,-1 0 0,0 1-5,2 8 25,-2 0-1,0 0 1,-1 11-25,1-20 3,-15 179 144,0 11 1121,8 2-1268,-1 21 1175,6-173-970,-4 58 331,3-84-420,0 1 0,0 0 1,-2-1-1,-5 15-116,8-26 19,0-1 0,0 1 0,-1 0 0,0-1 0,0 0 0,0 0 0,0 1 0,-1-2 0,1 1 1,-1 0-1,0-1 0,0 0 0,-3 2-19,1-2-52,1 0 0,-1 0 1,0-1-1,0 0 0,0 0 0,0 0 0,0-1 1,-1 0-1,1 0 0,0 0 0,-2-1 52,-1 0 56,-1 0 0,0-1 0,0 0 0,0-1 0,1 0-1,-1 0 1,1-1 0,-3-1-56,-37-17 282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1.6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93 6657,'-2'-2'3201,"1"1"-1112,1-1-625,0 1 96,1-8-152,31 3-159,31-42-489,-28 42-216,2 2-328,-7-3-88,1 5-632,-6-2-648,-11 4-913,1 11 1121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2.0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7778,'9'10'3712,"0"-4"-759,8-5-1585,8 2 49,4-3-1,-3 0-232,8 0-512,1-1-168,-1 1-271,-2 3-81,-10-3-280,-5 0-441,-4-2-1087,-3-4 1048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2.4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15 7826,'-61'7'3067,"58"-7"-2366,0 1 0,1-1-1,-1 0 1,0 0 0,0 0 0,0 0 0,-2-1-701,7 0 3422,8 1-2072,5 1-1133,16 2 91,1-1-1,-1-1 0,25-4-307,150-4 421,-127 5-403,-60 1-426,-16-1-776,-6 0 502,-8-2-393,-14-3-89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2.9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0 7922,'0'0'258,"-1"1"0,0-1 0,1 0 0,-1 0 0,1 0 0,-1 0 0,1 1 0,-1-1 0,1 0 0,-1 1 0,1-1 0,-1 0 0,1 1 0,0-1 0,-1 0 0,1 1 0,-1-1-258,1 1 141,0-1 0,0 0 0,0 1 0,0-1 0,0 0 1,0 1-1,1-1 0,-1 0 0,0 1 0,0-1 0,0 0 0,0 1 1,0-1-1,1 0 0,-1 0 0,0 1 0,0-1 0,0 0 0,1 0 1,-1 1-1,0-1 0,0 0 0,1 0 0,-1 0 0,0 0 0,0 1 1,1-1-1,-1 0 0,0 0-141,1 0 1459,-1 0-182,1 3-390,5 13-155,-5-11-652,0 0 0,0 0 0,1-1 0,-1 1 1,3 2-81,8 16 155,-5-10-41,0 1 0,0 0-1,-2 1 1,1-1 0,1 13-114,6 32 282,36 174 276,-48-225-623,1 3-142,0 1-1,0-1 0,-1 1 0,-1 0 1,0-1-1,-1 2 208,-2-22-4164,-1-8 2841</inkml:trace>
  <inkml:trace contextRef="#ctx0" brushRef="#br0" timeOffset="1">82 291 9258,'6'-3'3873,"10"3"-1945,6 1-608,4-1-79,2 0-257,5 0-472,3-4-160,0 4-208,-2 0-400,-10 1-1360,-8 4-2457,-24 5 2545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3.2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9810,'-5'23'4065,"10"-16"-1865,3-1-479,8-2-345,1-4 72,2 0-487,2-4-265,1 0-424,2 1-64,-4-3-1240,-1 1-289,-12 0 729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3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214 0 8642,'0'0'3381,"-5"0"357,-22 4-3182,0 2 0,-5 2-556,20-5 116,-1 0 97,0 1 0,0 0 0,-4 3-213,11-4 145,0 0 0,0 0 0,1 1 0,-1 0-1,1 0 1,-3 3-145,7-5 47,-1-1 0,1 1 0,0-1 0,0 1 0,0 0 0,0 0 0,0-1 0,0 1 0,1 0 0,-1 0 0,1 0 0,-1 0 0,1 0 0,0 0 0,-1 0-47,1 32 441,1-28-378,20 357 1518,-4-185-1418,-12-140-142,-5-32 2,1 0 0,0 0-1,1 1 1,0-1 0,0 0-1,0 0 1,2 3-23,-2-5 51,0-1-1,1 1 1,-1-1 0,1 0-1,0 0 1,0 0 0,0 0-1,0 0 1,0 0 0,0-1-1,1 0 1,0 1-51,7 2 155,1 0 0,-1 0 0,1-1 0,0-1 0,7 1-155,5 2 132,-21-5-152,16 4 5,-18-5-58,0 0 0,0 1 1,0-1-1,-1 0 0,1 0 0,0 0 0,0 0 0,0 0 0,-1 0 0,1 0 1,0-1-1,0 1 0,0 0 0,-1 0 0,1-1 0,0 1 0,0 0 0,-1-1 0,1 1 1,0-1 72,0-5-568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4.6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9 373 9810,'-1'1'355,"-1"2"272,1 0 0,0 0-1,0 0 1,0 0 0,0-1 0,1 2-627,0-3 94,0 0 0,-1 0 0,1 0 1,1-1-1,-1 1 0,0 0 0,0 0 0,0 0 0,0-1 1,0 1-1,1 0 0,-1 0 0,0-1 0,1 1 0,-1 0 1,1 0-1,-1-1 0,1 1 0,-1-1 0,1 1 0,-1 0 1,1-1-1,0 1 0,-1-1 0,1 1 0,0-1-94,2 2 217,0-1-1,0 1 0,0-1 1,0 0-1,0 0 0,0 0 1,1-1-1,-1 1 1,0-1-1,0 0 0,1 1 1,1-2-217,3 1 179,-1-1 0,0 0 0,0 0 0,0-1 0,5-2-179,-2 1 34,0-1 0,0 0 1,0-1-1,0 0 1,-1 0-1,1-1 0,-1 0 1,-1-1-1,1 0 1,6-8-35,-6 5-38,0-1 1,-1-1-1,0 1 1,0-1-1,-2-1 1,1 1-1,-2-1 1,0 0-1,0-1 1,-1 1-1,-1-1 1,0 0-1,-1 0 1,0 0-1,-1 0 1,-1 0-1,0 0 1,-2-12 37,1 21 5,0 0-1,0-1 1,-1 1 0,1 0 0,-1 0-1,0 0 1,-1 0 0,1 0 0,-1 1-1,0-1 1,-2-2-5,3 5 12,-1-1-1,1 1 1,-1 0 0,0 0-1,0 0 1,1 0 0,-1 0-1,0 0 1,0 1-1,-1 0 1,1-1 0,0 1-1,0 0 1,-1 1-1,1-1 1,-1 0 0,1 1-1,-1 0-11,1 0 25,0 0 0,0 0 0,0 0 0,0 0 0,0 1 0,0 0 0,0-1 0,1 1 0,-1 0 0,0 0 0,0 1 0,1-1 0,-1 0-1,-2 3-24,2-2 56,0 1 0,0 0-1,0 0 1,0 0-1,0 1 1,1-1-1,-1 1 1,1-1 0,-2 4-56,0 3 136,0 1 0,0-1 1,1 1-1,1 0 1,0 0-1,0 0 1,0 6-137,1 4 167,0 0 0,2 0 0,0 0 0,1-1 0,1 1 0,1 0 0,1-1 0,1 0-167,-2-7 61,1 0 0,1-1 0,0 0 0,0 0 0,1 0 1,1-1-1,0 0 0,0-1 0,1 0 0,0 0 0,1-1 0,11 8-61,-10-8-91,1-1-1,0-1 1,0 0-1,1-1 1,-1 0-1,13 3 92,-22-8-166,0 0-1,0-1 1,0 1 0,0-1 0,0 1-1,0-1 1,0 0 0,0 0 0,0-1 0,0 1-1,0-1 1,0 1 0,0-1 0,0 0-1,2-1 167,-2 1-358,0-1 0,1 0 0,-1 0 0,0 0 0,0 0 0,0-1 0,-1 0 0,1 1 0,-1-1 0,1 0 0,-1 0 0,0 0 0,1-2 358,3-7-678,0 0 0,-1 0 0,0-4 678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5.0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1 13139,'4'13'4745,"-16"26"-3601,4 7-480,6 16 160,1 4 17,4-2-193,14-2-176,-5-14-248,14-7-104,-4-18-64,-7-5-264,11-18-1056,-12-6-769,1-22 1145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5.5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1 151 12699,'6'11'4873,"4"2"-3161,10-2-832,4-3 73,6-3-9,14-1-184,0-2-384,1-2-280,-1-3-1248,-9-5-937,9-5 1217</inkml:trace>
  <inkml:trace contextRef="#ctx0" brushRef="#br0" timeOffset="1">675 0 10690,'2'0'4393,"-7"18"-2344,-3 7-489,-13 13-88,-4 7-311,-4 9-593,-2-2-200,5 0-256,1-7-80,6-13-440,6-7-480,10-12-1361,0-6-544,8-16 1633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10386,'0'-3'3809,"0"3"-2913,0 6-112,-1-6 249,-1 0 111,1 0-40,-2 10-288,1 2-472,4-5-208,-2-7-144,26 14-24,56 0-200,-28-28-200,3 0-552,-3-2-448,-16 7-537,-15 3-343,-16 12 1464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5.8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9938,'10'4'4561,"6"12"-1792,9 12-1113,-3 7-80,-2 11-255,2 6-177,-3 0-504,-1-2-152,-1-8-264,2-7-128,-4-9-1088,-1-10-944,-2-11 1183</inkml:trace>
  <inkml:trace contextRef="#ctx0" brushRef="#br0" timeOffset="1">452 228 11490,'6'12'5034,"5"5"-2546,-6 2-888,1 6-15,-5 7-681,-1 3-360,2-5-424,-2-7-128,1-11-1080,-2-8-905,4-4 1209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6.2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5 12099,'-50'-4'6914,"78"4"-5194,0 2-1,13 3-1719,-26-3 25,-1 1 0,0 0 1,-1 1-1,1 1 0,9 5-25,-20-9 5,0 1-1,0-1 0,0 1 1,-1 0-1,1-1 0,0 2 1,-1-1-1,0 0 0,1 0 1,-1 1-1,0-1 0,0 1 1,0-1-1,-1 1 1,1 0-1,-1 0 0,1 0 1,-1 0-1,0 0 0,0 0 1,0 0-1,-1 0 0,1 0 1,-1 1-1,0-1 0,0 0 1,0 0-1,0 1 1,0-1-1,-1 3-4,-2 13 23,1 0 1,0 0-1,2 1 1,0-1-1,2 7-23,15 107 20,8 66 64,-15-115 11,0 5 626,-2 31-721,-8-115 47,0 1-1,0 0 0,0-1 1,-1 1-1,0 0 1,0 0-47,0-5 8,1 1 1,-1-1-1,0 1 1,1-1 0,-1 0-1,0 1 1,0-1 0,0 0-1,1 0 1,-2 1 0,1-1-1,0 0 1,0 0-1,0 0 1,0 0 0,-1 0-1,1 0 1,0-1 0,-1 1-1,1 0 1,-1-1 0,1 1-1,-1-1 1,1 1-9,-10 0-18,0 0 1,1 0-1,-1-1 1,0-1-1,0 0 1,1 0 0,-6-2 17,-5 0-125,-16-1-1339,1 2-1,-36 2 1465,36 3-812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6.7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2 12411,'-6'-2'4985,"7"4"-3033,12 2-832,2 4 57,17-1-265,7-1-208,10-6-344,5-2-96,-2-2-136,1 1-32,-14-3-320,-8 3-344,-19-1-1136,-14 1-817,-23 3 1521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7.2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9986,'-2'46'4049,"15"0"-2057,4 8-791,-2 9 79,-2 7 32,-3 0-304,-3 0-239,4-11-457,-4-7-144,-3-14-112,2-10-128,-4-15-1217,-1-11-807,-1-19 1232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7.5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1 12379,'21'4'4593,"10"-4"-3617,1 0-336,-1 0-152,0 5-120,-2 1-136,1 5-48,-11 2-456,-5 2-504,-17 4-1368,-13-2-2842,-17 4 3266</inkml:trace>
  <inkml:trace contextRef="#ctx0" brushRef="#br0" timeOffset="1">1 312 9850,'0'13'4177,"14"-6"-2185,8 2-319,6 0-513,6-6-288,2-2-520,1-1-168,0-7-632,3 4-680,-15-12 712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7.9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245 67 11610,'1'-14'2408,"-1"7"-1659,0 1-1,0 0 1,0-1-1,-1 1 1,0 0-1,0-2-748,1 8 48,0 0 0,-1-1 0,1 1 0,0-1 0,0 1 0,0 0 0,-1-1 0,1 1 0,0 0 0,0 0 0,-1-1 0,1 1 0,0 0 0,-1 0 0,1-1 0,0 1 0,-1 0 0,1 0 0,0 0 0,-1-1 0,1 1 0,-1 0 0,1 0 0,0 0 0,-1 0-1,1 0 1,-1 0 0,1 0 0,0 0 0,-1 0 0,1 0 0,-1 0 0,1 0 0,0 0 0,-1 0 0,1 1 0,-1-1 0,1 0 0,0 0 0,-1 0 0,1 0 0,0 1 0,-1-1 0,1 0-48,-19 13 1105,17-12-956,-58 49 743,-20 25-892,52-48 43,23-22-51,-1 0 1,1 0-1,0 1 1,1 0-1,-2 2 8,5-6-2,0 0-1,0-1 0,0 1 0,1 0 1,-1 0-1,0 0 0,1-1 0,-1 1 0,1 0 1,0 0-1,0 0 0,0 0 0,0 0 0,0 0 1,0 0-1,0 0 0,0 0 0,1-1 1,-1 1-1,1 0 0,0 0 0,0 1 3,3 4-3,1 0 0,0 0 0,0-1 0,0 1 0,1-1 0,5 4 3,16 18 17,-9-7 122,-2 2 0,0-1-1,0 5-138,-9-15 101,-1 1 0,0 0 0,-1 0 0,-1 0 0,0 1-1,2 13-100,1 33 372,-2-1-1,-4 43-371,1-14 159,-2-80-148,0 0 0,1 0 0,0 0 0,1 0 1,-1-1-1,4 7-11,-5-12 0,1-1 0,-1 0 1,1 0-1,0 0 0,-1 0 1,1 1-1,0-1 0,0 0 1,0 0-1,0-1 0,0 1 1,0 0-1,0 0 0,0 0 1,0-1-1,0 1 0,0 0 1,1-1-1,-1 1 0,0-1 1,0 0-1,1 1 0,-1-1 1,0 0-1,1 0 0,-1 0 1,6 1-5,0-1 0,-1-1 1,1 0-1,0 1 1,0-2 3,3 0-6,16-2-455,0-1 1,-1-2-1,9-4 461,1-4-481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8.5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1 339 9994,'-1'6'4582,"2"-1"1015,10-4-4534,-6-1-1174,9-1 269,-1-1 0,1 0 0,0 0 1,0-2-1,-1 1 0,3-3-158,-9 3 33,-1 0 0,1 0 0,-1 0 0,0-1 0,0 0 0,0-1 0,0 1 0,-1-1 0,0 0 0,0-1 0,0 1 0,0-2-33,2-3 7,0 0 0,0-1 1,-1 0-1,-1-1 0,0 1 0,0-3-7,-1 5-11,-2-1 0,1 0 0,-1 1 0,-1-1 0,0 0 0,0 0 0,-1 0 1,0 0-1,-1-7 11,0 13 4,1-1 1,-1 1-1,0 0 1,0-1-1,-1 1 1,1 0-1,-1 0 1,0 0-1,0 0 1,-1 0-1,1 0 0,-1 1 1,0-1-1,0 1 1,0-1-1,0 1 1,0 0-1,-1 0 1,1 1-1,-1-1 1,-4-1-5,5 2 5,0 1 1,0 0-1,0 0 1,0 0-1,0 1 1,0-1-1,0 1 1,0-1-1,0 1 1,-1 0-1,1 0 0,0 0 1,0 1-1,0-1 1,0 1-1,0 0 1,0 0-1,0 0 1,0 0-1,0 0 1,0 1-1,0-1 1,0 1-1,1 0 1,-3 1-6,0 2 28,-1 0 0,1 1 0,0-1 0,0 1 0,0 0 0,1 0 0,0 0 0,0 1 0,1-1 0,-3 7-28,1 2 65,0 2-1,0-1 0,2 0 1,0 1-1,1-1 1,1 1-1,0 14-64,2-4 71,1-1 0,1 0 0,1 1 0,5 15-71,-4-24 51,1-1 0,1 1-1,0-1 1,2 0 0,5 9-51,-7-15 15,0 0 0,1-1-1,-1 0 1,2-1 0,0 0 0,0 0-1,0-1 1,6 4-15,-12-10-122,1 0 0,-1 0 0,1 0 0,-1 0 0,1 0 0,-1-1 0,1 1 0,0-1 0,0 0 0,0 0 0,0-1 0,0 1 0,0-1 0,0 0 0,0 0 0,-1 0 0,1-1 0,0 1 0,0-1 0,0 0 0,0 0 0,0 0 0,-1-1 0,1 1 0,0-1 0,-1 0 0,1 0 122,36-23-1095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8.8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198 0 10482,'3'24'4937,"4"2"-800,-2 19-3641,-3 15-16,-3 16 121,0 12 47,2-2-200,6-7-120,8-21-168,2-14-72,7-25-504,-1-15-432,-4-26-1369,0-6-1368,-15-26 2249</inkml:trace>
  <inkml:trace contextRef="#ctx0" brushRef="#br0" timeOffset="1">1 230 12723,'0'7'5137,"0"2"-2945,17-4-1216,-1 3-39,11 1-209,5-2-192,7-3-304,6 1-96,-1-7-408,0-2-664,-3 2 616</inkml:trace>
  <inkml:trace contextRef="#ctx0" brushRef="#br0" timeOffset="2">713 154 11891,'-16'4'4761,"6"16"-2609,-3 2-760,-3 10-303,0 9-137,-3 9-504,-5 3-168,0 2-152,-3-2-40,7-8-320,7-13-368,8-12-1081,-1-17-687,2-25 1416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9.1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 8842,'16'-6'4169,"1"12"-1313,5 4-671,3 13-481,1 7-287,-1 9-593,0 6-240,-2-7-224,-2 2-72,-5-10-296,-2-2-464,1-5-1601,-1-2-407,7-13 1320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29.6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0 219 11202,'1'0'346,"-1"1"0,1 0 0,-1-1 0,1 1-1,0-1 1,-1 1 0,1-1 0,0 1 0,-1-1 0,1 0-1,0 1 1,0-1 0,-1 0 0,1 1 0,0-1-1,0 0 1,0 0-346,18 3 1447,-3 0-257,-12-2-1071,-1 0 1,0 0-1,0 1 1,1-1 0,-1 1-1,0 0 1,-1 0 0,1 0-1,0 0 1,0 0 0,-1 1-1,0-1 1,1 1 0,-1 0-1,1 1-119,-2-2 17,0 1 0,0-1 0,0 0 0,0 1 0,0 0 0,-1-1 0,1 1 0,-1-1 0,1 1 1,-1 0-1,0-1 0,0 1 0,-1-1 0,1 1 0,0 0 0,-1-1 0,1 1 0,-1-1 0,0 1 0,-1 1-17,-4 8 39,0-2 0,-1 1 0,-1-1 1,1 0-1,-2 0 0,1-1 0,-6 5-39,12-12 17,0-1 0,0 1-1,-1 0 1,1-1-1,0 1 1,-1-1 0,1 1-1,-1-1 1,0 0-17,1-1 180,5-3-62,7-3 35,4 3 0,1 0 1,7 0-154,-6 1-326,0 0 0,9-4 326,-20 5-595,0-1 0,-1 1 0,1-1 0,-1 0 0,0-1 1,1 1-1,-1-1 0,0 0 0,-1 0 0,4-2 595,-2-1-586,-1 1-1,0-1 0,0 0 1,0-1 586,-4 7-5</inkml:trace>
  <inkml:trace contextRef="#ctx0" brushRef="#br0" timeOffset="1">191 13 12691,'1'-6'3212,"1"5"-114,1 0-2548,0 0-27,0 0-411,0 0 1,-1 1-1,1-1 1,0 1-1,0 0 1,0-1-1,0 1 1,2 0-113,18 0 277,0 1 0,-1 0 1,1 2-1,8 2-277,-23-3 69,1 0-1,-1 1 1,0 0 0,0 1 0,0-1 0,6 5-69,-10-5 7,0-1 0,0 1 1,-1 0-1,0 0 0,1 0 0,-1 1 1,0-1-1,-1 1 0,1 0 0,0 0 1,-1-1-1,0 2 0,0 0-7,1 2 13,-1 0 1,0 0-1,-1 0 0,1 0 0,-1 0 1,-1 0-1,1 5-13,-2 11 110,-3 17-110,0-1 76,-1 66 150,5-1 0,4 0 0,5 0 0,5 1-226,-10-78 84,5 24 461,-3 1 0,-2 0 0,-2 21-545,-2-72 3,0 0 0,0 0 0,0 0 0,0 0 0,0 0 0,-1 0 0,1 0 0,0-1 1,0 1-1,-1 0 0,1 0 0,-1 0 0,1 0 0,-1-1 0,1 1 0,-1 0 0,1-1 0,-1 1 0,0 0 0,1-1 0,-1 1 0,0-1 0,0 1 0,1-1 0,-1 1 0,0-1 0,0 1 0,0-1 0,0 0 1,1 1-1,-1-1 0,0 0 0,0 0 0,0 0 0,0 0-3,-5 1-167,0-1 1,0-1 0,1 1-1,-1-1 1,-3-1 166,3 1-154,-93-14-2809,35 7 2125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10 214 9730,'-4'-2'1668,"4"2"-1501,-1 0 0,1-1 1,0 1-1,-1 0 0,1 0 0,0 0 1,0 0-1,-1 0 0,1-1 0,0 1 0,0 0 1,0 0-1,-1 0 0,1-1 0,0 1 1,0 0-1,0 0 0,-1 0 0,1-1 1,0 1-1,0 0 0,0-1 0,0 1 0,0 0 1,0 0-1,0-1 0,0 1 0,0 0 1,0 0-1,0-1 0,0 1 0,0 0 1,0-1-1,0 1 0,0 0 0,0-1 0,0 1-167,0-2 750,4 0-341,18-3-357,0 2-1,0 0 1,0 1 0,0 1 0,13 2-52,-1 2 9,0 1 0,-1 1 1,1 2-1,-1 1 0,-1 2 1,7 4-10,-36-13 3,0 0 0,0 0 1,-1 1-1,1-1 0,0 1 0,-1 0 1,1 0-1,-1 0 0,1 0 1,1 2-4,-3-3 5,0 1 1,0-1 0,0 1 0,-1-1 0,1 1-1,0-1 1,-1 1 0,1 0 0,-1-1 0,1 1-1,-1 0 1,0 0 0,1-1 0,-1 1 0,0 0-1,0 0 1,-1-1 0,1 2-6,-3 13 109,-1 1 0,-3 9-109,-6 25 141,8-15-63,2-14-132,-1-1 0,-1 3 54,4-20-69,1-3-31,-1 0 0,1 0 0,0 0-1,0 0 1,-1 0 0,1 0 0,-1 0-1,1 0 1,0 0 0,-1 0 0,0-1 0,1 1-1,-1 0 1,0 0 0,1 0 0,-1-1-1,0 1 1,0 0 0,1-1 0,-2 1 100,-6 1-824</inkml:trace>
  <inkml:trace contextRef="#ctx0" brushRef="#br0" timeOffset="1">626 1 12083,'0'16'4433,"1"6"-3545,1 3-496,-2 14-24,-5 11 64,2 6 128,2 7-72,1 0-184,4-5-72,2-8-112,1-8-32,1-10-176,-1-5-240,-3-10-616,-4-5-328,2-9-577,-1-3-215,2-10 1352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0.1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 12595,'-4'20'4633,"-5"-12"-3617,6-4-552,6-3-48,1-1 56,-4-1 40,0 0-112,0-1 2737,0 1-2337</inkml:trace>
  <inkml:trace contextRef="#ctx0" brushRef="#br0" timeOffset="0.99">75 15 16035,'122'62'5690,"-118"-59"-4962,8-6-1312,-7-16-2969,6-5 2433</inkml:trace>
  <inkml:trace contextRef="#ctx0" brushRef="#br0" timeOffset="1.99">385 48 14771,'-7'24'5561,"8"-12"-4056,5-5-1113,0-10-1496,-6-5-913,8-11 1153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0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 0 11378,'-10'34'5554,"0"-10"-1105,4-5-3121,0-4-200,0-8-976,2-7-904,4-20 352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1.1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10482,'-2'0'3889,"2"0"-2721,2 0-247,34 6 191,49 16 88,-38-7-216,7-1-504,1 1-224,-8-8-360,3-2-480,-13-5-1440,-6-5-1065,-16 4 1785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1.5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65 1 8586,'-13'14'3777,"6"5"-1801,-1 8-1088,7 5-200,1 11-328,0 9-119,6-3-33,-2 4 96,8 5 152,-2-2 24,5 2-56,-4-7-96,-6-17-176,-2-7-216,-3-12-912,-5-5-601,1-8 889</inkml:trace>
  <inkml:trace contextRef="#ctx0" brushRef="#br0" timeOffset="1">1 338 11226,'6'-9'4481,"14"3"-2896,6-1-281,15 7-472,2-4-216,5 1-384,-6-2-104,-7 4-144,3 7-368,-16 4-1240,0 3-673,-19 3 1265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1.8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 9490,'-7'19'4401,"4"1"-1688,3-3-817,10-3-544,4-3-288,7-11-479,10 0-209,0-11-240,1-4-368,10-3 1744,3 4-1200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2.2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332 6 12251,'-1'-1'391,"-1"0"0,0 1 0,0-1 1,0 0-1,0 1 0,0 0 0,0-1 1,0 1-1,0 0 0,0 0 0,0 0 1,0 0-1,0 0 0,0 1 0,-1-1-391,-5 2 270,1 0-1,-1 1 0,-2 1-269,0 0 500,-20 10-14,0 1 0,1 1 0,1 2 0,-1 2-486,17-12 55,-21 14 204,-7 9-259,37-28 28,-1 0 1,1 0-1,0 0 1,0 1 0,-1 1-29,3-4 8,1 0 1,-1-1-1,1 1 1,-1 0-1,1 0 0,-1 0 1,1 0-1,0 0 1,-1-1-1,1 1 1,0 0-1,0 0 1,0 0-1,0 0 1,0 0-1,0 0 1,0 0-1,0 0 1,0 0-1,0 0 0,1 0 1,-1-1-1,0 1 1,0 0-1,1 0 1,-1 0-1,1 0 1,-1 0-9,3 2 43,1 1 0,-1 0 0,1-1 0,-1 0 0,1 0 0,2 2-43,18 15 259,-17-13-194,0 1-1,0 0 0,-1 1 1,0-1-1,-1 1 1,1 1-1,-2-1 1,1 1-1,-1 0 0,-1 0 1,0 0-1,0 0 1,0 7-65,1 25 64,-1 1-1,-2 0 1,-3 12-64,1 14 33,5 149 55,-3-202-82,-1-3-1,2 22 1,-2-32-6,1 0 0,0-1-1,-1 1 1,1 0 0,0-1 0,0 1 0,0-1 0,1 1 0,-1-1 0,2 2 0,-2-2-1,0-1 1,0 0-1,0 0 1,1-1-1,-1 1 1,0 0-1,1 0 1,-1-1-1,0 1 1,1 0-1,-1-1 1,1 1-1,-1-1 1,1 0-1,-1 0 1,1 1 0,-1-1-1,1 0 1,-1 0-1,1-1 1,-1 1-1,1 0 1,-1 0-1,2-1 1,4-1-9,0 0-1,1 0 1,-1-1-1,3-2 10,-8 4-2,11-4-296,-1-1 0,-1-1 0,7-4 298,15-15-349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2.8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5 344 12915,'-1'1'434,"1"1"0,0-1 0,-1 0 0,1 1 0,0-1 0,0 0 0,0 1 0,0-1 0,0 0 0,0 1 0,0-1 0,0 0 0,1 1 0,-1-1-434,0 0 93,1 0 0,-1 0 0,1 0 0,-1 0 0,1-1 0,-1 1 0,1 0 0,0 0 0,-1-1 0,1 1 0,0 0 0,-1-1 0,1 1 0,0-1 0,0 1 0,0-1-93,1 1-7,0 0 0,1 0 1,-1 0-1,1-1 0,-1 1 0,0-1 1,1 0-1,-1 0 0,1 0 0,-1 0 1,1 0-1,-1 0 0,1-1 0,-1 1 1,1-1 6,4-1 11,0-1 1,-1 1 0,1-1-1,-1-1 1,0 1 0,0-1-1,0 0 1,0 0-12,11-11 21,14-14-21,-19 17-38,-1 0 0,-1-1 0,0 0 0,0-1 0,0-2 38,-5 7-62,0 1 1,-1-2-1,0 1 1,-1-1-1,0 1 1,0-1-1,-1 0 1,0 0-1,-1-1 62,-1 6-3,0 0 0,0 0 0,-1-1 0,0 1 0,0 0 0,0 0 0,-1 0 0,1 0 0,-1 0 0,0 0 0,-1 0 0,1 1 0,-1-1 0,0 1 0,0 0 1,0-1-1,-1 1 0,1 1 0,-1-1 0,0 1 0,0-1 0,-1 1 0,1 0 0,-1 0 0,-1 0 3,1 0 59,1 1-1,-1 0 1,1 0 0,-1 0 0,0 1 0,0 0-1,0 0 1,0 0 0,1 0 0,-1 1 0,0-1 0,0 2-1,0-1 1,0 0 0,0 1 0,0 0 0,0 0 0,0 0-1,0 1 1,1-1 0,-1 1 0,1 1 0,-1-1 0,1 0-1,0 1 1,-4 3-59,3-1 84,0 0 0,1 0 0,-1 1 0,1 0 0,0 0 0,1 0 0,0 0 0,0 1 0,0-1 0,0 1 0,1 0 0,0-1 0,1 1 0,0 2-84,-3 10 118,2 1 0,1 0 0,1-1 1,1 13-119,0-3 82,2-1 0,0 1 1,2-1-1,2 0 0,3 9-82,-7-27 23,1 0 0,1-1-1,-1 0 1,1 0 0,1 0 0,0-1-1,5 6-22,-7-9 0,1 0 0,0 0-1,0-1 1,1 0 0,-1 0-1,1 0 1,0 0 0,0-1-1,0 0 1,0-1 0,1 1-1,1-1 1,-2 0-118,1-1 0,-1 0 0,1 0 0,-1 0 0,1-1 0,-1 0 0,1 0 0,-1-1 0,5 0 118,-2-1-786,-1 0 0,1-1 0,-1 0 0,0 0 0,0-1 0,6-3 786,28-18-2173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3.1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126 0 11162,'25'12'3961,"-3"7"-3049,-3 6-119,-3 16 223,-9 7 160,-7 10-152,0 5-264,0-4-391,2-8-129,8-16-168,3-3-40,3-16-400,5-3-393,-5-13-1135,4-3 184,-2-6 903</inkml:trace>
  <inkml:trace contextRef="#ctx0" brushRef="#br0" timeOffset="1">1 187 13139,'3'-5'4505,"10"0"-3713,4 5 96,2-6 248,8 2 25,6 1-489,11-1-216,6-1-240,2-2-360,-4-5-1488,0 3 3816,-11-4-2152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3.7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1 12507,'5'0'4665,"0"0"-3313,-5 0-248,4 10-160,-4 22-95,-29 48-393,-6-27-160,4 7-152,-4-6-48,15-5-200,1-8-256,6-19-697,10-7-655,4-15 1032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4.0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11362,'5'16'4305,"1"6"-2832,3 3-905,0 8 144,4 10 336,0 2 72,6 9-303,-1-6-177,-4-3-368,2-7-216,-6-12-1232,-1-5-817,0-11 1177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6857,'-7'1'3478,"6"-2"-2256,6-2-683,19-7-207,1 1-1,22-5-331,-10 4 396,-2 0 215,0 2-1,1 1 1,-1 2 0,1 2 0,4 1-611,9 0 619,1 3 1,17 4-620,-63-4 74,0-1 1,-1 1-1,1 0 1,-1 0-1,1 0 1,-1 0-1,0 0 1,1 1-1,-1 0 1,0 0-1,0 0 1,1 1-75,-2-2 58,0 1 1,-1 0-1,1 0 1,0 0-1,-1 0 1,0 0-1,1 1 1,-1-1-1,0 0 1,0 1-1,0-1 1,-1 1-1,1-1 1,-1 1-1,1-1 1,-1 1-1,0-1 1,0 2-59,7 102 503,-5-77-452,-2 1 1,-1 0 0,-1-1 0,-1 1 0,-2-1-1,-1 1-51,-3 4-24,-1-1 0,-13 30 24,19-54-118,2-6-10,1 0 0,0-1-1,0 1 1,0 0-1,0 0 1,0 0 0,1 0-1,-1 0 1,1 0-1,0 0 1,0 0 0,0 0-1,0 1 129,3 1-1764,2-7 315,-4 1 1267,11-7-961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4.5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82 12515,'1'0'6115,"1"3"-3696,-2-3-2458,0 1 0,0-1 0,1 1 0,-1-1 0,0 1 0,1-1 0,-1 1 0,0-1 0,1 0-1,-1 1 1,1-1 0,-1 0 0,0 1 0,1-1 0,-1 0 0,1 0 0,-1 1 0,1-1 39,47-30-462,-28 15 474,-4 3 22,1 0 0,2 0-34,-17 11 31,1 0 0,-1-1 0,1 1 0,-1 0 0,1 0 0,-1 0 0,1 1 0,0-1 0,-1 1 0,1-1 0,0 1 0,-1 0 0,2 0-31,-3 0 26,0 0 0,0 0 1,0 1-1,1-1 0,-1 1 0,0-1 0,0 0 0,0 1 0,0 0 0,0-1 0,0 1 0,-1 0 0,1-1 0,0 1 0,0 0 0,0 0 0,-1 0 0,1 0 0,0-1 0,-1 1 0,1 0 0,0 0 0,-1 1 0,0-1 0,1 0 0,-1 0 0,0 0 0,1 0 0,-1 0 0,0 0 0,0 0 1,0 1-27,1 3 78,-1 1 1,0-1 0,0 1 0,0 0 0,-1-1 0,0 1 0,-1 3-79,-13 38 474,10-34-1001,1 0 0,0 0 0,0 4 527,5-24-594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1:35.0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199 1 12899,'0'0'167,"-1"1"0,1-1 0,0 0 0,0 1 1,0-1-1,0 0 0,0 1 0,0-1 0,-1 0 0,1 1 1,0-1-1,0 0 0,0 0 0,-1 1 0,1-1 0,0 0 1,0 0-1,-1 1 0,1-1 0,0 0 0,-1 0 1,1 0-1,0 1 0,-1-1 0,1 0 0,0 0 0,-1 0 1,1 0-1,0 0 0,-1 0 0,1 0 0,0 0 0,-1 0 1,1 0-1,0 0 0,-1 0 0,1 0-167,-1 0 48,1 0 1,0 0 13,3 1 38,28 6 161,49 11 21,-76-16-259,1-1 0,-1 1 1,0 0-1,0 0 0,1 0 1,-1 1-1,0 0-23,-3-3 4,0 1-1,-1-1 0,1 1 1,0-1-1,0 1 1,-1 0-1,1-1 0,0 1 1,-1 0-1,1 0 1,-1-1-1,1 1 1,-1 0-1,1 0 0,-1 0 1,1 0-1,-1-1 1,0 1-1,0 0 0,1 0 1,-1 0-1,0 0 1,0 0-1,0 0 1,0 0-1,0 0 0,0 0 1,0 0-1,0 0 1,-1 0-1,1 0 0,0-1 1,0 1-1,-1 0 1,1 0-1,-1 0 1,1 0-1,-1 0-3,-3 5 9,1 0 0,0 1 1,0-1-1,0 1 0,0 0 0,1 0 0,0 0-9,-3 17 24,0 12-24,-1-3 16,4-14-9,1 0 0,0 1-1,1-1 1,2 5-7,-1 24 12,0 14 41,-1 35 398,-1 130 1282,2-152-1220,0-31-57,-2 1 0,-4 16-456,4-47 88,-2-1 0,1 1 1,-2-1-1,0 1 0,-1-1 1,0-1-1,-1 1 0,0-1 1,-6 9-89,4-11 38,0 0 1,-1-1-1,0 0 1,-1 0-1,0-1 1,0 0-1,-1-1 1,0 0 0,0-1-1,0 0 1,-3 0-39,9-4-68,-1 0 0,1-1 0,-1 0 0,0 0 1,1-1-1,-1 1 0,0-1 0,1 0 0,-1-1 0,0 1 1,1-1-1,-1 0 0,1-1 0,-1 1 0,-2-2 68,6 2-144,0 0 0,-1 0 0,1 0-1,0-1 1,0 1 0,0 0 0,0-1 0,0 0 0,0 0 144,-2-3-194,1 1 0,0-1 0,0 0 0,-1-2 194,4 7-3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16:03:26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27756 8222 559 0,'3'-2'277'16,"-3"2"-77"-16,0 3-24 16,-1-3-19-16,0 0 4 15,-15 13 20-15,-40 37 0 16,14-21-16-16,-3 2-14 15,-8 5-47-15,-2 3-25 0,11 0-34 16,7-4-12-16,17-5-24 16,6-5-8-16,6-10-52 15,4-5-68-15,7-10-177 16,4-5 182-16</inkml:trace>
  <inkml:trace contextRef="#ctx0" brushRef="#br0" timeOffset="242.65">27401 8257 1276 0,'-1'5'491'16,"1"4"-354"-16,-6 9-23 16,-5 5 13-16,-7 9 3 15,-5 3-4-15,0 8-28 16,4 1-13-16,5-4-20 15,8 0-9-15,10-11-20 16,8-1-12-16,13-5-17 0,3-2-3 16,7-6-3-16,7-4-1 15,8-11-92-15,4-7-120 16,6-8 137-16</inkml:trace>
  <inkml:trace contextRef="#ctx0" brushRef="#br0" timeOffset="981.63">28095 7659 1858 0,'0'13'20'0,"1"12"35"15,-1 18 30-15,2 7 20 16,0 1 0-16,3-9-28 15,3-6-14-15,4-10-28 16,1-9-10-16,8-9-15 16,2-6-7-16,4-10-4 15,1-8-2-15,-4-9 0 16,-1-7 1-16,-6 0 2 16,2 7 0-16,-6 10 3 0,-6 7 0 15,2 12 1-15,-5 4-1 16,-3 12 2-16,3 5 3 15,1 6 11-15,3-2 8 16,7-2 13-16,-1-5 2 16,0-6-8-16,2-3-8 15,1-10-14-15,-3-3-4 16,1-9-4-16,-5 0 0 0,-2-6-4 16,0-6-24-16,-4-2-105 15,5-2-85-15,0-9 123 16</inkml:trace>
  <inkml:trace contextRef="#ctx0" brushRef="#br0" timeOffset="1579.51">28701 7487 1089 0,'9'12'514'0,"-5"14"-175"16,0 9-121-16,-4 9-63 15,-3 7-7-15,-6 9-24 16,1-5-18-16,0-3-37 0,1-5-12 16,3-13-20-16,1-1-7 15,1-16-13-15,0-4-7 16,1-11-7-16,0-6-2 16,1-8-2-16,0-9-3 15,2-6-1-15,3-5 0 16,0 5 4-16,3 4 0 15,0 12 1-15,1 11 1 16,5 11-1-16,-1 8 0 16,2 6 1-16,5 0 0 0,1 2 3 15,0-2 0-15,7-2-1 16,-3-6 1-16,0-12-3 16,4-4-1-16,-1-13-2 15,3-5-2-15,-2-13-4 16,-1-1-1-16,-12 0-5 15,-5-4-3-15,-11 3 0 16,-4 3 4-16,-7 2 9 16,-1 9 4-16,-3 10 9 15,5 6 4-15,-2 7 5 16,1 6 1-16,2 12 1 16,-4 3-1-16,6 5 1 15,2-3 0-15,5-2-1 16,8-3-5-16,9-9-8 15,1-1-2-15,10-13-3 16,-4-2 0-16,3-11-1 0,0 3-1 16,-7-9-1-16,-2 0 0 15,-5 6 1-15,-3-2 1 16,-6 11 0-16,0 4-1 16,-7 10 1-16,-1 3 0 15,-2 10 1-15,1 1 0 16,5-3-39-16,0-5-75 15,11-13-197-15,5-3 196 0</inkml:trace>
  <inkml:trace contextRef="#ctx0" brushRef="#br0" timeOffset="1762.33">29512 7554 1635 0,'-17'40'652'15,"5"14"-378"-15,-5 10-224 16,2 2 6-16,6 6-3 16,-1-5 0-16,7-10-11 15,2-7-15-15,5-13-15 16,9-11-37-16,7-18-155 16,5-10-99-16,5-19 155 15</inkml:trace>
  <inkml:trace contextRef="#ctx0" brushRef="#br0" timeOffset="1926.87">29407 7619 1541 0,'-28'-3'663'15,"18"9"-373"-15,1 2-69 16,8 1-100-16,4 0-37 16,6 1-41-16,3 0-14 0,11-1-22 15,3 0-15-15,21-3-210 16,10-4-14-16,10-3 117 15</inkml:trace>
  <inkml:trace contextRef="#ctx0" brushRef="#br0" timeOffset="2445.05">30103 7772 1524 0,'2'-13'556'16,"7"-1"-431"-16,2 1-37 15,-1 9 20-15,-2 6 2 16,-4 13-2-16,1 8-19 16,-4 12-18-16,-1 3-12 0,1 0-19 15,-1-3-4-15,3-11-21 16,4-4-5-16,3-13-11 16,3-7-17-16,5-15-39 15,2-8-11-15,4-11 1 16,3-3 16-16,-2 1 40 15,4 4 11-15,-7 11 4 16,-6 10 1-16,-6 11 0 16,-4 5 5-16,-3 13 12 15,-1 2 11-15,4 8 19 16,-7 1 3-16,4-6-5 16,3 0-8-16,4-13-19 15,3 1-7-15,2-9-9 16,-1-3-38-16,5-9-158 15,1-5-101-15,6-7 161 16</inkml:trace>
  <inkml:trace contextRef="#ctx0" brushRef="#br0" timeOffset="2580.53">30603 7914 1210 0,'0'10'602'16,"6"-5"-128"-16,5-8-339 15,2-7-117-15,2-1-7 0,3-9-9 16,2 0 0-16</inkml:trace>
  <inkml:trace contextRef="#ctx0" brushRef="#br0" timeOffset="3677.65">30611 7891 1520 0,'-1'-1'539'15,"0"0"-464"-15,0 0 2 16,0-1 4-16,0 2 5 15,1-1-1-15,0 0-11 16,1 0-15-16,21-9-13 16,40-22-18-16,-19 7-11 0,-1-6-14 15,-4 0-3-15,-15 5 0 16,-13 3 2-16,-10 7 1 16,-8 7 1-16,-7 3-2 15,-5 6-2-15,-8 8 6 16,-3 4 9-16,3 4 14 15,4 5 9-15,7 2 7 16,6 3-2-16,9 3 0 16,3 1-2-16,14-2-8 15,7-5-3-15,12-1-11 16,-1-5-6-16,2-5-8 16,-3 1 4-16,-15-7-94 15,4-4-103-15,-10-3 122 16</inkml:trace>
  <inkml:trace contextRef="#ctx0" brushRef="#br0" timeOffset="5014.25">28300 8732 1178 0,'-4'15'466'16,"-2"-11"-256"-16,13 1-175 16,4-4 17-16,10 1 30 15,3 0 10-15,3-4-16 16,2-1-23-16,1-8-27 15,0 0-7-15,-2-9-6 16,-3-4-2-16,-13-2-5 0,-6-5 0 16,-13 4 2-16,-5-1 0 15,-7 5 0-15,-5 2 1 16,4 1-4-16,-1 5-2 16,2 9 9-16,7 7 7 15,-2 16 25-15,1 7 15 16,4 12 5-16,4 7-4 0,7 6-23 15,5-2-13 1,6-8-15-16,3-2-3 0,8-17-3 16,5-3-8-16,7-11-139 15,-2-8-96-15,-1-6 143 16</inkml:trace>
  <inkml:trace contextRef="#ctx0" brushRef="#br0" timeOffset="5182.43">28701 8598 1509 0,'16'16'608'0,"5"6"-385"15,1 4-93-15,2 5-57 16,-1-2-18-16,-3 4-4 16,-3-2-2-16,1-5-8 15,-3-1-10-15,-6-12-63 0,2-4-71 16,-6-9-196-16,-2-8-28 15,3-15 176-15</inkml:trace>
  <inkml:trace contextRef="#ctx0" brushRef="#br0" timeOffset="5347.65">28942 8583 1058 0,'-13'12'639'0,"7"9"12"15,-7 12-462-15,-3 5-43 0,-14 10-71 16,-8-1-13-1,-1-3-27-15,4-4-9 0,12-12-16 16,7-7-39-16,14-14-137 16,8-7-98-16,21-12 149 15</inkml:trace>
  <inkml:trace contextRef="#ctx0" brushRef="#br0" timeOffset="5596.66">29107 8614 1663 0,'-9'31'654'0,"-1"16"-434"16,0 10-114-16,-3 10-21 15,0 1-20-15,2 3-7 16,3-1-8-16,3-10-16 16,4-4-7-16,4-16-7 15,1-14-4-15,0-17-76 0,2-9-69 16,-2-20-162-16,0-7-86 15,2-25-184-15,-2-6 336 16</inkml:trace>
  <inkml:trace contextRef="#ctx0" brushRef="#br0" timeOffset="5787.98">29058 8558 1054 0,'6'-1'558'16,"10"3"-117"-16,3 5-253 15,7 2-28-15,2 2-43 16,1 2-7-16,-1 7-20 15,-3 3-5-15,-13 3-14 16,-5 1-11-16,-17-3-17 16,-9-6-10-16,-12 3-16 15,-9-3-3-15,0-5-56 16,-1-2-61-16,10-9-191 16,7-1-101-16,15-1 234 15</inkml:trace>
  <inkml:trace contextRef="#ctx0" brushRef="#br0" timeOffset="6096.15">29282 8809 1310 0,'30'7'571'0,"-1"-4"-299"16,-1-3-121-16,-1-1-23 16,-3-6-36-16,1-3-18 15,1-10-34-15,-2-1-13 16,-6-2-21-16,-6-2-2 15,-9 2 0-15,-8 0-1 16,-10 7 0-16,-3 4-2 16,-2 12-1-16,0 2-3 0,7 10 13 15,-3 4 13-15,8 7 19 16,-1 2 7-16,4 7-3 16,2 0-10-16,4-1-15 15,7-6-7-15,7-6-13 16,7-2-8-16,9-12-81 15,3-5-72-15,4-11 403 16,3-8-238-16</inkml:trace>
  <inkml:trace contextRef="#ctx0" brushRef="#br0" timeOffset="6263.44">29785 8661 1106 0,'10'7'543'0,"-14"-1"-155"16,0 2-120-16,-4 7-68 0,-6 0-41 15,0 8-58 1,0-3-30-16,8 1-36 0,5 0-10 16,11-5-17-16,6-3-8 15,10-11-79-15,1-4-60 16,2-18-159-16,3-4-96 16,0-12 246-16</inkml:trace>
  <inkml:trace contextRef="#ctx0" brushRef="#br0" timeOffset="6424.3">30143 8372 852 0,'9'-11'549'0,"-9"19"-5"16,0 14-219-16,-8 25-139 15,-2 7-45-15,-3 24-28 16,-1 3-12-16,3-6-30 16,6-2-17-16,9-22-28 15,6-10-15-15,6-22-139 16,3-14-112-16,1-20 146 15</inkml:trace>
  <inkml:trace contextRef="#ctx0" brushRef="#br0" timeOffset="6599.1">30101 8562 1857 0,'-6'4'711'0,"6"5"-513"16,1-1-90-16,8 2-52 0,3-3-21 15,7-2-19-15,9 0-8 16,6-3-5-16,5 1-61 16,6-1-447-16,-6-2 364 15</inkml:trace>
  <inkml:trace contextRef="#ctx0" brushRef="#br0" timeOffset="7111.57">28394 9546 1196 0,'0'19'481'16,"5"12"-286"-16,-1 4-52 15,-4-2-4-15,8-2-11 16,-7-3-30-16,-1-8-28 0,4-2-66 16,-2-6-90-16,1-14-436 15,8-5 360 1</inkml:trace>
  <inkml:trace contextRef="#ctx0" brushRef="#br0" timeOffset="7262.16">28414 9353 1459 0,'0'-3'635'16,"2"8"-248"-16,5 6-334 15,4 0-21-15,1 5-63 16,4-4-79-16,10 1-351 16,5 6 308-16</inkml:trace>
  <inkml:trace contextRef="#ctx0" brushRef="#br0" timeOffset="7518.7">28953 9359 1366 0,'-29'-20'605'16,"12"17"-289"-16,-8-2-156 16,-2 5-122-16,0 10-11 15,-5 8 4-15,7 11 7 16,3 12 14-16,8 11 7 15,6 11-4-15,5 12-3 16,3-1-9-16,0-1-9 0,1-1-14 16,-1-11-5-16,0-7-8 15,0-7 0-15,-4-16-59 16,-4-9-67-16,-4-15-182 16,-3-9 181-16</inkml:trace>
  <inkml:trace contextRef="#ctx0" brushRef="#br0" timeOffset="7651.94">28600 9566 1699 0,'23'-2'653'0,"15"-3"-485"16,11 2-54-16,4 3-58 16,5 6-29-16,-4 0-59 15,0 1-100-15,9 0 89 0</inkml:trace>
  <inkml:trace contextRef="#ctx0" brushRef="#br0" timeOffset="8194.74">29721 9407 1637 0,'18'2'595'0,"0"11"-483"15,1 5-43-15,-7 7 21 16,-4 6 2-16,-10 7 19 16,-5 2-6-16,-3 4-18 15,-1-3-12-15,-2-6-28 16,2 0-12-16,-1-14-20 0,2-1-7 16,4-10-5-16,-1-9-5 15,6-7-19-15,2-8-7 16,10-8-5-16,2-4 4 15,10-3 15-15,6 2 8 16,1 4 7-16,3 5 1 16,-1 10 2-16,-9 2 0 15,-9 13 11-15,3 6 6 16,-10 8 6-16,2 7 5 0,-4 5 2 16,-2 2 0-16,-3-2-5 15,-3-1-2-15,0-13-100 16,-3-1-90-16,6-12-524 15,16-6 451-15</inkml:trace>
  <inkml:trace contextRef="#ctx0" brushRef="#br0" timeOffset="8477.01">30463 9627 1941 0,'21'17'716'0,"-15"0"-520"15,-6 5-180-15,0 3-1 16,-3 4-1-16,-8-2 2 15,4 0-1-15,-5-1-3 16,7-9 0-16,4-4-53 16,1-9-198-16,4-4 170 0</inkml:trace>
  <inkml:trace contextRef="#ctx0" brushRef="#br0" timeOffset="8624.69">30488 9431 1993 0,'4'5'709'0,"11"2"-607"16,1 3-4-16,4 1-29 15,-2-1-9-15,-1-1-22 16,-2-1-84-16,-5-1 34 16</inkml:trace>
  <inkml:trace contextRef="#ctx0" brushRef="#br0" timeOffset="9002.94">30937 9631 1365 0,'-7'10'682'15,"5"-20"-163"-15,-1-3-429 16,-12-6-142-16,-6 0-4 0,-13 7 30 15,-6 6 41-15,2 10 29 16,0 7 6-16,12 9-10 16,11 1-12-16,7 2-19 15,6 3-8-15,8-2 5 16,3 0 8-16,16-1 15 16,2-3 9-16,2 0 14 15,2-1 0-15,-11-1 6 16,-2-2 5-16,-14-6 11 15,-5-1 5-15,-14-4-5 16,-8-3-11-16,-5-1-26 16,-8-2-19-16,-6-10-79 15,0 3-43-15,-3-7-140 16,2 2-86-16,13 7 210 16</inkml:trace>
  <inkml:trace contextRef="#ctx0" brushRef="#br0" timeOffset="9645.84">28828 10284 1344 0,'9'7'538'0,"-5"6"-350"16,3 20-56-16,4 7 2 15,-16 21-1-15,5 5-3 16,-10 0-30-16,9-5-19 0,0-12-37 16,1-10-16-16,2-14-30 15,-2-7-54-15,0-15-140 16,-3-7-68-16,3-17-125 16,-2-12-50-16,4-15 296 15</inkml:trace>
  <inkml:trace contextRef="#ctx0" brushRef="#br0" timeOffset="9871.41">28847 10178 1148 0,'21'2'525'15,"1"4"-222"-15,10 6-160 16,1 1-26-16,-2 7-21 16,-1 6-6-16,-8-1-3 15,-7 2 0-15,-18-8-3 16,2-10-1-1,0 1-24-15,-12 25-17 0,-11-5-24 16,-10-3-5-16,12-17-10 0,-2-5-11 16,10-1-45-16,5 0-38 15,2-3-113-15,1 0-72 16,7-1 170-16</inkml:trace>
  <inkml:trace contextRef="#ctx0" brushRef="#br0" timeOffset="10203.87">29142 10304 968 0,'13'0'518'0,"-2"2"-116"0,-3 9-178 16,-3 1-22-16,-5 8-21 15,-2 1-13-15,-2 1-47 16,-1 0-28-16,5-3-57 16,4-2-15-16,8-6-15 15,5-5-3-15,10-7-4 16,2-6-5-16,3-7-31 15,-3-2-11-15,-3-4-1 16,-7 2 3-16,-6 3 33 16,-7 1 13-16,-5 7 5 15,-1 2 4-15,-1 5 12 16,0 5 5-16,0-5 5 16,0 2 0-16,-7 23-12 15,-7 32-8-15,8-28-7 16,6-1-11-16,1-15-107 0,11-6-89 15,10-15-159-15,-3-9 200 16</inkml:trace>
  <inkml:trace contextRef="#ctx0" brushRef="#br0" timeOffset="10431.29">29568 10424 1212 0,'2'17'494'0,"5"5"-253"15,-2-4-96-15,1 0 11 16,-4-4-9-16,0-6-21 16,-2-5-18-16,0-6-26 15,0-8-14-15,-1-10-30 16,2-4-15-16,5-8-17 16,1 1-2-16,4 2-3 15,2 0-15-15,1 8-74 16,-2 1-67-16,0 8 21 15,-5 7 51-15</inkml:trace>
  <inkml:trace contextRef="#ctx0" brushRef="#br0" timeOffset="10739.92">29739 10493 1617 0,'10'11'572'16,"7"-8"-488"-16,5-6-12 15,0-6-8-15,1-5-10 16,-7-11-25-16,-1-3-11 0,-4-1-10 16,-5 0-2-1,1 6-2-15,-2 5 1 0,-8 7 3 16,5 7 9-16,-10 5 22 16,-2 4 14-16,2 13 16 15,-11 4-2-15,7 12-14 16,-4 4-11-16,4-1-18 15,5-3-7-15,8-13-17 16,9-4-21-16,9-17-86 16,4-7-88-16,4-16-172 15,3-9 217-15</inkml:trace>
  <inkml:trace contextRef="#ctx0" brushRef="#br0" timeOffset="11283.93">30095 10187 1313 0,'-5'17'618'16,"-1"7"-243"-16,-5 16-182 16,-5 1-34-16,-1 12-39 15,-2 0-15-15,11-5-40 0,0-4-16 16,13-17-30-16,6-8-10 16,5-14-39-16,8-8-45 15,-1-15-110-15,4-6-54 16,-2-13-32-16,-1 1 39 15,-3 4 113-15,-4 7 59 0,-4 14 77 16,-3 5 30-16,-10 10 63 16,-5 6 26-16,-2 6 45 15,-2 5-3-15,3 3-36 16,3-2-24-16,4-6-50 16,1-3-23-16,13-9-31 15,1-4-11-15,9-12-64 16,3-6-37-16,8-4-38 15,-7-1 3-15,-12 6 60 16,-1 7 38-16,-19 10 53 16,5 11 15-16,-5 16 35 15,-4 5 19-15,2 11 20 16,-6 4 3-16,4 4-14 16,-4 4-11-16,1 1-24 15,-1-2-13-15,4-4-10 16,7-5 0-16,-7-10 6 15,1-9 3-15,-1-11-6 0,-9-8-5 16,-4-13-13-16,-1-4-4 16,-5-10-8-16,3-2-5 15,3-3-6-15,6-1-3 16,11 6-32-16,3-2-24 16,9 3-86-16,11-5-76 15,12 0 18-15,7 8 95 0</inkml:trace>
  <inkml:trace contextRef="#ctx0" brushRef="#br0" timeOffset="11765.59">30790 10334 1056 0,'28'2'477'0,"-5"14"-121"16,-5 9-325-16,5 6 12 16,-7 4 45-16,-2-1 19 0,-9-8 12 15,-5-4-12-15,-4-9-27 16,-1-3-16-16,1-10-22 16,-3-5-11-16,2-8-23 15,-4-7-6-15,-2-8-2 16,7-2-5-16,4-8-10 15,-8-4-1-15,11 1-2 16,3 6-1-16,-2 16-11 16,12 3-20-16,0 17-103 15,-1 8-83-15,12 11 145 16</inkml:trace>
  <inkml:trace contextRef="#ctx0" brushRef="#br0" timeOffset="12155.05">31301 10472 1340 0,'-4'-10'500'0,"-3"-6"-341"16,-1-6-150-16,-2-3-2 15,-2-1 38-15,-7 1 15 16,4 6 26-16,1 5 10 15,-4 6-16-15,4 8-11 16,0 12-13-16,-2 6-8 16,0 11-7-16,4 0-3 0,2 2-8 15,9-6-6-15,8-8-15 16,4-4-4-16,11-13-6 16,1-3-1-16,5-9-8 15,2-3-3-15,-6-1-4 16,6 3 2-16,-14 6 9 15,-5 3 5-15,-4 8 7 16,-11 4 9-16,4 8 7 16,1 3 3-16,-4 3 1 15,1-1-7-15,2-4-36 16,0-4-76-16,1-10 400 16,10-5-263-16</inkml:trace>
  <inkml:trace contextRef="#ctx0" brushRef="#br0" timeOffset="12458.36">31486 10426 1693 0,'-12'12'628'16,"14"5"-458"-16,-4 1-92 16,2 0-3-16,-2-2-7 15,0-5-9-15,-5-5-17 16,7-4-12-16,5-2-5 0,-4-7-22 15,13-8-17-15,-5-9-41 16,4-4-6-16,6-5 7 16,-3 5 17-16,2 5 34 15,-1 5 6-15,-4 10 13 16,-1 6 12-16,-5 12 20 16,-3 6 4-16,-2 11 4 15,-2 2-4-15,0 3-8 16,0-2-3-16,0-6-14 15,4-7-16-15,1-10-125 16,2-5-101-16,7-5 131 16</inkml:trace>
  <inkml:trace contextRef="#ctx0" brushRef="#br0" timeOffset="12872.04">31945 10412 1522 0,'-9'-9'612'0,"-3"-1"-378"16,1 3-163-16,-3 2-8 15,3 5-13-15,-2 5 12 16,-12 5 14-16,1 6 10 16,4 8-18-16,3 2-16 15,9 1-28-15,6 2-11 0,12-11-12 16,0-5-2-16,8-12-2 15,5-7 0-15,-2-13-47 16,11-7-32-16,5-10-50 16,1-6-16-16,-4-6 18 15,-7 1 14-15,-5-3 23 16,-9 5 15-16,-3 5 32 16,-3 7 43-16,-5 18 99 15,-2 7 29-15,-3 17 28 16,-4 9-12-16,-4 19-56 15,-6 6-15-15,-4 12-5 16,1 6 1-16,4-4-5 16,2 0-11-16,6-11-26 15,5-11-16-15,3-19-114 16,12-9-100-16,11-23 126 0</inkml:trace>
  <inkml:trace contextRef="#ctx0" brushRef="#br0" timeOffset="13636.57">32282 10427 1814 0,'8'14'652'0,"-8"1"-541"16,2 1-27-16,0-3-19 15,-4 1-8-15,2-4-17 16,2-5-14-16,-1-4-9 15,3-1-5-15,-4-1-15 16,0 0-16-16,0 0-41 16,0 0-19-16,9-18-9 15,30-30 14-15,-34 23 36 16,6 1 20-16,-11-1 21 16,-4 1 3-16,-1 9 28 15,-9 7 13-15,-6 7 5 16,-5 5-1-16,-5 6-20 15,0-1-5-15,12 6-1 16,2 1 0-16,16-1-5 16,4-3-10-16,12-5-10 0,6-4-1 15,9-3-2-15,0-2 1 16,0-1 0-16,2 0 2 16,3 6 0-16,-2 4 2 15,1 8 2-15,-4 2 6 16,-11 2 25-16,-1 0 13 15,-10 1 17-15,-6-3 4 16,-5-1-11-16,0-2-9 0,-5-6-16 16,4 1-11-16,3-8-16 15,1-5-13-15,9-8-29 16,1-6-11-16,5-3-21 16,-2-1 0-16,5 3 23 15,2 4 12-15,-3 7 25 16,1 5 9-16,-7 10 15 15,-3 6 10-15,-6 11 24 16,-3 6 9-16,-3 1 2 16,-2 1-6-16,0-7-19 15,1-6-10-15,5-12-13 16,3-5-7-16,7-6-8 16,4-4-1-16,7-2-9 15,2 0-2-15,9-2 2 16,-3 2 0-16,-4 6 9 15,6 0 4-15,-14 9 4 16,-4 2 1-16,-10 4 0 16,-15 3 0-16,2 3 9 0,5 0-39 15,-3-4-189-15,5-3 99 16,-2-15 16-16</inkml:trace>
  <inkml:trace contextRef="#ctx0" brushRef="#br0" timeOffset="188971.27">25636 16897 1301 0,'-3'11'482'16,"-5"0"-352"-16,2 1-115 0,-1 2-22 16,-2 0-3-16,1-1-4 15,-8 2-4-15,-3 2 2 16,-10-5 4-16,-2 3 6 15,-12-5 11-15,-4 0 5 16,-19-2 3-16,-10-5 3 16,-5 0 8-16,-3-3 10 15,13 0 29-15,5 0 11 0,9 1 10 16,5-1-3-16,6-1-29 16,5-3-15-16,18-6-25 15,9 2-12-15,16-2-14 16,12 1-3-16,14 0-3 15,3 0-2-15,7 3-65 16,-4 5-56-16,-5 6-166 16,-6 1 183-16</inkml:trace>
  <inkml:trace contextRef="#ctx0" brushRef="#br0" timeOffset="189328.47">25091 16704 1348 0,'0'-8'495'16,"-4"6"-397"-16,-6 3-67 16,-9 10-33-16,-4 5-8 15,-13 7-29-15,0 6-12 16,0 4-13-16,-5-2 6 15,1 5 33-15,-4-3 18 16,0-3 22-16,8-1 11 0,13-1 26 16,8-3 13-16,8-3 16 15,7 3 2-15,11 0-4 16,5 6-9-16,16 5-16 16,4-1-12-16,9 1-21 15,0-4-7-15,-5-4-11 16,1 0-15-16,-3-9-107 15,-1-2-87-15,0-12 123 16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17.1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91 2585,'0'0'11,"-6"-53"2567,5 16 5085,-2 36-6101,3 1-2526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17.8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30 1912,'-3'-5'1417,"-1"-1"159,1 2-96,1 1-479,-1-1-209,2 2-232,-1 1-56,1-1-112,0 1-32,-1-1-264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18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1 151 2809,'2'-31'785,"0"8"2145,4-18-2930,-5 33 770,0 3 44,0-1-1,0 0 1,0 1 0,1-1-1,0 1 1,0 0-1,1-2-813,-3 7 49,0 0 0,0 0-1,0 0 1,0-1-1,0 1 1,0 0-1,0 0 1,0 0-1,0 0 1,0 0-1,0 0 1,0 0-1,0 0 1,0 0-1,1 0 1,-1-1 0,0 1-1,0 0 1,0 0-1,0 0 1,0 0-1,0 0 1,0 0-1,0 0 1,0 0-1,0 0 1,1 0-1,-1 0 1,0 0-1,0 0 1,0 0 0,0 0-1,0 0 1,0 0-1,0 0 1,0 0-1,0 0 1,1 0-1,-1 0 1,0 0-1,0 0 1,0 0-1,0 0 1,0 0-1,0 0 1,0 0 0,0 0-1,0 0 1,1 0-1,-1 0 1,0 0-1,0 0 1,0 1-1,0-1 1,0 0-1,0 0 1,0 0-1,0 0 1,0 0-1,0 0 1,0 0 0,0 0-1,0 0-48,3 11 1166,12 59-35,-4 1 0,-1 14-1131,-8-71 95,21 179 959,-12-128-408,18 62-646,-21-97 54,-3-12-42,0 1 0,2-1 1,0 0-1,4 8-12,-2-13-406,-9-13 379,0 0 0,0-1 0,0 1 0,0 0 0,0 0 0,0 0 0,0 0 0,0 0 0,0 0 0,0 0 0,0-1 0,0 1 0,0 0 0,0 0 0,0 0 0,0 0 0,0 0 0,0 0 0,0 0 0,0 0 0,1-1 0,-1 1 0,0 0 0,0 0-1,0 0 1,0 0 0,0 0 0,0 0 0,0 0 0,0 0 0,0 0 0,0 0 0,0 0 0,1-1 0,-1 1 0,0 0 0,0 0 0,0 0 0,0 0 0,0 0 0,0 0 0,0 0 0,1 0 0,-1 0 0,0 0 0,0 0 0,0 0 0,0 0 0,0 0 0,0 0 0,0 0 0,1 0 0,-1 0 0,0 0 0,0 1 0,0-1 0,0 0 0,0 0 0,0 0 0,0 0 0,0 0 0,0 0-1,1 0 1,-1 0 0,0 0 0,0 0 0,0 0 0,0 1 27,-1-13-1551,-8-16-857,-7-16 929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19.1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85 8202,'0'-8'1273,"0"5"-916,-1 1-1,1 0 1,0-1 0,0 1 0,0-1 0,0 1-1,1 0 1,-1-1 0,1 1 0,-1 0-1,1 0 1,0 0 0,0-1 0,0 1-1,0 0 1,0 0 0,1 0 0,0-1-357,1 0 233,1 0 0,0-1 0,0 2 0,1-1 0,-1 0 1,1 1-1,-1 0 0,1 0 0,0 0 0,-1 1 0,1-1 1,0 1-1,0 0 0,0 1 0,0-1 0,0 1 0,5 0-233,2 1 152,0 0 0,-1 0-1,1 1 1,-1 1-1,0 0 1,1 0 0,4 4-152,-5-3 47,-1 1 1,0 0 0,0 1-1,-1 0 1,1 0 0,-1 1 0,-1 1-1,4 3-47,-8-8 11,-1 0-1,0 1 0,0 0 1,-1-1-1,1 1 0,-1 0 1,0 0-1,0 0 1,0 1-1,0-1 0,-1 0 1,0 1-1,0-1 0,0 1 1,0-1-1,-1 1 0,1 0 1,-1-1-1,0 1 1,-1 0-1,1-1 0,-1 1-10,0-2 5,-3 16 46,-1 0-1,-4 11-50,7-24 10,-1-1-1,0 1 1,1-1-1,-2 0 1,1 0 0,-1 0-1,1 0 1,-1 0-1,-1-1 1,-1 2-10,-6 3 11,0-1 0,0 0 0,-1-1-1,0-1 1,0 0 0,-13 4-11,-4 2-128,17-6-492,-1-1 1,-6 1 619,15-5-635,1 0 1,-1 0-1,0 0 1,1-1-1,-1 1 1,0-1-1,1-1 1,-1 1-1,-2-1 635,-3-4-1837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19.5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9690,'6'3'558,"1"0"0,-1 0 0,-1 1 0,1-1 0,0 1 0,-1 1 0,0-1 1,0 1-1,0 0 0,0 0 0,-1 0 0,0 1 0,0-1 0,-1 1 0,3 4-558,-1 2 329,-1-1-1,1 1 1,-2 0-1,0 0 1,0 0 0,-1 0-1,-1 1 1,0 2-329,2 27 567,3 73 566,-6-113-1112,0-1 0,0 0 0,0 1-1,0-1 1,0 0 0,0 1 0,-1-1 0,1 0-1,-1 0 1,1 1 0,-1 0-21,1-2 2,0 0 1,-1 0-1,1 0 1,0 0-1,0 0 0,0 0 1,0 1-1,0-1 1,0 0-1,0 0 0,-1 0 1,1 0-1,0 0 0,0 0 1,0 0-1,0 0 1,0 0-1,-1 0 0,1 0 1,0 0-1,0 0 1,0 0-1,0 0 0,-1 0 1,1 0-1,0 0 1,0 0-1,0 0 0,0 0 1,0 0-1,-1 0 1,1 0-1,0 0-2,-6-8 38,3 2-38,0-1 1,1 1 0,0-1 0,0 0 0,0 1 0,1-1 0,0 0-1,1 0 1,-1 0 0,1 0 0,1 0 0,-1 0 0,2-6-1,2-6-3,1-1-1,0 1 1,1-1 0,3-2 3,-4 7-5,1 0 12,0-1-1,2 1 1,4-8-7,-10 19-9,1 0 0,0 0 0,0 0 0,0 0 0,1 1 1,-1-1-1,1 1 0,0 0 0,0 0 0,0 0 0,0 1 1,0-1-1,0 1 0,3 0 9,5-2-788,-1 1 0,1 1 0,0 0 0,-1 0 0,1 1 0,0 1 0,1 0 788,12 0-1514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20.0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43 8258,'8'27'5102,"-5"-13"-3860,0 0-1,-1 12-1241,-1-15 1118,-1-1 0,-2 11-1118,2-15 334,-1 1 1,1 0-1,0 0 0,1-1 1,0 2-335,-1-3 129,2 1 0,-1-1 0,1 0 0,-1 1 0,1-1 0,1 0 0,-1 0 1,1-1-1,3 5-129,-5-6 20,1-1 0,0 0 0,0 0 0,0 0 0,1 0 0,-1 0 0,0 0 0,1-1 0,-1 1 0,1-1 0,-1 0 0,1 0 0,0 0 1,-1 0-1,1 0 0,0 0 0,0-1 0,0 1 0,-1-1 0,2 0-20,0 0 2,-1 0-1,1 0 1,0-1 0,-1 1-1,1-1 1,0 0 0,-1 0-1,1 0 1,-1 0 0,0-1-1,1 1 1,-1-1 0,0 0 0,2-1-2,-1-1-2,0 1 0,0-1 0,0 0 0,-1 0 1,1 0-1,-1-1 0,0 1 0,0-1 1,0-2 1,3-4 3,-2 0 1,0 0 0,0-1-1,-1 0 1,0 1 0,-1-1 0,-1 0-1,1-8-3,-2 17 8,0-1 0,0 1 0,0-1 0,0 1 0,-1-1 0,1 1 0,-1-1-1,0 1 1,0 0 0,0-1 0,-1 1 0,1 0 0,-1 0 0,1 0 0,-1 0 0,0 0 0,0 0-1,-1 1 1,1-1 0,0 0 0,-1 1 0,0 0 0,1 0 0,-1 0 0,0 0 0,-3-1-8,-3-2 22,1 1 0,-1 1 0,0 0 0,1 0 0,-2 1 0,1 0 0,0 0 0,0 1 0,-9 0-22,12 1 6,0 0 0,-1 0 0,1 0 0,0 1 0,0 0 0,0 1 0,0-1 0,0 1 0,0 0 0,1 0 0,-1 1 0,1 0 0,-1 0 0,1 0 0,-3 2-6,7-3-63,-1-1 1,1 1 0,-1 0 0,1-1 0,-1 1 0,1 0-1,0 0 1,0 0 0,0 0 0,0 0 0,0 0-1,0 0 1,1 0 0,-1 0 0,1 0 0,-1 1-1,1-1 1,0 0 0,0 0 0,0 1 0,0-1-1,0 0 1,0 0 0,1 0 0,-1 1 0,1-1-1,0 0 1,-1 0 0,1 0 0,0 0 0,0 0-1,0 0 1,1 0 62,1 2-136,0-1 1,0 0-1,1 1 0,-1-1 0,3 1 136,-5-3-13</inkml:trace>
  <inkml:trace contextRef="#ctx0" brushRef="#br0" timeOffset="1">353 43 11306,'-5'3'532,"1"0"1,0 0-1,0 1 0,1-1 0,-1 1 0,1 0 0,0 0 0,0 0 0,0 0 0,0 2-532,-1 1 373,1 0-1,0 1 1,1 0 0,0-1-1,0 1 1,0 1-373,0 0 226,0-1 0,1 1 0,0 0 1,0-1-1,1 1 0,0 0 0,1-1 1,0 1-1,0 0 0,1-1 0,1 3-226,-3-9 24,1 0-1,0 0 0,-1 0 0,1-1 1,0 1-1,0 0 0,0-1 1,1 1-1,-1-1 0,0 1 1,1-1-1,-1 0 0,1 1 1,-1-1-1,1 0 0,-1 0 0,1 0 1,0 0-24,1 0 13,0 0 0,-1 0 0,1-1-1,0 1 1,0-1 0,0 1 0,-1-1 0,1 0 0,0 0 0,0 0 0,2-1-13,3-1 3,0 0 1,0 0-1,0-1 1,-1 0-1,0 0 1,1-1-1,-1 0 1,4-3-4,-5 2 2,0 1 1,0-1-1,-1-1 1,0 1 0,1-1-1,-2 0 1,1 0-1,-1-1 1,0 1-1,0-1 1,-1 0 0,0 0-1,0 0 1,-1 0-1,2-8-2,-3 11 27,0-1-1,0 0 0,-1 0 1,1 0-1,-1 0 0,0 0 0,-1 0 1,1 0-1,-1 0 0,0 1 1,0-1-1,-1 0 0,1 0 1,-1 1-1,0-1 0,-1 1 0,1 0 1,-1-1-1,1 1 0,-1 0 1,0 0-1,-1 1 0,1-1 1,-1 1-1,0-1-26,0 1 49,0 0 0,0 1 1,-1-1-1,1 1 0,-1 0 1,1 0-1,-1 0 0,1 1 1,-1 0-1,0 0 0,0 0 1,0 0-1,0 1 0,1-1 1,-1 2-1,0-1 0,0 0 1,0 1-1,0 0 0,-2 0-49,4 0-54,-1 1 0,0-1 0,0 1 0,1-1 0,-1 1 0,1 0 0,0 0 0,-1 1 0,1-1-1,0 1 1,0-1 0,0 1 0,1 0 0,-1 0 0,1 0 0,0 1 0,0-1 0,0 0 0,0 1 0,0 0 0,1-1 0,-1 1 0,1 0-1,0 0 1,0 1 54,1-4-117,-1 0-1,1 0 0,0 0 0,0 0 1,0 0-1,0 0 0,0 0 0,0 0 1,0 0-1,0 0 0,1 0 0,-1 0 1,0 0-1,1 0 0,-1 0 0,0 0 1,1 0-1,-1 0 0,1 0 0,0 0 1,-1-1-1,1 1 0,-1 0 0,1 0 1,0-1-1,0 1 0,-1 0 0,1-1 1,0 1-1,0-1 0,0 1 0,0-1 1,0 1-1,0-1 118,25 6-1248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20.3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169 15 10658,'-1'-1'306,"0"-1"-1,0 1 1,0 0 0,0 0-1,-1 0 1,1 0-1,0 1 1,0-1-1,0 0 1,-1 0-1,1 1 1,0-1 0,-1 1-1,1-1 1,-1 1-1,1 0 1,0-1-1,-1 1 1,1 0 0,-1 0-1,1 0 1,-1 0-1,1 0 1,-1 0-1,1 0 1,-1 1-1,1-1-305,-3 1 212,-1 0-1,1 1 0,0-1 1,0 1-1,0 0 0,0 0 1,0 0-1,-2 3-211,-1 0 136,0 1 0,0 0 0,1 0 0,0 0-1,1 1 1,-1 0 0,1 0 0,0 1 0,1-1 0,-1 3-136,-1 2 98,2 0 1,0 0 0,0 0 0,1 0-1,0 1 1,0 10-99,1 7 72,2 0 1,1 0-1,1 1 0,2-1 1,5 22-73,9 23 159,3-1 1,9 12-160,1 8 127,-26-77-80,0 0 0,-1 1 0,1 15-47,-4-25-6,-1 0-1,0-1 1,0 1-1,-1-1 1,0 1-1,0-1 1,-1 1-1,0-1 1,0 0-1,-2 4 7,-4 4-765,7-14 681,1-1 0,-1 1 0,1 0 0,-1-1 0,1 1 0,-1 0-1,1-1 1,-1 1 0,0-1 0,1 1 0,-1-1 0,0 0 0,1 1 0,-1-1 0,0 0-1,0 1 1,1-1 0,-1 0 84,0 0-69,0 0 0,0 0 0,0-1 0,0 1 0,0 0 0,0-1 0,0 1 0,0-1 0,0 1 0,0-1 0,0 0 0,0 1 69,1 0-3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10226,'-6'5'4081,"6"3"-2609,0 0-279,7 0-577,2-2-160,10-3-328,6-3-80,14-5-32,2-1 8,10 3 0,3-1 0,-19 4-56,-1 1-328,-24 1-816,-6-1-1609,-12-4 1745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20.9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1414 62 9650,'13'1'4337,"4"-8"-1953,10-3-999,-1-2 39,5 1-480,-2 2-264,-7 3-375,-2 2-426,-13 1-1599,-4 3 1240</inkml:trace>
  <inkml:trace contextRef="#ctx0" brushRef="#br0" timeOffset="1">28 240 11114,'-27'10'6866,"62"-10"-4800,78-2 230,84-13-2296,-72 4 219,243-9 108,-188 19 1,9 8-328,36 12 288,142 5 305,-315-23-391,-1 2-1,21 5-201,-58-3-2367,-14-5 1511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24.9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38 6369,'-3'-5'1300,"1"1"0,-1-1 0,1 1-1,0-1 1,1 0 0,-1-2-1300,1 5 2139,2 4-402,5 27-428,9 62-87,-4 1-1222,17 103 719,3-63-421,-3-13-176,-27-116-321,0 0 0,-1 1 0,0-1-1,0 0 1,1 0 0,-2 1 199,1-4-73,0 0-1,0 0 1,0 0-1,0 0 0,0 0 1,0 0-1,-1 0 1,1 0-1,0 0 1,0 0-1,0 0 1,0 0-1,0 0 1,0 0-1,0 0 1,-1 0-1,1 0 1,0 0-1,0 0 1,0 0-1,0 0 1,0 0-1,0 0 1,0 0-1,0 0 1,-1 0-1,1 0 1,0 0-1,0-1 1,0 1-1,0 0 0,0 0 1,0 0-1,0 0 1,0 0-1,0 0 1,0 0-1,0 0 1,0-1-1,0 1 1,0 0-1,0 0 1,0 0 73,0 0-256,-1-2-763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25.3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57 8130,'0'-1'189,"0"1"1,0-1 0,0 1 0,-1-1-1,1 0 1,0 1 0,0-1 0,0 1-1,0-1 1,0 1 0,0-1-1,0 1 1,0-1 0,0 0 0,1 1-1,-1-1 1,0 1 0,0-1 0,0 1-1,1-1 1,-1 1 0,0-1-1,0 1 1,1-1 0,-1 1-190,2-2 329,-1 1 0,1-1 1,-1 0-1,1 1 0,0-1 1,0 1-1,0-1-329,5-2 659,1 0-1,-1 1 1,5-2-659,-2 2 273,0 0 1,0 0-1,0 1 0,0 1 0,1 0 0,-1 0 0,0 1 1,1 0-1,-1 1 0,0 0 0,1 1 0,-1 0 0,6 2-273,-5 0 71,0 0 0,-1 0-1,1 1 1,-1 0 0,0 0 0,0 2-1,-1-1 1,1 1 0,-1 0 0,-1 1-1,0 0 1,1 1-71,-6-5 19,0 0 1,0 0-1,0 0 1,-1 0-1,1 1 0,-1-1 1,0 1-1,0-1 1,-1 1-1,1 0 0,-1 0 1,0-1-1,-1 1 1,1 1-20,-1 1 24,0-1 0,-1 1 0,1-1 0,-1 1 0,-1-1 0,1 0 0,-1 0 0,0 0 0,0 0 1,-1 1-25,-4 7 55,-1-1 0,0-1 0,-1 0 0,0 0 0,0 0 0,-2-1 0,1-1 0,-12 10-55,-3-2-274,0-1 0,-1-2 0,0 0 0,-7 1 274,17-6-1669,15-10 1570,0 0 0,1 1 0,-1-1 0,1 1 0,-1-1-1,1 0 1,-1 1 0,1-1 0,-1 1 0,1 0-1,-1-1 1,1 1 0,0-1 0,-1 1 0,1-1 0,0 1-1,0 0 1,-1 0 99,1-1-55,1 1 1,-1-1-1,0 1 0,1-1 0,-1 0 0,0 1 0,1-1 1,-1 0-1,0 0 0,1 1 0,-1-1 0,1 0 1,-1 0-1,1 1 0,-1-1 0,0 0 0,1 0 0,-1 0 1,1 0 54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25.6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82 9906,'6'9'1155,"0"0"-1,0 0 0,-1 0 1,0 1-1,-1 0 1,0 0-1,-1 0 0,1 3-1154,3 20 2531,4 33-2531,-6-30 815,6 19-815,-9-48 32,0-1 0,0 1 0,0 0 0,1-1 1,0 0-1,1 1 0,-1-1 0,1-1 0,3 4-32,-7-9 2,0 1 0,1-1 1,-1 1-1,0-1 0,0 0 1,1 1-1,-1-1 0,1 0 1,-1 0-1,0 1 0,1-1 1,-1 0-1,1 0 0,-1 1 1,1-1-1,-1 0 0,1 0-2,-1 0 1,0 0 0,0 0-1,0 0 1,0 0 0,1 0 0,-1 0-1,0-1 1,0 1 0,0 0 0,0 0-1,1 0 1,-1 0 0,0 0 0,0 0-1,0 0 1,0-1 0,0 1-1,0 0 1,0 0 0,0 0 0,1 0-1,-1 0 1,0-1 0,0 1 0,0 0-1,0 0 1,0 0 0,0-1-1,0 1 0,0-15 17,-6-6 4,-1 0 1,0 1 0,-2-2-23,2 6 23,1 0-1,0 0 1,1-1-1,1 0 1,-1-11-22,4 19 26,0 0 0,1 0 1,1 0-1,-1 0 0,1 1 0,1-1 1,2-8-27,-2 12 16,-1 0 0,1 0 0,0 1 0,1-1 0,-1 0 0,1 1 1,0 0-1,0 0 0,0 0 0,1 0 0,-1 0 0,1 0 0,0 1 0,1 0-16,4-4 28,2 1 0,-1 0 0,1 1 0,0 0-1,7-1-27,21-6-260,1 1 260,12-3-1726,-32 10 2168,-1 3-418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28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163 144 4449,'2'-1'479,"0"0"0,0 0 0,0-1 0,-1 1 0,1-1 1,0 0-1,-1 1 0,1-1 0,-1 0 0,0 0 0,1 0 0,-1 0 0,0 0 0,0 0 0,0 0 0,0-1-479,0 0 444,0 0-1,0 0 0,0-1 1,0 1-1,0-1 0,-1 1 1,0-1-1,1 1 0,-1-1 1,-1-2-444,0 3 135,0-1 0,0 1 0,-1-1 1,1 1-1,-1-1 0,0 1 0,0 0 1,0 0-1,0 0 0,-1 0 0,1 0 1,-1 1-1,1-1 0,-1 1 1,0-1-1,0 1 0,-1 0 0,1 0 1,-2 0-136,0-1 32,0 1 0,0 0 1,0 0-1,-1 0 0,1 0 0,0 1 1,-1 0-1,1 0 0,-1 1 1,1 0-1,-1 0 0,0 0 1,0 0-33,3 1 3,0 0 1,0 0-1,1 0 1,-1 0 0,0 0-1,0 1 1,1-1 0,-1 1-1,1 0 1,-1 0 0,1 0-1,0 0 1,-1 0-1,1 0 1,0 1 0,1-1-1,-1 1 1,0-1 0,1 1-1,-1 0 1,0 2-4,-2 4 36,1 0 0,0 1 0,0-1 1,1 1-1,1 0 0,-1 5-36,1-12 19,1 1 1,0-1-1,0 1 1,0-1-1,1 1 0,-1-1 1,1 1-1,0-1 1,0 1-1,0-1 0,0 1 1,0-1-1,1 0 1,1 2-20,-1-2 10,-1-1 1,1 0 0,0 0 0,0 0 0,0 0-1,1 0 1,-1 0 0,0 0 0,1-1-1,-1 1 1,1-1 0,-1 0 0,1 0-1,0 0 1,0 0 0,-1 0 0,1-1-1,1 1-10,2 0 4,-1 0-1,1-1 0,0 1 1,-1-1-1,1-1 0,0 1 0,-1-1 1,1 0-1,-1 0 0,1-1 1,-1 1-1,0-1 0,1 0 0,-1-1 1,0 1-1,0-1 0,-1 0 1,1 0-1,0-1 0,-1 0 1,0 1-1,0-1 0,0-1 0,0 1 1,-1 0-1,0-1 0,0 0 1,0 0-1,0 0 0,-1 0 0,0 0 1,0 0-1,0-1 0,0-4-3,1-8 60,-3 17-43,1 0-1,-1 0 1,0 0 0,0 0-1,-1 0 1,1 1-1,0-1 1,0 0-1,0 0 1,0 0 0,-1 1-1,1-1 1,0 0-1,-1 0 1,1 0-1,-1 1 1,1-1 0,-1 0-1,1 1-16,-1-1 42,1 1-1,-1 0 1,1 0-1,-1 0 1,1 0-1,-1 0 1,1 0 0,-1 1-1,1-1 1,0 0-1,-1 0 1,1 0-1,-1 0 1,1 1-1,-1-1 1,1 0 0,-1 0-1,1 1 1,0-1-1,-1 0 1,1 0-1,0 1 1,-1-1-1,1 1 1,0-1-1,-1 0 1,1 1 0,0-1-1,0 1 1,0-1-1,-1 0 1,1 1-1,0-1 1,0 1-1,0-1 1,0 1 0,0-1-1,0 1-41,-1 9 58,1 1-1,1-1 1,0 0 0,0 0-1,2 5-57,-2-11-2,0 0 0,0 0 0,0-1 0,1 1 0,-1 0 0,1-1 0,0 1 1,0-1-1,3 4 2,-4-6-240,1 1 0,-1-1-1,1 1 1,-1-1 0,1 1 0,-1-1 0,1 0 0,0 0 0,0 0 0,-1 0 0,1 0 0,0 0 0,0-1 0,0 1 0,0 0 0,0-1 0,2 1 240,8 0-1308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28.8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7970,'54'5'3728,"-50"0"-1191,0 3-569,-2 9-183,-2-4-217,-10 9-560,-2 3-271,-3-3-425,1 3-152,4-5-448,-1 1-569,8-14-1527,3-7 1488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29.1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10722,'1'3'3804,"3"18"-1638,-1-1 1,0 19-2167,0 5 977,4 61 383,-6-61-1055,-1 7-72,-1-40-180,0 1 0,1 0-1,1-1 1,0 1-1,0-1 1,3 9-53,-3-66-643,0 32 615,-2 8 22,1-1 0,1 1 0,-1-1 0,1 1 0,0 0 0,1-1 1,0 1-1,0 0 0,0-1 6,-1 5 2,0 0 1,0 1-1,0-1 1,0 0-1,0 1 1,0-1-1,0 1 1,1-1-1,-1 1 1,0 0-1,1-1 1,0 1-1,-1 0 1,1 0-1,1 0-2,0-1 11,1 1-1,-1-1 0,1 1 0,-1 0 1,1 0-1,0 1 0,-1-1 1,2 1-11,6 0 62,0 0 1,1 1-1,-1 0 0,0 1 1,2 0-63,-4 0 91,0 0 0,0 1 0,0 0 0,0 0 0,-1 0 0,1 2 0,-1-1 0,0 1 0,4 3-91,-11-7 26,0 0 0,0 0 0,0 0 0,0 0 0,0 0 0,0 0 0,0 1 0,0-1 0,0 0 0,-1 0 0,1 1 0,-1-1 0,1 1 0,-1-1 0,1 1 0,-1-1 0,0 0 0,0 1 1,1-1-1,-1 1 0,0-1 0,-1 1 0,1-1 0,0 1 0,0-1 0,-1 1 0,1-1 0,0 1 0,-1-1 0,0 0 0,0 2-26,-1 1 52,0 0 1,-1 0-1,0-1 1,0 1-1,0-1 0,0 1 1,0-1-1,-1 0 1,-3 3-53,-2 0 57,-1 0-1,0 0 1,-1-1 0,1-1 0,-3 1-57,-58 18 38,55-19-80,10-2-332,0-1-1,0 0 1,0 0 0,0 0 0,-3-1 374,7-1-1881,7-2 717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0.8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213 17 5481,'-1'-1'169,"1"0"0,0 0 0,-1 0 0,1 0 0,0 0 0,-1 1 0,1-1 0,-1 0 0,1 0 0,-1 1 0,0-1 0,1 0 0,-1 1 0,0-1 0,0 0 0,1 1 0,-1-1 0,0 1 0,0-1 0,0 1 0,0 0 0,1-1 0,-1 1 1,0 0-1,0 0 0,0 0 0,0-1 0,0 1 0,0 0 0,0 0 0,0 0 0,0 0 0,0 1 0,0-1 0,1 0 0,-1 0 0,0 0 0,0 1 0,0-1 0,0 1 0,0-1 0,0 0 0,1 1 0,-1-1 0,0 1-169,-7 4 501,0 1 1,0-1-1,1 1 1,0 0 0,0 1-1,0 0-501,-7 10 653,0-1-1,-2 7-652,4-5 250,2 1 0,0 1 0,2 0 1,0 0-1,1 0 0,0 1 0,0 13-250,2-11 199,2 0-1,1 0 1,0 1 0,2 3-199,2 25 736,3 18-736,1-28 282,2-1 0,2 0 0,1 0 0,16 35-282,-16-49 145,0 0 0,13 19-145,-17-34 34,0-1 0,0-1-1,1 1 1,0-2 0,1 1 0,0-1 0,5 3-34,-8-7 31,0 0 0,1-1 0,6 4-31,-11-7 3,0 0 0,-1-1 0,1 1 0,0 0 1,0-1-1,0 1 0,-1-1 0,1 1 0,0-1 0,0 0 0,0 0 1,0 0-1,0 0 0,0 0 0,-1 0 0,1-1 0,0 1 0,1-1-3,-2 1-29,-1 0-1,1 0 0,-1-1 0,1 1 0,-1 0 0,0-1 0,1 1 0,-1 0 0,1-1 0,-1 1 0,0 0 0,1-1 0,-1 1 0,0-1 0,0 1 0,1-1 0,-1 1 0,0 0 0,0-1 0,0 1 0,1-1 0,-1 1 0,0-1 0,0 1 0,0-1 0,0 1 0,0-1 30,-4-15-1423,3 14 1255,-3-12-651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2.3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19 6217,'0'0'294,"1"-1"0,0 1 0,-1-1 0,1 1-1,-1-1 1,1 1 0,-1-1 0,1 1 0,-1-1 0,0 0-1,1 1 1,-1-1 0,0 1 0,1-1 0,-1 0 0,0 0-294,4-6 1747,-3 7-1651,-1 0 0,0 0-1,0 0 1,0 0 0,0-1 0,1 1-1,-1 0 1,0 0 0,0 0 0,0 0-1,1 0 1,-1 0 0,0 0 0,0 0-1,1 0 1,-1 0 0,0 0 0,0 0-1,0 0 1,1 0 0,-1 0 0,0 0-1,0 0 1,0 0 0,1 0 0,-1 0 0,0 1-1,0-1 1,0 0 0,0 0 0,1 0-1,-1 0 1,0 0-96,0 1 128,1-1 0,-1 0 0,0 1 0,0-1 0,0 1 0,1-1 0,-1 0 0,0 1 0,0-1 0,0 1 0,0-1 0,0 0 0,0 1 0,0-1 0,0 1 0,0-1 0,0 1-128,1 4 374,10 80 2033,-2 12-2407,-1 49 1627,-6 23-1627,-2-147 52,1-1 0,1 1 0,1-1 0,2 6-52,-6-34-44,1 0-1,-1 0 0,1 0 1,1 0-1,-1 0 0,2-4 45,10-54-262,-6 36 167,-4 16 63,2 0 0,-1 0 1,2 0-1,-1 0 1,7-11 31,-8 19 6,0 0 0,1-1 0,-1 1 0,1 1 0,0-1 1,0 1-1,0-1 0,1 1 0,-1 0 0,1 1 0,0-1 0,0 1 1,1 0-1,-1 0-6,-3 2 18,0 0 1,1 0-1,-1 1 0,0-1 1,0 0-1,0 1 1,1 0-1,-1-1 1,0 1-1,1 0 1,-1 0-1,0 0 0,1 1 1,-1-1-1,0 1 1,0-1-1,0 1 1,1 0-1,-1-1 0,0 1 1,0 0-1,0 1 1,0-1-1,0 0 1,0 0-1,-1 1 0,1-1 1,0 1-1,-1 0 1,1-1-1,-1 1 1,2 2-19,2 4 109,0 1 0,0-1 1,-1 1-1,0 0 0,0 0 0,-1 1 1,0 0-110,9 31 930,0 12-930,-9-39 138,-1 0-1,-1 0 0,0 0 1,-1 1-1,-1 11-137,-3-16-62,2-7-1588,1-5-4614,1 0 4974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3.2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143 154 6153,'3'2'633,"0"0"0,-1 0 0,1 0 0,0-1 0,0 1 0,0-1 0,0 1-633,-2-2 115,0 1 0,0-1 0,-1 0 1,1 0-1,0 1 0,0-1 0,-1 0 0,1 0 0,0 0 0,0 0 1,-1 0-1,1 0 0,0 0 0,0 0 0,0-1 0,-1 1 1,1 0-1,0 0 0,0-1 0,-1 1 0,1 0 0,0-1 0,-1 1 1,1-1-1,0 1 0,-1-1 0,1 1 0,-1-1 0,1 1 1,-1-1-1,1 0-115,2-4 319,-1 0 1,1 0-1,-1 0 0,0 0 1,0-1-1,-1 1 1,0-1-1,0 0 1,0 1-1,0-1 1,-1 0-1,0 1 0,-1-1 1,1 0-1,-1 1 1,0-1-1,-1-5-319,0 8 35,1 0 0,-1-1-1,0 1 1,0 0 0,0 0-1,0 0 1,-1 0 0,1 1-1,-1-1 1,0 0 0,1 1-1,-1 0 1,0 0 0,-1 0-1,1 0 1,0 0 0,0 1-1,-3-2-34,2 2 22,0-1 0,0 1 0,0 0-1,1 0 1,-1 0 0,0 1-1,-1-1 1,1 1 0,0 0 0,0 0-1,0 0 1,0 1 0,0 0 0,0-1-1,0 1 1,0 1 0,-1-1-22,0 3 41,0-1 0,0 0 0,0 1-1,0 0 1,0 1 0,1-1 0,0 1 0,0-1 0,0 1 0,1 0 0,-1 1 0,1-1 0,0 1 0,1-1 0,-1 1 0,1 0-41,-1 1 34,1 0 1,0 0-1,0 1 1,1-1-1,0 0 0,0 1 1,0-1-1,1 1 1,0-1-1,1 1 1,0-1-1,0 1 1,1 1-35,-1-6 10,0 1 1,0 0 0,1-1-1,-1 1 1,1-1 0,0 0-1,0 0 1,1 1 0,-1-1-1,0-1 1,1 1 0,0 0-1,-1-1 1,4 3-11,-4-4 1,0 0 0,0 0 0,1 0 0,-1 0-1,0 0 1,0 0 0,1-1 0,-1 1 0,0-1 0,1 0 0,-1 0 0,1 1 0,-1-2-1,0 1 1,1 0 0,-1 0 0,0-1 0,1 1 0,-1-1 0,0 0 0,1 0 0,-1 0-1,0 0 1,1 0-1,6-5 2,-1 0-1,0 0 0,0 0 1,-1-1-1,1 0 0,-2-1 1,1 1-1,-1-1 0,0-1 1,0 1-1,-1-1 0,-1 0 1,1 0-1,-1-1 0,1-5-1,-5 15 7,0 0 0,0-1 0,0 1 0,0 0-1,0 0 1,0-1 0,0 1 0,0 0 0,0-1 0,0 1-1,0 0 1,1 0 0,-1-1 0,0 1 0,0 0 0,0 0-1,0-1 1,1 1 0,-1 0 0,0 0 0,0 0 0,0-1-1,1 1 1,-1 0 0,0 0 0,0 0 0,1 0 0,-1 0-1,0-1 1,0 1 0,1 0 0,-1 0 0,0 0-1,0 0 1,1 0 0,-1 0 0,0 0-7,1 0 29,0 1 0,-1-1 0,1 1 0,0-1 0,-1 1 0,1 0 0,-1-1 0,1 1 0,-1-1 0,1 1-1,-1 0 1,0 0 0,1 0-29,10 25 580,-4-1-167,-4-14-389,0 0 1,1 0-1,0-1 1,1 1 0,3 4-25,-7-13-232,1 0 0,-1 0 0,0-1 1,1 1-1,-1 0 0,1-1 1,0 1-1,0-1 0,0 0 0,-1 1 1,1-1-1,0 0 0,1 0 232,20 7-1111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4:56:2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209 186 3833,'-6'-2'8076,"4"-4"-4641,2-8-2845,1 11-266,5-65 166,-6 64-482,0 0 0,0 0 0,-1 0 1,1 1-1,-1-1 0,0 0 1,0 0-1,0 0 0,0 1 0,-1-1 1,1 1-1,-1-1 0,0 1 1,0-1-1,0 1 0,-1 0 0,1 0 1,-1 0-1,0 1 0,0-1 1,0 0-1,0 1 0,0 0 0,0 0 1,-1 0-1,1 0 0,-1 0 1,0 1-9,2 0 2,-1 0 0,0 1 0,1-1 1,-1 1-1,1 0 0,-1 0 0,0 0 1,1 0-1,-1 0 0,0 1 1,1-1-1,-1 1 0,1 0 0,-1 0 1,1 0-1,-1 0 0,1 0 0,-1 0-2,-1 2 10,0-1 0,0 1-1,0 0 1,1 0 0,-1 0 0,1 0-1,-1 1 1,1-1 0,-1 4-10,-5 5 32,1 1 0,1 1 1,0-1-1,1 1 0,0 1 1,1-1-1,1 1 0,0 0 1,1 0-1,1 0 0,0 0 1,1 15-33,1-25 8,1 1 0,-1-1 1,1 1-1,0-1 1,0 1-1,1-1 0,0 1-8,-2-4 1,1-1 0,0 1-1,0-1 1,-1 1 0,1-1 0,0 1-1,0-1 1,0 0 0,0 1 0,1-1-1,-1 0 1,0 0 0,0 0-1,1 0 1,-1 0 0,1 0 0,-1 0-1,1-1 1,-1 1 0,1 0 0,-1-1-1,1 1 1,-1-1 0,2 0-1,3 0-2,-1 0 1,0 0-1,1-1 0,-1 1 1,0-2-1,0 1 1,1 0-1,-1-1 1,0 0-1,0 0 1,-1-1-1,1 1 0,0-1 1,-1 0-1,4-3 2,2-2-6,0 0 0,-1-1-1,0 0 1,-1-1 0,1 0-1,-1-1 7,1-2 24,-1 0-1,0-1 0,-1 1 1,1-6-24,-8 18 144,-1 4 88,-3 10 64,3 5-218,2-1 0,-1 0 1,2 2-79,-1-13-27,0-1 0,1 1 0,-1 0 0,1-1 0,0 0 0,1 1 0,-1-1 0,1 0 0,0 0 0,0 0 0,4 3 27,6 12-442,1 7-1265,10 24 1707,-12-26-118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3.5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87 3 10394,'-6'-3'4465,"1"7"-2200,0 4-793,-7 5-104,-1 7-408,-2 2-463,1 0-225,3-9-1329,6-1-815,10-12 1112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4.0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 11771,'4'8'2243,"0"1"1,0 0 0,1 7-2244,-1-3 1389,-1 1 1,0 3-1390,1 20 916,0 17-916,-3-30 641,18 178 217,-19-200-857,1 25 6,-1-27-9,1 0 1,-1 0-1,0 0 1,0 0-1,0 0 1,0 0-1,0 0 1,0 0-1,0 0 1,0 0-1,0 0 1,0 1-1,0-1 1,0 0-1,0 0 1,0 0 0,0 0-1,0 0 1,0 0-1,0 0 1,0 0-1,0 0 1,0 0-1,0 0 1,0 0-1,0 0 1,0 0-1,0 0 1,-1 0-1,1 0 1,0 1-1,0-1 1,0 0-1,0 0 1,0 0-1,0 0 1,0 0-1,0 0 1,0 0-1,0 0 1,0 0-1,0 0 1,0 0-1,0 0 1,0 0-1,0 0 1,0 0 0,0 0-1,0 0 1,-1 0-1,1 0 1,0 0-1,0 0 1,0 0-1,0 0 1,0 0-1,0 0 1,0 0-1,0 0 1,0 0-1,0 0 1,0 0 1,-3-5-93,-1-6-82,2 2 80,0 1 0,0-1 0,1 0 0,0 0 0,1 0 1,0 0-1,0 0 0,2-6 95,-1 11-3,-1 1 0,1-1 1,0 1-1,0 0 0,0-1 0,1 1 0,-1 0 1,1 0-1,0 0 0,-1 0 0,1 0 0,1 0 1,-1 0-1,0 1 0,1-1 0,-1 1 1,1 0-1,0 0 0,0 0 0,0 0 0,0 0 1,0 0-1,2 0 3,4-1 42,1-1 0,-1 2 1,1-1-1,0 1 0,0 1 0,0 0 1,0 0-1,0 1 0,0 0 1,7 1-43,-15 0 33,0-1 1,0 1 0,0 0-1,1 0 1,-1-1 0,0 1 0,0 0-1,0 1 1,-1-1 0,1 0 0,0 1-1,0-1 1,-1 1 0,1-1-1,-1 1 1,1 0 0,-1-1 0,0 1-1,1 0 1,-1 0 0,0 0-1,0 0 1,-1 0 0,1 1 0,0-1-1,-1 1-33,1-1 40,-1 1 0,1 0 0,-1 0 0,0 0 0,0 0-1,-1 0 1,1 0 0,-1 0 0,1-1 0,-1 1 0,0 0-1,0 0 1,0-1 0,0 1 0,-1 0 0,1-1 0,-1 1 0,1-1-1,-1 0 1,-1 1-40,-5 6 61,-1-2 0,1 1 0,-2-1 0,1-1 0,-1 0 1,0 0-1,0-1 0,-11 4-61,-4 1-31,-1-1 0,-1-2 0,-3 1 31,24-7-116,1 0-321,0 0-1,0 0 1,0 0 0,0-1-1,-2 0 438,7 0-35,0 0-1,0 0 1,0 0 0,0 0-1,0 0 1,0 0-1,0 0 1,0 0 0,0 0-1,0 0 1,0 0-1,0 0 1,0 0 0,0 0-1,0 0 1,0 0-1,0-1 1,0 1 0,0 0-1,0 0 1,0 0-1,0 0 1,0 0 0,0 0-1,0 0 1,0 0-1,0 0 1,0 0 0,0 0-1,0 0 1,0 0-1,0 0 1,0 0 0,0 0-1,0 0 1,0 0-1,0-1 1,0 1 0,0 0-1,0 0 1,0 0 0,-1 0-1,1 0 1,0 0-1,0 0 1,0 0 0,0 0-1,0 0 1,0 0-1,0 0 1,0 0 0,0 0-1,0 0 1,0 0-1,0 0 1,0 0 0,0 0-1,0 0 1,0 0 35,7-6-1338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4.4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135 0 11474,'-23'3'4833,"1"20"-2224,3 11-1401,-4 13-352,5 5-7,0 1-313,7-1-56,11-1-184,1-1-72,17 0-56,-2-8-8,9-8-88,1-11-40,6-10-96,3-4-376,-6-9-1368,2-7 3472,-3-18-1744</inkml:trace>
  <inkml:trace contextRef="#ctx0" brushRef="#br0" timeOffset="1">537 167 11282,'4'3'5178,"-6"7"-2082,-2 9-1808,-3 6 57,-17 14-489,4 5-176,1 5-328,-6-2-152,11-5-144,-4-5-24,3-14-736,5-4-640,2-17-569,-4-8 929</inkml:trace>
  <inkml:trace contextRef="#ctx0" brushRef="#br0" timeOffset="2">299 215 13499,'16'14'5241,"7"8"-3633,0 5 57,1 3-265,1 4-232,-4-1-472,1-2-223,-3-3-289,-1-5-72,-5-5-425,3-5-527,-3-9-1416,0-4-465,9-16 1529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4.8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6 430 11058,'-6'22'4809,"14"-6"-2176,6 4-785,-7 5-159,4 1-321,-4 5-552,-3 1-256,-1-3-400,2-1-48,-2-11-872,-1-6-760,6-13 2344,-2-9-1216</inkml:trace>
  <inkml:trace contextRef="#ctx0" brushRef="#br0" timeOffset="1">145 1 11690,'8'5'1847,"-1"0"0,1 1-1,-1 0 1,3 3-1847,-1 1 1617,0 0 0,6 10-1617,5 10 1010,14 30-1010,-12-21 1000,-19-34-937,14 25 336,-1-1-1,-1 2 1,6 22-399,-18-44 43,0 0 0,0 0 0,-1 1 0,-1-1-1,0 1 1,0-1 0,-1 1 0,0-1 0,0 1 0,-1 0 0,-1-1-1,1 0 1,-2 1 0,1-1 0,-2 3-43,0-3 19,0 0 0,-1-1-1,0 0 1,0 1 0,-1-1 0,-4 4-19,5-6-176,1-1 0,-1-1 0,-1 1 0,1-1 1,-1 1-1,0-2 0,0 1 0,0-1 0,-4 2 176,7-4-215,-14 5-796,17-6 996,-1 0 0,0 0 0,0 0 0,1 0 0,-1 0 0,0 0 0,0 0 0,1 0 0,-1-1 0,0 1 0,0 0-1,1 0 1,-1-1 0,0 1 0,1 0 0,-1-1 0,1 1 0,-1-1 0,0 1 0,1-1 0,-1 1 0,1-1 15,-9-16-351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5.7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7 6385,'-73'5'3945,"63"-2"424,2 0-2112,10-1-649,7-2-168,11 1-544,5-1-151,11 0-369,5-1-192,2-2-392,0-4-632,-5 2-777,-6 1 937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6.0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20 10746,'-14'19'4169,"14"-16"-2440,3-3-409,16 0 152,1-5 16,9-1-423,6 5-241,3-5-488,3 2-152,0-1-480,1-1-656,-8 3-2617,0-2 2345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6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39 12 9018,'-1'-1'189,"0"0"231,0 0 1,1 0 0,-1 0 0,0 0-1,0 0 1,0 0 0,0 0-1,0 0 1,0 1 0,-1-1-421,-3 2 2169,-1 8-786,3 2-688,0 0 0,0 1 0,1-1 0,0 1 0,0 9-695,1 3 703,1 1 0,2 7-703,0-12 256,1-1 0,0-1-1,1 1 1,2 0-256,-3-8 98,1-1 0,0-1 0,0 1 0,1 0 0,1-1 0,-1 0 0,8 8-98,-11-15 11,0 1 0,1 0 1,-1-1-1,1 1 0,0-1 0,0 0 1,0 0-1,0 0 0,0 0 1,0-1-1,1 1 0,-1-1 1,1 0-1,-1 0 0,1 0-11,-1-1-6,0 1-1,0-1 1,1 0-1,-1 0 0,0-1 1,0 1-1,0-1 1,0 1-1,0-1 1,0 0-1,-1 0 1,1 0-1,0-1 1,0 1-1,-1-1 1,1 1-1,-1-1 1,1 0 6,5-5-90,0 0 0,-1-1 0,0 0 0,0 0 0,-1 0 0,0-1 0,0 0 0,-1 0 0,0-1 1,1-4 89,3-8-215,-1 0 0,-1-1 1,-1 0-1,-1-4 215,17-111-1,-22 130 228,-2 21-6,2 21 62,2-1 0,1 0 0,4 15-283,-1-2 216,59 378 1362,-50-349-1309,-6-33 114,-1 0-383,-8-39 21,1 2 38,0 0-1,-1 0 0,0-1 1,1 1-1,-2 0 0,1 0-58,0-3 26,-1-1 1,1 1-1,0-1 0,-1 0 0,1 1 0,-1-1 0,0 0 0,1 1 0,-1-1 1,0 0-1,0 0 0,0 0 0,0 0 0,0 1 0,0-1 0,0-1 1,0 1-1,0 0 0,-1 0 0,1 0 0,0-1 0,0 1 0,-1 0-26,-4 1 72,-1 0 0,1 0 0,-1-1-1,0 0 1,0 0 0,1 0 0,-1-1-1,-1 0-71,-17-1 244,-13-2-244,35 3 8,-18-3 19,1 0 1,0-1 0,-10-3-28,22 5-111,1-1 0,0 0 0,0 0 0,0 0 1,1-1-1,-1 0 0,1 0 0,0-1 0,0 0 0,1 0 1,-2-1 110,4 3-288,0-1 0,1 1 0,0 0 0,-1-1 1,1 0-1,0 1 0,1-1 0,-1 0 0,1 0 1,0 0-1,0 0 0,0 0 0,0 0 0,1 0 1,-1 0-1,1-1 0,0 1 0,0 0 1,1 0-1,0-4 288,1 3-259,-1 0 0,1 1 1,1-1-1,-1 0 0,1 0 259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6.8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9538,'-4'13'4881,"4"-4"-720,4 7-2681,-1 3 73,1 10-145,1 4-176,-2 4-408,0-1-232,0-4-319,-2-5-89,1-7-112,-2-10-80,0-8-905,-2-2-583,-2-7 2776,2 5-1504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8.6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194 188 8218,'-33'24'3539,"29"-18"-35,5-5-2674,0-1-740,-1 0 0,0 0 0,1 0 1,-1 0-1,0-1 0,1 1 0,-1 0 1,0 0-1,1 0 0,-1-1 0,0 1 0,1 0 1,-1 0-1,0-1 0,0 1 0,1 0 0,-1-1 1,0 1-1,0 0 0,0-1 0,1 1 1,-1 0-1,0-1 0,0 1 0,0-1 0,0 1 1,0-1-91,4-23 326,-1-1 1,-2 1 0,0-16-327,-2 35 19,0 0 0,0 0 0,0 0 0,0 0 0,-1 1 0,0-1-1,0 0 1,0 1 0,-1-1 0,0 1 0,0-1 0,0 1 0,0 0 0,0 1 0,-1-1 0,0 0 0,0 1 0,0 0 0,-4-2-19,7 3 9,-1 1 0,0 0 0,0 0 0,0 0 0,0 0 0,0 0 0,0 1 0,0-1-1,0 1 1,0-1 0,0 1 0,0 0 0,0 0 0,0 0 0,-1 0 0,1 0 0,0 0 0,0 0 0,0 1 0,0-1 0,0 1 0,0 0 0,0-1 0,0 1 0,0 0 0,0 0 0,0 0 0,1 0-1,-1 1 1,0-1 0,1 1 0,-1-1 0,0 1-9,-3 4 33,0-1-1,0 1 1,1 0 0,0 1-1,0-1 1,0 1-1,1 0 1,-2 5-33,2-3 59,0 1 0,1 0-1,0 0 1,0 0 0,1 0-1,0 0 1,1 0 0,0 0 0,2 9-59,-1-12 55,0 1 0,0 0 0,1-1 0,0 1 1,1-1-1,0 1 0,0-1 0,0 0 0,1 0 1,0-1-1,0 1 0,3 2-55,-5-7 8,0 1-1,1-1 1,-1 0-1,1 0 1,-1 0 0,1 0-1,0 0 1,0-1-1,0 1 1,0-1 0,0 0-1,0 0 1,0 0-1,0 0 1,1-1 0,-1 1-1,0-1 1,0 1-1,1-1 1,-1-1 0,0 1-1,0 0 1,1-1 0,-1 1-1,0-1 1,0 0-1,0 0 1,0 0 0,0-1-1,0 1 1,0-1-1,0 1 1,0-1 0,-1 0-1,1 0 1,-1 0-1,1-1 1,-1 1 0,0 0-1,0-1 1,0 0-1,0 1 1,0-1 0,-1 0-8,4-7-5,-2 1 0,1-1-1,1-10 6,1 1 2,-4 9 33,0 1 0,0-1-1,-1 1 1,-1-1 0,1-8-35,3 38 144,1 19-144,-3-21 156,0-1 0,5 15-156,-6-28 37,1 0 0,-1 0 0,1-1 0,0 1 0,0 0 0,1-1 0,-1 1 0,1-1 0,-1 0 0,1 0 0,2 2-37,-4-4-99,0 0 1,0 0-1,0 0 0,0-1 0,1 1 1,-1 0-1,0 0 0,1-1 0,-1 1 1,0-1-1,1 1 0,-1-1 0,1 0 1,-1 1-1,0-1 0,1 0 0,-1 0 1,1 0-1,-1 0 0,1 0 0,-1 0 1,1-1-1,-1 1 0,1 0 0,-1-1 1,0 1-1,1-1 0,-1 1 1,0-1-1,1 0 0,-1 0 0,0 1 1,1-2 98,18-18-4136,7-9 1705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16:08:39.0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0 12227,'2'54'7548,"-1"-21"-4321,-3 26-3227,-2-22 937,0 14-45,3-61-970,0 0 1,1-1-1,0 1 1,0 0-1,1-1 1,1 1-1,0 0 1,0 0-1,1 0 1,0 0-1,3-5 78,-2 7 2,0-1 0,1 1 0,0 0 0,0 1 0,1-1 0,0 1-2,-5 5 5,1 0 1,0 1 0,-1-1 0,1 1 0,0 0 0,0-1 0,0 1 0,0 0 0,0 0 0,0 0-1,0 0 1,2 0-6,-3 1 8,1 0 0,-1 0 0,1 0-1,-1 0 1,1 0 0,-1 0 0,1 0 0,-1 1-1,1-1 1,-1 0 0,1 1 0,-1-1-1,0 1 1,1 0 0,-1-1 0,0 1 0,0 0-1,1 0 1,-1 0 0,1 1-8,4 4 71,0 1-1,-1 1 1,0-1 0,0 1-1,0 0 1,-1 0 0,1 4-71,5 7 89,-3-5-107,-3-6-45,-1-1 0,2 0 0,-1 0-1,1 0 1,0 0 63,-3-5-300,-1 0-1,1 0 0,0-1 1,0 1-1,0 0 1,0-1-1,0 0 1,1 0-1,-1 1 1,0-1-1,0 0 1,1-1-1,-1 1 1,1 0-1,-1-1 1,1 1-1,-1-1 1,1 0-1,0 0 301,26-3-1528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95B-6BB7-4D4F-A806-ECE39B83A209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5B05-1C0D-4995-8F88-4A75122A30AB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3E2-1A7F-4BD6-9ACA-C2DB6E95E538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3E8-279A-43B8-AB29-A05250B9B819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F2EA-F652-4B6F-AF64-6AE9E8666236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B7A-1A1D-483C-8672-1D03F27EF547}" type="datetime1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480-52C8-49EA-8A3C-88DA2D4B140B}" type="datetime1">
              <a:rPr lang="en-CA" smtClean="0"/>
              <a:t>2020-05-26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3DD4-48D4-43C0-97A6-79B83233DD5B}" type="datetime1">
              <a:rPr lang="en-CA" smtClean="0"/>
              <a:t>2020-05-26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418F-55AD-437B-8E4E-F97DBB763721}" type="datetime1">
              <a:rPr lang="en-CA" smtClean="0"/>
              <a:t>2020-05-26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B1A0-942D-4330-8AB0-ED36F91302D4}" type="datetime1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C253-3B58-4B4C-85F9-5727CAE2B065}" type="datetime1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EA13-E493-4F97-9DC1-157856FD2496}" type="datetime1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9" Type="http://schemas.openxmlformats.org/officeDocument/2006/relationships/image" Target="../media/image93.png"/><Relationship Id="rId21" Type="http://schemas.openxmlformats.org/officeDocument/2006/relationships/image" Target="../media/image84.png"/><Relationship Id="rId34" Type="http://schemas.openxmlformats.org/officeDocument/2006/relationships/customXml" Target="../ink/ink91.xml"/><Relationship Id="rId42" Type="http://schemas.openxmlformats.org/officeDocument/2006/relationships/customXml" Target="../ink/ink95.xml"/><Relationship Id="rId47" Type="http://schemas.openxmlformats.org/officeDocument/2006/relationships/image" Target="../media/image97.png"/><Relationship Id="rId50" Type="http://schemas.openxmlformats.org/officeDocument/2006/relationships/customXml" Target="../ink/ink99.xml"/><Relationship Id="rId55" Type="http://schemas.openxmlformats.org/officeDocument/2006/relationships/image" Target="../media/image101.png"/><Relationship Id="rId7" Type="http://schemas.openxmlformats.org/officeDocument/2006/relationships/image" Target="../media/image77.png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9" Type="http://schemas.openxmlformats.org/officeDocument/2006/relationships/image" Target="../media/image88.png"/><Relationship Id="rId11" Type="http://schemas.openxmlformats.org/officeDocument/2006/relationships/image" Target="../media/image79.png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image" Target="../media/image92.png"/><Relationship Id="rId40" Type="http://schemas.openxmlformats.org/officeDocument/2006/relationships/customXml" Target="../ink/ink94.xml"/><Relationship Id="rId45" Type="http://schemas.openxmlformats.org/officeDocument/2006/relationships/image" Target="../media/image96.png"/><Relationship Id="rId53" Type="http://schemas.openxmlformats.org/officeDocument/2006/relationships/image" Target="../media/image100.png"/><Relationship Id="rId5" Type="http://schemas.openxmlformats.org/officeDocument/2006/relationships/image" Target="../media/image76.png"/><Relationship Id="rId19" Type="http://schemas.openxmlformats.org/officeDocument/2006/relationships/image" Target="../media/image83.png"/><Relationship Id="rId4" Type="http://schemas.openxmlformats.org/officeDocument/2006/relationships/customXml" Target="../ink/ink76.xml"/><Relationship Id="rId9" Type="http://schemas.openxmlformats.org/officeDocument/2006/relationships/image" Target="../media/image78.png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87.png"/><Relationship Id="rId30" Type="http://schemas.openxmlformats.org/officeDocument/2006/relationships/customXml" Target="../ink/ink89.xml"/><Relationship Id="rId35" Type="http://schemas.openxmlformats.org/officeDocument/2006/relationships/image" Target="../media/image91.png"/><Relationship Id="rId43" Type="http://schemas.openxmlformats.org/officeDocument/2006/relationships/image" Target="../media/image95.png"/><Relationship Id="rId48" Type="http://schemas.openxmlformats.org/officeDocument/2006/relationships/customXml" Target="../ink/ink98.xml"/><Relationship Id="rId56" Type="http://schemas.openxmlformats.org/officeDocument/2006/relationships/customXml" Target="../ink/ink102.xml"/><Relationship Id="rId8" Type="http://schemas.openxmlformats.org/officeDocument/2006/relationships/customXml" Target="../ink/ink78.xml"/><Relationship Id="rId51" Type="http://schemas.openxmlformats.org/officeDocument/2006/relationships/image" Target="../media/image99.png"/><Relationship Id="rId3" Type="http://schemas.openxmlformats.org/officeDocument/2006/relationships/image" Target="../media/image75.png"/><Relationship Id="rId12" Type="http://schemas.openxmlformats.org/officeDocument/2006/relationships/customXml" Target="../ink/ink80.xml"/><Relationship Id="rId17" Type="http://schemas.openxmlformats.org/officeDocument/2006/relationships/image" Target="../media/image82.png"/><Relationship Id="rId25" Type="http://schemas.openxmlformats.org/officeDocument/2006/relationships/image" Target="../media/image86.png"/><Relationship Id="rId33" Type="http://schemas.openxmlformats.org/officeDocument/2006/relationships/image" Target="../media/image90.png"/><Relationship Id="rId38" Type="http://schemas.openxmlformats.org/officeDocument/2006/relationships/customXml" Target="../ink/ink93.xml"/><Relationship Id="rId46" Type="http://schemas.openxmlformats.org/officeDocument/2006/relationships/customXml" Target="../ink/ink97.xml"/><Relationship Id="rId20" Type="http://schemas.openxmlformats.org/officeDocument/2006/relationships/customXml" Target="../ink/ink84.xml"/><Relationship Id="rId41" Type="http://schemas.openxmlformats.org/officeDocument/2006/relationships/image" Target="../media/image94.png"/><Relationship Id="rId54" Type="http://schemas.openxmlformats.org/officeDocument/2006/relationships/customXml" Target="../ink/ink101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77.xml"/><Relationship Id="rId15" Type="http://schemas.openxmlformats.org/officeDocument/2006/relationships/image" Target="../media/image81.png"/><Relationship Id="rId23" Type="http://schemas.openxmlformats.org/officeDocument/2006/relationships/image" Target="../media/image85.png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49" Type="http://schemas.openxmlformats.org/officeDocument/2006/relationships/image" Target="../media/image98.png"/><Relationship Id="rId57" Type="http://schemas.openxmlformats.org/officeDocument/2006/relationships/image" Target="../media/image102.png"/><Relationship Id="rId10" Type="http://schemas.openxmlformats.org/officeDocument/2006/relationships/customXml" Target="../ink/ink79.xml"/><Relationship Id="rId31" Type="http://schemas.openxmlformats.org/officeDocument/2006/relationships/image" Target="../media/image89.png"/><Relationship Id="rId44" Type="http://schemas.openxmlformats.org/officeDocument/2006/relationships/customXml" Target="../ink/ink96.xml"/><Relationship Id="rId52" Type="http://schemas.openxmlformats.org/officeDocument/2006/relationships/customXml" Target="../ink/ink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customXml" Target="../ink/ink10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customXml" Target="../ink/ink10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5.xml"/><Relationship Id="rId2" Type="http://schemas.openxmlformats.org/officeDocument/2006/relationships/image" Target="../media/image13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customXml" Target="../ink/ink10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customXml" Target="../ink/ink112.xml"/><Relationship Id="rId18" Type="http://schemas.openxmlformats.org/officeDocument/2006/relationships/image" Target="../media/image114.png"/><Relationship Id="rId26" Type="http://schemas.openxmlformats.org/officeDocument/2006/relationships/image" Target="../media/image118.png"/><Relationship Id="rId3" Type="http://schemas.openxmlformats.org/officeDocument/2006/relationships/customXml" Target="../ink/ink107.xml"/><Relationship Id="rId21" Type="http://schemas.openxmlformats.org/officeDocument/2006/relationships/customXml" Target="../ink/ink116.xml"/><Relationship Id="rId7" Type="http://schemas.openxmlformats.org/officeDocument/2006/relationships/customXml" Target="../ink/ink109.xml"/><Relationship Id="rId12" Type="http://schemas.openxmlformats.org/officeDocument/2006/relationships/image" Target="../media/image111.png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2" Type="http://schemas.openxmlformats.org/officeDocument/2006/relationships/image" Target="../media/image2100.png"/><Relationship Id="rId16" Type="http://schemas.openxmlformats.org/officeDocument/2006/relationships/image" Target="../media/image113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8.png"/><Relationship Id="rId11" Type="http://schemas.openxmlformats.org/officeDocument/2006/relationships/customXml" Target="../ink/ink111.xml"/><Relationship Id="rId24" Type="http://schemas.openxmlformats.org/officeDocument/2006/relationships/image" Target="../media/image117.png"/><Relationship Id="rId5" Type="http://schemas.openxmlformats.org/officeDocument/2006/relationships/customXml" Target="../ink/ink108.xml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10" Type="http://schemas.openxmlformats.org/officeDocument/2006/relationships/image" Target="../media/image110.png"/><Relationship Id="rId19" Type="http://schemas.openxmlformats.org/officeDocument/2006/relationships/customXml" Target="../ink/ink115.xml"/><Relationship Id="rId4" Type="http://schemas.openxmlformats.org/officeDocument/2006/relationships/image" Target="../media/image107.png"/><Relationship Id="rId9" Type="http://schemas.openxmlformats.org/officeDocument/2006/relationships/customXml" Target="../ink/ink110.xml"/><Relationship Id="rId14" Type="http://schemas.openxmlformats.org/officeDocument/2006/relationships/image" Target="../media/image112.png"/><Relationship Id="rId22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6.xml"/><Relationship Id="rId21" Type="http://schemas.openxmlformats.org/officeDocument/2006/relationships/customXml" Target="../ink/ink128.xml"/><Relationship Id="rId42" Type="http://schemas.openxmlformats.org/officeDocument/2006/relationships/image" Target="../media/image138.png"/><Relationship Id="rId63" Type="http://schemas.openxmlformats.org/officeDocument/2006/relationships/customXml" Target="../ink/ink149.xml"/><Relationship Id="rId84" Type="http://schemas.openxmlformats.org/officeDocument/2006/relationships/image" Target="../media/image159.png"/><Relationship Id="rId138" Type="http://schemas.openxmlformats.org/officeDocument/2006/relationships/image" Target="../media/image186.png"/><Relationship Id="rId159" Type="http://schemas.openxmlformats.org/officeDocument/2006/relationships/customXml" Target="../ink/ink197.xml"/><Relationship Id="rId170" Type="http://schemas.openxmlformats.org/officeDocument/2006/relationships/image" Target="../media/image202.png"/><Relationship Id="rId191" Type="http://schemas.openxmlformats.org/officeDocument/2006/relationships/customXml" Target="../ink/ink213.xml"/><Relationship Id="rId107" Type="http://schemas.openxmlformats.org/officeDocument/2006/relationships/customXml" Target="../ink/ink171.xml"/><Relationship Id="rId11" Type="http://schemas.openxmlformats.org/officeDocument/2006/relationships/customXml" Target="../ink/ink123.xml"/><Relationship Id="rId32" Type="http://schemas.openxmlformats.org/officeDocument/2006/relationships/image" Target="../media/image133.png"/><Relationship Id="rId53" Type="http://schemas.openxmlformats.org/officeDocument/2006/relationships/customXml" Target="../ink/ink144.xml"/><Relationship Id="rId74" Type="http://schemas.openxmlformats.org/officeDocument/2006/relationships/image" Target="../media/image154.png"/><Relationship Id="rId128" Type="http://schemas.openxmlformats.org/officeDocument/2006/relationships/image" Target="../media/image181.png"/><Relationship Id="rId149" Type="http://schemas.openxmlformats.org/officeDocument/2006/relationships/customXml" Target="../ink/ink192.xml"/><Relationship Id="rId5" Type="http://schemas.openxmlformats.org/officeDocument/2006/relationships/customXml" Target="../ink/ink120.xml"/><Relationship Id="rId95" Type="http://schemas.openxmlformats.org/officeDocument/2006/relationships/customXml" Target="../ink/ink165.xml"/><Relationship Id="rId160" Type="http://schemas.openxmlformats.org/officeDocument/2006/relationships/image" Target="../media/image197.png"/><Relationship Id="rId181" Type="http://schemas.openxmlformats.org/officeDocument/2006/relationships/customXml" Target="../ink/ink208.xml"/><Relationship Id="rId22" Type="http://schemas.openxmlformats.org/officeDocument/2006/relationships/image" Target="../media/image128.png"/><Relationship Id="rId43" Type="http://schemas.openxmlformats.org/officeDocument/2006/relationships/customXml" Target="../ink/ink139.xml"/><Relationship Id="rId64" Type="http://schemas.openxmlformats.org/officeDocument/2006/relationships/image" Target="../media/image149.png"/><Relationship Id="rId118" Type="http://schemas.openxmlformats.org/officeDocument/2006/relationships/image" Target="../media/image176.png"/><Relationship Id="rId139" Type="http://schemas.openxmlformats.org/officeDocument/2006/relationships/customXml" Target="../ink/ink187.xml"/><Relationship Id="rId85" Type="http://schemas.openxmlformats.org/officeDocument/2006/relationships/customXml" Target="../ink/ink160.xml"/><Relationship Id="rId150" Type="http://schemas.openxmlformats.org/officeDocument/2006/relationships/image" Target="../media/image192.png"/><Relationship Id="rId171" Type="http://schemas.openxmlformats.org/officeDocument/2006/relationships/customXml" Target="../ink/ink203.xml"/><Relationship Id="rId192" Type="http://schemas.openxmlformats.org/officeDocument/2006/relationships/image" Target="../media/image213.png"/><Relationship Id="rId12" Type="http://schemas.openxmlformats.org/officeDocument/2006/relationships/image" Target="../media/image123.png"/><Relationship Id="rId33" Type="http://schemas.openxmlformats.org/officeDocument/2006/relationships/customXml" Target="../ink/ink134.xml"/><Relationship Id="rId108" Type="http://schemas.openxmlformats.org/officeDocument/2006/relationships/image" Target="../media/image171.png"/><Relationship Id="rId129" Type="http://schemas.openxmlformats.org/officeDocument/2006/relationships/customXml" Target="../ink/ink182.xml"/><Relationship Id="rId54" Type="http://schemas.openxmlformats.org/officeDocument/2006/relationships/image" Target="../media/image144.png"/><Relationship Id="rId75" Type="http://schemas.openxmlformats.org/officeDocument/2006/relationships/customXml" Target="../ink/ink155.xml"/><Relationship Id="rId96" Type="http://schemas.openxmlformats.org/officeDocument/2006/relationships/image" Target="../media/image165.png"/><Relationship Id="rId140" Type="http://schemas.openxmlformats.org/officeDocument/2006/relationships/image" Target="../media/image187.png"/><Relationship Id="rId161" Type="http://schemas.openxmlformats.org/officeDocument/2006/relationships/customXml" Target="../ink/ink198.xml"/><Relationship Id="rId182" Type="http://schemas.openxmlformats.org/officeDocument/2006/relationships/image" Target="../media/image208.png"/><Relationship Id="rId6" Type="http://schemas.openxmlformats.org/officeDocument/2006/relationships/image" Target="../media/image120.png"/><Relationship Id="rId23" Type="http://schemas.openxmlformats.org/officeDocument/2006/relationships/customXml" Target="../ink/ink129.xml"/><Relationship Id="rId119" Type="http://schemas.openxmlformats.org/officeDocument/2006/relationships/customXml" Target="../ink/ink177.xml"/><Relationship Id="rId44" Type="http://schemas.openxmlformats.org/officeDocument/2006/relationships/image" Target="../media/image139.png"/><Relationship Id="rId65" Type="http://schemas.openxmlformats.org/officeDocument/2006/relationships/customXml" Target="../ink/ink150.xml"/><Relationship Id="rId86" Type="http://schemas.openxmlformats.org/officeDocument/2006/relationships/image" Target="../media/image160.png"/><Relationship Id="rId130" Type="http://schemas.openxmlformats.org/officeDocument/2006/relationships/image" Target="../media/image182.png"/><Relationship Id="rId151" Type="http://schemas.openxmlformats.org/officeDocument/2006/relationships/customXml" Target="../ink/ink193.xml"/><Relationship Id="rId172" Type="http://schemas.openxmlformats.org/officeDocument/2006/relationships/image" Target="../media/image203.png"/><Relationship Id="rId193" Type="http://schemas.openxmlformats.org/officeDocument/2006/relationships/customXml" Target="../ink/ink214.xml"/><Relationship Id="rId13" Type="http://schemas.openxmlformats.org/officeDocument/2006/relationships/customXml" Target="../ink/ink124.xml"/><Relationship Id="rId109" Type="http://schemas.openxmlformats.org/officeDocument/2006/relationships/customXml" Target="../ink/ink172.xml"/><Relationship Id="rId34" Type="http://schemas.openxmlformats.org/officeDocument/2006/relationships/image" Target="../media/image134.png"/><Relationship Id="rId55" Type="http://schemas.openxmlformats.org/officeDocument/2006/relationships/customXml" Target="../ink/ink145.xml"/><Relationship Id="rId76" Type="http://schemas.openxmlformats.org/officeDocument/2006/relationships/image" Target="../media/image155.png"/><Relationship Id="rId97" Type="http://schemas.openxmlformats.org/officeDocument/2006/relationships/customXml" Target="../ink/ink166.xml"/><Relationship Id="rId120" Type="http://schemas.openxmlformats.org/officeDocument/2006/relationships/image" Target="../media/image177.png"/><Relationship Id="rId141" Type="http://schemas.openxmlformats.org/officeDocument/2006/relationships/customXml" Target="../ink/ink188.xml"/><Relationship Id="rId7" Type="http://schemas.openxmlformats.org/officeDocument/2006/relationships/customXml" Target="../ink/ink121.xml"/><Relationship Id="rId71" Type="http://schemas.openxmlformats.org/officeDocument/2006/relationships/customXml" Target="../ink/ink153.xml"/><Relationship Id="rId92" Type="http://schemas.openxmlformats.org/officeDocument/2006/relationships/image" Target="../media/image163.png"/><Relationship Id="rId162" Type="http://schemas.openxmlformats.org/officeDocument/2006/relationships/image" Target="../media/image198.png"/><Relationship Id="rId183" Type="http://schemas.openxmlformats.org/officeDocument/2006/relationships/customXml" Target="../ink/ink209.xml"/><Relationship Id="rId2" Type="http://schemas.openxmlformats.org/officeDocument/2006/relationships/image" Target="../media/image3100.png"/><Relationship Id="rId29" Type="http://schemas.openxmlformats.org/officeDocument/2006/relationships/customXml" Target="../ink/ink132.xml"/><Relationship Id="rId24" Type="http://schemas.openxmlformats.org/officeDocument/2006/relationships/image" Target="../media/image129.png"/><Relationship Id="rId40" Type="http://schemas.openxmlformats.org/officeDocument/2006/relationships/image" Target="../media/image137.png"/><Relationship Id="rId45" Type="http://schemas.openxmlformats.org/officeDocument/2006/relationships/customXml" Target="../ink/ink140.xml"/><Relationship Id="rId66" Type="http://schemas.openxmlformats.org/officeDocument/2006/relationships/image" Target="../media/image150.png"/><Relationship Id="rId87" Type="http://schemas.openxmlformats.org/officeDocument/2006/relationships/customXml" Target="../ink/ink161.xml"/><Relationship Id="rId110" Type="http://schemas.openxmlformats.org/officeDocument/2006/relationships/image" Target="../media/image172.png"/><Relationship Id="rId115" Type="http://schemas.openxmlformats.org/officeDocument/2006/relationships/customXml" Target="../ink/ink175.xml"/><Relationship Id="rId131" Type="http://schemas.openxmlformats.org/officeDocument/2006/relationships/customXml" Target="../ink/ink183.xml"/><Relationship Id="rId136" Type="http://schemas.openxmlformats.org/officeDocument/2006/relationships/image" Target="../media/image185.png"/><Relationship Id="rId157" Type="http://schemas.openxmlformats.org/officeDocument/2006/relationships/customXml" Target="../ink/ink196.xml"/><Relationship Id="rId178" Type="http://schemas.openxmlformats.org/officeDocument/2006/relationships/image" Target="../media/image206.png"/><Relationship Id="rId61" Type="http://schemas.openxmlformats.org/officeDocument/2006/relationships/customXml" Target="../ink/ink148.xml"/><Relationship Id="rId82" Type="http://schemas.openxmlformats.org/officeDocument/2006/relationships/image" Target="../media/image158.png"/><Relationship Id="rId152" Type="http://schemas.openxmlformats.org/officeDocument/2006/relationships/image" Target="../media/image193.png"/><Relationship Id="rId173" Type="http://schemas.openxmlformats.org/officeDocument/2006/relationships/customXml" Target="../ink/ink204.xml"/><Relationship Id="rId194" Type="http://schemas.openxmlformats.org/officeDocument/2006/relationships/image" Target="../media/image214.png"/><Relationship Id="rId19" Type="http://schemas.openxmlformats.org/officeDocument/2006/relationships/customXml" Target="../ink/ink127.xml"/><Relationship Id="rId14" Type="http://schemas.openxmlformats.org/officeDocument/2006/relationships/image" Target="../media/image124.png"/><Relationship Id="rId30" Type="http://schemas.openxmlformats.org/officeDocument/2006/relationships/image" Target="../media/image132.png"/><Relationship Id="rId35" Type="http://schemas.openxmlformats.org/officeDocument/2006/relationships/customXml" Target="../ink/ink135.xml"/><Relationship Id="rId56" Type="http://schemas.openxmlformats.org/officeDocument/2006/relationships/image" Target="../media/image145.png"/><Relationship Id="rId77" Type="http://schemas.openxmlformats.org/officeDocument/2006/relationships/customXml" Target="../ink/ink156.xml"/><Relationship Id="rId100" Type="http://schemas.openxmlformats.org/officeDocument/2006/relationships/image" Target="../media/image167.png"/><Relationship Id="rId105" Type="http://schemas.openxmlformats.org/officeDocument/2006/relationships/customXml" Target="../ink/ink170.xml"/><Relationship Id="rId126" Type="http://schemas.openxmlformats.org/officeDocument/2006/relationships/image" Target="../media/image180.png"/><Relationship Id="rId147" Type="http://schemas.openxmlformats.org/officeDocument/2006/relationships/customXml" Target="../ink/ink191.xml"/><Relationship Id="rId168" Type="http://schemas.openxmlformats.org/officeDocument/2006/relationships/image" Target="../media/image201.png"/><Relationship Id="rId8" Type="http://schemas.openxmlformats.org/officeDocument/2006/relationships/image" Target="../media/image121.png"/><Relationship Id="rId51" Type="http://schemas.openxmlformats.org/officeDocument/2006/relationships/customXml" Target="../ink/ink143.xml"/><Relationship Id="rId72" Type="http://schemas.openxmlformats.org/officeDocument/2006/relationships/image" Target="../media/image153.png"/><Relationship Id="rId93" Type="http://schemas.openxmlformats.org/officeDocument/2006/relationships/customXml" Target="../ink/ink164.xml"/><Relationship Id="rId98" Type="http://schemas.openxmlformats.org/officeDocument/2006/relationships/image" Target="../media/image166.png"/><Relationship Id="rId121" Type="http://schemas.openxmlformats.org/officeDocument/2006/relationships/customXml" Target="../ink/ink178.xml"/><Relationship Id="rId142" Type="http://schemas.openxmlformats.org/officeDocument/2006/relationships/image" Target="../media/image188.png"/><Relationship Id="rId163" Type="http://schemas.openxmlformats.org/officeDocument/2006/relationships/customXml" Target="../ink/ink199.xml"/><Relationship Id="rId184" Type="http://schemas.openxmlformats.org/officeDocument/2006/relationships/image" Target="../media/image209.png"/><Relationship Id="rId189" Type="http://schemas.openxmlformats.org/officeDocument/2006/relationships/customXml" Target="../ink/ink212.xml"/><Relationship Id="rId3" Type="http://schemas.openxmlformats.org/officeDocument/2006/relationships/customXml" Target="../ink/ink119.xml"/><Relationship Id="rId25" Type="http://schemas.openxmlformats.org/officeDocument/2006/relationships/customXml" Target="../ink/ink130.xml"/><Relationship Id="rId46" Type="http://schemas.openxmlformats.org/officeDocument/2006/relationships/image" Target="../media/image140.png"/><Relationship Id="rId67" Type="http://schemas.openxmlformats.org/officeDocument/2006/relationships/customXml" Target="../ink/ink151.xml"/><Relationship Id="rId116" Type="http://schemas.openxmlformats.org/officeDocument/2006/relationships/image" Target="../media/image175.png"/><Relationship Id="rId137" Type="http://schemas.openxmlformats.org/officeDocument/2006/relationships/customXml" Target="../ink/ink186.xml"/><Relationship Id="rId158" Type="http://schemas.openxmlformats.org/officeDocument/2006/relationships/image" Target="../media/image196.png"/><Relationship Id="rId20" Type="http://schemas.openxmlformats.org/officeDocument/2006/relationships/image" Target="../media/image127.png"/><Relationship Id="rId41" Type="http://schemas.openxmlformats.org/officeDocument/2006/relationships/customXml" Target="../ink/ink138.xml"/><Relationship Id="rId62" Type="http://schemas.openxmlformats.org/officeDocument/2006/relationships/image" Target="../media/image148.png"/><Relationship Id="rId83" Type="http://schemas.openxmlformats.org/officeDocument/2006/relationships/customXml" Target="../ink/ink159.xml"/><Relationship Id="rId88" Type="http://schemas.openxmlformats.org/officeDocument/2006/relationships/image" Target="../media/image161.png"/><Relationship Id="rId111" Type="http://schemas.openxmlformats.org/officeDocument/2006/relationships/customXml" Target="../ink/ink173.xml"/><Relationship Id="rId132" Type="http://schemas.openxmlformats.org/officeDocument/2006/relationships/image" Target="../media/image183.png"/><Relationship Id="rId153" Type="http://schemas.openxmlformats.org/officeDocument/2006/relationships/customXml" Target="../ink/ink194.xml"/><Relationship Id="rId174" Type="http://schemas.openxmlformats.org/officeDocument/2006/relationships/image" Target="../media/image204.png"/><Relationship Id="rId179" Type="http://schemas.openxmlformats.org/officeDocument/2006/relationships/customXml" Target="../ink/ink207.xml"/><Relationship Id="rId195" Type="http://schemas.openxmlformats.org/officeDocument/2006/relationships/customXml" Target="../ink/ink215.xml"/><Relationship Id="rId190" Type="http://schemas.openxmlformats.org/officeDocument/2006/relationships/image" Target="../media/image212.png"/><Relationship Id="rId15" Type="http://schemas.openxmlformats.org/officeDocument/2006/relationships/customXml" Target="../ink/ink125.xml"/><Relationship Id="rId36" Type="http://schemas.openxmlformats.org/officeDocument/2006/relationships/image" Target="../media/image135.png"/><Relationship Id="rId57" Type="http://schemas.openxmlformats.org/officeDocument/2006/relationships/customXml" Target="../ink/ink146.xml"/><Relationship Id="rId106" Type="http://schemas.openxmlformats.org/officeDocument/2006/relationships/image" Target="../media/image170.png"/><Relationship Id="rId127" Type="http://schemas.openxmlformats.org/officeDocument/2006/relationships/customXml" Target="../ink/ink181.xml"/><Relationship Id="rId10" Type="http://schemas.openxmlformats.org/officeDocument/2006/relationships/image" Target="../media/image122.png"/><Relationship Id="rId31" Type="http://schemas.openxmlformats.org/officeDocument/2006/relationships/customXml" Target="../ink/ink133.xml"/><Relationship Id="rId52" Type="http://schemas.openxmlformats.org/officeDocument/2006/relationships/image" Target="../media/image143.png"/><Relationship Id="rId73" Type="http://schemas.openxmlformats.org/officeDocument/2006/relationships/customXml" Target="../ink/ink154.xml"/><Relationship Id="rId78" Type="http://schemas.openxmlformats.org/officeDocument/2006/relationships/image" Target="../media/image156.png"/><Relationship Id="rId94" Type="http://schemas.openxmlformats.org/officeDocument/2006/relationships/image" Target="../media/image164.png"/><Relationship Id="rId99" Type="http://schemas.openxmlformats.org/officeDocument/2006/relationships/customXml" Target="../ink/ink167.xml"/><Relationship Id="rId101" Type="http://schemas.openxmlformats.org/officeDocument/2006/relationships/customXml" Target="../ink/ink168.xml"/><Relationship Id="rId122" Type="http://schemas.openxmlformats.org/officeDocument/2006/relationships/image" Target="../media/image178.png"/><Relationship Id="rId143" Type="http://schemas.openxmlformats.org/officeDocument/2006/relationships/customXml" Target="../ink/ink189.xml"/><Relationship Id="rId148" Type="http://schemas.openxmlformats.org/officeDocument/2006/relationships/image" Target="../media/image191.png"/><Relationship Id="rId164" Type="http://schemas.openxmlformats.org/officeDocument/2006/relationships/image" Target="../media/image199.png"/><Relationship Id="rId169" Type="http://schemas.openxmlformats.org/officeDocument/2006/relationships/customXml" Target="../ink/ink202.xml"/><Relationship Id="rId185" Type="http://schemas.openxmlformats.org/officeDocument/2006/relationships/customXml" Target="../ink/ink210.xml"/><Relationship Id="rId4" Type="http://schemas.openxmlformats.org/officeDocument/2006/relationships/image" Target="../media/image119.png"/><Relationship Id="rId9" Type="http://schemas.openxmlformats.org/officeDocument/2006/relationships/customXml" Target="../ink/ink122.xml"/><Relationship Id="rId180" Type="http://schemas.openxmlformats.org/officeDocument/2006/relationships/image" Target="../media/image207.png"/><Relationship Id="rId26" Type="http://schemas.openxmlformats.org/officeDocument/2006/relationships/image" Target="../media/image130.png"/><Relationship Id="rId47" Type="http://schemas.openxmlformats.org/officeDocument/2006/relationships/customXml" Target="../ink/ink141.xml"/><Relationship Id="rId68" Type="http://schemas.openxmlformats.org/officeDocument/2006/relationships/image" Target="../media/image151.png"/><Relationship Id="rId89" Type="http://schemas.openxmlformats.org/officeDocument/2006/relationships/customXml" Target="../ink/ink162.xml"/><Relationship Id="rId112" Type="http://schemas.openxmlformats.org/officeDocument/2006/relationships/image" Target="../media/image173.png"/><Relationship Id="rId133" Type="http://schemas.openxmlformats.org/officeDocument/2006/relationships/customXml" Target="../ink/ink184.xml"/><Relationship Id="rId154" Type="http://schemas.openxmlformats.org/officeDocument/2006/relationships/image" Target="../media/image194.png"/><Relationship Id="rId175" Type="http://schemas.openxmlformats.org/officeDocument/2006/relationships/customXml" Target="../ink/ink205.xml"/><Relationship Id="rId196" Type="http://schemas.openxmlformats.org/officeDocument/2006/relationships/image" Target="../media/image215.png"/><Relationship Id="rId16" Type="http://schemas.openxmlformats.org/officeDocument/2006/relationships/image" Target="../media/image125.png"/><Relationship Id="rId37" Type="http://schemas.openxmlformats.org/officeDocument/2006/relationships/customXml" Target="../ink/ink136.xml"/><Relationship Id="rId58" Type="http://schemas.openxmlformats.org/officeDocument/2006/relationships/image" Target="../media/image146.png"/><Relationship Id="rId79" Type="http://schemas.openxmlformats.org/officeDocument/2006/relationships/customXml" Target="../ink/ink157.xml"/><Relationship Id="rId102" Type="http://schemas.openxmlformats.org/officeDocument/2006/relationships/image" Target="../media/image168.png"/><Relationship Id="rId123" Type="http://schemas.openxmlformats.org/officeDocument/2006/relationships/customXml" Target="../ink/ink179.xml"/><Relationship Id="rId144" Type="http://schemas.openxmlformats.org/officeDocument/2006/relationships/image" Target="../media/image189.png"/><Relationship Id="rId90" Type="http://schemas.openxmlformats.org/officeDocument/2006/relationships/image" Target="../media/image162.png"/><Relationship Id="rId165" Type="http://schemas.openxmlformats.org/officeDocument/2006/relationships/customXml" Target="../ink/ink200.xml"/><Relationship Id="rId186" Type="http://schemas.openxmlformats.org/officeDocument/2006/relationships/image" Target="../media/image210.png"/><Relationship Id="rId27" Type="http://schemas.openxmlformats.org/officeDocument/2006/relationships/customXml" Target="../ink/ink131.xml"/><Relationship Id="rId48" Type="http://schemas.openxmlformats.org/officeDocument/2006/relationships/image" Target="../media/image141.png"/><Relationship Id="rId69" Type="http://schemas.openxmlformats.org/officeDocument/2006/relationships/customXml" Target="../ink/ink152.xml"/><Relationship Id="rId113" Type="http://schemas.openxmlformats.org/officeDocument/2006/relationships/customXml" Target="../ink/ink174.xml"/><Relationship Id="rId134" Type="http://schemas.openxmlformats.org/officeDocument/2006/relationships/image" Target="../media/image184.png"/><Relationship Id="rId80" Type="http://schemas.openxmlformats.org/officeDocument/2006/relationships/image" Target="../media/image157.png"/><Relationship Id="rId155" Type="http://schemas.openxmlformats.org/officeDocument/2006/relationships/customXml" Target="../ink/ink195.xml"/><Relationship Id="rId176" Type="http://schemas.openxmlformats.org/officeDocument/2006/relationships/image" Target="../media/image205.png"/><Relationship Id="rId197" Type="http://schemas.openxmlformats.org/officeDocument/2006/relationships/customXml" Target="../ink/ink216.xml"/><Relationship Id="rId17" Type="http://schemas.openxmlformats.org/officeDocument/2006/relationships/customXml" Target="../ink/ink126.xml"/><Relationship Id="rId38" Type="http://schemas.openxmlformats.org/officeDocument/2006/relationships/image" Target="../media/image136.png"/><Relationship Id="rId59" Type="http://schemas.openxmlformats.org/officeDocument/2006/relationships/customXml" Target="../ink/ink147.xml"/><Relationship Id="rId103" Type="http://schemas.openxmlformats.org/officeDocument/2006/relationships/customXml" Target="../ink/ink169.xml"/><Relationship Id="rId124" Type="http://schemas.openxmlformats.org/officeDocument/2006/relationships/image" Target="../media/image179.png"/><Relationship Id="rId70" Type="http://schemas.openxmlformats.org/officeDocument/2006/relationships/image" Target="../media/image152.png"/><Relationship Id="rId91" Type="http://schemas.openxmlformats.org/officeDocument/2006/relationships/customXml" Target="../ink/ink163.xml"/><Relationship Id="rId145" Type="http://schemas.openxmlformats.org/officeDocument/2006/relationships/customXml" Target="../ink/ink190.xml"/><Relationship Id="rId166" Type="http://schemas.openxmlformats.org/officeDocument/2006/relationships/image" Target="../media/image200.png"/><Relationship Id="rId187" Type="http://schemas.openxmlformats.org/officeDocument/2006/relationships/customXml" Target="../ink/ink211.xml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131.png"/><Relationship Id="rId49" Type="http://schemas.openxmlformats.org/officeDocument/2006/relationships/customXml" Target="../ink/ink142.xml"/><Relationship Id="rId114" Type="http://schemas.openxmlformats.org/officeDocument/2006/relationships/image" Target="../media/image174.png"/><Relationship Id="rId60" Type="http://schemas.openxmlformats.org/officeDocument/2006/relationships/image" Target="../media/image147.png"/><Relationship Id="rId81" Type="http://schemas.openxmlformats.org/officeDocument/2006/relationships/customXml" Target="../ink/ink158.xml"/><Relationship Id="rId135" Type="http://schemas.openxmlformats.org/officeDocument/2006/relationships/customXml" Target="../ink/ink185.xml"/><Relationship Id="rId156" Type="http://schemas.openxmlformats.org/officeDocument/2006/relationships/image" Target="../media/image195.png"/><Relationship Id="rId177" Type="http://schemas.openxmlformats.org/officeDocument/2006/relationships/customXml" Target="../ink/ink206.xml"/><Relationship Id="rId198" Type="http://schemas.openxmlformats.org/officeDocument/2006/relationships/image" Target="../media/image216.png"/><Relationship Id="rId18" Type="http://schemas.openxmlformats.org/officeDocument/2006/relationships/image" Target="../media/image126.png"/><Relationship Id="rId39" Type="http://schemas.openxmlformats.org/officeDocument/2006/relationships/customXml" Target="../ink/ink137.xml"/><Relationship Id="rId50" Type="http://schemas.openxmlformats.org/officeDocument/2006/relationships/image" Target="../media/image142.png"/><Relationship Id="rId104" Type="http://schemas.openxmlformats.org/officeDocument/2006/relationships/image" Target="../media/image169.png"/><Relationship Id="rId125" Type="http://schemas.openxmlformats.org/officeDocument/2006/relationships/customXml" Target="../ink/ink180.xml"/><Relationship Id="rId146" Type="http://schemas.openxmlformats.org/officeDocument/2006/relationships/image" Target="../media/image190.png"/><Relationship Id="rId167" Type="http://schemas.openxmlformats.org/officeDocument/2006/relationships/customXml" Target="../ink/ink201.xml"/><Relationship Id="rId188" Type="http://schemas.openxmlformats.org/officeDocument/2006/relationships/image" Target="../media/image211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99" Type="http://schemas.openxmlformats.org/officeDocument/2006/relationships/customXml" Target="../ink/ink365.xml"/><Relationship Id="rId21" Type="http://schemas.openxmlformats.org/officeDocument/2006/relationships/customXml" Target="../ink/ink226.xml"/><Relationship Id="rId63" Type="http://schemas.openxmlformats.org/officeDocument/2006/relationships/customXml" Target="../ink/ink247.xml"/><Relationship Id="rId159" Type="http://schemas.openxmlformats.org/officeDocument/2006/relationships/customXml" Target="../ink/ink295.xml"/><Relationship Id="rId324" Type="http://schemas.openxmlformats.org/officeDocument/2006/relationships/image" Target="../media/image378.png"/><Relationship Id="rId366" Type="http://schemas.openxmlformats.org/officeDocument/2006/relationships/image" Target="../media/image399.png"/><Relationship Id="rId170" Type="http://schemas.openxmlformats.org/officeDocument/2006/relationships/image" Target="../media/image301.png"/><Relationship Id="rId226" Type="http://schemas.openxmlformats.org/officeDocument/2006/relationships/image" Target="../media/image329.png"/><Relationship Id="rId268" Type="http://schemas.openxmlformats.org/officeDocument/2006/relationships/image" Target="../media/image350.png"/><Relationship Id="rId32" Type="http://schemas.openxmlformats.org/officeDocument/2006/relationships/image" Target="../media/image232.png"/><Relationship Id="rId74" Type="http://schemas.openxmlformats.org/officeDocument/2006/relationships/image" Target="../media/image253.png"/><Relationship Id="rId128" Type="http://schemas.openxmlformats.org/officeDocument/2006/relationships/image" Target="../media/image280.png"/><Relationship Id="rId335" Type="http://schemas.openxmlformats.org/officeDocument/2006/relationships/customXml" Target="../ink/ink383.xml"/><Relationship Id="rId377" Type="http://schemas.openxmlformats.org/officeDocument/2006/relationships/customXml" Target="../ink/ink404.xml"/><Relationship Id="rId5" Type="http://schemas.openxmlformats.org/officeDocument/2006/relationships/customXml" Target="../ink/ink218.xml"/><Relationship Id="rId181" Type="http://schemas.openxmlformats.org/officeDocument/2006/relationships/customXml" Target="../ink/ink306.xml"/><Relationship Id="rId237" Type="http://schemas.openxmlformats.org/officeDocument/2006/relationships/customXml" Target="../ink/ink334.xml"/><Relationship Id="rId402" Type="http://schemas.openxmlformats.org/officeDocument/2006/relationships/image" Target="../media/image417.png"/><Relationship Id="rId279" Type="http://schemas.openxmlformats.org/officeDocument/2006/relationships/customXml" Target="../ink/ink355.xml"/><Relationship Id="rId43" Type="http://schemas.openxmlformats.org/officeDocument/2006/relationships/customXml" Target="../ink/ink237.xml"/><Relationship Id="rId139" Type="http://schemas.openxmlformats.org/officeDocument/2006/relationships/customXml" Target="../ink/ink285.xml"/><Relationship Id="rId290" Type="http://schemas.openxmlformats.org/officeDocument/2006/relationships/image" Target="../media/image361.png"/><Relationship Id="rId304" Type="http://schemas.openxmlformats.org/officeDocument/2006/relationships/image" Target="../media/image368.png"/><Relationship Id="rId346" Type="http://schemas.openxmlformats.org/officeDocument/2006/relationships/image" Target="../media/image389.png"/><Relationship Id="rId388" Type="http://schemas.openxmlformats.org/officeDocument/2006/relationships/image" Target="../media/image410.png"/><Relationship Id="rId85" Type="http://schemas.openxmlformats.org/officeDocument/2006/relationships/customXml" Target="../ink/ink258.xml"/><Relationship Id="rId150" Type="http://schemas.openxmlformats.org/officeDocument/2006/relationships/image" Target="../media/image291.png"/><Relationship Id="rId192" Type="http://schemas.openxmlformats.org/officeDocument/2006/relationships/image" Target="../media/image312.png"/><Relationship Id="rId206" Type="http://schemas.openxmlformats.org/officeDocument/2006/relationships/image" Target="../media/image319.png"/><Relationship Id="rId413" Type="http://schemas.openxmlformats.org/officeDocument/2006/relationships/customXml" Target="../ink/ink422.xml"/><Relationship Id="rId248" Type="http://schemas.openxmlformats.org/officeDocument/2006/relationships/image" Target="../media/image340.png"/><Relationship Id="rId12" Type="http://schemas.openxmlformats.org/officeDocument/2006/relationships/image" Target="../media/image222.png"/><Relationship Id="rId108" Type="http://schemas.openxmlformats.org/officeDocument/2006/relationships/image" Target="../media/image270.png"/><Relationship Id="rId315" Type="http://schemas.openxmlformats.org/officeDocument/2006/relationships/customXml" Target="../ink/ink373.xml"/><Relationship Id="rId357" Type="http://schemas.openxmlformats.org/officeDocument/2006/relationships/customXml" Target="../ink/ink394.xml"/><Relationship Id="rId54" Type="http://schemas.openxmlformats.org/officeDocument/2006/relationships/image" Target="../media/image243.png"/><Relationship Id="rId96" Type="http://schemas.openxmlformats.org/officeDocument/2006/relationships/image" Target="../media/image264.png"/><Relationship Id="rId161" Type="http://schemas.openxmlformats.org/officeDocument/2006/relationships/customXml" Target="../ink/ink296.xml"/><Relationship Id="rId217" Type="http://schemas.openxmlformats.org/officeDocument/2006/relationships/customXml" Target="../ink/ink324.xml"/><Relationship Id="rId399" Type="http://schemas.openxmlformats.org/officeDocument/2006/relationships/customXml" Target="../ink/ink415.xml"/><Relationship Id="rId259" Type="http://schemas.openxmlformats.org/officeDocument/2006/relationships/customXml" Target="../ink/ink345.xml"/><Relationship Id="rId23" Type="http://schemas.openxmlformats.org/officeDocument/2006/relationships/customXml" Target="../ink/ink227.xml"/><Relationship Id="rId119" Type="http://schemas.openxmlformats.org/officeDocument/2006/relationships/customXml" Target="../ink/ink275.xml"/><Relationship Id="rId270" Type="http://schemas.openxmlformats.org/officeDocument/2006/relationships/image" Target="../media/image351.png"/><Relationship Id="rId326" Type="http://schemas.openxmlformats.org/officeDocument/2006/relationships/image" Target="../media/image379.png"/><Relationship Id="rId65" Type="http://schemas.openxmlformats.org/officeDocument/2006/relationships/customXml" Target="../ink/ink248.xml"/><Relationship Id="rId130" Type="http://schemas.openxmlformats.org/officeDocument/2006/relationships/image" Target="../media/image281.png"/><Relationship Id="rId368" Type="http://schemas.openxmlformats.org/officeDocument/2006/relationships/image" Target="../media/image400.png"/><Relationship Id="rId172" Type="http://schemas.openxmlformats.org/officeDocument/2006/relationships/image" Target="../media/image302.png"/><Relationship Id="rId228" Type="http://schemas.openxmlformats.org/officeDocument/2006/relationships/image" Target="../media/image330.png"/><Relationship Id="rId281" Type="http://schemas.openxmlformats.org/officeDocument/2006/relationships/customXml" Target="../ink/ink356.xml"/><Relationship Id="rId337" Type="http://schemas.openxmlformats.org/officeDocument/2006/relationships/customXml" Target="../ink/ink384.xml"/><Relationship Id="rId34" Type="http://schemas.openxmlformats.org/officeDocument/2006/relationships/image" Target="../media/image233.png"/><Relationship Id="rId76" Type="http://schemas.openxmlformats.org/officeDocument/2006/relationships/image" Target="../media/image254.png"/><Relationship Id="rId141" Type="http://schemas.openxmlformats.org/officeDocument/2006/relationships/customXml" Target="../ink/ink286.xml"/><Relationship Id="rId379" Type="http://schemas.openxmlformats.org/officeDocument/2006/relationships/customXml" Target="../ink/ink405.xml"/><Relationship Id="rId7" Type="http://schemas.openxmlformats.org/officeDocument/2006/relationships/customXml" Target="../ink/ink219.xml"/><Relationship Id="rId183" Type="http://schemas.openxmlformats.org/officeDocument/2006/relationships/customXml" Target="../ink/ink307.xml"/><Relationship Id="rId239" Type="http://schemas.openxmlformats.org/officeDocument/2006/relationships/customXml" Target="../ink/ink335.xml"/><Relationship Id="rId390" Type="http://schemas.openxmlformats.org/officeDocument/2006/relationships/image" Target="../media/image411.png"/><Relationship Id="rId404" Type="http://schemas.openxmlformats.org/officeDocument/2006/relationships/image" Target="../media/image418.png"/><Relationship Id="rId250" Type="http://schemas.openxmlformats.org/officeDocument/2006/relationships/image" Target="../media/image341.png"/><Relationship Id="rId292" Type="http://schemas.openxmlformats.org/officeDocument/2006/relationships/image" Target="../media/image362.png"/><Relationship Id="rId306" Type="http://schemas.openxmlformats.org/officeDocument/2006/relationships/image" Target="../media/image369.png"/><Relationship Id="rId45" Type="http://schemas.openxmlformats.org/officeDocument/2006/relationships/customXml" Target="../ink/ink238.xml"/><Relationship Id="rId87" Type="http://schemas.openxmlformats.org/officeDocument/2006/relationships/customXml" Target="../ink/ink259.xml"/><Relationship Id="rId110" Type="http://schemas.openxmlformats.org/officeDocument/2006/relationships/image" Target="../media/image271.png"/><Relationship Id="rId348" Type="http://schemas.openxmlformats.org/officeDocument/2006/relationships/image" Target="../media/image390.png"/><Relationship Id="rId152" Type="http://schemas.openxmlformats.org/officeDocument/2006/relationships/image" Target="../media/image292.png"/><Relationship Id="rId194" Type="http://schemas.openxmlformats.org/officeDocument/2006/relationships/image" Target="../media/image313.png"/><Relationship Id="rId208" Type="http://schemas.openxmlformats.org/officeDocument/2006/relationships/image" Target="../media/image320.png"/><Relationship Id="rId415" Type="http://schemas.openxmlformats.org/officeDocument/2006/relationships/customXml" Target="../ink/ink423.xml"/><Relationship Id="rId261" Type="http://schemas.openxmlformats.org/officeDocument/2006/relationships/customXml" Target="../ink/ink346.xml"/><Relationship Id="rId14" Type="http://schemas.openxmlformats.org/officeDocument/2006/relationships/image" Target="../media/image223.png"/><Relationship Id="rId56" Type="http://schemas.openxmlformats.org/officeDocument/2006/relationships/image" Target="../media/image244.png"/><Relationship Id="rId317" Type="http://schemas.openxmlformats.org/officeDocument/2006/relationships/customXml" Target="../ink/ink374.xml"/><Relationship Id="rId359" Type="http://schemas.openxmlformats.org/officeDocument/2006/relationships/customXml" Target="../ink/ink395.xml"/><Relationship Id="rId98" Type="http://schemas.openxmlformats.org/officeDocument/2006/relationships/image" Target="../media/image265.png"/><Relationship Id="rId121" Type="http://schemas.openxmlformats.org/officeDocument/2006/relationships/customXml" Target="../ink/ink276.xml"/><Relationship Id="rId163" Type="http://schemas.openxmlformats.org/officeDocument/2006/relationships/customXml" Target="../ink/ink297.xml"/><Relationship Id="rId219" Type="http://schemas.openxmlformats.org/officeDocument/2006/relationships/customXml" Target="../ink/ink325.xml"/><Relationship Id="rId370" Type="http://schemas.openxmlformats.org/officeDocument/2006/relationships/image" Target="../media/image401.png"/><Relationship Id="rId230" Type="http://schemas.openxmlformats.org/officeDocument/2006/relationships/image" Target="../media/image331.png"/><Relationship Id="rId25" Type="http://schemas.openxmlformats.org/officeDocument/2006/relationships/customXml" Target="../ink/ink228.xml"/><Relationship Id="rId67" Type="http://schemas.openxmlformats.org/officeDocument/2006/relationships/customXml" Target="../ink/ink249.xml"/><Relationship Id="rId272" Type="http://schemas.openxmlformats.org/officeDocument/2006/relationships/image" Target="../media/image352.png"/><Relationship Id="rId328" Type="http://schemas.openxmlformats.org/officeDocument/2006/relationships/image" Target="../media/image380.png"/><Relationship Id="rId132" Type="http://schemas.openxmlformats.org/officeDocument/2006/relationships/image" Target="../media/image282.png"/><Relationship Id="rId174" Type="http://schemas.openxmlformats.org/officeDocument/2006/relationships/image" Target="../media/image303.png"/><Relationship Id="rId381" Type="http://schemas.openxmlformats.org/officeDocument/2006/relationships/customXml" Target="../ink/ink406.xml"/><Relationship Id="rId241" Type="http://schemas.openxmlformats.org/officeDocument/2006/relationships/customXml" Target="../ink/ink336.xml"/><Relationship Id="rId36" Type="http://schemas.openxmlformats.org/officeDocument/2006/relationships/image" Target="../media/image234.png"/><Relationship Id="rId283" Type="http://schemas.openxmlformats.org/officeDocument/2006/relationships/customXml" Target="../ink/ink357.xml"/><Relationship Id="rId339" Type="http://schemas.openxmlformats.org/officeDocument/2006/relationships/customXml" Target="../ink/ink385.xml"/><Relationship Id="rId78" Type="http://schemas.openxmlformats.org/officeDocument/2006/relationships/image" Target="../media/image255.png"/><Relationship Id="rId101" Type="http://schemas.openxmlformats.org/officeDocument/2006/relationships/customXml" Target="../ink/ink266.xml"/><Relationship Id="rId143" Type="http://schemas.openxmlformats.org/officeDocument/2006/relationships/customXml" Target="../ink/ink287.xml"/><Relationship Id="rId185" Type="http://schemas.openxmlformats.org/officeDocument/2006/relationships/customXml" Target="../ink/ink308.xml"/><Relationship Id="rId350" Type="http://schemas.openxmlformats.org/officeDocument/2006/relationships/image" Target="../media/image391.png"/><Relationship Id="rId406" Type="http://schemas.openxmlformats.org/officeDocument/2006/relationships/image" Target="../media/image419.png"/><Relationship Id="rId9" Type="http://schemas.openxmlformats.org/officeDocument/2006/relationships/customXml" Target="../ink/ink220.xml"/><Relationship Id="rId210" Type="http://schemas.openxmlformats.org/officeDocument/2006/relationships/image" Target="../media/image321.png"/><Relationship Id="rId392" Type="http://schemas.openxmlformats.org/officeDocument/2006/relationships/image" Target="../media/image412.png"/><Relationship Id="rId252" Type="http://schemas.openxmlformats.org/officeDocument/2006/relationships/image" Target="../media/image342.png"/><Relationship Id="rId294" Type="http://schemas.openxmlformats.org/officeDocument/2006/relationships/image" Target="../media/image363.png"/><Relationship Id="rId308" Type="http://schemas.openxmlformats.org/officeDocument/2006/relationships/image" Target="../media/image370.png"/><Relationship Id="rId47" Type="http://schemas.openxmlformats.org/officeDocument/2006/relationships/customXml" Target="../ink/ink239.xml"/><Relationship Id="rId89" Type="http://schemas.openxmlformats.org/officeDocument/2006/relationships/customXml" Target="../ink/ink260.xml"/><Relationship Id="rId112" Type="http://schemas.openxmlformats.org/officeDocument/2006/relationships/image" Target="../media/image272.png"/><Relationship Id="rId154" Type="http://schemas.openxmlformats.org/officeDocument/2006/relationships/image" Target="../media/image293.png"/><Relationship Id="rId361" Type="http://schemas.openxmlformats.org/officeDocument/2006/relationships/customXml" Target="../ink/ink396.xml"/><Relationship Id="rId196" Type="http://schemas.openxmlformats.org/officeDocument/2006/relationships/image" Target="../media/image314.png"/><Relationship Id="rId16" Type="http://schemas.openxmlformats.org/officeDocument/2006/relationships/image" Target="../media/image224.png"/><Relationship Id="rId221" Type="http://schemas.openxmlformats.org/officeDocument/2006/relationships/customXml" Target="../ink/ink326.xml"/><Relationship Id="rId263" Type="http://schemas.openxmlformats.org/officeDocument/2006/relationships/customXml" Target="../ink/ink347.xml"/><Relationship Id="rId319" Type="http://schemas.openxmlformats.org/officeDocument/2006/relationships/customXml" Target="../ink/ink375.xml"/><Relationship Id="rId58" Type="http://schemas.openxmlformats.org/officeDocument/2006/relationships/image" Target="../media/image245.png"/><Relationship Id="rId123" Type="http://schemas.openxmlformats.org/officeDocument/2006/relationships/customXml" Target="../ink/ink277.xml"/><Relationship Id="rId330" Type="http://schemas.openxmlformats.org/officeDocument/2006/relationships/image" Target="../media/image381.png"/><Relationship Id="rId165" Type="http://schemas.openxmlformats.org/officeDocument/2006/relationships/customXml" Target="../ink/ink298.xml"/><Relationship Id="rId372" Type="http://schemas.openxmlformats.org/officeDocument/2006/relationships/image" Target="../media/image402.png"/><Relationship Id="rId232" Type="http://schemas.openxmlformats.org/officeDocument/2006/relationships/image" Target="../media/image332.png"/><Relationship Id="rId274" Type="http://schemas.openxmlformats.org/officeDocument/2006/relationships/image" Target="../media/image353.png"/><Relationship Id="rId27" Type="http://schemas.openxmlformats.org/officeDocument/2006/relationships/customXml" Target="../ink/ink229.xml"/><Relationship Id="rId69" Type="http://schemas.openxmlformats.org/officeDocument/2006/relationships/customXml" Target="../ink/ink250.xml"/><Relationship Id="rId134" Type="http://schemas.openxmlformats.org/officeDocument/2006/relationships/image" Target="../media/image283.png"/><Relationship Id="rId80" Type="http://schemas.openxmlformats.org/officeDocument/2006/relationships/image" Target="../media/image256.png"/><Relationship Id="rId155" Type="http://schemas.openxmlformats.org/officeDocument/2006/relationships/customXml" Target="../ink/ink293.xml"/><Relationship Id="rId176" Type="http://schemas.openxmlformats.org/officeDocument/2006/relationships/image" Target="../media/image304.png"/><Relationship Id="rId197" Type="http://schemas.openxmlformats.org/officeDocument/2006/relationships/customXml" Target="../ink/ink314.xml"/><Relationship Id="rId341" Type="http://schemas.openxmlformats.org/officeDocument/2006/relationships/customXml" Target="../ink/ink386.xml"/><Relationship Id="rId362" Type="http://schemas.openxmlformats.org/officeDocument/2006/relationships/image" Target="../media/image397.png"/><Relationship Id="rId383" Type="http://schemas.openxmlformats.org/officeDocument/2006/relationships/customXml" Target="../ink/ink407.xml"/><Relationship Id="rId201" Type="http://schemas.openxmlformats.org/officeDocument/2006/relationships/customXml" Target="../ink/ink316.xml"/><Relationship Id="rId222" Type="http://schemas.openxmlformats.org/officeDocument/2006/relationships/image" Target="../media/image327.png"/><Relationship Id="rId243" Type="http://schemas.openxmlformats.org/officeDocument/2006/relationships/customXml" Target="../ink/ink337.xml"/><Relationship Id="rId264" Type="http://schemas.openxmlformats.org/officeDocument/2006/relationships/image" Target="../media/image348.png"/><Relationship Id="rId285" Type="http://schemas.openxmlformats.org/officeDocument/2006/relationships/customXml" Target="../ink/ink358.xml"/><Relationship Id="rId17" Type="http://schemas.openxmlformats.org/officeDocument/2006/relationships/customXml" Target="../ink/ink224.xml"/><Relationship Id="rId38" Type="http://schemas.openxmlformats.org/officeDocument/2006/relationships/image" Target="../media/image235.png"/><Relationship Id="rId59" Type="http://schemas.openxmlformats.org/officeDocument/2006/relationships/customXml" Target="../ink/ink245.xml"/><Relationship Id="rId103" Type="http://schemas.openxmlformats.org/officeDocument/2006/relationships/customXml" Target="../ink/ink267.xml"/><Relationship Id="rId124" Type="http://schemas.openxmlformats.org/officeDocument/2006/relationships/image" Target="../media/image278.png"/><Relationship Id="rId310" Type="http://schemas.openxmlformats.org/officeDocument/2006/relationships/image" Target="../media/image371.png"/><Relationship Id="rId70" Type="http://schemas.openxmlformats.org/officeDocument/2006/relationships/image" Target="../media/image251.png"/><Relationship Id="rId91" Type="http://schemas.openxmlformats.org/officeDocument/2006/relationships/customXml" Target="../ink/ink261.xml"/><Relationship Id="rId145" Type="http://schemas.openxmlformats.org/officeDocument/2006/relationships/customXml" Target="../ink/ink288.xml"/><Relationship Id="rId166" Type="http://schemas.openxmlformats.org/officeDocument/2006/relationships/image" Target="../media/image299.png"/><Relationship Id="rId187" Type="http://schemas.openxmlformats.org/officeDocument/2006/relationships/customXml" Target="../ink/ink309.xml"/><Relationship Id="rId331" Type="http://schemas.openxmlformats.org/officeDocument/2006/relationships/customXml" Target="../ink/ink381.xml"/><Relationship Id="rId352" Type="http://schemas.openxmlformats.org/officeDocument/2006/relationships/image" Target="../media/image392.png"/><Relationship Id="rId373" Type="http://schemas.openxmlformats.org/officeDocument/2006/relationships/customXml" Target="../ink/ink402.xml"/><Relationship Id="rId394" Type="http://schemas.openxmlformats.org/officeDocument/2006/relationships/image" Target="../media/image413.png"/><Relationship Id="rId408" Type="http://schemas.openxmlformats.org/officeDocument/2006/relationships/image" Target="../media/image420.png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322.png"/><Relationship Id="rId233" Type="http://schemas.openxmlformats.org/officeDocument/2006/relationships/customXml" Target="../ink/ink332.xml"/><Relationship Id="rId254" Type="http://schemas.openxmlformats.org/officeDocument/2006/relationships/image" Target="../media/image343.png"/><Relationship Id="rId28" Type="http://schemas.openxmlformats.org/officeDocument/2006/relationships/image" Target="../media/image230.png"/><Relationship Id="rId49" Type="http://schemas.openxmlformats.org/officeDocument/2006/relationships/customXml" Target="../ink/ink240.xml"/><Relationship Id="rId114" Type="http://schemas.openxmlformats.org/officeDocument/2006/relationships/image" Target="../media/image273.png"/><Relationship Id="rId275" Type="http://schemas.openxmlformats.org/officeDocument/2006/relationships/customXml" Target="../ink/ink353.xml"/><Relationship Id="rId296" Type="http://schemas.openxmlformats.org/officeDocument/2006/relationships/image" Target="../media/image364.png"/><Relationship Id="rId300" Type="http://schemas.openxmlformats.org/officeDocument/2006/relationships/image" Target="../media/image366.png"/><Relationship Id="rId60" Type="http://schemas.openxmlformats.org/officeDocument/2006/relationships/image" Target="../media/image246.png"/><Relationship Id="rId81" Type="http://schemas.openxmlformats.org/officeDocument/2006/relationships/customXml" Target="../ink/ink256.xml"/><Relationship Id="rId135" Type="http://schemas.openxmlformats.org/officeDocument/2006/relationships/customXml" Target="../ink/ink283.xml"/><Relationship Id="rId156" Type="http://schemas.openxmlformats.org/officeDocument/2006/relationships/image" Target="../media/image294.png"/><Relationship Id="rId177" Type="http://schemas.openxmlformats.org/officeDocument/2006/relationships/customXml" Target="../ink/ink304.xml"/><Relationship Id="rId198" Type="http://schemas.openxmlformats.org/officeDocument/2006/relationships/image" Target="../media/image315.png"/><Relationship Id="rId321" Type="http://schemas.openxmlformats.org/officeDocument/2006/relationships/customXml" Target="../ink/ink376.xml"/><Relationship Id="rId342" Type="http://schemas.openxmlformats.org/officeDocument/2006/relationships/image" Target="../media/image387.png"/><Relationship Id="rId363" Type="http://schemas.openxmlformats.org/officeDocument/2006/relationships/customXml" Target="../ink/ink397.xml"/><Relationship Id="rId384" Type="http://schemas.openxmlformats.org/officeDocument/2006/relationships/image" Target="../media/image408.png"/><Relationship Id="rId202" Type="http://schemas.openxmlformats.org/officeDocument/2006/relationships/image" Target="../media/image317.png"/><Relationship Id="rId223" Type="http://schemas.openxmlformats.org/officeDocument/2006/relationships/customXml" Target="../ink/ink327.xml"/><Relationship Id="rId244" Type="http://schemas.openxmlformats.org/officeDocument/2006/relationships/image" Target="../media/image338.png"/><Relationship Id="rId18" Type="http://schemas.openxmlformats.org/officeDocument/2006/relationships/image" Target="../media/image225.png"/><Relationship Id="rId39" Type="http://schemas.openxmlformats.org/officeDocument/2006/relationships/customXml" Target="../ink/ink235.xml"/><Relationship Id="rId265" Type="http://schemas.openxmlformats.org/officeDocument/2006/relationships/customXml" Target="../ink/ink348.xml"/><Relationship Id="rId286" Type="http://schemas.openxmlformats.org/officeDocument/2006/relationships/image" Target="../media/image359.png"/><Relationship Id="rId50" Type="http://schemas.openxmlformats.org/officeDocument/2006/relationships/image" Target="../media/image241.png"/><Relationship Id="rId104" Type="http://schemas.openxmlformats.org/officeDocument/2006/relationships/image" Target="../media/image268.png"/><Relationship Id="rId125" Type="http://schemas.openxmlformats.org/officeDocument/2006/relationships/customXml" Target="../ink/ink278.xml"/><Relationship Id="rId146" Type="http://schemas.openxmlformats.org/officeDocument/2006/relationships/image" Target="../media/image289.png"/><Relationship Id="rId167" Type="http://schemas.openxmlformats.org/officeDocument/2006/relationships/customXml" Target="../ink/ink299.xml"/><Relationship Id="rId188" Type="http://schemas.openxmlformats.org/officeDocument/2006/relationships/image" Target="../media/image310.png"/><Relationship Id="rId311" Type="http://schemas.openxmlformats.org/officeDocument/2006/relationships/customXml" Target="../ink/ink371.xml"/><Relationship Id="rId332" Type="http://schemas.openxmlformats.org/officeDocument/2006/relationships/image" Target="../media/image382.png"/><Relationship Id="rId353" Type="http://schemas.openxmlformats.org/officeDocument/2006/relationships/customXml" Target="../ink/ink392.xml"/><Relationship Id="rId374" Type="http://schemas.openxmlformats.org/officeDocument/2006/relationships/image" Target="../media/image403.png"/><Relationship Id="rId395" Type="http://schemas.openxmlformats.org/officeDocument/2006/relationships/customXml" Target="../ink/ink413.xml"/><Relationship Id="rId409" Type="http://schemas.openxmlformats.org/officeDocument/2006/relationships/customXml" Target="../ink/ink420.xml"/><Relationship Id="rId71" Type="http://schemas.openxmlformats.org/officeDocument/2006/relationships/customXml" Target="../ink/ink251.xml"/><Relationship Id="rId92" Type="http://schemas.openxmlformats.org/officeDocument/2006/relationships/image" Target="../media/image262.png"/><Relationship Id="rId213" Type="http://schemas.openxmlformats.org/officeDocument/2006/relationships/customXml" Target="../ink/ink322.xml"/><Relationship Id="rId234" Type="http://schemas.openxmlformats.org/officeDocument/2006/relationships/image" Target="../media/image333.png"/><Relationship Id="rId2" Type="http://schemas.openxmlformats.org/officeDocument/2006/relationships/image" Target="../media/image217.png"/><Relationship Id="rId29" Type="http://schemas.openxmlformats.org/officeDocument/2006/relationships/customXml" Target="../ink/ink230.xml"/><Relationship Id="rId255" Type="http://schemas.openxmlformats.org/officeDocument/2006/relationships/customXml" Target="../ink/ink343.xml"/><Relationship Id="rId276" Type="http://schemas.openxmlformats.org/officeDocument/2006/relationships/image" Target="../media/image354.png"/><Relationship Id="rId297" Type="http://schemas.openxmlformats.org/officeDocument/2006/relationships/customXml" Target="../ink/ink364.xml"/><Relationship Id="rId40" Type="http://schemas.openxmlformats.org/officeDocument/2006/relationships/image" Target="../media/image236.png"/><Relationship Id="rId115" Type="http://schemas.openxmlformats.org/officeDocument/2006/relationships/customXml" Target="../ink/ink273.xml"/><Relationship Id="rId136" Type="http://schemas.openxmlformats.org/officeDocument/2006/relationships/image" Target="../media/image284.png"/><Relationship Id="rId157" Type="http://schemas.openxmlformats.org/officeDocument/2006/relationships/customXml" Target="../ink/ink294.xml"/><Relationship Id="rId178" Type="http://schemas.openxmlformats.org/officeDocument/2006/relationships/image" Target="../media/image305.png"/><Relationship Id="rId301" Type="http://schemas.openxmlformats.org/officeDocument/2006/relationships/customXml" Target="../ink/ink366.xml"/><Relationship Id="rId322" Type="http://schemas.openxmlformats.org/officeDocument/2006/relationships/image" Target="../media/image377.png"/><Relationship Id="rId343" Type="http://schemas.openxmlformats.org/officeDocument/2006/relationships/customXml" Target="../ink/ink387.xml"/><Relationship Id="rId364" Type="http://schemas.openxmlformats.org/officeDocument/2006/relationships/image" Target="../media/image398.png"/><Relationship Id="rId61" Type="http://schemas.openxmlformats.org/officeDocument/2006/relationships/customXml" Target="../ink/ink246.xml"/><Relationship Id="rId82" Type="http://schemas.openxmlformats.org/officeDocument/2006/relationships/image" Target="../media/image257.png"/><Relationship Id="rId199" Type="http://schemas.openxmlformats.org/officeDocument/2006/relationships/customXml" Target="../ink/ink315.xml"/><Relationship Id="rId203" Type="http://schemas.openxmlformats.org/officeDocument/2006/relationships/customXml" Target="../ink/ink317.xml"/><Relationship Id="rId385" Type="http://schemas.openxmlformats.org/officeDocument/2006/relationships/customXml" Target="../ink/ink408.xml"/><Relationship Id="rId19" Type="http://schemas.openxmlformats.org/officeDocument/2006/relationships/customXml" Target="../ink/ink225.xml"/><Relationship Id="rId224" Type="http://schemas.openxmlformats.org/officeDocument/2006/relationships/image" Target="../media/image328.png"/><Relationship Id="rId245" Type="http://schemas.openxmlformats.org/officeDocument/2006/relationships/customXml" Target="../ink/ink338.xml"/><Relationship Id="rId266" Type="http://schemas.openxmlformats.org/officeDocument/2006/relationships/image" Target="../media/image349.png"/><Relationship Id="rId287" Type="http://schemas.openxmlformats.org/officeDocument/2006/relationships/customXml" Target="../ink/ink359.xml"/><Relationship Id="rId410" Type="http://schemas.openxmlformats.org/officeDocument/2006/relationships/image" Target="../media/image421.png"/><Relationship Id="rId30" Type="http://schemas.openxmlformats.org/officeDocument/2006/relationships/image" Target="../media/image231.png"/><Relationship Id="rId105" Type="http://schemas.openxmlformats.org/officeDocument/2006/relationships/customXml" Target="../ink/ink268.xml"/><Relationship Id="rId126" Type="http://schemas.openxmlformats.org/officeDocument/2006/relationships/image" Target="../media/image279.png"/><Relationship Id="rId147" Type="http://schemas.openxmlformats.org/officeDocument/2006/relationships/customXml" Target="../ink/ink289.xml"/><Relationship Id="rId168" Type="http://schemas.openxmlformats.org/officeDocument/2006/relationships/image" Target="../media/image300.png"/><Relationship Id="rId312" Type="http://schemas.openxmlformats.org/officeDocument/2006/relationships/image" Target="../media/image372.png"/><Relationship Id="rId333" Type="http://schemas.openxmlformats.org/officeDocument/2006/relationships/customXml" Target="../ink/ink382.xml"/><Relationship Id="rId354" Type="http://schemas.openxmlformats.org/officeDocument/2006/relationships/image" Target="../media/image393.png"/><Relationship Id="rId51" Type="http://schemas.openxmlformats.org/officeDocument/2006/relationships/customXml" Target="../ink/ink241.xml"/><Relationship Id="rId72" Type="http://schemas.openxmlformats.org/officeDocument/2006/relationships/image" Target="../media/image252.png"/><Relationship Id="rId93" Type="http://schemas.openxmlformats.org/officeDocument/2006/relationships/customXml" Target="../ink/ink262.xml"/><Relationship Id="rId189" Type="http://schemas.openxmlformats.org/officeDocument/2006/relationships/customXml" Target="../ink/ink310.xml"/><Relationship Id="rId375" Type="http://schemas.openxmlformats.org/officeDocument/2006/relationships/customXml" Target="../ink/ink403.xml"/><Relationship Id="rId396" Type="http://schemas.openxmlformats.org/officeDocument/2006/relationships/image" Target="../media/image414.png"/><Relationship Id="rId3" Type="http://schemas.openxmlformats.org/officeDocument/2006/relationships/customXml" Target="../ink/ink217.xml"/><Relationship Id="rId214" Type="http://schemas.openxmlformats.org/officeDocument/2006/relationships/image" Target="../media/image323.png"/><Relationship Id="rId235" Type="http://schemas.openxmlformats.org/officeDocument/2006/relationships/customXml" Target="../ink/ink333.xml"/><Relationship Id="rId256" Type="http://schemas.openxmlformats.org/officeDocument/2006/relationships/image" Target="../media/image344.png"/><Relationship Id="rId277" Type="http://schemas.openxmlformats.org/officeDocument/2006/relationships/customXml" Target="../ink/ink354.xml"/><Relationship Id="rId298" Type="http://schemas.openxmlformats.org/officeDocument/2006/relationships/image" Target="../media/image365.png"/><Relationship Id="rId400" Type="http://schemas.openxmlformats.org/officeDocument/2006/relationships/image" Target="../media/image416.png"/><Relationship Id="rId116" Type="http://schemas.openxmlformats.org/officeDocument/2006/relationships/image" Target="../media/image274.png"/><Relationship Id="rId137" Type="http://schemas.openxmlformats.org/officeDocument/2006/relationships/customXml" Target="../ink/ink284.xml"/><Relationship Id="rId158" Type="http://schemas.openxmlformats.org/officeDocument/2006/relationships/image" Target="../media/image295.png"/><Relationship Id="rId302" Type="http://schemas.openxmlformats.org/officeDocument/2006/relationships/image" Target="../media/image367.png"/><Relationship Id="rId323" Type="http://schemas.openxmlformats.org/officeDocument/2006/relationships/customXml" Target="../ink/ink377.xml"/><Relationship Id="rId344" Type="http://schemas.openxmlformats.org/officeDocument/2006/relationships/image" Target="../media/image388.png"/><Relationship Id="rId20" Type="http://schemas.openxmlformats.org/officeDocument/2006/relationships/image" Target="../media/image226.png"/><Relationship Id="rId41" Type="http://schemas.openxmlformats.org/officeDocument/2006/relationships/customXml" Target="../ink/ink236.xml"/><Relationship Id="rId62" Type="http://schemas.openxmlformats.org/officeDocument/2006/relationships/image" Target="../media/image247.png"/><Relationship Id="rId83" Type="http://schemas.openxmlformats.org/officeDocument/2006/relationships/customXml" Target="../ink/ink257.xml"/><Relationship Id="rId179" Type="http://schemas.openxmlformats.org/officeDocument/2006/relationships/customXml" Target="../ink/ink305.xml"/><Relationship Id="rId365" Type="http://schemas.openxmlformats.org/officeDocument/2006/relationships/customXml" Target="../ink/ink398.xml"/><Relationship Id="rId386" Type="http://schemas.openxmlformats.org/officeDocument/2006/relationships/image" Target="../media/image409.png"/><Relationship Id="rId190" Type="http://schemas.openxmlformats.org/officeDocument/2006/relationships/image" Target="../media/image311.png"/><Relationship Id="rId204" Type="http://schemas.openxmlformats.org/officeDocument/2006/relationships/image" Target="../media/image318.png"/><Relationship Id="rId225" Type="http://schemas.openxmlformats.org/officeDocument/2006/relationships/customXml" Target="../ink/ink328.xml"/><Relationship Id="rId246" Type="http://schemas.openxmlformats.org/officeDocument/2006/relationships/image" Target="../media/image339.png"/><Relationship Id="rId267" Type="http://schemas.openxmlformats.org/officeDocument/2006/relationships/customXml" Target="../ink/ink349.xml"/><Relationship Id="rId288" Type="http://schemas.openxmlformats.org/officeDocument/2006/relationships/image" Target="../media/image360.png"/><Relationship Id="rId411" Type="http://schemas.openxmlformats.org/officeDocument/2006/relationships/customXml" Target="../ink/ink421.xml"/><Relationship Id="rId106" Type="http://schemas.openxmlformats.org/officeDocument/2006/relationships/image" Target="../media/image269.png"/><Relationship Id="rId127" Type="http://schemas.openxmlformats.org/officeDocument/2006/relationships/customXml" Target="../ink/ink279.xml"/><Relationship Id="rId313" Type="http://schemas.openxmlformats.org/officeDocument/2006/relationships/customXml" Target="../ink/ink372.xml"/><Relationship Id="rId10" Type="http://schemas.openxmlformats.org/officeDocument/2006/relationships/image" Target="../media/image221.png"/><Relationship Id="rId31" Type="http://schemas.openxmlformats.org/officeDocument/2006/relationships/customXml" Target="../ink/ink231.xml"/><Relationship Id="rId52" Type="http://schemas.openxmlformats.org/officeDocument/2006/relationships/image" Target="../media/image242.png"/><Relationship Id="rId73" Type="http://schemas.openxmlformats.org/officeDocument/2006/relationships/customXml" Target="../ink/ink252.xml"/><Relationship Id="rId94" Type="http://schemas.openxmlformats.org/officeDocument/2006/relationships/image" Target="../media/image263.png"/><Relationship Id="rId148" Type="http://schemas.openxmlformats.org/officeDocument/2006/relationships/image" Target="../media/image290.png"/><Relationship Id="rId169" Type="http://schemas.openxmlformats.org/officeDocument/2006/relationships/customXml" Target="../ink/ink300.xml"/><Relationship Id="rId334" Type="http://schemas.openxmlformats.org/officeDocument/2006/relationships/image" Target="../media/image383.png"/><Relationship Id="rId355" Type="http://schemas.openxmlformats.org/officeDocument/2006/relationships/customXml" Target="../ink/ink393.xml"/><Relationship Id="rId376" Type="http://schemas.openxmlformats.org/officeDocument/2006/relationships/image" Target="../media/image404.png"/><Relationship Id="rId397" Type="http://schemas.openxmlformats.org/officeDocument/2006/relationships/customXml" Target="../ink/ink414.xml"/><Relationship Id="rId4" Type="http://schemas.openxmlformats.org/officeDocument/2006/relationships/image" Target="../media/image218.png"/><Relationship Id="rId180" Type="http://schemas.openxmlformats.org/officeDocument/2006/relationships/image" Target="../media/image306.png"/><Relationship Id="rId215" Type="http://schemas.openxmlformats.org/officeDocument/2006/relationships/customXml" Target="../ink/ink323.xml"/><Relationship Id="rId236" Type="http://schemas.openxmlformats.org/officeDocument/2006/relationships/image" Target="../media/image334.png"/><Relationship Id="rId257" Type="http://schemas.openxmlformats.org/officeDocument/2006/relationships/customXml" Target="../ink/ink344.xml"/><Relationship Id="rId278" Type="http://schemas.openxmlformats.org/officeDocument/2006/relationships/image" Target="../media/image355.png"/><Relationship Id="rId401" Type="http://schemas.openxmlformats.org/officeDocument/2006/relationships/customXml" Target="../ink/ink416.xml"/><Relationship Id="rId303" Type="http://schemas.openxmlformats.org/officeDocument/2006/relationships/customXml" Target="../ink/ink367.xml"/><Relationship Id="rId42" Type="http://schemas.openxmlformats.org/officeDocument/2006/relationships/image" Target="../media/image237.png"/><Relationship Id="rId84" Type="http://schemas.openxmlformats.org/officeDocument/2006/relationships/image" Target="../media/image258.png"/><Relationship Id="rId138" Type="http://schemas.openxmlformats.org/officeDocument/2006/relationships/image" Target="../media/image285.png"/><Relationship Id="rId345" Type="http://schemas.openxmlformats.org/officeDocument/2006/relationships/customXml" Target="../ink/ink388.xml"/><Relationship Id="rId387" Type="http://schemas.openxmlformats.org/officeDocument/2006/relationships/customXml" Target="../ink/ink409.xml"/><Relationship Id="rId191" Type="http://schemas.openxmlformats.org/officeDocument/2006/relationships/customXml" Target="../ink/ink311.xml"/><Relationship Id="rId205" Type="http://schemas.openxmlformats.org/officeDocument/2006/relationships/customXml" Target="../ink/ink318.xml"/><Relationship Id="rId247" Type="http://schemas.openxmlformats.org/officeDocument/2006/relationships/customXml" Target="../ink/ink339.xml"/><Relationship Id="rId412" Type="http://schemas.openxmlformats.org/officeDocument/2006/relationships/image" Target="../media/image422.png"/><Relationship Id="rId107" Type="http://schemas.openxmlformats.org/officeDocument/2006/relationships/customXml" Target="../ink/ink269.xml"/><Relationship Id="rId289" Type="http://schemas.openxmlformats.org/officeDocument/2006/relationships/customXml" Target="../ink/ink360.xml"/><Relationship Id="rId11" Type="http://schemas.openxmlformats.org/officeDocument/2006/relationships/customXml" Target="../ink/ink221.xml"/><Relationship Id="rId53" Type="http://schemas.openxmlformats.org/officeDocument/2006/relationships/customXml" Target="../ink/ink242.xml"/><Relationship Id="rId149" Type="http://schemas.openxmlformats.org/officeDocument/2006/relationships/customXml" Target="../ink/ink290.xml"/><Relationship Id="rId314" Type="http://schemas.openxmlformats.org/officeDocument/2006/relationships/image" Target="../media/image373.png"/><Relationship Id="rId356" Type="http://schemas.openxmlformats.org/officeDocument/2006/relationships/image" Target="../media/image394.png"/><Relationship Id="rId398" Type="http://schemas.openxmlformats.org/officeDocument/2006/relationships/image" Target="../media/image415.png"/><Relationship Id="rId95" Type="http://schemas.openxmlformats.org/officeDocument/2006/relationships/customXml" Target="../ink/ink263.xml"/><Relationship Id="rId160" Type="http://schemas.openxmlformats.org/officeDocument/2006/relationships/image" Target="../media/image296.png"/><Relationship Id="rId216" Type="http://schemas.openxmlformats.org/officeDocument/2006/relationships/image" Target="../media/image324.png"/><Relationship Id="rId258" Type="http://schemas.openxmlformats.org/officeDocument/2006/relationships/image" Target="../media/image345.png"/><Relationship Id="rId22" Type="http://schemas.openxmlformats.org/officeDocument/2006/relationships/image" Target="../media/image227.png"/><Relationship Id="rId64" Type="http://schemas.openxmlformats.org/officeDocument/2006/relationships/image" Target="../media/image248.png"/><Relationship Id="rId118" Type="http://schemas.openxmlformats.org/officeDocument/2006/relationships/image" Target="../media/image275.png"/><Relationship Id="rId325" Type="http://schemas.openxmlformats.org/officeDocument/2006/relationships/customXml" Target="../ink/ink378.xml"/><Relationship Id="rId367" Type="http://schemas.openxmlformats.org/officeDocument/2006/relationships/customXml" Target="../ink/ink399.xml"/><Relationship Id="rId171" Type="http://schemas.openxmlformats.org/officeDocument/2006/relationships/customXml" Target="../ink/ink301.xml"/><Relationship Id="rId227" Type="http://schemas.openxmlformats.org/officeDocument/2006/relationships/customXml" Target="../ink/ink329.xml"/><Relationship Id="rId269" Type="http://schemas.openxmlformats.org/officeDocument/2006/relationships/customXml" Target="../ink/ink350.xml"/><Relationship Id="rId33" Type="http://schemas.openxmlformats.org/officeDocument/2006/relationships/customXml" Target="../ink/ink232.xml"/><Relationship Id="rId129" Type="http://schemas.openxmlformats.org/officeDocument/2006/relationships/customXml" Target="../ink/ink280.xml"/><Relationship Id="rId280" Type="http://schemas.openxmlformats.org/officeDocument/2006/relationships/image" Target="../media/image356.png"/><Relationship Id="rId336" Type="http://schemas.openxmlformats.org/officeDocument/2006/relationships/image" Target="../media/image384.png"/><Relationship Id="rId75" Type="http://schemas.openxmlformats.org/officeDocument/2006/relationships/customXml" Target="../ink/ink253.xml"/><Relationship Id="rId140" Type="http://schemas.openxmlformats.org/officeDocument/2006/relationships/image" Target="../media/image286.png"/><Relationship Id="rId182" Type="http://schemas.openxmlformats.org/officeDocument/2006/relationships/image" Target="../media/image307.png"/><Relationship Id="rId378" Type="http://schemas.openxmlformats.org/officeDocument/2006/relationships/image" Target="../media/image405.png"/><Relationship Id="rId403" Type="http://schemas.openxmlformats.org/officeDocument/2006/relationships/customXml" Target="../ink/ink417.xml"/><Relationship Id="rId6" Type="http://schemas.openxmlformats.org/officeDocument/2006/relationships/image" Target="../media/image219.png"/><Relationship Id="rId238" Type="http://schemas.openxmlformats.org/officeDocument/2006/relationships/image" Target="../media/image335.png"/><Relationship Id="rId291" Type="http://schemas.openxmlformats.org/officeDocument/2006/relationships/customXml" Target="../ink/ink361.xml"/><Relationship Id="rId305" Type="http://schemas.openxmlformats.org/officeDocument/2006/relationships/customXml" Target="../ink/ink368.xml"/><Relationship Id="rId347" Type="http://schemas.openxmlformats.org/officeDocument/2006/relationships/customXml" Target="../ink/ink389.xml"/><Relationship Id="rId44" Type="http://schemas.openxmlformats.org/officeDocument/2006/relationships/image" Target="../media/image238.png"/><Relationship Id="rId86" Type="http://schemas.openxmlformats.org/officeDocument/2006/relationships/image" Target="../media/image259.png"/><Relationship Id="rId151" Type="http://schemas.openxmlformats.org/officeDocument/2006/relationships/customXml" Target="../ink/ink291.xml"/><Relationship Id="rId389" Type="http://schemas.openxmlformats.org/officeDocument/2006/relationships/customXml" Target="../ink/ink410.xml"/><Relationship Id="rId193" Type="http://schemas.openxmlformats.org/officeDocument/2006/relationships/customXml" Target="../ink/ink312.xml"/><Relationship Id="rId207" Type="http://schemas.openxmlformats.org/officeDocument/2006/relationships/customXml" Target="../ink/ink319.xml"/><Relationship Id="rId249" Type="http://schemas.openxmlformats.org/officeDocument/2006/relationships/customXml" Target="../ink/ink340.xml"/><Relationship Id="rId414" Type="http://schemas.openxmlformats.org/officeDocument/2006/relationships/image" Target="../media/image423.png"/><Relationship Id="rId13" Type="http://schemas.openxmlformats.org/officeDocument/2006/relationships/customXml" Target="../ink/ink222.xml"/><Relationship Id="rId109" Type="http://schemas.openxmlformats.org/officeDocument/2006/relationships/customXml" Target="../ink/ink270.xml"/><Relationship Id="rId260" Type="http://schemas.openxmlformats.org/officeDocument/2006/relationships/image" Target="../media/image346.png"/><Relationship Id="rId316" Type="http://schemas.openxmlformats.org/officeDocument/2006/relationships/image" Target="../media/image374.png"/><Relationship Id="rId55" Type="http://schemas.openxmlformats.org/officeDocument/2006/relationships/customXml" Target="../ink/ink243.xml"/><Relationship Id="rId97" Type="http://schemas.openxmlformats.org/officeDocument/2006/relationships/customXml" Target="../ink/ink264.xml"/><Relationship Id="rId120" Type="http://schemas.openxmlformats.org/officeDocument/2006/relationships/image" Target="../media/image276.png"/><Relationship Id="rId358" Type="http://schemas.openxmlformats.org/officeDocument/2006/relationships/image" Target="../media/image395.png"/><Relationship Id="rId162" Type="http://schemas.openxmlformats.org/officeDocument/2006/relationships/image" Target="../media/image297.png"/><Relationship Id="rId218" Type="http://schemas.openxmlformats.org/officeDocument/2006/relationships/image" Target="../media/image325.png"/><Relationship Id="rId271" Type="http://schemas.openxmlformats.org/officeDocument/2006/relationships/customXml" Target="../ink/ink351.xml"/><Relationship Id="rId24" Type="http://schemas.openxmlformats.org/officeDocument/2006/relationships/image" Target="../media/image228.png"/><Relationship Id="rId66" Type="http://schemas.openxmlformats.org/officeDocument/2006/relationships/image" Target="../media/image249.png"/><Relationship Id="rId131" Type="http://schemas.openxmlformats.org/officeDocument/2006/relationships/customXml" Target="../ink/ink281.xml"/><Relationship Id="rId327" Type="http://schemas.openxmlformats.org/officeDocument/2006/relationships/customXml" Target="../ink/ink379.xml"/><Relationship Id="rId369" Type="http://schemas.openxmlformats.org/officeDocument/2006/relationships/customXml" Target="../ink/ink400.xml"/><Relationship Id="rId173" Type="http://schemas.openxmlformats.org/officeDocument/2006/relationships/customXml" Target="../ink/ink302.xml"/><Relationship Id="rId229" Type="http://schemas.openxmlformats.org/officeDocument/2006/relationships/customXml" Target="../ink/ink330.xml"/><Relationship Id="rId380" Type="http://schemas.openxmlformats.org/officeDocument/2006/relationships/image" Target="../media/image406.png"/><Relationship Id="rId240" Type="http://schemas.openxmlformats.org/officeDocument/2006/relationships/image" Target="../media/image336.png"/><Relationship Id="rId35" Type="http://schemas.openxmlformats.org/officeDocument/2006/relationships/customXml" Target="../ink/ink233.xml"/><Relationship Id="rId77" Type="http://schemas.openxmlformats.org/officeDocument/2006/relationships/customXml" Target="../ink/ink254.xml"/><Relationship Id="rId100" Type="http://schemas.openxmlformats.org/officeDocument/2006/relationships/image" Target="../media/image266.png"/><Relationship Id="rId282" Type="http://schemas.openxmlformats.org/officeDocument/2006/relationships/image" Target="../media/image357.png"/><Relationship Id="rId338" Type="http://schemas.openxmlformats.org/officeDocument/2006/relationships/image" Target="../media/image385.png"/><Relationship Id="rId8" Type="http://schemas.openxmlformats.org/officeDocument/2006/relationships/image" Target="../media/image220.png"/><Relationship Id="rId142" Type="http://schemas.openxmlformats.org/officeDocument/2006/relationships/image" Target="../media/image287.png"/><Relationship Id="rId184" Type="http://schemas.openxmlformats.org/officeDocument/2006/relationships/image" Target="../media/image308.png"/><Relationship Id="rId391" Type="http://schemas.openxmlformats.org/officeDocument/2006/relationships/customXml" Target="../ink/ink411.xml"/><Relationship Id="rId405" Type="http://schemas.openxmlformats.org/officeDocument/2006/relationships/customXml" Target="../ink/ink418.xml"/><Relationship Id="rId251" Type="http://schemas.openxmlformats.org/officeDocument/2006/relationships/customXml" Target="../ink/ink341.xml"/><Relationship Id="rId46" Type="http://schemas.openxmlformats.org/officeDocument/2006/relationships/image" Target="../media/image239.png"/><Relationship Id="rId293" Type="http://schemas.openxmlformats.org/officeDocument/2006/relationships/customXml" Target="../ink/ink362.xml"/><Relationship Id="rId307" Type="http://schemas.openxmlformats.org/officeDocument/2006/relationships/customXml" Target="../ink/ink369.xml"/><Relationship Id="rId349" Type="http://schemas.openxmlformats.org/officeDocument/2006/relationships/customXml" Target="../ink/ink390.xml"/><Relationship Id="rId88" Type="http://schemas.openxmlformats.org/officeDocument/2006/relationships/image" Target="../media/image260.png"/><Relationship Id="rId111" Type="http://schemas.openxmlformats.org/officeDocument/2006/relationships/customXml" Target="../ink/ink271.xml"/><Relationship Id="rId153" Type="http://schemas.openxmlformats.org/officeDocument/2006/relationships/customXml" Target="../ink/ink292.xml"/><Relationship Id="rId195" Type="http://schemas.openxmlformats.org/officeDocument/2006/relationships/customXml" Target="../ink/ink313.xml"/><Relationship Id="rId209" Type="http://schemas.openxmlformats.org/officeDocument/2006/relationships/customXml" Target="../ink/ink320.xml"/><Relationship Id="rId360" Type="http://schemas.openxmlformats.org/officeDocument/2006/relationships/image" Target="../media/image396.png"/><Relationship Id="rId416" Type="http://schemas.openxmlformats.org/officeDocument/2006/relationships/image" Target="../media/image424.png"/><Relationship Id="rId220" Type="http://schemas.openxmlformats.org/officeDocument/2006/relationships/image" Target="../media/image326.png"/><Relationship Id="rId15" Type="http://schemas.openxmlformats.org/officeDocument/2006/relationships/customXml" Target="../ink/ink223.xml"/><Relationship Id="rId57" Type="http://schemas.openxmlformats.org/officeDocument/2006/relationships/customXml" Target="../ink/ink244.xml"/><Relationship Id="rId262" Type="http://schemas.openxmlformats.org/officeDocument/2006/relationships/image" Target="../media/image347.png"/><Relationship Id="rId318" Type="http://schemas.openxmlformats.org/officeDocument/2006/relationships/image" Target="../media/image375.png"/><Relationship Id="rId99" Type="http://schemas.openxmlformats.org/officeDocument/2006/relationships/customXml" Target="../ink/ink265.xml"/><Relationship Id="rId122" Type="http://schemas.openxmlformats.org/officeDocument/2006/relationships/image" Target="../media/image277.png"/><Relationship Id="rId164" Type="http://schemas.openxmlformats.org/officeDocument/2006/relationships/image" Target="../media/image298.png"/><Relationship Id="rId371" Type="http://schemas.openxmlformats.org/officeDocument/2006/relationships/customXml" Target="../ink/ink401.xml"/><Relationship Id="rId26" Type="http://schemas.openxmlformats.org/officeDocument/2006/relationships/image" Target="../media/image229.png"/><Relationship Id="rId231" Type="http://schemas.openxmlformats.org/officeDocument/2006/relationships/customXml" Target="../ink/ink331.xml"/><Relationship Id="rId273" Type="http://schemas.openxmlformats.org/officeDocument/2006/relationships/customXml" Target="../ink/ink352.xml"/><Relationship Id="rId329" Type="http://schemas.openxmlformats.org/officeDocument/2006/relationships/customXml" Target="../ink/ink380.xml"/><Relationship Id="rId68" Type="http://schemas.openxmlformats.org/officeDocument/2006/relationships/image" Target="../media/image250.png"/><Relationship Id="rId133" Type="http://schemas.openxmlformats.org/officeDocument/2006/relationships/customXml" Target="../ink/ink282.xml"/><Relationship Id="rId175" Type="http://schemas.openxmlformats.org/officeDocument/2006/relationships/customXml" Target="../ink/ink303.xml"/><Relationship Id="rId340" Type="http://schemas.openxmlformats.org/officeDocument/2006/relationships/image" Target="../media/image386.png"/><Relationship Id="rId200" Type="http://schemas.openxmlformats.org/officeDocument/2006/relationships/image" Target="../media/image316.png"/><Relationship Id="rId382" Type="http://schemas.openxmlformats.org/officeDocument/2006/relationships/image" Target="../media/image407.png"/><Relationship Id="rId242" Type="http://schemas.openxmlformats.org/officeDocument/2006/relationships/image" Target="../media/image337.png"/><Relationship Id="rId284" Type="http://schemas.openxmlformats.org/officeDocument/2006/relationships/image" Target="../media/image358.png"/><Relationship Id="rId37" Type="http://schemas.openxmlformats.org/officeDocument/2006/relationships/customXml" Target="../ink/ink234.xml"/><Relationship Id="rId79" Type="http://schemas.openxmlformats.org/officeDocument/2006/relationships/customXml" Target="../ink/ink255.xml"/><Relationship Id="rId102" Type="http://schemas.openxmlformats.org/officeDocument/2006/relationships/image" Target="../media/image267.png"/><Relationship Id="rId144" Type="http://schemas.openxmlformats.org/officeDocument/2006/relationships/image" Target="../media/image288.png"/><Relationship Id="rId90" Type="http://schemas.openxmlformats.org/officeDocument/2006/relationships/image" Target="../media/image261.png"/><Relationship Id="rId186" Type="http://schemas.openxmlformats.org/officeDocument/2006/relationships/image" Target="../media/image309.png"/><Relationship Id="rId351" Type="http://schemas.openxmlformats.org/officeDocument/2006/relationships/customXml" Target="../ink/ink391.xml"/><Relationship Id="rId393" Type="http://schemas.openxmlformats.org/officeDocument/2006/relationships/customXml" Target="../ink/ink412.xml"/><Relationship Id="rId407" Type="http://schemas.openxmlformats.org/officeDocument/2006/relationships/customXml" Target="../ink/ink419.xml"/><Relationship Id="rId211" Type="http://schemas.openxmlformats.org/officeDocument/2006/relationships/customXml" Target="../ink/ink321.xml"/><Relationship Id="rId253" Type="http://schemas.openxmlformats.org/officeDocument/2006/relationships/customXml" Target="../ink/ink342.xml"/><Relationship Id="rId295" Type="http://schemas.openxmlformats.org/officeDocument/2006/relationships/customXml" Target="../ink/ink363.xml"/><Relationship Id="rId309" Type="http://schemas.openxmlformats.org/officeDocument/2006/relationships/customXml" Target="../ink/ink370.xml"/><Relationship Id="rId48" Type="http://schemas.openxmlformats.org/officeDocument/2006/relationships/image" Target="../media/image240.png"/><Relationship Id="rId113" Type="http://schemas.openxmlformats.org/officeDocument/2006/relationships/customXml" Target="../ink/ink272.xml"/><Relationship Id="rId320" Type="http://schemas.openxmlformats.org/officeDocument/2006/relationships/image" Target="../media/image3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1.xml"/><Relationship Id="rId299" Type="http://schemas.openxmlformats.org/officeDocument/2006/relationships/customXml" Target="../ink/ink572.xml"/><Relationship Id="rId21" Type="http://schemas.openxmlformats.org/officeDocument/2006/relationships/customXml" Target="../ink/ink433.xml"/><Relationship Id="rId63" Type="http://schemas.openxmlformats.org/officeDocument/2006/relationships/customXml" Target="../ink/ink454.xml"/><Relationship Id="rId159" Type="http://schemas.openxmlformats.org/officeDocument/2006/relationships/customXml" Target="../ink/ink502.xml"/><Relationship Id="rId324" Type="http://schemas.openxmlformats.org/officeDocument/2006/relationships/image" Target="../media/image585.png"/><Relationship Id="rId366" Type="http://schemas.openxmlformats.org/officeDocument/2006/relationships/image" Target="../media/image605.png"/><Relationship Id="rId170" Type="http://schemas.openxmlformats.org/officeDocument/2006/relationships/image" Target="../media/image508.png"/><Relationship Id="rId226" Type="http://schemas.openxmlformats.org/officeDocument/2006/relationships/image" Target="../media/image536.png"/><Relationship Id="rId268" Type="http://schemas.openxmlformats.org/officeDocument/2006/relationships/image" Target="../media/image557.png"/><Relationship Id="rId32" Type="http://schemas.openxmlformats.org/officeDocument/2006/relationships/image" Target="../media/image439.png"/><Relationship Id="rId74" Type="http://schemas.openxmlformats.org/officeDocument/2006/relationships/image" Target="../media/image460.png"/><Relationship Id="rId128" Type="http://schemas.openxmlformats.org/officeDocument/2006/relationships/image" Target="../media/image487.png"/><Relationship Id="rId335" Type="http://schemas.openxmlformats.org/officeDocument/2006/relationships/customXml" Target="../ink/ink590.xml"/><Relationship Id="rId377" Type="http://schemas.openxmlformats.org/officeDocument/2006/relationships/customXml" Target="../ink/ink611.xml"/><Relationship Id="rId5" Type="http://schemas.openxmlformats.org/officeDocument/2006/relationships/customXml" Target="../ink/ink425.xml"/><Relationship Id="rId181" Type="http://schemas.openxmlformats.org/officeDocument/2006/relationships/customXml" Target="../ink/ink513.xml"/><Relationship Id="rId237" Type="http://schemas.openxmlformats.org/officeDocument/2006/relationships/customXml" Target="../ink/ink541.xml"/><Relationship Id="rId279" Type="http://schemas.openxmlformats.org/officeDocument/2006/relationships/customXml" Target="../ink/ink562.xml"/><Relationship Id="rId43" Type="http://schemas.openxmlformats.org/officeDocument/2006/relationships/customXml" Target="../ink/ink444.xml"/><Relationship Id="rId139" Type="http://schemas.openxmlformats.org/officeDocument/2006/relationships/customXml" Target="../ink/ink492.xml"/><Relationship Id="rId290" Type="http://schemas.openxmlformats.org/officeDocument/2006/relationships/image" Target="../media/image568.png"/><Relationship Id="rId304" Type="http://schemas.openxmlformats.org/officeDocument/2006/relationships/image" Target="../media/image575.png"/><Relationship Id="rId346" Type="http://schemas.openxmlformats.org/officeDocument/2006/relationships/image" Target="../media/image596.png"/><Relationship Id="rId388" Type="http://schemas.openxmlformats.org/officeDocument/2006/relationships/image" Target="../media/image616.png"/><Relationship Id="rId85" Type="http://schemas.openxmlformats.org/officeDocument/2006/relationships/customXml" Target="../ink/ink465.xml"/><Relationship Id="rId150" Type="http://schemas.openxmlformats.org/officeDocument/2006/relationships/image" Target="../media/image498.png"/><Relationship Id="rId192" Type="http://schemas.openxmlformats.org/officeDocument/2006/relationships/image" Target="../media/image519.png"/><Relationship Id="rId206" Type="http://schemas.openxmlformats.org/officeDocument/2006/relationships/image" Target="../media/image526.png"/><Relationship Id="rId248" Type="http://schemas.openxmlformats.org/officeDocument/2006/relationships/image" Target="../media/image547.png"/><Relationship Id="rId12" Type="http://schemas.openxmlformats.org/officeDocument/2006/relationships/image" Target="../media/image429.png"/><Relationship Id="rId108" Type="http://schemas.openxmlformats.org/officeDocument/2006/relationships/image" Target="../media/image477.png"/><Relationship Id="rId315" Type="http://schemas.openxmlformats.org/officeDocument/2006/relationships/customXml" Target="../ink/ink580.xml"/><Relationship Id="rId357" Type="http://schemas.openxmlformats.org/officeDocument/2006/relationships/customXml" Target="../ink/ink601.xml"/><Relationship Id="rId54" Type="http://schemas.openxmlformats.org/officeDocument/2006/relationships/image" Target="../media/image450.png"/><Relationship Id="rId96" Type="http://schemas.openxmlformats.org/officeDocument/2006/relationships/image" Target="../media/image471.png"/><Relationship Id="rId161" Type="http://schemas.openxmlformats.org/officeDocument/2006/relationships/customXml" Target="../ink/ink503.xml"/><Relationship Id="rId217" Type="http://schemas.openxmlformats.org/officeDocument/2006/relationships/customXml" Target="../ink/ink531.xml"/><Relationship Id="rId259" Type="http://schemas.openxmlformats.org/officeDocument/2006/relationships/customXml" Target="../ink/ink552.xml"/><Relationship Id="rId23" Type="http://schemas.openxmlformats.org/officeDocument/2006/relationships/customXml" Target="../ink/ink434.xml"/><Relationship Id="rId119" Type="http://schemas.openxmlformats.org/officeDocument/2006/relationships/customXml" Target="../ink/ink482.xml"/><Relationship Id="rId270" Type="http://schemas.openxmlformats.org/officeDocument/2006/relationships/image" Target="../media/image558.png"/><Relationship Id="rId326" Type="http://schemas.openxmlformats.org/officeDocument/2006/relationships/image" Target="../media/image586.png"/><Relationship Id="rId65" Type="http://schemas.openxmlformats.org/officeDocument/2006/relationships/customXml" Target="../ink/ink455.xml"/><Relationship Id="rId130" Type="http://schemas.openxmlformats.org/officeDocument/2006/relationships/image" Target="../media/image488.png"/><Relationship Id="rId368" Type="http://schemas.openxmlformats.org/officeDocument/2006/relationships/image" Target="../media/image606.png"/><Relationship Id="rId172" Type="http://schemas.openxmlformats.org/officeDocument/2006/relationships/image" Target="../media/image509.png"/><Relationship Id="rId228" Type="http://schemas.openxmlformats.org/officeDocument/2006/relationships/image" Target="../media/image537.png"/><Relationship Id="rId281" Type="http://schemas.openxmlformats.org/officeDocument/2006/relationships/customXml" Target="../ink/ink563.xml"/><Relationship Id="rId337" Type="http://schemas.openxmlformats.org/officeDocument/2006/relationships/customXml" Target="../ink/ink591.xml"/><Relationship Id="rId34" Type="http://schemas.openxmlformats.org/officeDocument/2006/relationships/image" Target="../media/image440.png"/><Relationship Id="rId76" Type="http://schemas.openxmlformats.org/officeDocument/2006/relationships/image" Target="../media/image461.png"/><Relationship Id="rId141" Type="http://schemas.openxmlformats.org/officeDocument/2006/relationships/customXml" Target="../ink/ink493.xml"/><Relationship Id="rId379" Type="http://schemas.openxmlformats.org/officeDocument/2006/relationships/customXml" Target="../ink/ink612.xml"/><Relationship Id="rId7" Type="http://schemas.openxmlformats.org/officeDocument/2006/relationships/customXml" Target="../ink/ink426.xml"/><Relationship Id="rId183" Type="http://schemas.openxmlformats.org/officeDocument/2006/relationships/customXml" Target="../ink/ink514.xml"/><Relationship Id="rId239" Type="http://schemas.openxmlformats.org/officeDocument/2006/relationships/customXml" Target="../ink/ink542.xml"/><Relationship Id="rId390" Type="http://schemas.openxmlformats.org/officeDocument/2006/relationships/image" Target="../media/image617.png"/><Relationship Id="rId250" Type="http://schemas.openxmlformats.org/officeDocument/2006/relationships/image" Target="../media/image548.png"/><Relationship Id="rId292" Type="http://schemas.openxmlformats.org/officeDocument/2006/relationships/image" Target="../media/image569.png"/><Relationship Id="rId306" Type="http://schemas.openxmlformats.org/officeDocument/2006/relationships/image" Target="../media/image576.png"/><Relationship Id="rId45" Type="http://schemas.openxmlformats.org/officeDocument/2006/relationships/customXml" Target="../ink/ink445.xml"/><Relationship Id="rId87" Type="http://schemas.openxmlformats.org/officeDocument/2006/relationships/customXml" Target="../ink/ink466.xml"/><Relationship Id="rId110" Type="http://schemas.openxmlformats.org/officeDocument/2006/relationships/image" Target="../media/image478.png"/><Relationship Id="rId348" Type="http://schemas.openxmlformats.org/officeDocument/2006/relationships/image" Target="../media/image597.png"/><Relationship Id="rId152" Type="http://schemas.openxmlformats.org/officeDocument/2006/relationships/image" Target="../media/image499.png"/><Relationship Id="rId194" Type="http://schemas.openxmlformats.org/officeDocument/2006/relationships/image" Target="../media/image520.png"/><Relationship Id="rId208" Type="http://schemas.openxmlformats.org/officeDocument/2006/relationships/image" Target="../media/image527.png"/><Relationship Id="rId261" Type="http://schemas.openxmlformats.org/officeDocument/2006/relationships/customXml" Target="../ink/ink553.xml"/><Relationship Id="rId14" Type="http://schemas.openxmlformats.org/officeDocument/2006/relationships/image" Target="../media/image430.png"/><Relationship Id="rId56" Type="http://schemas.openxmlformats.org/officeDocument/2006/relationships/image" Target="../media/image451.png"/><Relationship Id="rId317" Type="http://schemas.openxmlformats.org/officeDocument/2006/relationships/customXml" Target="../ink/ink581.xml"/><Relationship Id="rId359" Type="http://schemas.openxmlformats.org/officeDocument/2006/relationships/customXml" Target="../ink/ink602.xml"/><Relationship Id="rId98" Type="http://schemas.openxmlformats.org/officeDocument/2006/relationships/image" Target="../media/image472.png"/><Relationship Id="rId121" Type="http://schemas.openxmlformats.org/officeDocument/2006/relationships/customXml" Target="../ink/ink483.xml"/><Relationship Id="rId163" Type="http://schemas.openxmlformats.org/officeDocument/2006/relationships/customXml" Target="../ink/ink504.xml"/><Relationship Id="rId219" Type="http://schemas.openxmlformats.org/officeDocument/2006/relationships/customXml" Target="../ink/ink532.xml"/><Relationship Id="rId370" Type="http://schemas.openxmlformats.org/officeDocument/2006/relationships/image" Target="../media/image607.png"/><Relationship Id="rId230" Type="http://schemas.openxmlformats.org/officeDocument/2006/relationships/image" Target="../media/image538.png"/><Relationship Id="rId25" Type="http://schemas.openxmlformats.org/officeDocument/2006/relationships/customXml" Target="../ink/ink435.xml"/><Relationship Id="rId67" Type="http://schemas.openxmlformats.org/officeDocument/2006/relationships/customXml" Target="../ink/ink456.xml"/><Relationship Id="rId272" Type="http://schemas.openxmlformats.org/officeDocument/2006/relationships/image" Target="../media/image559.png"/><Relationship Id="rId328" Type="http://schemas.openxmlformats.org/officeDocument/2006/relationships/image" Target="../media/image587.png"/><Relationship Id="rId132" Type="http://schemas.openxmlformats.org/officeDocument/2006/relationships/image" Target="../media/image489.png"/><Relationship Id="rId174" Type="http://schemas.openxmlformats.org/officeDocument/2006/relationships/image" Target="../media/image510.png"/><Relationship Id="rId381" Type="http://schemas.openxmlformats.org/officeDocument/2006/relationships/customXml" Target="../ink/ink613.xml"/><Relationship Id="rId241" Type="http://schemas.openxmlformats.org/officeDocument/2006/relationships/customXml" Target="../ink/ink543.xml"/><Relationship Id="rId36" Type="http://schemas.openxmlformats.org/officeDocument/2006/relationships/image" Target="../media/image441.png"/><Relationship Id="rId283" Type="http://schemas.openxmlformats.org/officeDocument/2006/relationships/customXml" Target="../ink/ink564.xml"/><Relationship Id="rId339" Type="http://schemas.openxmlformats.org/officeDocument/2006/relationships/customXml" Target="../ink/ink592.xml"/><Relationship Id="rId78" Type="http://schemas.openxmlformats.org/officeDocument/2006/relationships/image" Target="../media/image462.png"/><Relationship Id="rId101" Type="http://schemas.openxmlformats.org/officeDocument/2006/relationships/customXml" Target="../ink/ink473.xml"/><Relationship Id="rId143" Type="http://schemas.openxmlformats.org/officeDocument/2006/relationships/customXml" Target="../ink/ink494.xml"/><Relationship Id="rId185" Type="http://schemas.openxmlformats.org/officeDocument/2006/relationships/customXml" Target="../ink/ink515.xml"/><Relationship Id="rId350" Type="http://schemas.openxmlformats.org/officeDocument/2006/relationships/image" Target="../media/image598.png"/><Relationship Id="rId9" Type="http://schemas.openxmlformats.org/officeDocument/2006/relationships/customXml" Target="../ink/ink427.xml"/><Relationship Id="rId210" Type="http://schemas.openxmlformats.org/officeDocument/2006/relationships/image" Target="../media/image528.png"/><Relationship Id="rId392" Type="http://schemas.openxmlformats.org/officeDocument/2006/relationships/image" Target="../media/image618.png"/><Relationship Id="rId252" Type="http://schemas.openxmlformats.org/officeDocument/2006/relationships/image" Target="../media/image549.png"/><Relationship Id="rId294" Type="http://schemas.openxmlformats.org/officeDocument/2006/relationships/image" Target="../media/image570.png"/><Relationship Id="rId308" Type="http://schemas.openxmlformats.org/officeDocument/2006/relationships/image" Target="../media/image577.png"/><Relationship Id="rId47" Type="http://schemas.openxmlformats.org/officeDocument/2006/relationships/customXml" Target="../ink/ink446.xml"/><Relationship Id="rId89" Type="http://schemas.openxmlformats.org/officeDocument/2006/relationships/customXml" Target="../ink/ink467.xml"/><Relationship Id="rId112" Type="http://schemas.openxmlformats.org/officeDocument/2006/relationships/image" Target="../media/image479.png"/><Relationship Id="rId154" Type="http://schemas.openxmlformats.org/officeDocument/2006/relationships/image" Target="../media/image500.png"/><Relationship Id="rId361" Type="http://schemas.openxmlformats.org/officeDocument/2006/relationships/customXml" Target="../ink/ink603.xml"/><Relationship Id="rId196" Type="http://schemas.openxmlformats.org/officeDocument/2006/relationships/image" Target="../media/image521.png"/><Relationship Id="rId16" Type="http://schemas.openxmlformats.org/officeDocument/2006/relationships/image" Target="../media/image431.png"/><Relationship Id="rId221" Type="http://schemas.openxmlformats.org/officeDocument/2006/relationships/customXml" Target="../ink/ink533.xml"/><Relationship Id="rId242" Type="http://schemas.openxmlformats.org/officeDocument/2006/relationships/image" Target="../media/image544.png"/><Relationship Id="rId263" Type="http://schemas.openxmlformats.org/officeDocument/2006/relationships/customXml" Target="../ink/ink554.xml"/><Relationship Id="rId284" Type="http://schemas.openxmlformats.org/officeDocument/2006/relationships/image" Target="../media/image565.png"/><Relationship Id="rId319" Type="http://schemas.openxmlformats.org/officeDocument/2006/relationships/customXml" Target="../ink/ink582.xml"/><Relationship Id="rId37" Type="http://schemas.openxmlformats.org/officeDocument/2006/relationships/customXml" Target="../ink/ink441.xml"/><Relationship Id="rId58" Type="http://schemas.openxmlformats.org/officeDocument/2006/relationships/image" Target="../media/image452.png"/><Relationship Id="rId79" Type="http://schemas.openxmlformats.org/officeDocument/2006/relationships/customXml" Target="../ink/ink462.xml"/><Relationship Id="rId102" Type="http://schemas.openxmlformats.org/officeDocument/2006/relationships/image" Target="../media/image474.png"/><Relationship Id="rId123" Type="http://schemas.openxmlformats.org/officeDocument/2006/relationships/customXml" Target="../ink/ink484.xml"/><Relationship Id="rId144" Type="http://schemas.openxmlformats.org/officeDocument/2006/relationships/image" Target="../media/image495.png"/><Relationship Id="rId330" Type="http://schemas.openxmlformats.org/officeDocument/2006/relationships/image" Target="../media/image588.png"/><Relationship Id="rId90" Type="http://schemas.openxmlformats.org/officeDocument/2006/relationships/image" Target="../media/image468.png"/><Relationship Id="rId165" Type="http://schemas.openxmlformats.org/officeDocument/2006/relationships/customXml" Target="../ink/ink505.xml"/><Relationship Id="rId186" Type="http://schemas.openxmlformats.org/officeDocument/2006/relationships/image" Target="../media/image516.png"/><Relationship Id="rId351" Type="http://schemas.openxmlformats.org/officeDocument/2006/relationships/customXml" Target="../ink/ink598.xml"/><Relationship Id="rId372" Type="http://schemas.openxmlformats.org/officeDocument/2006/relationships/image" Target="../media/image608.png"/><Relationship Id="rId393" Type="http://schemas.openxmlformats.org/officeDocument/2006/relationships/customXml" Target="../ink/ink619.xml"/><Relationship Id="rId211" Type="http://schemas.openxmlformats.org/officeDocument/2006/relationships/customXml" Target="../ink/ink528.xml"/><Relationship Id="rId232" Type="http://schemas.openxmlformats.org/officeDocument/2006/relationships/image" Target="../media/image539.png"/><Relationship Id="rId253" Type="http://schemas.openxmlformats.org/officeDocument/2006/relationships/customXml" Target="../ink/ink549.xml"/><Relationship Id="rId274" Type="http://schemas.openxmlformats.org/officeDocument/2006/relationships/image" Target="../media/image560.png"/><Relationship Id="rId295" Type="http://schemas.openxmlformats.org/officeDocument/2006/relationships/customXml" Target="../ink/ink570.xml"/><Relationship Id="rId309" Type="http://schemas.openxmlformats.org/officeDocument/2006/relationships/customXml" Target="../ink/ink577.xml"/><Relationship Id="rId27" Type="http://schemas.openxmlformats.org/officeDocument/2006/relationships/customXml" Target="../ink/ink436.xml"/><Relationship Id="rId48" Type="http://schemas.openxmlformats.org/officeDocument/2006/relationships/image" Target="../media/image447.png"/><Relationship Id="rId69" Type="http://schemas.openxmlformats.org/officeDocument/2006/relationships/customXml" Target="../ink/ink457.xml"/><Relationship Id="rId113" Type="http://schemas.openxmlformats.org/officeDocument/2006/relationships/customXml" Target="../ink/ink479.xml"/><Relationship Id="rId134" Type="http://schemas.openxmlformats.org/officeDocument/2006/relationships/image" Target="../media/image490.png"/><Relationship Id="rId320" Type="http://schemas.openxmlformats.org/officeDocument/2006/relationships/image" Target="../media/image583.png"/><Relationship Id="rId80" Type="http://schemas.openxmlformats.org/officeDocument/2006/relationships/image" Target="../media/image463.png"/><Relationship Id="rId155" Type="http://schemas.openxmlformats.org/officeDocument/2006/relationships/customXml" Target="../ink/ink500.xml"/><Relationship Id="rId176" Type="http://schemas.openxmlformats.org/officeDocument/2006/relationships/image" Target="../media/image511.png"/><Relationship Id="rId197" Type="http://schemas.openxmlformats.org/officeDocument/2006/relationships/customXml" Target="../ink/ink521.xml"/><Relationship Id="rId341" Type="http://schemas.openxmlformats.org/officeDocument/2006/relationships/customXml" Target="../ink/ink593.xml"/><Relationship Id="rId362" Type="http://schemas.openxmlformats.org/officeDocument/2006/relationships/image" Target="../media/image107.png"/><Relationship Id="rId383" Type="http://schemas.openxmlformats.org/officeDocument/2006/relationships/customXml" Target="../ink/ink614.xml"/><Relationship Id="rId201" Type="http://schemas.openxmlformats.org/officeDocument/2006/relationships/customXml" Target="../ink/ink523.xml"/><Relationship Id="rId222" Type="http://schemas.openxmlformats.org/officeDocument/2006/relationships/image" Target="../media/image534.png"/><Relationship Id="rId243" Type="http://schemas.openxmlformats.org/officeDocument/2006/relationships/customXml" Target="../ink/ink544.xml"/><Relationship Id="rId264" Type="http://schemas.openxmlformats.org/officeDocument/2006/relationships/image" Target="../media/image555.png"/><Relationship Id="rId285" Type="http://schemas.openxmlformats.org/officeDocument/2006/relationships/customXml" Target="../ink/ink565.xml"/><Relationship Id="rId17" Type="http://schemas.openxmlformats.org/officeDocument/2006/relationships/customXml" Target="../ink/ink431.xml"/><Relationship Id="rId38" Type="http://schemas.openxmlformats.org/officeDocument/2006/relationships/image" Target="../media/image442.png"/><Relationship Id="rId59" Type="http://schemas.openxmlformats.org/officeDocument/2006/relationships/customXml" Target="../ink/ink452.xml"/><Relationship Id="rId103" Type="http://schemas.openxmlformats.org/officeDocument/2006/relationships/customXml" Target="../ink/ink474.xml"/><Relationship Id="rId124" Type="http://schemas.openxmlformats.org/officeDocument/2006/relationships/image" Target="../media/image485.png"/><Relationship Id="rId310" Type="http://schemas.openxmlformats.org/officeDocument/2006/relationships/image" Target="../media/image578.png"/><Relationship Id="rId70" Type="http://schemas.openxmlformats.org/officeDocument/2006/relationships/image" Target="../media/image458.png"/><Relationship Id="rId91" Type="http://schemas.openxmlformats.org/officeDocument/2006/relationships/customXml" Target="../ink/ink468.xml"/><Relationship Id="rId145" Type="http://schemas.openxmlformats.org/officeDocument/2006/relationships/customXml" Target="../ink/ink495.xml"/><Relationship Id="rId166" Type="http://schemas.openxmlformats.org/officeDocument/2006/relationships/image" Target="../media/image506.png"/><Relationship Id="rId187" Type="http://schemas.openxmlformats.org/officeDocument/2006/relationships/customXml" Target="../ink/ink516.xml"/><Relationship Id="rId331" Type="http://schemas.openxmlformats.org/officeDocument/2006/relationships/customXml" Target="../ink/ink588.xml"/><Relationship Id="rId352" Type="http://schemas.openxmlformats.org/officeDocument/2006/relationships/image" Target="../media/image599.png"/><Relationship Id="rId373" Type="http://schemas.openxmlformats.org/officeDocument/2006/relationships/customXml" Target="../ink/ink609.xml"/><Relationship Id="rId394" Type="http://schemas.openxmlformats.org/officeDocument/2006/relationships/image" Target="../media/image619.png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529.png"/><Relationship Id="rId233" Type="http://schemas.openxmlformats.org/officeDocument/2006/relationships/customXml" Target="../ink/ink539.xml"/><Relationship Id="rId254" Type="http://schemas.openxmlformats.org/officeDocument/2006/relationships/image" Target="../media/image550.png"/><Relationship Id="rId28" Type="http://schemas.openxmlformats.org/officeDocument/2006/relationships/image" Target="../media/image437.png"/><Relationship Id="rId49" Type="http://schemas.openxmlformats.org/officeDocument/2006/relationships/customXml" Target="../ink/ink447.xml"/><Relationship Id="rId114" Type="http://schemas.openxmlformats.org/officeDocument/2006/relationships/image" Target="../media/image480.png"/><Relationship Id="rId275" Type="http://schemas.openxmlformats.org/officeDocument/2006/relationships/customXml" Target="../ink/ink560.xml"/><Relationship Id="rId296" Type="http://schemas.openxmlformats.org/officeDocument/2006/relationships/image" Target="../media/image571.png"/><Relationship Id="rId300" Type="http://schemas.openxmlformats.org/officeDocument/2006/relationships/image" Target="../media/image573.png"/><Relationship Id="rId60" Type="http://schemas.openxmlformats.org/officeDocument/2006/relationships/image" Target="../media/image453.png"/><Relationship Id="rId81" Type="http://schemas.openxmlformats.org/officeDocument/2006/relationships/customXml" Target="../ink/ink463.xml"/><Relationship Id="rId135" Type="http://schemas.openxmlformats.org/officeDocument/2006/relationships/customXml" Target="../ink/ink490.xml"/><Relationship Id="rId156" Type="http://schemas.openxmlformats.org/officeDocument/2006/relationships/image" Target="../media/image501.png"/><Relationship Id="rId177" Type="http://schemas.openxmlformats.org/officeDocument/2006/relationships/customXml" Target="../ink/ink511.xml"/><Relationship Id="rId198" Type="http://schemas.openxmlformats.org/officeDocument/2006/relationships/image" Target="../media/image522.png"/><Relationship Id="rId321" Type="http://schemas.openxmlformats.org/officeDocument/2006/relationships/customXml" Target="../ink/ink583.xml"/><Relationship Id="rId342" Type="http://schemas.openxmlformats.org/officeDocument/2006/relationships/image" Target="../media/image594.png"/><Relationship Id="rId363" Type="http://schemas.openxmlformats.org/officeDocument/2006/relationships/customXml" Target="../ink/ink604.xml"/><Relationship Id="rId384" Type="http://schemas.openxmlformats.org/officeDocument/2006/relationships/image" Target="../media/image614.png"/><Relationship Id="rId202" Type="http://schemas.openxmlformats.org/officeDocument/2006/relationships/image" Target="../media/image524.png"/><Relationship Id="rId223" Type="http://schemas.openxmlformats.org/officeDocument/2006/relationships/customXml" Target="../ink/ink534.xml"/><Relationship Id="rId244" Type="http://schemas.openxmlformats.org/officeDocument/2006/relationships/image" Target="../media/image545.png"/><Relationship Id="rId18" Type="http://schemas.openxmlformats.org/officeDocument/2006/relationships/image" Target="../media/image432.png"/><Relationship Id="rId39" Type="http://schemas.openxmlformats.org/officeDocument/2006/relationships/customXml" Target="../ink/ink442.xml"/><Relationship Id="rId265" Type="http://schemas.openxmlformats.org/officeDocument/2006/relationships/customXml" Target="../ink/ink555.xml"/><Relationship Id="rId286" Type="http://schemas.openxmlformats.org/officeDocument/2006/relationships/image" Target="../media/image566.png"/><Relationship Id="rId50" Type="http://schemas.openxmlformats.org/officeDocument/2006/relationships/image" Target="../media/image448.png"/><Relationship Id="rId104" Type="http://schemas.openxmlformats.org/officeDocument/2006/relationships/image" Target="../media/image475.png"/><Relationship Id="rId125" Type="http://schemas.openxmlformats.org/officeDocument/2006/relationships/customXml" Target="../ink/ink485.xml"/><Relationship Id="rId146" Type="http://schemas.openxmlformats.org/officeDocument/2006/relationships/image" Target="../media/image496.png"/><Relationship Id="rId167" Type="http://schemas.openxmlformats.org/officeDocument/2006/relationships/customXml" Target="../ink/ink506.xml"/><Relationship Id="rId188" Type="http://schemas.openxmlformats.org/officeDocument/2006/relationships/image" Target="../media/image517.png"/><Relationship Id="rId311" Type="http://schemas.openxmlformats.org/officeDocument/2006/relationships/customXml" Target="../ink/ink578.xml"/><Relationship Id="rId332" Type="http://schemas.openxmlformats.org/officeDocument/2006/relationships/image" Target="../media/image589.png"/><Relationship Id="rId353" Type="http://schemas.openxmlformats.org/officeDocument/2006/relationships/customXml" Target="../ink/ink599.xml"/><Relationship Id="rId374" Type="http://schemas.openxmlformats.org/officeDocument/2006/relationships/image" Target="../media/image609.png"/><Relationship Id="rId395" Type="http://schemas.openxmlformats.org/officeDocument/2006/relationships/customXml" Target="../ink/ink620.xml"/><Relationship Id="rId71" Type="http://schemas.openxmlformats.org/officeDocument/2006/relationships/customXml" Target="../ink/ink458.xml"/><Relationship Id="rId92" Type="http://schemas.openxmlformats.org/officeDocument/2006/relationships/image" Target="../media/image469.png"/><Relationship Id="rId213" Type="http://schemas.openxmlformats.org/officeDocument/2006/relationships/customXml" Target="../ink/ink529.xml"/><Relationship Id="rId234" Type="http://schemas.openxmlformats.org/officeDocument/2006/relationships/image" Target="../media/image540.png"/><Relationship Id="rId2" Type="http://schemas.openxmlformats.org/officeDocument/2006/relationships/image" Target="../media/image5100.png"/><Relationship Id="rId29" Type="http://schemas.openxmlformats.org/officeDocument/2006/relationships/customXml" Target="../ink/ink437.xml"/><Relationship Id="rId255" Type="http://schemas.openxmlformats.org/officeDocument/2006/relationships/customXml" Target="../ink/ink550.xml"/><Relationship Id="rId276" Type="http://schemas.openxmlformats.org/officeDocument/2006/relationships/image" Target="../media/image561.png"/><Relationship Id="rId297" Type="http://schemas.openxmlformats.org/officeDocument/2006/relationships/customXml" Target="../ink/ink571.xml"/><Relationship Id="rId40" Type="http://schemas.openxmlformats.org/officeDocument/2006/relationships/image" Target="../media/image443.png"/><Relationship Id="rId115" Type="http://schemas.openxmlformats.org/officeDocument/2006/relationships/customXml" Target="../ink/ink480.xml"/><Relationship Id="rId136" Type="http://schemas.openxmlformats.org/officeDocument/2006/relationships/image" Target="../media/image491.png"/><Relationship Id="rId157" Type="http://schemas.openxmlformats.org/officeDocument/2006/relationships/customXml" Target="../ink/ink501.xml"/><Relationship Id="rId178" Type="http://schemas.openxmlformats.org/officeDocument/2006/relationships/image" Target="../media/image512.png"/><Relationship Id="rId301" Type="http://schemas.openxmlformats.org/officeDocument/2006/relationships/customXml" Target="../ink/ink573.xml"/><Relationship Id="rId322" Type="http://schemas.openxmlformats.org/officeDocument/2006/relationships/image" Target="../media/image584.png"/><Relationship Id="rId343" Type="http://schemas.openxmlformats.org/officeDocument/2006/relationships/customXml" Target="../ink/ink594.xml"/><Relationship Id="rId364" Type="http://schemas.openxmlformats.org/officeDocument/2006/relationships/image" Target="../media/image604.png"/><Relationship Id="rId61" Type="http://schemas.openxmlformats.org/officeDocument/2006/relationships/customXml" Target="../ink/ink453.xml"/><Relationship Id="rId82" Type="http://schemas.openxmlformats.org/officeDocument/2006/relationships/image" Target="../media/image464.png"/><Relationship Id="rId199" Type="http://schemas.openxmlformats.org/officeDocument/2006/relationships/customXml" Target="../ink/ink522.xml"/><Relationship Id="rId203" Type="http://schemas.openxmlformats.org/officeDocument/2006/relationships/customXml" Target="../ink/ink524.xml"/><Relationship Id="rId385" Type="http://schemas.openxmlformats.org/officeDocument/2006/relationships/customXml" Target="../ink/ink615.xml"/><Relationship Id="rId19" Type="http://schemas.openxmlformats.org/officeDocument/2006/relationships/customXml" Target="../ink/ink432.xml"/><Relationship Id="rId224" Type="http://schemas.openxmlformats.org/officeDocument/2006/relationships/image" Target="../media/image535.png"/><Relationship Id="rId245" Type="http://schemas.openxmlformats.org/officeDocument/2006/relationships/customXml" Target="../ink/ink545.xml"/><Relationship Id="rId266" Type="http://schemas.openxmlformats.org/officeDocument/2006/relationships/image" Target="../media/image556.png"/><Relationship Id="rId287" Type="http://schemas.openxmlformats.org/officeDocument/2006/relationships/customXml" Target="../ink/ink566.xml"/><Relationship Id="rId30" Type="http://schemas.openxmlformats.org/officeDocument/2006/relationships/image" Target="../media/image438.png"/><Relationship Id="rId105" Type="http://schemas.openxmlformats.org/officeDocument/2006/relationships/customXml" Target="../ink/ink475.xml"/><Relationship Id="rId126" Type="http://schemas.openxmlformats.org/officeDocument/2006/relationships/image" Target="../media/image486.png"/><Relationship Id="rId147" Type="http://schemas.openxmlformats.org/officeDocument/2006/relationships/customXml" Target="../ink/ink496.xml"/><Relationship Id="rId168" Type="http://schemas.openxmlformats.org/officeDocument/2006/relationships/image" Target="../media/image507.png"/><Relationship Id="rId312" Type="http://schemas.openxmlformats.org/officeDocument/2006/relationships/image" Target="../media/image579.png"/><Relationship Id="rId333" Type="http://schemas.openxmlformats.org/officeDocument/2006/relationships/customXml" Target="../ink/ink589.xml"/><Relationship Id="rId354" Type="http://schemas.openxmlformats.org/officeDocument/2006/relationships/image" Target="../media/image600.png"/><Relationship Id="rId51" Type="http://schemas.openxmlformats.org/officeDocument/2006/relationships/customXml" Target="../ink/ink448.xml"/><Relationship Id="rId72" Type="http://schemas.openxmlformats.org/officeDocument/2006/relationships/image" Target="../media/image459.png"/><Relationship Id="rId93" Type="http://schemas.openxmlformats.org/officeDocument/2006/relationships/customXml" Target="../ink/ink469.xml"/><Relationship Id="rId189" Type="http://schemas.openxmlformats.org/officeDocument/2006/relationships/customXml" Target="../ink/ink517.xml"/><Relationship Id="rId375" Type="http://schemas.openxmlformats.org/officeDocument/2006/relationships/customXml" Target="../ink/ink610.xml"/><Relationship Id="rId396" Type="http://schemas.openxmlformats.org/officeDocument/2006/relationships/image" Target="../media/image620.png"/><Relationship Id="rId3" Type="http://schemas.openxmlformats.org/officeDocument/2006/relationships/customXml" Target="../ink/ink424.xml"/><Relationship Id="rId214" Type="http://schemas.openxmlformats.org/officeDocument/2006/relationships/image" Target="../media/image530.png"/><Relationship Id="rId235" Type="http://schemas.openxmlformats.org/officeDocument/2006/relationships/customXml" Target="../ink/ink540.xml"/><Relationship Id="rId256" Type="http://schemas.openxmlformats.org/officeDocument/2006/relationships/image" Target="../media/image551.png"/><Relationship Id="rId277" Type="http://schemas.openxmlformats.org/officeDocument/2006/relationships/customXml" Target="../ink/ink561.xml"/><Relationship Id="rId298" Type="http://schemas.openxmlformats.org/officeDocument/2006/relationships/image" Target="../media/image572.png"/><Relationship Id="rId116" Type="http://schemas.openxmlformats.org/officeDocument/2006/relationships/image" Target="../media/image481.png"/><Relationship Id="rId137" Type="http://schemas.openxmlformats.org/officeDocument/2006/relationships/customXml" Target="../ink/ink491.xml"/><Relationship Id="rId158" Type="http://schemas.openxmlformats.org/officeDocument/2006/relationships/image" Target="../media/image502.png"/><Relationship Id="rId302" Type="http://schemas.openxmlformats.org/officeDocument/2006/relationships/image" Target="../media/image574.png"/><Relationship Id="rId323" Type="http://schemas.openxmlformats.org/officeDocument/2006/relationships/customXml" Target="../ink/ink584.xml"/><Relationship Id="rId344" Type="http://schemas.openxmlformats.org/officeDocument/2006/relationships/image" Target="../media/image595.png"/><Relationship Id="rId20" Type="http://schemas.openxmlformats.org/officeDocument/2006/relationships/image" Target="../media/image433.png"/><Relationship Id="rId41" Type="http://schemas.openxmlformats.org/officeDocument/2006/relationships/customXml" Target="../ink/ink443.xml"/><Relationship Id="rId62" Type="http://schemas.openxmlformats.org/officeDocument/2006/relationships/image" Target="../media/image454.png"/><Relationship Id="rId83" Type="http://schemas.openxmlformats.org/officeDocument/2006/relationships/customXml" Target="../ink/ink464.xml"/><Relationship Id="rId179" Type="http://schemas.openxmlformats.org/officeDocument/2006/relationships/customXml" Target="../ink/ink512.xml"/><Relationship Id="rId365" Type="http://schemas.openxmlformats.org/officeDocument/2006/relationships/customXml" Target="../ink/ink605.xml"/><Relationship Id="rId386" Type="http://schemas.openxmlformats.org/officeDocument/2006/relationships/image" Target="../media/image615.png"/><Relationship Id="rId190" Type="http://schemas.openxmlformats.org/officeDocument/2006/relationships/image" Target="../media/image518.png"/><Relationship Id="rId204" Type="http://schemas.openxmlformats.org/officeDocument/2006/relationships/image" Target="../media/image525.png"/><Relationship Id="rId225" Type="http://schemas.openxmlformats.org/officeDocument/2006/relationships/customXml" Target="../ink/ink535.xml"/><Relationship Id="rId246" Type="http://schemas.openxmlformats.org/officeDocument/2006/relationships/image" Target="../media/image546.png"/><Relationship Id="rId267" Type="http://schemas.openxmlformats.org/officeDocument/2006/relationships/customXml" Target="../ink/ink556.xml"/><Relationship Id="rId288" Type="http://schemas.openxmlformats.org/officeDocument/2006/relationships/image" Target="../media/image567.png"/><Relationship Id="rId106" Type="http://schemas.openxmlformats.org/officeDocument/2006/relationships/image" Target="../media/image476.png"/><Relationship Id="rId127" Type="http://schemas.openxmlformats.org/officeDocument/2006/relationships/customXml" Target="../ink/ink486.xml"/><Relationship Id="rId313" Type="http://schemas.openxmlformats.org/officeDocument/2006/relationships/customXml" Target="../ink/ink579.xml"/><Relationship Id="rId10" Type="http://schemas.openxmlformats.org/officeDocument/2006/relationships/image" Target="../media/image428.png"/><Relationship Id="rId31" Type="http://schemas.openxmlformats.org/officeDocument/2006/relationships/customXml" Target="../ink/ink438.xml"/><Relationship Id="rId52" Type="http://schemas.openxmlformats.org/officeDocument/2006/relationships/image" Target="../media/image449.png"/><Relationship Id="rId73" Type="http://schemas.openxmlformats.org/officeDocument/2006/relationships/customXml" Target="../ink/ink459.xml"/><Relationship Id="rId94" Type="http://schemas.openxmlformats.org/officeDocument/2006/relationships/image" Target="../media/image470.png"/><Relationship Id="rId148" Type="http://schemas.openxmlformats.org/officeDocument/2006/relationships/image" Target="../media/image497.png"/><Relationship Id="rId169" Type="http://schemas.openxmlformats.org/officeDocument/2006/relationships/customXml" Target="../ink/ink507.xml"/><Relationship Id="rId334" Type="http://schemas.openxmlformats.org/officeDocument/2006/relationships/image" Target="../media/image590.png"/><Relationship Id="rId355" Type="http://schemas.openxmlformats.org/officeDocument/2006/relationships/customXml" Target="../ink/ink600.xml"/><Relationship Id="rId376" Type="http://schemas.openxmlformats.org/officeDocument/2006/relationships/image" Target="../media/image610.png"/><Relationship Id="rId4" Type="http://schemas.openxmlformats.org/officeDocument/2006/relationships/image" Target="../media/image425.png"/><Relationship Id="rId180" Type="http://schemas.openxmlformats.org/officeDocument/2006/relationships/image" Target="../media/image513.png"/><Relationship Id="rId215" Type="http://schemas.openxmlformats.org/officeDocument/2006/relationships/customXml" Target="../ink/ink530.xml"/><Relationship Id="rId236" Type="http://schemas.openxmlformats.org/officeDocument/2006/relationships/image" Target="../media/image541.png"/><Relationship Id="rId257" Type="http://schemas.openxmlformats.org/officeDocument/2006/relationships/customXml" Target="../ink/ink551.xml"/><Relationship Id="rId278" Type="http://schemas.openxmlformats.org/officeDocument/2006/relationships/image" Target="../media/image562.png"/><Relationship Id="rId303" Type="http://schemas.openxmlformats.org/officeDocument/2006/relationships/customXml" Target="../ink/ink574.xml"/><Relationship Id="rId42" Type="http://schemas.openxmlformats.org/officeDocument/2006/relationships/image" Target="../media/image444.png"/><Relationship Id="rId84" Type="http://schemas.openxmlformats.org/officeDocument/2006/relationships/image" Target="../media/image465.png"/><Relationship Id="rId138" Type="http://schemas.openxmlformats.org/officeDocument/2006/relationships/image" Target="../media/image492.png"/><Relationship Id="rId345" Type="http://schemas.openxmlformats.org/officeDocument/2006/relationships/customXml" Target="../ink/ink595.xml"/><Relationship Id="rId387" Type="http://schemas.openxmlformats.org/officeDocument/2006/relationships/customXml" Target="../ink/ink616.xml"/><Relationship Id="rId191" Type="http://schemas.openxmlformats.org/officeDocument/2006/relationships/customXml" Target="../ink/ink518.xml"/><Relationship Id="rId205" Type="http://schemas.openxmlformats.org/officeDocument/2006/relationships/customXml" Target="../ink/ink525.xml"/><Relationship Id="rId247" Type="http://schemas.openxmlformats.org/officeDocument/2006/relationships/customXml" Target="../ink/ink546.xml"/><Relationship Id="rId107" Type="http://schemas.openxmlformats.org/officeDocument/2006/relationships/customXml" Target="../ink/ink476.xml"/><Relationship Id="rId289" Type="http://schemas.openxmlformats.org/officeDocument/2006/relationships/customXml" Target="../ink/ink567.xml"/><Relationship Id="rId11" Type="http://schemas.openxmlformats.org/officeDocument/2006/relationships/customXml" Target="../ink/ink428.xml"/><Relationship Id="rId53" Type="http://schemas.openxmlformats.org/officeDocument/2006/relationships/customXml" Target="../ink/ink449.xml"/><Relationship Id="rId149" Type="http://schemas.openxmlformats.org/officeDocument/2006/relationships/customXml" Target="../ink/ink497.xml"/><Relationship Id="rId314" Type="http://schemas.openxmlformats.org/officeDocument/2006/relationships/image" Target="../media/image580.png"/><Relationship Id="rId356" Type="http://schemas.openxmlformats.org/officeDocument/2006/relationships/image" Target="../media/image601.png"/><Relationship Id="rId95" Type="http://schemas.openxmlformats.org/officeDocument/2006/relationships/customXml" Target="../ink/ink470.xml"/><Relationship Id="rId160" Type="http://schemas.openxmlformats.org/officeDocument/2006/relationships/image" Target="../media/image503.png"/><Relationship Id="rId216" Type="http://schemas.openxmlformats.org/officeDocument/2006/relationships/image" Target="../media/image531.png"/><Relationship Id="rId258" Type="http://schemas.openxmlformats.org/officeDocument/2006/relationships/image" Target="../media/image552.png"/><Relationship Id="rId22" Type="http://schemas.openxmlformats.org/officeDocument/2006/relationships/image" Target="../media/image434.png"/><Relationship Id="rId64" Type="http://schemas.openxmlformats.org/officeDocument/2006/relationships/image" Target="../media/image455.png"/><Relationship Id="rId118" Type="http://schemas.openxmlformats.org/officeDocument/2006/relationships/image" Target="../media/image482.png"/><Relationship Id="rId325" Type="http://schemas.openxmlformats.org/officeDocument/2006/relationships/customXml" Target="../ink/ink585.xml"/><Relationship Id="rId367" Type="http://schemas.openxmlformats.org/officeDocument/2006/relationships/customXml" Target="../ink/ink606.xml"/><Relationship Id="rId171" Type="http://schemas.openxmlformats.org/officeDocument/2006/relationships/customXml" Target="../ink/ink508.xml"/><Relationship Id="rId227" Type="http://schemas.openxmlformats.org/officeDocument/2006/relationships/customXml" Target="../ink/ink536.xml"/><Relationship Id="rId269" Type="http://schemas.openxmlformats.org/officeDocument/2006/relationships/customXml" Target="../ink/ink557.xml"/><Relationship Id="rId33" Type="http://schemas.openxmlformats.org/officeDocument/2006/relationships/customXml" Target="../ink/ink439.xml"/><Relationship Id="rId129" Type="http://schemas.openxmlformats.org/officeDocument/2006/relationships/customXml" Target="../ink/ink487.xml"/><Relationship Id="rId280" Type="http://schemas.openxmlformats.org/officeDocument/2006/relationships/image" Target="../media/image563.png"/><Relationship Id="rId336" Type="http://schemas.openxmlformats.org/officeDocument/2006/relationships/image" Target="../media/image591.png"/><Relationship Id="rId75" Type="http://schemas.openxmlformats.org/officeDocument/2006/relationships/customXml" Target="../ink/ink460.xml"/><Relationship Id="rId140" Type="http://schemas.openxmlformats.org/officeDocument/2006/relationships/image" Target="../media/image493.png"/><Relationship Id="rId182" Type="http://schemas.openxmlformats.org/officeDocument/2006/relationships/image" Target="../media/image514.png"/><Relationship Id="rId378" Type="http://schemas.openxmlformats.org/officeDocument/2006/relationships/image" Target="../media/image611.png"/><Relationship Id="rId6" Type="http://schemas.openxmlformats.org/officeDocument/2006/relationships/image" Target="../media/image426.png"/><Relationship Id="rId238" Type="http://schemas.openxmlformats.org/officeDocument/2006/relationships/image" Target="../media/image542.png"/><Relationship Id="rId291" Type="http://schemas.openxmlformats.org/officeDocument/2006/relationships/customXml" Target="../ink/ink568.xml"/><Relationship Id="rId305" Type="http://schemas.openxmlformats.org/officeDocument/2006/relationships/customXml" Target="../ink/ink575.xml"/><Relationship Id="rId347" Type="http://schemas.openxmlformats.org/officeDocument/2006/relationships/customXml" Target="../ink/ink596.xml"/><Relationship Id="rId44" Type="http://schemas.openxmlformats.org/officeDocument/2006/relationships/image" Target="../media/image445.png"/><Relationship Id="rId86" Type="http://schemas.openxmlformats.org/officeDocument/2006/relationships/image" Target="../media/image466.png"/><Relationship Id="rId151" Type="http://schemas.openxmlformats.org/officeDocument/2006/relationships/customXml" Target="../ink/ink498.xml"/><Relationship Id="rId389" Type="http://schemas.openxmlformats.org/officeDocument/2006/relationships/customXml" Target="../ink/ink617.xml"/><Relationship Id="rId193" Type="http://schemas.openxmlformats.org/officeDocument/2006/relationships/customXml" Target="../ink/ink519.xml"/><Relationship Id="rId207" Type="http://schemas.openxmlformats.org/officeDocument/2006/relationships/customXml" Target="../ink/ink526.xml"/><Relationship Id="rId249" Type="http://schemas.openxmlformats.org/officeDocument/2006/relationships/customXml" Target="../ink/ink547.xml"/><Relationship Id="rId13" Type="http://schemas.openxmlformats.org/officeDocument/2006/relationships/customXml" Target="../ink/ink429.xml"/><Relationship Id="rId109" Type="http://schemas.openxmlformats.org/officeDocument/2006/relationships/customXml" Target="../ink/ink477.xml"/><Relationship Id="rId260" Type="http://schemas.openxmlformats.org/officeDocument/2006/relationships/image" Target="../media/image553.png"/><Relationship Id="rId316" Type="http://schemas.openxmlformats.org/officeDocument/2006/relationships/image" Target="../media/image581.png"/><Relationship Id="rId55" Type="http://schemas.openxmlformats.org/officeDocument/2006/relationships/customXml" Target="../ink/ink450.xml"/><Relationship Id="rId97" Type="http://schemas.openxmlformats.org/officeDocument/2006/relationships/customXml" Target="../ink/ink471.xml"/><Relationship Id="rId120" Type="http://schemas.openxmlformats.org/officeDocument/2006/relationships/image" Target="../media/image483.png"/><Relationship Id="rId358" Type="http://schemas.openxmlformats.org/officeDocument/2006/relationships/image" Target="../media/image602.png"/><Relationship Id="rId162" Type="http://schemas.openxmlformats.org/officeDocument/2006/relationships/image" Target="../media/image504.png"/><Relationship Id="rId218" Type="http://schemas.openxmlformats.org/officeDocument/2006/relationships/image" Target="../media/image532.png"/><Relationship Id="rId271" Type="http://schemas.openxmlformats.org/officeDocument/2006/relationships/customXml" Target="../ink/ink558.xml"/><Relationship Id="rId24" Type="http://schemas.openxmlformats.org/officeDocument/2006/relationships/image" Target="../media/image435.png"/><Relationship Id="rId66" Type="http://schemas.openxmlformats.org/officeDocument/2006/relationships/image" Target="../media/image456.png"/><Relationship Id="rId131" Type="http://schemas.openxmlformats.org/officeDocument/2006/relationships/customXml" Target="../ink/ink488.xml"/><Relationship Id="rId327" Type="http://schemas.openxmlformats.org/officeDocument/2006/relationships/customXml" Target="../ink/ink586.xml"/><Relationship Id="rId369" Type="http://schemas.openxmlformats.org/officeDocument/2006/relationships/customXml" Target="../ink/ink607.xml"/><Relationship Id="rId173" Type="http://schemas.openxmlformats.org/officeDocument/2006/relationships/customXml" Target="../ink/ink509.xml"/><Relationship Id="rId229" Type="http://schemas.openxmlformats.org/officeDocument/2006/relationships/customXml" Target="../ink/ink537.xml"/><Relationship Id="rId380" Type="http://schemas.openxmlformats.org/officeDocument/2006/relationships/image" Target="../media/image612.png"/><Relationship Id="rId240" Type="http://schemas.openxmlformats.org/officeDocument/2006/relationships/image" Target="../media/image543.png"/><Relationship Id="rId35" Type="http://schemas.openxmlformats.org/officeDocument/2006/relationships/customXml" Target="../ink/ink440.xml"/><Relationship Id="rId77" Type="http://schemas.openxmlformats.org/officeDocument/2006/relationships/customXml" Target="../ink/ink461.xml"/><Relationship Id="rId100" Type="http://schemas.openxmlformats.org/officeDocument/2006/relationships/image" Target="../media/image473.png"/><Relationship Id="rId282" Type="http://schemas.openxmlformats.org/officeDocument/2006/relationships/image" Target="../media/image564.png"/><Relationship Id="rId338" Type="http://schemas.openxmlformats.org/officeDocument/2006/relationships/image" Target="../media/image592.png"/><Relationship Id="rId8" Type="http://schemas.openxmlformats.org/officeDocument/2006/relationships/image" Target="../media/image427.png"/><Relationship Id="rId142" Type="http://schemas.openxmlformats.org/officeDocument/2006/relationships/image" Target="../media/image494.png"/><Relationship Id="rId184" Type="http://schemas.openxmlformats.org/officeDocument/2006/relationships/image" Target="../media/image515.png"/><Relationship Id="rId391" Type="http://schemas.openxmlformats.org/officeDocument/2006/relationships/customXml" Target="../ink/ink618.xml"/><Relationship Id="rId251" Type="http://schemas.openxmlformats.org/officeDocument/2006/relationships/customXml" Target="../ink/ink548.xml"/><Relationship Id="rId46" Type="http://schemas.openxmlformats.org/officeDocument/2006/relationships/image" Target="../media/image446.png"/><Relationship Id="rId293" Type="http://schemas.openxmlformats.org/officeDocument/2006/relationships/customXml" Target="../ink/ink569.xml"/><Relationship Id="rId307" Type="http://schemas.openxmlformats.org/officeDocument/2006/relationships/customXml" Target="../ink/ink576.xml"/><Relationship Id="rId349" Type="http://schemas.openxmlformats.org/officeDocument/2006/relationships/customXml" Target="../ink/ink597.xml"/><Relationship Id="rId88" Type="http://schemas.openxmlformats.org/officeDocument/2006/relationships/image" Target="../media/image467.png"/><Relationship Id="rId111" Type="http://schemas.openxmlformats.org/officeDocument/2006/relationships/customXml" Target="../ink/ink478.xml"/><Relationship Id="rId153" Type="http://schemas.openxmlformats.org/officeDocument/2006/relationships/customXml" Target="../ink/ink499.xml"/><Relationship Id="rId195" Type="http://schemas.openxmlformats.org/officeDocument/2006/relationships/customXml" Target="../ink/ink520.xml"/><Relationship Id="rId209" Type="http://schemas.openxmlformats.org/officeDocument/2006/relationships/customXml" Target="../ink/ink527.xml"/><Relationship Id="rId360" Type="http://schemas.openxmlformats.org/officeDocument/2006/relationships/image" Target="../media/image603.png"/><Relationship Id="rId220" Type="http://schemas.openxmlformats.org/officeDocument/2006/relationships/image" Target="../media/image533.png"/><Relationship Id="rId15" Type="http://schemas.openxmlformats.org/officeDocument/2006/relationships/customXml" Target="../ink/ink430.xml"/><Relationship Id="rId57" Type="http://schemas.openxmlformats.org/officeDocument/2006/relationships/customXml" Target="../ink/ink451.xml"/><Relationship Id="rId262" Type="http://schemas.openxmlformats.org/officeDocument/2006/relationships/image" Target="../media/image554.png"/><Relationship Id="rId318" Type="http://schemas.openxmlformats.org/officeDocument/2006/relationships/image" Target="../media/image582.png"/><Relationship Id="rId99" Type="http://schemas.openxmlformats.org/officeDocument/2006/relationships/customXml" Target="../ink/ink472.xml"/><Relationship Id="rId122" Type="http://schemas.openxmlformats.org/officeDocument/2006/relationships/image" Target="../media/image484.png"/><Relationship Id="rId164" Type="http://schemas.openxmlformats.org/officeDocument/2006/relationships/image" Target="../media/image505.png"/><Relationship Id="rId371" Type="http://schemas.openxmlformats.org/officeDocument/2006/relationships/customXml" Target="../ink/ink608.xml"/><Relationship Id="rId26" Type="http://schemas.openxmlformats.org/officeDocument/2006/relationships/image" Target="../media/image436.png"/><Relationship Id="rId231" Type="http://schemas.openxmlformats.org/officeDocument/2006/relationships/customXml" Target="../ink/ink538.xml"/><Relationship Id="rId273" Type="http://schemas.openxmlformats.org/officeDocument/2006/relationships/customXml" Target="../ink/ink559.xml"/><Relationship Id="rId329" Type="http://schemas.openxmlformats.org/officeDocument/2006/relationships/customXml" Target="../ink/ink587.xml"/><Relationship Id="rId68" Type="http://schemas.openxmlformats.org/officeDocument/2006/relationships/image" Target="../media/image457.png"/><Relationship Id="rId133" Type="http://schemas.openxmlformats.org/officeDocument/2006/relationships/customXml" Target="../ink/ink489.xml"/><Relationship Id="rId175" Type="http://schemas.openxmlformats.org/officeDocument/2006/relationships/customXml" Target="../ink/ink510.xml"/><Relationship Id="rId340" Type="http://schemas.openxmlformats.org/officeDocument/2006/relationships/image" Target="../media/image593.png"/><Relationship Id="rId200" Type="http://schemas.openxmlformats.org/officeDocument/2006/relationships/image" Target="../media/image523.png"/><Relationship Id="rId382" Type="http://schemas.openxmlformats.org/officeDocument/2006/relationships/image" Target="../media/image613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8.xml"/><Relationship Id="rId299" Type="http://schemas.openxmlformats.org/officeDocument/2006/relationships/customXml" Target="../ink/ink769.xml"/><Relationship Id="rId21" Type="http://schemas.openxmlformats.org/officeDocument/2006/relationships/customXml" Target="../ink/ink630.xml"/><Relationship Id="rId63" Type="http://schemas.openxmlformats.org/officeDocument/2006/relationships/customXml" Target="../ink/ink651.xml"/><Relationship Id="rId159" Type="http://schemas.openxmlformats.org/officeDocument/2006/relationships/customXml" Target="../ink/ink699.xml"/><Relationship Id="rId324" Type="http://schemas.openxmlformats.org/officeDocument/2006/relationships/image" Target="../media/image782.png"/><Relationship Id="rId170" Type="http://schemas.openxmlformats.org/officeDocument/2006/relationships/image" Target="../media/image705.png"/><Relationship Id="rId226" Type="http://schemas.openxmlformats.org/officeDocument/2006/relationships/image" Target="../media/image733.png"/><Relationship Id="rId268" Type="http://schemas.openxmlformats.org/officeDocument/2006/relationships/image" Target="../media/image754.png"/><Relationship Id="rId32" Type="http://schemas.openxmlformats.org/officeDocument/2006/relationships/image" Target="../media/image636.png"/><Relationship Id="rId74" Type="http://schemas.openxmlformats.org/officeDocument/2006/relationships/image" Target="../media/image657.png"/><Relationship Id="rId128" Type="http://schemas.openxmlformats.org/officeDocument/2006/relationships/image" Target="../media/image684.png"/><Relationship Id="rId335" Type="http://schemas.openxmlformats.org/officeDocument/2006/relationships/customXml" Target="../ink/ink787.xml"/><Relationship Id="rId5" Type="http://schemas.openxmlformats.org/officeDocument/2006/relationships/customXml" Target="../ink/ink622.xml"/><Relationship Id="rId181" Type="http://schemas.openxmlformats.org/officeDocument/2006/relationships/customXml" Target="../ink/ink710.xml"/><Relationship Id="rId237" Type="http://schemas.openxmlformats.org/officeDocument/2006/relationships/customXml" Target="../ink/ink738.xml"/><Relationship Id="rId279" Type="http://schemas.openxmlformats.org/officeDocument/2006/relationships/customXml" Target="../ink/ink759.xml"/><Relationship Id="rId43" Type="http://schemas.openxmlformats.org/officeDocument/2006/relationships/customXml" Target="../ink/ink641.xml"/><Relationship Id="rId139" Type="http://schemas.openxmlformats.org/officeDocument/2006/relationships/customXml" Target="../ink/ink689.xml"/><Relationship Id="rId290" Type="http://schemas.openxmlformats.org/officeDocument/2006/relationships/image" Target="../media/image765.png"/><Relationship Id="rId304" Type="http://schemas.openxmlformats.org/officeDocument/2006/relationships/image" Target="../media/image772.png"/><Relationship Id="rId85" Type="http://schemas.openxmlformats.org/officeDocument/2006/relationships/customXml" Target="../ink/ink662.xml"/><Relationship Id="rId150" Type="http://schemas.openxmlformats.org/officeDocument/2006/relationships/image" Target="../media/image695.png"/><Relationship Id="rId192" Type="http://schemas.openxmlformats.org/officeDocument/2006/relationships/image" Target="../media/image716.png"/><Relationship Id="rId206" Type="http://schemas.openxmlformats.org/officeDocument/2006/relationships/image" Target="../media/image723.png"/><Relationship Id="rId248" Type="http://schemas.openxmlformats.org/officeDocument/2006/relationships/image" Target="../media/image744.png"/><Relationship Id="rId12" Type="http://schemas.openxmlformats.org/officeDocument/2006/relationships/image" Target="../media/image626.png"/><Relationship Id="rId108" Type="http://schemas.openxmlformats.org/officeDocument/2006/relationships/image" Target="../media/image674.png"/><Relationship Id="rId315" Type="http://schemas.openxmlformats.org/officeDocument/2006/relationships/customXml" Target="../ink/ink777.xml"/><Relationship Id="rId54" Type="http://schemas.openxmlformats.org/officeDocument/2006/relationships/image" Target="../media/image647.png"/><Relationship Id="rId96" Type="http://schemas.openxmlformats.org/officeDocument/2006/relationships/image" Target="../media/image668.png"/><Relationship Id="rId161" Type="http://schemas.openxmlformats.org/officeDocument/2006/relationships/customXml" Target="../ink/ink700.xml"/><Relationship Id="rId217" Type="http://schemas.openxmlformats.org/officeDocument/2006/relationships/customXml" Target="../ink/ink728.xml"/><Relationship Id="rId259" Type="http://schemas.openxmlformats.org/officeDocument/2006/relationships/customXml" Target="../ink/ink749.xml"/><Relationship Id="rId23" Type="http://schemas.openxmlformats.org/officeDocument/2006/relationships/customXml" Target="../ink/ink631.xml"/><Relationship Id="rId119" Type="http://schemas.openxmlformats.org/officeDocument/2006/relationships/customXml" Target="../ink/ink679.xml"/><Relationship Id="rId270" Type="http://schemas.openxmlformats.org/officeDocument/2006/relationships/image" Target="../media/image755.png"/><Relationship Id="rId326" Type="http://schemas.openxmlformats.org/officeDocument/2006/relationships/image" Target="../media/image783.png"/><Relationship Id="rId65" Type="http://schemas.openxmlformats.org/officeDocument/2006/relationships/customXml" Target="../ink/ink652.xml"/><Relationship Id="rId130" Type="http://schemas.openxmlformats.org/officeDocument/2006/relationships/image" Target="../media/image685.png"/><Relationship Id="rId172" Type="http://schemas.openxmlformats.org/officeDocument/2006/relationships/image" Target="../media/image706.png"/><Relationship Id="rId228" Type="http://schemas.openxmlformats.org/officeDocument/2006/relationships/image" Target="../media/image734.png"/><Relationship Id="rId281" Type="http://schemas.openxmlformats.org/officeDocument/2006/relationships/customXml" Target="../ink/ink760.xml"/><Relationship Id="rId34" Type="http://schemas.openxmlformats.org/officeDocument/2006/relationships/image" Target="../media/image637.png"/><Relationship Id="rId76" Type="http://schemas.openxmlformats.org/officeDocument/2006/relationships/image" Target="../media/image658.png"/><Relationship Id="rId141" Type="http://schemas.openxmlformats.org/officeDocument/2006/relationships/customXml" Target="../ink/ink690.xml"/><Relationship Id="rId7" Type="http://schemas.openxmlformats.org/officeDocument/2006/relationships/customXml" Target="../ink/ink623.xml"/><Relationship Id="rId183" Type="http://schemas.openxmlformats.org/officeDocument/2006/relationships/customXml" Target="../ink/ink711.xml"/><Relationship Id="rId239" Type="http://schemas.openxmlformats.org/officeDocument/2006/relationships/customXml" Target="../ink/ink739.xml"/><Relationship Id="rId250" Type="http://schemas.openxmlformats.org/officeDocument/2006/relationships/image" Target="../media/image745.png"/><Relationship Id="rId292" Type="http://schemas.openxmlformats.org/officeDocument/2006/relationships/image" Target="../media/image766.png"/><Relationship Id="rId306" Type="http://schemas.openxmlformats.org/officeDocument/2006/relationships/image" Target="../media/image773.png"/><Relationship Id="rId24" Type="http://schemas.openxmlformats.org/officeDocument/2006/relationships/image" Target="../media/image632.png"/><Relationship Id="rId45" Type="http://schemas.openxmlformats.org/officeDocument/2006/relationships/customXml" Target="../ink/ink642.xml"/><Relationship Id="rId66" Type="http://schemas.openxmlformats.org/officeDocument/2006/relationships/image" Target="../media/image653.png"/><Relationship Id="rId87" Type="http://schemas.openxmlformats.org/officeDocument/2006/relationships/customXml" Target="../ink/ink663.xml"/><Relationship Id="rId110" Type="http://schemas.openxmlformats.org/officeDocument/2006/relationships/image" Target="../media/image675.png"/><Relationship Id="rId131" Type="http://schemas.openxmlformats.org/officeDocument/2006/relationships/customXml" Target="../ink/ink685.xml"/><Relationship Id="rId327" Type="http://schemas.openxmlformats.org/officeDocument/2006/relationships/customXml" Target="../ink/ink783.xml"/><Relationship Id="rId152" Type="http://schemas.openxmlformats.org/officeDocument/2006/relationships/image" Target="../media/image696.png"/><Relationship Id="rId173" Type="http://schemas.openxmlformats.org/officeDocument/2006/relationships/customXml" Target="../ink/ink706.xml"/><Relationship Id="rId194" Type="http://schemas.openxmlformats.org/officeDocument/2006/relationships/image" Target="../media/image717.png"/><Relationship Id="rId208" Type="http://schemas.openxmlformats.org/officeDocument/2006/relationships/image" Target="../media/image724.png"/><Relationship Id="rId229" Type="http://schemas.openxmlformats.org/officeDocument/2006/relationships/customXml" Target="../ink/ink734.xml"/><Relationship Id="rId240" Type="http://schemas.openxmlformats.org/officeDocument/2006/relationships/image" Target="../media/image740.png"/><Relationship Id="rId261" Type="http://schemas.openxmlformats.org/officeDocument/2006/relationships/customXml" Target="../ink/ink750.xml"/><Relationship Id="rId14" Type="http://schemas.openxmlformats.org/officeDocument/2006/relationships/image" Target="../media/image627.png"/><Relationship Id="rId35" Type="http://schemas.openxmlformats.org/officeDocument/2006/relationships/customXml" Target="../ink/ink637.xml"/><Relationship Id="rId56" Type="http://schemas.openxmlformats.org/officeDocument/2006/relationships/image" Target="../media/image648.png"/><Relationship Id="rId77" Type="http://schemas.openxmlformats.org/officeDocument/2006/relationships/customXml" Target="../ink/ink658.xml"/><Relationship Id="rId100" Type="http://schemas.openxmlformats.org/officeDocument/2006/relationships/image" Target="../media/image670.png"/><Relationship Id="rId282" Type="http://schemas.openxmlformats.org/officeDocument/2006/relationships/image" Target="../media/image761.png"/><Relationship Id="rId317" Type="http://schemas.openxmlformats.org/officeDocument/2006/relationships/customXml" Target="../ink/ink778.xml"/><Relationship Id="rId8" Type="http://schemas.openxmlformats.org/officeDocument/2006/relationships/image" Target="../media/image624.png"/><Relationship Id="rId98" Type="http://schemas.openxmlformats.org/officeDocument/2006/relationships/image" Target="../media/image669.png"/><Relationship Id="rId121" Type="http://schemas.openxmlformats.org/officeDocument/2006/relationships/customXml" Target="../ink/ink680.xml"/><Relationship Id="rId142" Type="http://schemas.openxmlformats.org/officeDocument/2006/relationships/image" Target="../media/image691.png"/><Relationship Id="rId163" Type="http://schemas.openxmlformats.org/officeDocument/2006/relationships/customXml" Target="../ink/ink701.xml"/><Relationship Id="rId184" Type="http://schemas.openxmlformats.org/officeDocument/2006/relationships/image" Target="../media/image712.png"/><Relationship Id="rId219" Type="http://schemas.openxmlformats.org/officeDocument/2006/relationships/customXml" Target="../ink/ink729.xml"/><Relationship Id="rId230" Type="http://schemas.openxmlformats.org/officeDocument/2006/relationships/image" Target="../media/image735.png"/><Relationship Id="rId251" Type="http://schemas.openxmlformats.org/officeDocument/2006/relationships/customXml" Target="../ink/ink745.xml"/><Relationship Id="rId25" Type="http://schemas.openxmlformats.org/officeDocument/2006/relationships/customXml" Target="../ink/ink632.xml"/><Relationship Id="rId46" Type="http://schemas.openxmlformats.org/officeDocument/2006/relationships/image" Target="../media/image643.png"/><Relationship Id="rId67" Type="http://schemas.openxmlformats.org/officeDocument/2006/relationships/customXml" Target="../ink/ink653.xml"/><Relationship Id="rId272" Type="http://schemas.openxmlformats.org/officeDocument/2006/relationships/image" Target="../media/image756.png"/><Relationship Id="rId293" Type="http://schemas.openxmlformats.org/officeDocument/2006/relationships/customXml" Target="../ink/ink766.xml"/><Relationship Id="rId307" Type="http://schemas.openxmlformats.org/officeDocument/2006/relationships/customXml" Target="../ink/ink773.xml"/><Relationship Id="rId328" Type="http://schemas.openxmlformats.org/officeDocument/2006/relationships/image" Target="../media/image784.png"/><Relationship Id="rId88" Type="http://schemas.openxmlformats.org/officeDocument/2006/relationships/image" Target="../media/image664.png"/><Relationship Id="rId111" Type="http://schemas.openxmlformats.org/officeDocument/2006/relationships/customXml" Target="../ink/ink675.xml"/><Relationship Id="rId132" Type="http://schemas.openxmlformats.org/officeDocument/2006/relationships/image" Target="../media/image686.png"/><Relationship Id="rId153" Type="http://schemas.openxmlformats.org/officeDocument/2006/relationships/customXml" Target="../ink/ink696.xml"/><Relationship Id="rId174" Type="http://schemas.openxmlformats.org/officeDocument/2006/relationships/image" Target="../media/image707.png"/><Relationship Id="rId195" Type="http://schemas.openxmlformats.org/officeDocument/2006/relationships/customXml" Target="../ink/ink717.xml"/><Relationship Id="rId209" Type="http://schemas.openxmlformats.org/officeDocument/2006/relationships/customXml" Target="../ink/ink724.xml"/><Relationship Id="rId220" Type="http://schemas.openxmlformats.org/officeDocument/2006/relationships/image" Target="../media/image730.png"/><Relationship Id="rId241" Type="http://schemas.openxmlformats.org/officeDocument/2006/relationships/customXml" Target="../ink/ink740.xml"/><Relationship Id="rId15" Type="http://schemas.openxmlformats.org/officeDocument/2006/relationships/customXml" Target="../ink/ink627.xml"/><Relationship Id="rId36" Type="http://schemas.openxmlformats.org/officeDocument/2006/relationships/image" Target="../media/image638.png"/><Relationship Id="rId57" Type="http://schemas.openxmlformats.org/officeDocument/2006/relationships/customXml" Target="../ink/ink648.xml"/><Relationship Id="rId262" Type="http://schemas.openxmlformats.org/officeDocument/2006/relationships/image" Target="../media/image751.png"/><Relationship Id="rId283" Type="http://schemas.openxmlformats.org/officeDocument/2006/relationships/customXml" Target="../ink/ink761.xml"/><Relationship Id="rId318" Type="http://schemas.openxmlformats.org/officeDocument/2006/relationships/image" Target="../media/image779.png"/><Relationship Id="rId78" Type="http://schemas.openxmlformats.org/officeDocument/2006/relationships/image" Target="../media/image659.png"/><Relationship Id="rId99" Type="http://schemas.openxmlformats.org/officeDocument/2006/relationships/customXml" Target="../ink/ink669.xml"/><Relationship Id="rId101" Type="http://schemas.openxmlformats.org/officeDocument/2006/relationships/customXml" Target="../ink/ink670.xml"/><Relationship Id="rId122" Type="http://schemas.openxmlformats.org/officeDocument/2006/relationships/image" Target="../media/image681.png"/><Relationship Id="rId143" Type="http://schemas.openxmlformats.org/officeDocument/2006/relationships/customXml" Target="../ink/ink691.xml"/><Relationship Id="rId164" Type="http://schemas.openxmlformats.org/officeDocument/2006/relationships/image" Target="../media/image702.png"/><Relationship Id="rId185" Type="http://schemas.openxmlformats.org/officeDocument/2006/relationships/customXml" Target="../ink/ink712.xml"/><Relationship Id="rId9" Type="http://schemas.openxmlformats.org/officeDocument/2006/relationships/customXml" Target="../ink/ink624.xml"/><Relationship Id="rId210" Type="http://schemas.openxmlformats.org/officeDocument/2006/relationships/image" Target="../media/image725.png"/><Relationship Id="rId26" Type="http://schemas.openxmlformats.org/officeDocument/2006/relationships/image" Target="../media/image633.png"/><Relationship Id="rId231" Type="http://schemas.openxmlformats.org/officeDocument/2006/relationships/customXml" Target="../ink/ink735.xml"/><Relationship Id="rId252" Type="http://schemas.openxmlformats.org/officeDocument/2006/relationships/image" Target="../media/image746.png"/><Relationship Id="rId273" Type="http://schemas.openxmlformats.org/officeDocument/2006/relationships/customXml" Target="../ink/ink756.xml"/><Relationship Id="rId294" Type="http://schemas.openxmlformats.org/officeDocument/2006/relationships/image" Target="../media/image767.png"/><Relationship Id="rId308" Type="http://schemas.openxmlformats.org/officeDocument/2006/relationships/image" Target="../media/image774.png"/><Relationship Id="rId329" Type="http://schemas.openxmlformats.org/officeDocument/2006/relationships/customXml" Target="../ink/ink784.xml"/><Relationship Id="rId47" Type="http://schemas.openxmlformats.org/officeDocument/2006/relationships/customXml" Target="../ink/ink643.xml"/><Relationship Id="rId68" Type="http://schemas.openxmlformats.org/officeDocument/2006/relationships/image" Target="../media/image654.png"/><Relationship Id="rId89" Type="http://schemas.openxmlformats.org/officeDocument/2006/relationships/customXml" Target="../ink/ink664.xml"/><Relationship Id="rId112" Type="http://schemas.openxmlformats.org/officeDocument/2006/relationships/image" Target="../media/image676.png"/><Relationship Id="rId133" Type="http://schemas.openxmlformats.org/officeDocument/2006/relationships/customXml" Target="../ink/ink686.xml"/><Relationship Id="rId154" Type="http://schemas.openxmlformats.org/officeDocument/2006/relationships/image" Target="../media/image697.png"/><Relationship Id="rId175" Type="http://schemas.openxmlformats.org/officeDocument/2006/relationships/customXml" Target="../ink/ink707.xml"/><Relationship Id="rId196" Type="http://schemas.openxmlformats.org/officeDocument/2006/relationships/image" Target="../media/image718.png"/><Relationship Id="rId200" Type="http://schemas.openxmlformats.org/officeDocument/2006/relationships/image" Target="../media/image720.png"/><Relationship Id="rId16" Type="http://schemas.openxmlformats.org/officeDocument/2006/relationships/image" Target="../media/image628.png"/><Relationship Id="rId221" Type="http://schemas.openxmlformats.org/officeDocument/2006/relationships/customXml" Target="../ink/ink730.xml"/><Relationship Id="rId242" Type="http://schemas.openxmlformats.org/officeDocument/2006/relationships/image" Target="../media/image741.png"/><Relationship Id="rId263" Type="http://schemas.openxmlformats.org/officeDocument/2006/relationships/customXml" Target="../ink/ink751.xml"/><Relationship Id="rId284" Type="http://schemas.openxmlformats.org/officeDocument/2006/relationships/image" Target="../media/image762.png"/><Relationship Id="rId319" Type="http://schemas.openxmlformats.org/officeDocument/2006/relationships/customXml" Target="../ink/ink779.xml"/><Relationship Id="rId37" Type="http://schemas.openxmlformats.org/officeDocument/2006/relationships/customXml" Target="../ink/ink638.xml"/><Relationship Id="rId58" Type="http://schemas.openxmlformats.org/officeDocument/2006/relationships/image" Target="../media/image649.png"/><Relationship Id="rId79" Type="http://schemas.openxmlformats.org/officeDocument/2006/relationships/customXml" Target="../ink/ink659.xml"/><Relationship Id="rId102" Type="http://schemas.openxmlformats.org/officeDocument/2006/relationships/image" Target="../media/image671.png"/><Relationship Id="rId123" Type="http://schemas.openxmlformats.org/officeDocument/2006/relationships/customXml" Target="../ink/ink681.xml"/><Relationship Id="rId144" Type="http://schemas.openxmlformats.org/officeDocument/2006/relationships/image" Target="../media/image692.png"/><Relationship Id="rId330" Type="http://schemas.openxmlformats.org/officeDocument/2006/relationships/image" Target="../media/image785.png"/><Relationship Id="rId90" Type="http://schemas.openxmlformats.org/officeDocument/2006/relationships/image" Target="../media/image665.png"/><Relationship Id="rId165" Type="http://schemas.openxmlformats.org/officeDocument/2006/relationships/customXml" Target="../ink/ink702.xml"/><Relationship Id="rId186" Type="http://schemas.openxmlformats.org/officeDocument/2006/relationships/image" Target="../media/image713.png"/><Relationship Id="rId211" Type="http://schemas.openxmlformats.org/officeDocument/2006/relationships/customXml" Target="../ink/ink725.xml"/><Relationship Id="rId232" Type="http://schemas.openxmlformats.org/officeDocument/2006/relationships/image" Target="../media/image736.png"/><Relationship Id="rId253" Type="http://schemas.openxmlformats.org/officeDocument/2006/relationships/customXml" Target="../ink/ink746.xml"/><Relationship Id="rId274" Type="http://schemas.openxmlformats.org/officeDocument/2006/relationships/image" Target="../media/image757.png"/><Relationship Id="rId295" Type="http://schemas.openxmlformats.org/officeDocument/2006/relationships/customXml" Target="../ink/ink767.xml"/><Relationship Id="rId309" Type="http://schemas.openxmlformats.org/officeDocument/2006/relationships/customXml" Target="../ink/ink774.xml"/><Relationship Id="rId27" Type="http://schemas.openxmlformats.org/officeDocument/2006/relationships/customXml" Target="../ink/ink633.xml"/><Relationship Id="rId48" Type="http://schemas.openxmlformats.org/officeDocument/2006/relationships/image" Target="../media/image644.png"/><Relationship Id="rId69" Type="http://schemas.openxmlformats.org/officeDocument/2006/relationships/customXml" Target="../ink/ink654.xml"/><Relationship Id="rId113" Type="http://schemas.openxmlformats.org/officeDocument/2006/relationships/customXml" Target="../ink/ink676.xml"/><Relationship Id="rId134" Type="http://schemas.openxmlformats.org/officeDocument/2006/relationships/image" Target="../media/image687.png"/><Relationship Id="rId320" Type="http://schemas.openxmlformats.org/officeDocument/2006/relationships/image" Target="../media/image780.png"/><Relationship Id="rId80" Type="http://schemas.openxmlformats.org/officeDocument/2006/relationships/image" Target="../media/image660.png"/><Relationship Id="rId155" Type="http://schemas.openxmlformats.org/officeDocument/2006/relationships/customXml" Target="../ink/ink697.xml"/><Relationship Id="rId176" Type="http://schemas.openxmlformats.org/officeDocument/2006/relationships/image" Target="../media/image708.png"/><Relationship Id="rId197" Type="http://schemas.openxmlformats.org/officeDocument/2006/relationships/customXml" Target="../ink/ink718.xml"/><Relationship Id="rId201" Type="http://schemas.openxmlformats.org/officeDocument/2006/relationships/customXml" Target="../ink/ink720.xml"/><Relationship Id="rId222" Type="http://schemas.openxmlformats.org/officeDocument/2006/relationships/image" Target="../media/image731.png"/><Relationship Id="rId243" Type="http://schemas.openxmlformats.org/officeDocument/2006/relationships/customXml" Target="../ink/ink741.xml"/><Relationship Id="rId264" Type="http://schemas.openxmlformats.org/officeDocument/2006/relationships/image" Target="../media/image752.png"/><Relationship Id="rId285" Type="http://schemas.openxmlformats.org/officeDocument/2006/relationships/customXml" Target="../ink/ink762.xml"/><Relationship Id="rId17" Type="http://schemas.openxmlformats.org/officeDocument/2006/relationships/customXml" Target="../ink/ink628.xml"/><Relationship Id="rId38" Type="http://schemas.openxmlformats.org/officeDocument/2006/relationships/image" Target="../media/image639.png"/><Relationship Id="rId59" Type="http://schemas.openxmlformats.org/officeDocument/2006/relationships/customXml" Target="../ink/ink649.xml"/><Relationship Id="rId103" Type="http://schemas.openxmlformats.org/officeDocument/2006/relationships/customXml" Target="../ink/ink671.xml"/><Relationship Id="rId124" Type="http://schemas.openxmlformats.org/officeDocument/2006/relationships/image" Target="../media/image682.png"/><Relationship Id="rId310" Type="http://schemas.openxmlformats.org/officeDocument/2006/relationships/image" Target="../media/image775.png"/><Relationship Id="rId70" Type="http://schemas.openxmlformats.org/officeDocument/2006/relationships/image" Target="../media/image655.png"/><Relationship Id="rId91" Type="http://schemas.openxmlformats.org/officeDocument/2006/relationships/customXml" Target="../ink/ink665.xml"/><Relationship Id="rId145" Type="http://schemas.openxmlformats.org/officeDocument/2006/relationships/customXml" Target="../ink/ink692.xml"/><Relationship Id="rId166" Type="http://schemas.openxmlformats.org/officeDocument/2006/relationships/image" Target="../media/image703.png"/><Relationship Id="rId187" Type="http://schemas.openxmlformats.org/officeDocument/2006/relationships/customXml" Target="../ink/ink713.xml"/><Relationship Id="rId331" Type="http://schemas.openxmlformats.org/officeDocument/2006/relationships/customXml" Target="../ink/ink785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726.png"/><Relationship Id="rId233" Type="http://schemas.openxmlformats.org/officeDocument/2006/relationships/customXml" Target="../ink/ink736.xml"/><Relationship Id="rId254" Type="http://schemas.openxmlformats.org/officeDocument/2006/relationships/image" Target="../media/image747.png"/><Relationship Id="rId28" Type="http://schemas.openxmlformats.org/officeDocument/2006/relationships/image" Target="../media/image634.png"/><Relationship Id="rId49" Type="http://schemas.openxmlformats.org/officeDocument/2006/relationships/customXml" Target="../ink/ink644.xml"/><Relationship Id="rId114" Type="http://schemas.openxmlformats.org/officeDocument/2006/relationships/image" Target="../media/image677.png"/><Relationship Id="rId275" Type="http://schemas.openxmlformats.org/officeDocument/2006/relationships/customXml" Target="../ink/ink757.xml"/><Relationship Id="rId296" Type="http://schemas.openxmlformats.org/officeDocument/2006/relationships/image" Target="../media/image768.png"/><Relationship Id="rId300" Type="http://schemas.openxmlformats.org/officeDocument/2006/relationships/image" Target="../media/image770.png"/><Relationship Id="rId60" Type="http://schemas.openxmlformats.org/officeDocument/2006/relationships/image" Target="../media/image650.png"/><Relationship Id="rId81" Type="http://schemas.openxmlformats.org/officeDocument/2006/relationships/customXml" Target="../ink/ink660.xml"/><Relationship Id="rId135" Type="http://schemas.openxmlformats.org/officeDocument/2006/relationships/customXml" Target="../ink/ink687.xml"/><Relationship Id="rId156" Type="http://schemas.openxmlformats.org/officeDocument/2006/relationships/image" Target="../media/image698.png"/><Relationship Id="rId177" Type="http://schemas.openxmlformats.org/officeDocument/2006/relationships/customXml" Target="../ink/ink708.xml"/><Relationship Id="rId198" Type="http://schemas.openxmlformats.org/officeDocument/2006/relationships/image" Target="../media/image719.png"/><Relationship Id="rId321" Type="http://schemas.openxmlformats.org/officeDocument/2006/relationships/customXml" Target="../ink/ink780.xml"/><Relationship Id="rId202" Type="http://schemas.openxmlformats.org/officeDocument/2006/relationships/image" Target="../media/image721.png"/><Relationship Id="rId223" Type="http://schemas.openxmlformats.org/officeDocument/2006/relationships/customXml" Target="../ink/ink731.xml"/><Relationship Id="rId244" Type="http://schemas.openxmlformats.org/officeDocument/2006/relationships/image" Target="../media/image742.png"/><Relationship Id="rId18" Type="http://schemas.openxmlformats.org/officeDocument/2006/relationships/image" Target="../media/image629.png"/><Relationship Id="rId39" Type="http://schemas.openxmlformats.org/officeDocument/2006/relationships/customXml" Target="../ink/ink639.xml"/><Relationship Id="rId265" Type="http://schemas.openxmlformats.org/officeDocument/2006/relationships/customXml" Target="../ink/ink752.xml"/><Relationship Id="rId286" Type="http://schemas.openxmlformats.org/officeDocument/2006/relationships/image" Target="../media/image763.png"/><Relationship Id="rId50" Type="http://schemas.openxmlformats.org/officeDocument/2006/relationships/image" Target="../media/image645.png"/><Relationship Id="rId104" Type="http://schemas.openxmlformats.org/officeDocument/2006/relationships/image" Target="../media/image672.png"/><Relationship Id="rId125" Type="http://schemas.openxmlformats.org/officeDocument/2006/relationships/customXml" Target="../ink/ink682.xml"/><Relationship Id="rId146" Type="http://schemas.openxmlformats.org/officeDocument/2006/relationships/image" Target="../media/image693.png"/><Relationship Id="rId167" Type="http://schemas.openxmlformats.org/officeDocument/2006/relationships/customXml" Target="../ink/ink703.xml"/><Relationship Id="rId188" Type="http://schemas.openxmlformats.org/officeDocument/2006/relationships/image" Target="../media/image714.png"/><Relationship Id="rId311" Type="http://schemas.openxmlformats.org/officeDocument/2006/relationships/customXml" Target="../ink/ink775.xml"/><Relationship Id="rId332" Type="http://schemas.openxmlformats.org/officeDocument/2006/relationships/image" Target="../media/image786.png"/><Relationship Id="rId71" Type="http://schemas.openxmlformats.org/officeDocument/2006/relationships/customXml" Target="../ink/ink655.xml"/><Relationship Id="rId92" Type="http://schemas.openxmlformats.org/officeDocument/2006/relationships/image" Target="../media/image666.png"/><Relationship Id="rId213" Type="http://schemas.openxmlformats.org/officeDocument/2006/relationships/customXml" Target="../ink/ink726.xml"/><Relationship Id="rId234" Type="http://schemas.openxmlformats.org/officeDocument/2006/relationships/image" Target="../media/image737.png"/><Relationship Id="rId2" Type="http://schemas.openxmlformats.org/officeDocument/2006/relationships/image" Target="../media/image621.png"/><Relationship Id="rId29" Type="http://schemas.openxmlformats.org/officeDocument/2006/relationships/customXml" Target="../ink/ink634.xml"/><Relationship Id="rId255" Type="http://schemas.openxmlformats.org/officeDocument/2006/relationships/customXml" Target="../ink/ink747.xml"/><Relationship Id="rId276" Type="http://schemas.openxmlformats.org/officeDocument/2006/relationships/image" Target="../media/image758.png"/><Relationship Id="rId297" Type="http://schemas.openxmlformats.org/officeDocument/2006/relationships/customXml" Target="../ink/ink768.xml"/><Relationship Id="rId40" Type="http://schemas.openxmlformats.org/officeDocument/2006/relationships/image" Target="../media/image640.png"/><Relationship Id="rId115" Type="http://schemas.openxmlformats.org/officeDocument/2006/relationships/customXml" Target="../ink/ink677.xml"/><Relationship Id="rId136" Type="http://schemas.openxmlformats.org/officeDocument/2006/relationships/image" Target="../media/image688.png"/><Relationship Id="rId157" Type="http://schemas.openxmlformats.org/officeDocument/2006/relationships/customXml" Target="../ink/ink698.xml"/><Relationship Id="rId178" Type="http://schemas.openxmlformats.org/officeDocument/2006/relationships/image" Target="../media/image709.png"/><Relationship Id="rId301" Type="http://schemas.openxmlformats.org/officeDocument/2006/relationships/customXml" Target="../ink/ink770.xml"/><Relationship Id="rId322" Type="http://schemas.openxmlformats.org/officeDocument/2006/relationships/image" Target="../media/image781.png"/><Relationship Id="rId61" Type="http://schemas.openxmlformats.org/officeDocument/2006/relationships/customXml" Target="../ink/ink650.xml"/><Relationship Id="rId82" Type="http://schemas.openxmlformats.org/officeDocument/2006/relationships/image" Target="../media/image661.png"/><Relationship Id="rId199" Type="http://schemas.openxmlformats.org/officeDocument/2006/relationships/customXml" Target="../ink/ink719.xml"/><Relationship Id="rId203" Type="http://schemas.openxmlformats.org/officeDocument/2006/relationships/customXml" Target="../ink/ink721.xml"/><Relationship Id="rId19" Type="http://schemas.openxmlformats.org/officeDocument/2006/relationships/customXml" Target="../ink/ink629.xml"/><Relationship Id="rId224" Type="http://schemas.openxmlformats.org/officeDocument/2006/relationships/image" Target="../media/image732.png"/><Relationship Id="rId245" Type="http://schemas.openxmlformats.org/officeDocument/2006/relationships/customXml" Target="../ink/ink742.xml"/><Relationship Id="rId266" Type="http://schemas.openxmlformats.org/officeDocument/2006/relationships/image" Target="../media/image753.png"/><Relationship Id="rId287" Type="http://schemas.openxmlformats.org/officeDocument/2006/relationships/customXml" Target="../ink/ink763.xml"/><Relationship Id="rId30" Type="http://schemas.openxmlformats.org/officeDocument/2006/relationships/image" Target="../media/image635.png"/><Relationship Id="rId105" Type="http://schemas.openxmlformats.org/officeDocument/2006/relationships/customXml" Target="../ink/ink672.xml"/><Relationship Id="rId126" Type="http://schemas.openxmlformats.org/officeDocument/2006/relationships/image" Target="../media/image683.png"/><Relationship Id="rId147" Type="http://schemas.openxmlformats.org/officeDocument/2006/relationships/customXml" Target="../ink/ink693.xml"/><Relationship Id="rId168" Type="http://schemas.openxmlformats.org/officeDocument/2006/relationships/image" Target="../media/image704.png"/><Relationship Id="rId312" Type="http://schemas.openxmlformats.org/officeDocument/2006/relationships/image" Target="../media/image776.png"/><Relationship Id="rId333" Type="http://schemas.openxmlformats.org/officeDocument/2006/relationships/customXml" Target="../ink/ink786.xml"/><Relationship Id="rId51" Type="http://schemas.openxmlformats.org/officeDocument/2006/relationships/customXml" Target="../ink/ink645.xml"/><Relationship Id="rId72" Type="http://schemas.openxmlformats.org/officeDocument/2006/relationships/image" Target="../media/image656.png"/><Relationship Id="rId93" Type="http://schemas.openxmlformats.org/officeDocument/2006/relationships/customXml" Target="../ink/ink666.xml"/><Relationship Id="rId189" Type="http://schemas.openxmlformats.org/officeDocument/2006/relationships/customXml" Target="../ink/ink714.xml"/><Relationship Id="rId3" Type="http://schemas.openxmlformats.org/officeDocument/2006/relationships/customXml" Target="../ink/ink621.xml"/><Relationship Id="rId214" Type="http://schemas.openxmlformats.org/officeDocument/2006/relationships/image" Target="../media/image727.png"/><Relationship Id="rId235" Type="http://schemas.openxmlformats.org/officeDocument/2006/relationships/customXml" Target="../ink/ink737.xml"/><Relationship Id="rId256" Type="http://schemas.openxmlformats.org/officeDocument/2006/relationships/image" Target="../media/image748.png"/><Relationship Id="rId277" Type="http://schemas.openxmlformats.org/officeDocument/2006/relationships/customXml" Target="../ink/ink758.xml"/><Relationship Id="rId298" Type="http://schemas.openxmlformats.org/officeDocument/2006/relationships/image" Target="../media/image769.png"/><Relationship Id="rId116" Type="http://schemas.openxmlformats.org/officeDocument/2006/relationships/image" Target="../media/image678.png"/><Relationship Id="rId137" Type="http://schemas.openxmlformats.org/officeDocument/2006/relationships/customXml" Target="../ink/ink688.xml"/><Relationship Id="rId158" Type="http://schemas.openxmlformats.org/officeDocument/2006/relationships/image" Target="../media/image699.png"/><Relationship Id="rId302" Type="http://schemas.openxmlformats.org/officeDocument/2006/relationships/image" Target="../media/image771.png"/><Relationship Id="rId323" Type="http://schemas.openxmlformats.org/officeDocument/2006/relationships/customXml" Target="../ink/ink781.xml"/><Relationship Id="rId20" Type="http://schemas.openxmlformats.org/officeDocument/2006/relationships/image" Target="../media/image630.png"/><Relationship Id="rId41" Type="http://schemas.openxmlformats.org/officeDocument/2006/relationships/customXml" Target="../ink/ink640.xml"/><Relationship Id="rId62" Type="http://schemas.openxmlformats.org/officeDocument/2006/relationships/image" Target="../media/image651.png"/><Relationship Id="rId83" Type="http://schemas.openxmlformats.org/officeDocument/2006/relationships/customXml" Target="../ink/ink661.xml"/><Relationship Id="rId179" Type="http://schemas.openxmlformats.org/officeDocument/2006/relationships/customXml" Target="../ink/ink709.xml"/><Relationship Id="rId190" Type="http://schemas.openxmlformats.org/officeDocument/2006/relationships/image" Target="../media/image715.png"/><Relationship Id="rId204" Type="http://schemas.openxmlformats.org/officeDocument/2006/relationships/image" Target="../media/image722.png"/><Relationship Id="rId225" Type="http://schemas.openxmlformats.org/officeDocument/2006/relationships/customXml" Target="../ink/ink732.xml"/><Relationship Id="rId246" Type="http://schemas.openxmlformats.org/officeDocument/2006/relationships/image" Target="../media/image743.png"/><Relationship Id="rId267" Type="http://schemas.openxmlformats.org/officeDocument/2006/relationships/customXml" Target="../ink/ink753.xml"/><Relationship Id="rId288" Type="http://schemas.openxmlformats.org/officeDocument/2006/relationships/image" Target="../media/image764.png"/><Relationship Id="rId106" Type="http://schemas.openxmlformats.org/officeDocument/2006/relationships/image" Target="../media/image673.png"/><Relationship Id="rId127" Type="http://schemas.openxmlformats.org/officeDocument/2006/relationships/customXml" Target="../ink/ink683.xml"/><Relationship Id="rId313" Type="http://schemas.openxmlformats.org/officeDocument/2006/relationships/customXml" Target="../ink/ink776.xml"/><Relationship Id="rId10" Type="http://schemas.openxmlformats.org/officeDocument/2006/relationships/image" Target="../media/image625.png"/><Relationship Id="rId31" Type="http://schemas.openxmlformats.org/officeDocument/2006/relationships/customXml" Target="../ink/ink635.xml"/><Relationship Id="rId52" Type="http://schemas.openxmlformats.org/officeDocument/2006/relationships/image" Target="../media/image646.png"/><Relationship Id="rId73" Type="http://schemas.openxmlformats.org/officeDocument/2006/relationships/customXml" Target="../ink/ink656.xml"/><Relationship Id="rId94" Type="http://schemas.openxmlformats.org/officeDocument/2006/relationships/image" Target="../media/image667.png"/><Relationship Id="rId148" Type="http://schemas.openxmlformats.org/officeDocument/2006/relationships/image" Target="../media/image694.png"/><Relationship Id="rId169" Type="http://schemas.openxmlformats.org/officeDocument/2006/relationships/customXml" Target="../ink/ink704.xml"/><Relationship Id="rId334" Type="http://schemas.openxmlformats.org/officeDocument/2006/relationships/image" Target="../media/image787.png"/><Relationship Id="rId4" Type="http://schemas.openxmlformats.org/officeDocument/2006/relationships/image" Target="../media/image622.png"/><Relationship Id="rId180" Type="http://schemas.openxmlformats.org/officeDocument/2006/relationships/image" Target="../media/image710.png"/><Relationship Id="rId215" Type="http://schemas.openxmlformats.org/officeDocument/2006/relationships/customXml" Target="../ink/ink727.xml"/><Relationship Id="rId236" Type="http://schemas.openxmlformats.org/officeDocument/2006/relationships/image" Target="../media/image738.png"/><Relationship Id="rId257" Type="http://schemas.openxmlformats.org/officeDocument/2006/relationships/customXml" Target="../ink/ink748.xml"/><Relationship Id="rId278" Type="http://schemas.openxmlformats.org/officeDocument/2006/relationships/image" Target="../media/image759.png"/><Relationship Id="rId303" Type="http://schemas.openxmlformats.org/officeDocument/2006/relationships/customXml" Target="../ink/ink771.xml"/><Relationship Id="rId42" Type="http://schemas.openxmlformats.org/officeDocument/2006/relationships/image" Target="../media/image641.png"/><Relationship Id="rId84" Type="http://schemas.openxmlformats.org/officeDocument/2006/relationships/image" Target="../media/image662.png"/><Relationship Id="rId138" Type="http://schemas.openxmlformats.org/officeDocument/2006/relationships/image" Target="../media/image689.png"/><Relationship Id="rId191" Type="http://schemas.openxmlformats.org/officeDocument/2006/relationships/customXml" Target="../ink/ink715.xml"/><Relationship Id="rId205" Type="http://schemas.openxmlformats.org/officeDocument/2006/relationships/customXml" Target="../ink/ink722.xml"/><Relationship Id="rId247" Type="http://schemas.openxmlformats.org/officeDocument/2006/relationships/customXml" Target="../ink/ink743.xml"/><Relationship Id="rId107" Type="http://schemas.openxmlformats.org/officeDocument/2006/relationships/customXml" Target="../ink/ink673.xml"/><Relationship Id="rId289" Type="http://schemas.openxmlformats.org/officeDocument/2006/relationships/customXml" Target="../ink/ink764.xml"/><Relationship Id="rId11" Type="http://schemas.openxmlformats.org/officeDocument/2006/relationships/customXml" Target="../ink/ink625.xml"/><Relationship Id="rId53" Type="http://schemas.openxmlformats.org/officeDocument/2006/relationships/customXml" Target="../ink/ink646.xml"/><Relationship Id="rId149" Type="http://schemas.openxmlformats.org/officeDocument/2006/relationships/customXml" Target="../ink/ink694.xml"/><Relationship Id="rId314" Type="http://schemas.openxmlformats.org/officeDocument/2006/relationships/image" Target="../media/image777.png"/><Relationship Id="rId95" Type="http://schemas.openxmlformats.org/officeDocument/2006/relationships/customXml" Target="../ink/ink667.xml"/><Relationship Id="rId160" Type="http://schemas.openxmlformats.org/officeDocument/2006/relationships/image" Target="../media/image700.png"/><Relationship Id="rId216" Type="http://schemas.openxmlformats.org/officeDocument/2006/relationships/image" Target="../media/image728.png"/><Relationship Id="rId258" Type="http://schemas.openxmlformats.org/officeDocument/2006/relationships/image" Target="../media/image749.png"/><Relationship Id="rId22" Type="http://schemas.openxmlformats.org/officeDocument/2006/relationships/image" Target="../media/image631.png"/><Relationship Id="rId64" Type="http://schemas.openxmlformats.org/officeDocument/2006/relationships/image" Target="../media/image652.png"/><Relationship Id="rId118" Type="http://schemas.openxmlformats.org/officeDocument/2006/relationships/image" Target="../media/image679.png"/><Relationship Id="rId325" Type="http://schemas.openxmlformats.org/officeDocument/2006/relationships/customXml" Target="../ink/ink782.xml"/><Relationship Id="rId171" Type="http://schemas.openxmlformats.org/officeDocument/2006/relationships/customXml" Target="../ink/ink705.xml"/><Relationship Id="rId227" Type="http://schemas.openxmlformats.org/officeDocument/2006/relationships/customXml" Target="../ink/ink733.xml"/><Relationship Id="rId269" Type="http://schemas.openxmlformats.org/officeDocument/2006/relationships/customXml" Target="../ink/ink754.xml"/><Relationship Id="rId33" Type="http://schemas.openxmlformats.org/officeDocument/2006/relationships/customXml" Target="../ink/ink636.xml"/><Relationship Id="rId129" Type="http://schemas.openxmlformats.org/officeDocument/2006/relationships/customXml" Target="../ink/ink684.xml"/><Relationship Id="rId280" Type="http://schemas.openxmlformats.org/officeDocument/2006/relationships/image" Target="../media/image760.png"/><Relationship Id="rId336" Type="http://schemas.openxmlformats.org/officeDocument/2006/relationships/image" Target="../media/image788.png"/><Relationship Id="rId75" Type="http://schemas.openxmlformats.org/officeDocument/2006/relationships/customXml" Target="../ink/ink657.xml"/><Relationship Id="rId140" Type="http://schemas.openxmlformats.org/officeDocument/2006/relationships/image" Target="../media/image690.png"/><Relationship Id="rId182" Type="http://schemas.openxmlformats.org/officeDocument/2006/relationships/image" Target="../media/image711.png"/><Relationship Id="rId6" Type="http://schemas.openxmlformats.org/officeDocument/2006/relationships/image" Target="../media/image623.png"/><Relationship Id="rId238" Type="http://schemas.openxmlformats.org/officeDocument/2006/relationships/image" Target="../media/image739.png"/><Relationship Id="rId291" Type="http://schemas.openxmlformats.org/officeDocument/2006/relationships/customXml" Target="../ink/ink765.xml"/><Relationship Id="rId305" Type="http://schemas.openxmlformats.org/officeDocument/2006/relationships/customXml" Target="../ink/ink772.xml"/><Relationship Id="rId44" Type="http://schemas.openxmlformats.org/officeDocument/2006/relationships/image" Target="../media/image642.png"/><Relationship Id="rId86" Type="http://schemas.openxmlformats.org/officeDocument/2006/relationships/image" Target="../media/image663.png"/><Relationship Id="rId151" Type="http://schemas.openxmlformats.org/officeDocument/2006/relationships/customXml" Target="../ink/ink695.xml"/><Relationship Id="rId193" Type="http://schemas.openxmlformats.org/officeDocument/2006/relationships/customXml" Target="../ink/ink716.xml"/><Relationship Id="rId207" Type="http://schemas.openxmlformats.org/officeDocument/2006/relationships/customXml" Target="../ink/ink723.xml"/><Relationship Id="rId249" Type="http://schemas.openxmlformats.org/officeDocument/2006/relationships/customXml" Target="../ink/ink744.xml"/><Relationship Id="rId13" Type="http://schemas.openxmlformats.org/officeDocument/2006/relationships/customXml" Target="../ink/ink626.xml"/><Relationship Id="rId109" Type="http://schemas.openxmlformats.org/officeDocument/2006/relationships/customXml" Target="../ink/ink674.xml"/><Relationship Id="rId260" Type="http://schemas.openxmlformats.org/officeDocument/2006/relationships/image" Target="../media/image750.png"/><Relationship Id="rId316" Type="http://schemas.openxmlformats.org/officeDocument/2006/relationships/image" Target="../media/image778.png"/><Relationship Id="rId55" Type="http://schemas.openxmlformats.org/officeDocument/2006/relationships/customXml" Target="../ink/ink647.xml"/><Relationship Id="rId97" Type="http://schemas.openxmlformats.org/officeDocument/2006/relationships/customXml" Target="../ink/ink668.xml"/><Relationship Id="rId120" Type="http://schemas.openxmlformats.org/officeDocument/2006/relationships/image" Target="../media/image680.png"/><Relationship Id="rId162" Type="http://schemas.openxmlformats.org/officeDocument/2006/relationships/image" Target="../media/image701.png"/><Relationship Id="rId218" Type="http://schemas.openxmlformats.org/officeDocument/2006/relationships/image" Target="../media/image729.png"/><Relationship Id="rId271" Type="http://schemas.openxmlformats.org/officeDocument/2006/relationships/customXml" Target="../ink/ink755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6.png"/><Relationship Id="rId299" Type="http://schemas.openxmlformats.org/officeDocument/2006/relationships/image" Target="../media/image937.png"/><Relationship Id="rId21" Type="http://schemas.openxmlformats.org/officeDocument/2006/relationships/image" Target="../media/image798.png"/><Relationship Id="rId63" Type="http://schemas.openxmlformats.org/officeDocument/2006/relationships/image" Target="../media/image819.png"/><Relationship Id="rId159" Type="http://schemas.openxmlformats.org/officeDocument/2006/relationships/image" Target="../media/image867.png"/><Relationship Id="rId324" Type="http://schemas.openxmlformats.org/officeDocument/2006/relationships/customXml" Target="../ink/ink949.xml"/><Relationship Id="rId366" Type="http://schemas.openxmlformats.org/officeDocument/2006/relationships/customXml" Target="../ink/ink970.xml"/><Relationship Id="rId170" Type="http://schemas.openxmlformats.org/officeDocument/2006/relationships/customXml" Target="../ink/ink872.xml"/><Relationship Id="rId226" Type="http://schemas.openxmlformats.org/officeDocument/2006/relationships/customXml" Target="../ink/ink900.xml"/><Relationship Id="rId268" Type="http://schemas.openxmlformats.org/officeDocument/2006/relationships/customXml" Target="../ink/ink921.xml"/><Relationship Id="rId32" Type="http://schemas.openxmlformats.org/officeDocument/2006/relationships/customXml" Target="../ink/ink803.xml"/><Relationship Id="rId74" Type="http://schemas.openxmlformats.org/officeDocument/2006/relationships/customXml" Target="../ink/ink824.xml"/><Relationship Id="rId128" Type="http://schemas.openxmlformats.org/officeDocument/2006/relationships/customXml" Target="../ink/ink851.xml"/><Relationship Id="rId335" Type="http://schemas.openxmlformats.org/officeDocument/2006/relationships/image" Target="../media/image955.png"/><Relationship Id="rId5" Type="http://schemas.openxmlformats.org/officeDocument/2006/relationships/image" Target="../media/image790.png"/><Relationship Id="rId181" Type="http://schemas.openxmlformats.org/officeDocument/2006/relationships/image" Target="../media/image878.png"/><Relationship Id="rId237" Type="http://schemas.openxmlformats.org/officeDocument/2006/relationships/image" Target="../media/image906.png"/><Relationship Id="rId279" Type="http://schemas.openxmlformats.org/officeDocument/2006/relationships/image" Target="../media/image927.png"/><Relationship Id="rId43" Type="http://schemas.openxmlformats.org/officeDocument/2006/relationships/image" Target="../media/image809.png"/><Relationship Id="rId139" Type="http://schemas.openxmlformats.org/officeDocument/2006/relationships/image" Target="../media/image857.png"/><Relationship Id="rId290" Type="http://schemas.openxmlformats.org/officeDocument/2006/relationships/customXml" Target="../ink/ink932.xml"/><Relationship Id="rId304" Type="http://schemas.openxmlformats.org/officeDocument/2006/relationships/customXml" Target="../ink/ink939.xml"/><Relationship Id="rId346" Type="http://schemas.openxmlformats.org/officeDocument/2006/relationships/customXml" Target="../ink/ink960.xml"/><Relationship Id="rId85" Type="http://schemas.openxmlformats.org/officeDocument/2006/relationships/image" Target="../media/image830.png"/><Relationship Id="rId150" Type="http://schemas.openxmlformats.org/officeDocument/2006/relationships/customXml" Target="../ink/ink862.xml"/><Relationship Id="rId192" Type="http://schemas.openxmlformats.org/officeDocument/2006/relationships/customXml" Target="../ink/ink883.xml"/><Relationship Id="rId206" Type="http://schemas.openxmlformats.org/officeDocument/2006/relationships/customXml" Target="../ink/ink890.xml"/><Relationship Id="rId248" Type="http://schemas.openxmlformats.org/officeDocument/2006/relationships/customXml" Target="../ink/ink911.xml"/><Relationship Id="rId12" Type="http://schemas.openxmlformats.org/officeDocument/2006/relationships/customXml" Target="../ink/ink793.xml"/><Relationship Id="rId108" Type="http://schemas.openxmlformats.org/officeDocument/2006/relationships/customXml" Target="../ink/ink841.xml"/><Relationship Id="rId315" Type="http://schemas.openxmlformats.org/officeDocument/2006/relationships/image" Target="../media/image945.png"/><Relationship Id="rId357" Type="http://schemas.openxmlformats.org/officeDocument/2006/relationships/image" Target="../media/image966.png"/><Relationship Id="rId54" Type="http://schemas.openxmlformats.org/officeDocument/2006/relationships/customXml" Target="../ink/ink814.xml"/><Relationship Id="rId96" Type="http://schemas.openxmlformats.org/officeDocument/2006/relationships/customXml" Target="../ink/ink835.xml"/><Relationship Id="rId161" Type="http://schemas.openxmlformats.org/officeDocument/2006/relationships/image" Target="../media/image868.png"/><Relationship Id="rId217" Type="http://schemas.openxmlformats.org/officeDocument/2006/relationships/image" Target="../media/image896.png"/><Relationship Id="rId259" Type="http://schemas.openxmlformats.org/officeDocument/2006/relationships/image" Target="../media/image917.png"/><Relationship Id="rId23" Type="http://schemas.openxmlformats.org/officeDocument/2006/relationships/image" Target="../media/image799.png"/><Relationship Id="rId119" Type="http://schemas.openxmlformats.org/officeDocument/2006/relationships/image" Target="../media/image847.png"/><Relationship Id="rId270" Type="http://schemas.openxmlformats.org/officeDocument/2006/relationships/customXml" Target="../ink/ink922.xml"/><Relationship Id="rId326" Type="http://schemas.openxmlformats.org/officeDocument/2006/relationships/customXml" Target="../ink/ink950.xml"/><Relationship Id="rId65" Type="http://schemas.openxmlformats.org/officeDocument/2006/relationships/image" Target="../media/image820.png"/><Relationship Id="rId130" Type="http://schemas.openxmlformats.org/officeDocument/2006/relationships/customXml" Target="../ink/ink852.xml"/><Relationship Id="rId368" Type="http://schemas.openxmlformats.org/officeDocument/2006/relationships/customXml" Target="../ink/ink971.xml"/><Relationship Id="rId172" Type="http://schemas.openxmlformats.org/officeDocument/2006/relationships/customXml" Target="../ink/ink873.xml"/><Relationship Id="rId228" Type="http://schemas.openxmlformats.org/officeDocument/2006/relationships/customXml" Target="../ink/ink901.xml"/><Relationship Id="rId281" Type="http://schemas.openxmlformats.org/officeDocument/2006/relationships/image" Target="../media/image928.png"/><Relationship Id="rId337" Type="http://schemas.openxmlformats.org/officeDocument/2006/relationships/image" Target="../media/image956.png"/><Relationship Id="rId34" Type="http://schemas.openxmlformats.org/officeDocument/2006/relationships/customXml" Target="../ink/ink804.xml"/><Relationship Id="rId76" Type="http://schemas.openxmlformats.org/officeDocument/2006/relationships/customXml" Target="../ink/ink825.xml"/><Relationship Id="rId141" Type="http://schemas.openxmlformats.org/officeDocument/2006/relationships/image" Target="../media/image858.png"/><Relationship Id="rId7" Type="http://schemas.openxmlformats.org/officeDocument/2006/relationships/image" Target="../media/image791.png"/><Relationship Id="rId183" Type="http://schemas.openxmlformats.org/officeDocument/2006/relationships/image" Target="../media/image879.png"/><Relationship Id="rId239" Type="http://schemas.openxmlformats.org/officeDocument/2006/relationships/image" Target="../media/image907.png"/><Relationship Id="rId250" Type="http://schemas.openxmlformats.org/officeDocument/2006/relationships/customXml" Target="../ink/ink912.xml"/><Relationship Id="rId292" Type="http://schemas.openxmlformats.org/officeDocument/2006/relationships/customXml" Target="../ink/ink933.xml"/><Relationship Id="rId306" Type="http://schemas.openxmlformats.org/officeDocument/2006/relationships/customXml" Target="../ink/ink940.xml"/><Relationship Id="rId45" Type="http://schemas.openxmlformats.org/officeDocument/2006/relationships/image" Target="../media/image810.png"/><Relationship Id="rId87" Type="http://schemas.openxmlformats.org/officeDocument/2006/relationships/image" Target="../media/image831.png"/><Relationship Id="rId110" Type="http://schemas.openxmlformats.org/officeDocument/2006/relationships/customXml" Target="../ink/ink842.xml"/><Relationship Id="rId348" Type="http://schemas.openxmlformats.org/officeDocument/2006/relationships/customXml" Target="../ink/ink961.xml"/><Relationship Id="rId152" Type="http://schemas.openxmlformats.org/officeDocument/2006/relationships/customXml" Target="../ink/ink863.xml"/><Relationship Id="rId194" Type="http://schemas.openxmlformats.org/officeDocument/2006/relationships/customXml" Target="../ink/ink884.xml"/><Relationship Id="rId208" Type="http://schemas.openxmlformats.org/officeDocument/2006/relationships/customXml" Target="../ink/ink891.xml"/><Relationship Id="rId261" Type="http://schemas.openxmlformats.org/officeDocument/2006/relationships/image" Target="../media/image918.png"/><Relationship Id="rId14" Type="http://schemas.openxmlformats.org/officeDocument/2006/relationships/customXml" Target="../ink/ink794.xml"/><Relationship Id="rId56" Type="http://schemas.openxmlformats.org/officeDocument/2006/relationships/customXml" Target="../ink/ink815.xml"/><Relationship Id="rId317" Type="http://schemas.openxmlformats.org/officeDocument/2006/relationships/image" Target="../media/image946.png"/><Relationship Id="rId359" Type="http://schemas.openxmlformats.org/officeDocument/2006/relationships/image" Target="../media/image967.png"/><Relationship Id="rId98" Type="http://schemas.openxmlformats.org/officeDocument/2006/relationships/customXml" Target="../ink/ink836.xml"/><Relationship Id="rId121" Type="http://schemas.openxmlformats.org/officeDocument/2006/relationships/image" Target="../media/image848.png"/><Relationship Id="rId163" Type="http://schemas.openxmlformats.org/officeDocument/2006/relationships/image" Target="../media/image869.png"/><Relationship Id="rId219" Type="http://schemas.openxmlformats.org/officeDocument/2006/relationships/image" Target="../media/image897.png"/><Relationship Id="rId230" Type="http://schemas.openxmlformats.org/officeDocument/2006/relationships/customXml" Target="../ink/ink902.xml"/><Relationship Id="rId25" Type="http://schemas.openxmlformats.org/officeDocument/2006/relationships/image" Target="../media/image800.png"/><Relationship Id="rId67" Type="http://schemas.openxmlformats.org/officeDocument/2006/relationships/image" Target="../media/image821.png"/><Relationship Id="rId272" Type="http://schemas.openxmlformats.org/officeDocument/2006/relationships/customXml" Target="../ink/ink923.xml"/><Relationship Id="rId328" Type="http://schemas.openxmlformats.org/officeDocument/2006/relationships/customXml" Target="../ink/ink951.xml"/><Relationship Id="rId132" Type="http://schemas.openxmlformats.org/officeDocument/2006/relationships/customXml" Target="../ink/ink853.xml"/><Relationship Id="rId174" Type="http://schemas.openxmlformats.org/officeDocument/2006/relationships/customXml" Target="../ink/ink874.xml"/><Relationship Id="rId241" Type="http://schemas.openxmlformats.org/officeDocument/2006/relationships/image" Target="../media/image908.png"/><Relationship Id="rId15" Type="http://schemas.openxmlformats.org/officeDocument/2006/relationships/image" Target="../media/image795.png"/><Relationship Id="rId36" Type="http://schemas.openxmlformats.org/officeDocument/2006/relationships/customXml" Target="../ink/ink805.xml"/><Relationship Id="rId57" Type="http://schemas.openxmlformats.org/officeDocument/2006/relationships/image" Target="../media/image816.png"/><Relationship Id="rId262" Type="http://schemas.openxmlformats.org/officeDocument/2006/relationships/customXml" Target="../ink/ink918.xml"/><Relationship Id="rId283" Type="http://schemas.openxmlformats.org/officeDocument/2006/relationships/image" Target="../media/image929.png"/><Relationship Id="rId318" Type="http://schemas.openxmlformats.org/officeDocument/2006/relationships/customXml" Target="../ink/ink946.xml"/><Relationship Id="rId339" Type="http://schemas.openxmlformats.org/officeDocument/2006/relationships/image" Target="../media/image957.png"/><Relationship Id="rId78" Type="http://schemas.openxmlformats.org/officeDocument/2006/relationships/customXml" Target="../ink/ink826.xml"/><Relationship Id="rId99" Type="http://schemas.openxmlformats.org/officeDocument/2006/relationships/image" Target="../media/image837.png"/><Relationship Id="rId101" Type="http://schemas.openxmlformats.org/officeDocument/2006/relationships/image" Target="../media/image838.png"/><Relationship Id="rId122" Type="http://schemas.openxmlformats.org/officeDocument/2006/relationships/customXml" Target="../ink/ink848.xml"/><Relationship Id="rId143" Type="http://schemas.openxmlformats.org/officeDocument/2006/relationships/image" Target="../media/image859.png"/><Relationship Id="rId164" Type="http://schemas.openxmlformats.org/officeDocument/2006/relationships/customXml" Target="../ink/ink869.xml"/><Relationship Id="rId185" Type="http://schemas.openxmlformats.org/officeDocument/2006/relationships/image" Target="../media/image880.png"/><Relationship Id="rId350" Type="http://schemas.openxmlformats.org/officeDocument/2006/relationships/customXml" Target="../ink/ink962.xml"/><Relationship Id="rId9" Type="http://schemas.openxmlformats.org/officeDocument/2006/relationships/image" Target="../media/image792.png"/><Relationship Id="rId210" Type="http://schemas.openxmlformats.org/officeDocument/2006/relationships/customXml" Target="../ink/ink892.xml"/><Relationship Id="rId26" Type="http://schemas.openxmlformats.org/officeDocument/2006/relationships/customXml" Target="../ink/ink800.xml"/><Relationship Id="rId231" Type="http://schemas.openxmlformats.org/officeDocument/2006/relationships/image" Target="../media/image903.png"/><Relationship Id="rId252" Type="http://schemas.openxmlformats.org/officeDocument/2006/relationships/customXml" Target="../ink/ink913.xml"/><Relationship Id="rId273" Type="http://schemas.openxmlformats.org/officeDocument/2006/relationships/image" Target="../media/image924.png"/><Relationship Id="rId294" Type="http://schemas.openxmlformats.org/officeDocument/2006/relationships/customXml" Target="../ink/ink934.xml"/><Relationship Id="rId308" Type="http://schemas.openxmlformats.org/officeDocument/2006/relationships/customXml" Target="../ink/ink941.xml"/><Relationship Id="rId329" Type="http://schemas.openxmlformats.org/officeDocument/2006/relationships/image" Target="../media/image952.png"/><Relationship Id="rId47" Type="http://schemas.openxmlformats.org/officeDocument/2006/relationships/image" Target="../media/image811.png"/><Relationship Id="rId68" Type="http://schemas.openxmlformats.org/officeDocument/2006/relationships/customXml" Target="../ink/ink821.xml"/><Relationship Id="rId89" Type="http://schemas.openxmlformats.org/officeDocument/2006/relationships/image" Target="../media/image832.png"/><Relationship Id="rId112" Type="http://schemas.openxmlformats.org/officeDocument/2006/relationships/customXml" Target="../ink/ink843.xml"/><Relationship Id="rId133" Type="http://schemas.openxmlformats.org/officeDocument/2006/relationships/image" Target="../media/image854.png"/><Relationship Id="rId154" Type="http://schemas.openxmlformats.org/officeDocument/2006/relationships/customXml" Target="../ink/ink864.xml"/><Relationship Id="rId175" Type="http://schemas.openxmlformats.org/officeDocument/2006/relationships/image" Target="../media/image875.png"/><Relationship Id="rId340" Type="http://schemas.openxmlformats.org/officeDocument/2006/relationships/customXml" Target="../ink/ink957.xml"/><Relationship Id="rId361" Type="http://schemas.openxmlformats.org/officeDocument/2006/relationships/image" Target="../media/image968.png"/><Relationship Id="rId196" Type="http://schemas.openxmlformats.org/officeDocument/2006/relationships/customXml" Target="../ink/ink885.xml"/><Relationship Id="rId200" Type="http://schemas.openxmlformats.org/officeDocument/2006/relationships/customXml" Target="../ink/ink887.xml"/><Relationship Id="rId16" Type="http://schemas.openxmlformats.org/officeDocument/2006/relationships/customXml" Target="../ink/ink795.xml"/><Relationship Id="rId221" Type="http://schemas.openxmlformats.org/officeDocument/2006/relationships/image" Target="../media/image898.png"/><Relationship Id="rId242" Type="http://schemas.openxmlformats.org/officeDocument/2006/relationships/customXml" Target="../ink/ink908.xml"/><Relationship Id="rId263" Type="http://schemas.openxmlformats.org/officeDocument/2006/relationships/image" Target="../media/image919.png"/><Relationship Id="rId284" Type="http://schemas.openxmlformats.org/officeDocument/2006/relationships/customXml" Target="../ink/ink929.xml"/><Relationship Id="rId319" Type="http://schemas.openxmlformats.org/officeDocument/2006/relationships/image" Target="../media/image947.png"/><Relationship Id="rId37" Type="http://schemas.openxmlformats.org/officeDocument/2006/relationships/image" Target="../media/image806.png"/><Relationship Id="rId58" Type="http://schemas.openxmlformats.org/officeDocument/2006/relationships/customXml" Target="../ink/ink816.xml"/><Relationship Id="rId79" Type="http://schemas.openxmlformats.org/officeDocument/2006/relationships/image" Target="../media/image827.png"/><Relationship Id="rId102" Type="http://schemas.openxmlformats.org/officeDocument/2006/relationships/customXml" Target="../ink/ink838.xml"/><Relationship Id="rId123" Type="http://schemas.openxmlformats.org/officeDocument/2006/relationships/image" Target="../media/image849.png"/><Relationship Id="rId144" Type="http://schemas.openxmlformats.org/officeDocument/2006/relationships/customXml" Target="../ink/ink859.xml"/><Relationship Id="rId330" Type="http://schemas.openxmlformats.org/officeDocument/2006/relationships/customXml" Target="../ink/ink952.xml"/><Relationship Id="rId90" Type="http://schemas.openxmlformats.org/officeDocument/2006/relationships/customXml" Target="../ink/ink832.xml"/><Relationship Id="rId165" Type="http://schemas.openxmlformats.org/officeDocument/2006/relationships/image" Target="../media/image870.png"/><Relationship Id="rId186" Type="http://schemas.openxmlformats.org/officeDocument/2006/relationships/customXml" Target="../ink/ink880.xml"/><Relationship Id="rId351" Type="http://schemas.openxmlformats.org/officeDocument/2006/relationships/image" Target="../media/image963.png"/><Relationship Id="rId211" Type="http://schemas.openxmlformats.org/officeDocument/2006/relationships/image" Target="../media/image893.png"/><Relationship Id="rId232" Type="http://schemas.openxmlformats.org/officeDocument/2006/relationships/customXml" Target="../ink/ink903.xml"/><Relationship Id="rId253" Type="http://schemas.openxmlformats.org/officeDocument/2006/relationships/image" Target="../media/image914.png"/><Relationship Id="rId274" Type="http://schemas.openxmlformats.org/officeDocument/2006/relationships/customXml" Target="../ink/ink924.xml"/><Relationship Id="rId295" Type="http://schemas.openxmlformats.org/officeDocument/2006/relationships/image" Target="../media/image935.png"/><Relationship Id="rId309" Type="http://schemas.openxmlformats.org/officeDocument/2006/relationships/image" Target="../media/image942.png"/><Relationship Id="rId27" Type="http://schemas.openxmlformats.org/officeDocument/2006/relationships/image" Target="../media/image801.png"/><Relationship Id="rId48" Type="http://schemas.openxmlformats.org/officeDocument/2006/relationships/customXml" Target="../ink/ink811.xml"/><Relationship Id="rId69" Type="http://schemas.openxmlformats.org/officeDocument/2006/relationships/image" Target="../media/image822.png"/><Relationship Id="rId113" Type="http://schemas.openxmlformats.org/officeDocument/2006/relationships/image" Target="../media/image844.png"/><Relationship Id="rId134" Type="http://schemas.openxmlformats.org/officeDocument/2006/relationships/customXml" Target="../ink/ink854.xml"/><Relationship Id="rId320" Type="http://schemas.openxmlformats.org/officeDocument/2006/relationships/customXml" Target="../ink/ink947.xml"/><Relationship Id="rId80" Type="http://schemas.openxmlformats.org/officeDocument/2006/relationships/customXml" Target="../ink/ink827.xml"/><Relationship Id="rId155" Type="http://schemas.openxmlformats.org/officeDocument/2006/relationships/image" Target="../media/image865.png"/><Relationship Id="rId176" Type="http://schemas.openxmlformats.org/officeDocument/2006/relationships/customXml" Target="../ink/ink875.xml"/><Relationship Id="rId197" Type="http://schemas.openxmlformats.org/officeDocument/2006/relationships/image" Target="../media/image886.png"/><Relationship Id="rId341" Type="http://schemas.openxmlformats.org/officeDocument/2006/relationships/image" Target="../media/image958.png"/><Relationship Id="rId362" Type="http://schemas.openxmlformats.org/officeDocument/2006/relationships/customXml" Target="../ink/ink968.xml"/><Relationship Id="rId201" Type="http://schemas.openxmlformats.org/officeDocument/2006/relationships/image" Target="../media/image888.png"/><Relationship Id="rId222" Type="http://schemas.openxmlformats.org/officeDocument/2006/relationships/customXml" Target="../ink/ink898.xml"/><Relationship Id="rId243" Type="http://schemas.openxmlformats.org/officeDocument/2006/relationships/image" Target="../media/image909.png"/><Relationship Id="rId264" Type="http://schemas.openxmlformats.org/officeDocument/2006/relationships/customXml" Target="../ink/ink919.xml"/><Relationship Id="rId285" Type="http://schemas.openxmlformats.org/officeDocument/2006/relationships/image" Target="../media/image930.png"/><Relationship Id="rId17" Type="http://schemas.openxmlformats.org/officeDocument/2006/relationships/image" Target="../media/image796.png"/><Relationship Id="rId38" Type="http://schemas.openxmlformats.org/officeDocument/2006/relationships/customXml" Target="../ink/ink806.xml"/><Relationship Id="rId59" Type="http://schemas.openxmlformats.org/officeDocument/2006/relationships/image" Target="../media/image817.png"/><Relationship Id="rId103" Type="http://schemas.openxmlformats.org/officeDocument/2006/relationships/image" Target="../media/image839.png"/><Relationship Id="rId124" Type="http://schemas.openxmlformats.org/officeDocument/2006/relationships/customXml" Target="../ink/ink849.xml"/><Relationship Id="rId310" Type="http://schemas.openxmlformats.org/officeDocument/2006/relationships/customXml" Target="../ink/ink942.xml"/><Relationship Id="rId70" Type="http://schemas.openxmlformats.org/officeDocument/2006/relationships/customXml" Target="../ink/ink822.xml"/><Relationship Id="rId91" Type="http://schemas.openxmlformats.org/officeDocument/2006/relationships/image" Target="../media/image833.png"/><Relationship Id="rId145" Type="http://schemas.openxmlformats.org/officeDocument/2006/relationships/image" Target="../media/image860.png"/><Relationship Id="rId166" Type="http://schemas.openxmlformats.org/officeDocument/2006/relationships/customXml" Target="../ink/ink870.xml"/><Relationship Id="rId187" Type="http://schemas.openxmlformats.org/officeDocument/2006/relationships/image" Target="../media/image881.png"/><Relationship Id="rId331" Type="http://schemas.openxmlformats.org/officeDocument/2006/relationships/image" Target="../media/image953.png"/><Relationship Id="rId352" Type="http://schemas.openxmlformats.org/officeDocument/2006/relationships/customXml" Target="../ink/ink963.xml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893.xml"/><Relationship Id="rId233" Type="http://schemas.openxmlformats.org/officeDocument/2006/relationships/image" Target="../media/image904.png"/><Relationship Id="rId254" Type="http://schemas.openxmlformats.org/officeDocument/2006/relationships/customXml" Target="../ink/ink914.xml"/><Relationship Id="rId28" Type="http://schemas.openxmlformats.org/officeDocument/2006/relationships/customXml" Target="../ink/ink801.xml"/><Relationship Id="rId49" Type="http://schemas.openxmlformats.org/officeDocument/2006/relationships/image" Target="../media/image812.png"/><Relationship Id="rId114" Type="http://schemas.openxmlformats.org/officeDocument/2006/relationships/customXml" Target="../ink/ink844.xml"/><Relationship Id="rId275" Type="http://schemas.openxmlformats.org/officeDocument/2006/relationships/image" Target="../media/image925.png"/><Relationship Id="rId296" Type="http://schemas.openxmlformats.org/officeDocument/2006/relationships/customXml" Target="../ink/ink935.xml"/><Relationship Id="rId300" Type="http://schemas.openxmlformats.org/officeDocument/2006/relationships/customXml" Target="../ink/ink937.xml"/><Relationship Id="rId60" Type="http://schemas.openxmlformats.org/officeDocument/2006/relationships/customXml" Target="../ink/ink817.xml"/><Relationship Id="rId81" Type="http://schemas.openxmlformats.org/officeDocument/2006/relationships/image" Target="../media/image828.png"/><Relationship Id="rId135" Type="http://schemas.openxmlformats.org/officeDocument/2006/relationships/image" Target="../media/image855.png"/><Relationship Id="rId156" Type="http://schemas.openxmlformats.org/officeDocument/2006/relationships/customXml" Target="../ink/ink865.xml"/><Relationship Id="rId177" Type="http://schemas.openxmlformats.org/officeDocument/2006/relationships/image" Target="../media/image876.png"/><Relationship Id="rId198" Type="http://schemas.openxmlformats.org/officeDocument/2006/relationships/customXml" Target="../ink/ink886.xml"/><Relationship Id="rId321" Type="http://schemas.openxmlformats.org/officeDocument/2006/relationships/image" Target="../media/image948.png"/><Relationship Id="rId342" Type="http://schemas.openxmlformats.org/officeDocument/2006/relationships/customXml" Target="../ink/ink958.xml"/><Relationship Id="rId363" Type="http://schemas.openxmlformats.org/officeDocument/2006/relationships/image" Target="../media/image969.png"/><Relationship Id="rId202" Type="http://schemas.openxmlformats.org/officeDocument/2006/relationships/customXml" Target="../ink/ink888.xml"/><Relationship Id="rId223" Type="http://schemas.openxmlformats.org/officeDocument/2006/relationships/image" Target="../media/image899.png"/><Relationship Id="rId244" Type="http://schemas.openxmlformats.org/officeDocument/2006/relationships/customXml" Target="../ink/ink909.xml"/><Relationship Id="rId18" Type="http://schemas.openxmlformats.org/officeDocument/2006/relationships/customXml" Target="../ink/ink796.xml"/><Relationship Id="rId39" Type="http://schemas.openxmlformats.org/officeDocument/2006/relationships/image" Target="../media/image807.png"/><Relationship Id="rId265" Type="http://schemas.openxmlformats.org/officeDocument/2006/relationships/image" Target="../media/image920.png"/><Relationship Id="rId286" Type="http://schemas.openxmlformats.org/officeDocument/2006/relationships/customXml" Target="../ink/ink930.xml"/><Relationship Id="rId50" Type="http://schemas.openxmlformats.org/officeDocument/2006/relationships/customXml" Target="../ink/ink812.xml"/><Relationship Id="rId104" Type="http://schemas.openxmlformats.org/officeDocument/2006/relationships/customXml" Target="../ink/ink839.xml"/><Relationship Id="rId125" Type="http://schemas.openxmlformats.org/officeDocument/2006/relationships/image" Target="../media/image850.png"/><Relationship Id="rId146" Type="http://schemas.openxmlformats.org/officeDocument/2006/relationships/customXml" Target="../ink/ink860.xml"/><Relationship Id="rId167" Type="http://schemas.openxmlformats.org/officeDocument/2006/relationships/image" Target="../media/image871.png"/><Relationship Id="rId188" Type="http://schemas.openxmlformats.org/officeDocument/2006/relationships/customXml" Target="../ink/ink881.xml"/><Relationship Id="rId311" Type="http://schemas.openxmlformats.org/officeDocument/2006/relationships/image" Target="../media/image943.png"/><Relationship Id="rId332" Type="http://schemas.openxmlformats.org/officeDocument/2006/relationships/customXml" Target="../ink/ink953.xml"/><Relationship Id="rId353" Type="http://schemas.openxmlformats.org/officeDocument/2006/relationships/image" Target="../media/image964.png"/><Relationship Id="rId71" Type="http://schemas.openxmlformats.org/officeDocument/2006/relationships/image" Target="../media/image823.png"/><Relationship Id="rId92" Type="http://schemas.openxmlformats.org/officeDocument/2006/relationships/customXml" Target="../ink/ink833.xml"/><Relationship Id="rId213" Type="http://schemas.openxmlformats.org/officeDocument/2006/relationships/image" Target="../media/image894.png"/><Relationship Id="rId234" Type="http://schemas.openxmlformats.org/officeDocument/2006/relationships/customXml" Target="../ink/ink904.xml"/><Relationship Id="rId2" Type="http://schemas.openxmlformats.org/officeDocument/2006/relationships/customXml" Target="../ink/ink788.xml"/><Relationship Id="rId29" Type="http://schemas.openxmlformats.org/officeDocument/2006/relationships/image" Target="../media/image802.png"/><Relationship Id="rId255" Type="http://schemas.openxmlformats.org/officeDocument/2006/relationships/image" Target="../media/image915.png"/><Relationship Id="rId276" Type="http://schemas.openxmlformats.org/officeDocument/2006/relationships/customXml" Target="../ink/ink925.xml"/><Relationship Id="rId297" Type="http://schemas.openxmlformats.org/officeDocument/2006/relationships/image" Target="../media/image936.png"/><Relationship Id="rId40" Type="http://schemas.openxmlformats.org/officeDocument/2006/relationships/customXml" Target="../ink/ink807.xml"/><Relationship Id="rId115" Type="http://schemas.openxmlformats.org/officeDocument/2006/relationships/image" Target="../media/image845.png"/><Relationship Id="rId136" Type="http://schemas.openxmlformats.org/officeDocument/2006/relationships/customXml" Target="../ink/ink855.xml"/><Relationship Id="rId157" Type="http://schemas.openxmlformats.org/officeDocument/2006/relationships/image" Target="../media/image866.png"/><Relationship Id="rId178" Type="http://schemas.openxmlformats.org/officeDocument/2006/relationships/customXml" Target="../ink/ink876.xml"/><Relationship Id="rId301" Type="http://schemas.openxmlformats.org/officeDocument/2006/relationships/image" Target="../media/image938.png"/><Relationship Id="rId322" Type="http://schemas.openxmlformats.org/officeDocument/2006/relationships/customXml" Target="../ink/ink948.xml"/><Relationship Id="rId343" Type="http://schemas.openxmlformats.org/officeDocument/2006/relationships/image" Target="../media/image959.png"/><Relationship Id="rId364" Type="http://schemas.openxmlformats.org/officeDocument/2006/relationships/customXml" Target="../ink/ink969.xml"/><Relationship Id="rId61" Type="http://schemas.openxmlformats.org/officeDocument/2006/relationships/image" Target="../media/image818.png"/><Relationship Id="rId82" Type="http://schemas.openxmlformats.org/officeDocument/2006/relationships/customXml" Target="../ink/ink828.xml"/><Relationship Id="rId199" Type="http://schemas.openxmlformats.org/officeDocument/2006/relationships/image" Target="../media/image887.png"/><Relationship Id="rId203" Type="http://schemas.openxmlformats.org/officeDocument/2006/relationships/image" Target="../media/image889.png"/><Relationship Id="rId19" Type="http://schemas.openxmlformats.org/officeDocument/2006/relationships/image" Target="../media/image797.png"/><Relationship Id="rId224" Type="http://schemas.openxmlformats.org/officeDocument/2006/relationships/customXml" Target="../ink/ink899.xml"/><Relationship Id="rId245" Type="http://schemas.openxmlformats.org/officeDocument/2006/relationships/image" Target="../media/image910.png"/><Relationship Id="rId266" Type="http://schemas.openxmlformats.org/officeDocument/2006/relationships/customXml" Target="../ink/ink920.xml"/><Relationship Id="rId287" Type="http://schemas.openxmlformats.org/officeDocument/2006/relationships/image" Target="../media/image931.png"/><Relationship Id="rId30" Type="http://schemas.openxmlformats.org/officeDocument/2006/relationships/customXml" Target="../ink/ink802.xml"/><Relationship Id="rId105" Type="http://schemas.openxmlformats.org/officeDocument/2006/relationships/image" Target="../media/image840.png"/><Relationship Id="rId126" Type="http://schemas.openxmlformats.org/officeDocument/2006/relationships/customXml" Target="../ink/ink850.xml"/><Relationship Id="rId147" Type="http://schemas.openxmlformats.org/officeDocument/2006/relationships/image" Target="../media/image861.png"/><Relationship Id="rId168" Type="http://schemas.openxmlformats.org/officeDocument/2006/relationships/customXml" Target="../ink/ink871.xml"/><Relationship Id="rId312" Type="http://schemas.openxmlformats.org/officeDocument/2006/relationships/customXml" Target="../ink/ink943.xml"/><Relationship Id="rId333" Type="http://schemas.openxmlformats.org/officeDocument/2006/relationships/image" Target="../media/image954.png"/><Relationship Id="rId354" Type="http://schemas.openxmlformats.org/officeDocument/2006/relationships/customXml" Target="../ink/ink964.xml"/><Relationship Id="rId51" Type="http://schemas.openxmlformats.org/officeDocument/2006/relationships/image" Target="../media/image813.png"/><Relationship Id="rId72" Type="http://schemas.openxmlformats.org/officeDocument/2006/relationships/customXml" Target="../ink/ink823.xml"/><Relationship Id="rId93" Type="http://schemas.openxmlformats.org/officeDocument/2006/relationships/image" Target="../media/image834.png"/><Relationship Id="rId189" Type="http://schemas.openxmlformats.org/officeDocument/2006/relationships/image" Target="../media/image882.png"/><Relationship Id="rId3" Type="http://schemas.openxmlformats.org/officeDocument/2006/relationships/image" Target="../media/image789.png"/><Relationship Id="rId214" Type="http://schemas.openxmlformats.org/officeDocument/2006/relationships/customXml" Target="../ink/ink894.xml"/><Relationship Id="rId235" Type="http://schemas.openxmlformats.org/officeDocument/2006/relationships/image" Target="../media/image905.png"/><Relationship Id="rId256" Type="http://schemas.openxmlformats.org/officeDocument/2006/relationships/customXml" Target="../ink/ink915.xml"/><Relationship Id="rId277" Type="http://schemas.openxmlformats.org/officeDocument/2006/relationships/image" Target="../media/image926.png"/><Relationship Id="rId298" Type="http://schemas.openxmlformats.org/officeDocument/2006/relationships/customXml" Target="../ink/ink936.xml"/><Relationship Id="rId116" Type="http://schemas.openxmlformats.org/officeDocument/2006/relationships/customXml" Target="../ink/ink845.xml"/><Relationship Id="rId137" Type="http://schemas.openxmlformats.org/officeDocument/2006/relationships/image" Target="../media/image856.png"/><Relationship Id="rId158" Type="http://schemas.openxmlformats.org/officeDocument/2006/relationships/customXml" Target="../ink/ink866.xml"/><Relationship Id="rId302" Type="http://schemas.openxmlformats.org/officeDocument/2006/relationships/customXml" Target="../ink/ink938.xml"/><Relationship Id="rId323" Type="http://schemas.openxmlformats.org/officeDocument/2006/relationships/image" Target="../media/image949.png"/><Relationship Id="rId344" Type="http://schemas.openxmlformats.org/officeDocument/2006/relationships/customXml" Target="../ink/ink959.xml"/><Relationship Id="rId20" Type="http://schemas.openxmlformats.org/officeDocument/2006/relationships/customXml" Target="../ink/ink797.xml"/><Relationship Id="rId41" Type="http://schemas.openxmlformats.org/officeDocument/2006/relationships/image" Target="../media/image808.png"/><Relationship Id="rId62" Type="http://schemas.openxmlformats.org/officeDocument/2006/relationships/customXml" Target="../ink/ink818.xml"/><Relationship Id="rId83" Type="http://schemas.openxmlformats.org/officeDocument/2006/relationships/image" Target="../media/image829.png"/><Relationship Id="rId179" Type="http://schemas.openxmlformats.org/officeDocument/2006/relationships/image" Target="../media/image877.png"/><Relationship Id="rId365" Type="http://schemas.openxmlformats.org/officeDocument/2006/relationships/image" Target="../media/image970.png"/><Relationship Id="rId190" Type="http://schemas.openxmlformats.org/officeDocument/2006/relationships/customXml" Target="../ink/ink882.xml"/><Relationship Id="rId204" Type="http://schemas.openxmlformats.org/officeDocument/2006/relationships/customXml" Target="../ink/ink889.xml"/><Relationship Id="rId225" Type="http://schemas.openxmlformats.org/officeDocument/2006/relationships/image" Target="../media/image900.png"/><Relationship Id="rId246" Type="http://schemas.openxmlformats.org/officeDocument/2006/relationships/customXml" Target="../ink/ink910.xml"/><Relationship Id="rId267" Type="http://schemas.openxmlformats.org/officeDocument/2006/relationships/image" Target="../media/image921.png"/><Relationship Id="rId288" Type="http://schemas.openxmlformats.org/officeDocument/2006/relationships/customXml" Target="../ink/ink931.xml"/><Relationship Id="rId106" Type="http://schemas.openxmlformats.org/officeDocument/2006/relationships/customXml" Target="../ink/ink840.xml"/><Relationship Id="rId127" Type="http://schemas.openxmlformats.org/officeDocument/2006/relationships/image" Target="../media/image851.png"/><Relationship Id="rId313" Type="http://schemas.openxmlformats.org/officeDocument/2006/relationships/image" Target="../media/image944.png"/><Relationship Id="rId10" Type="http://schemas.openxmlformats.org/officeDocument/2006/relationships/customXml" Target="../ink/ink792.xml"/><Relationship Id="rId31" Type="http://schemas.openxmlformats.org/officeDocument/2006/relationships/image" Target="../media/image803.png"/><Relationship Id="rId52" Type="http://schemas.openxmlformats.org/officeDocument/2006/relationships/customXml" Target="../ink/ink813.xml"/><Relationship Id="rId73" Type="http://schemas.openxmlformats.org/officeDocument/2006/relationships/image" Target="../media/image824.png"/><Relationship Id="rId94" Type="http://schemas.openxmlformats.org/officeDocument/2006/relationships/customXml" Target="../ink/ink834.xml"/><Relationship Id="rId148" Type="http://schemas.openxmlformats.org/officeDocument/2006/relationships/customXml" Target="../ink/ink861.xml"/><Relationship Id="rId169" Type="http://schemas.openxmlformats.org/officeDocument/2006/relationships/image" Target="../media/image872.png"/><Relationship Id="rId334" Type="http://schemas.openxmlformats.org/officeDocument/2006/relationships/customXml" Target="../ink/ink954.xml"/><Relationship Id="rId355" Type="http://schemas.openxmlformats.org/officeDocument/2006/relationships/image" Target="../media/image965.png"/><Relationship Id="rId4" Type="http://schemas.openxmlformats.org/officeDocument/2006/relationships/customXml" Target="../ink/ink789.xml"/><Relationship Id="rId180" Type="http://schemas.openxmlformats.org/officeDocument/2006/relationships/customXml" Target="../ink/ink877.xml"/><Relationship Id="rId215" Type="http://schemas.openxmlformats.org/officeDocument/2006/relationships/image" Target="../media/image895.png"/><Relationship Id="rId236" Type="http://schemas.openxmlformats.org/officeDocument/2006/relationships/customXml" Target="../ink/ink905.xml"/><Relationship Id="rId257" Type="http://schemas.openxmlformats.org/officeDocument/2006/relationships/image" Target="../media/image916.png"/><Relationship Id="rId278" Type="http://schemas.openxmlformats.org/officeDocument/2006/relationships/customXml" Target="../ink/ink926.xml"/><Relationship Id="rId303" Type="http://schemas.openxmlformats.org/officeDocument/2006/relationships/image" Target="../media/image939.png"/><Relationship Id="rId42" Type="http://schemas.openxmlformats.org/officeDocument/2006/relationships/customXml" Target="../ink/ink808.xml"/><Relationship Id="rId84" Type="http://schemas.openxmlformats.org/officeDocument/2006/relationships/customXml" Target="../ink/ink829.xml"/><Relationship Id="rId138" Type="http://schemas.openxmlformats.org/officeDocument/2006/relationships/customXml" Target="../ink/ink856.xml"/><Relationship Id="rId345" Type="http://schemas.openxmlformats.org/officeDocument/2006/relationships/image" Target="../media/image960.png"/><Relationship Id="rId191" Type="http://schemas.openxmlformats.org/officeDocument/2006/relationships/image" Target="../media/image883.png"/><Relationship Id="rId205" Type="http://schemas.openxmlformats.org/officeDocument/2006/relationships/image" Target="../media/image890.png"/><Relationship Id="rId247" Type="http://schemas.openxmlformats.org/officeDocument/2006/relationships/image" Target="../media/image911.png"/><Relationship Id="rId107" Type="http://schemas.openxmlformats.org/officeDocument/2006/relationships/image" Target="../media/image841.png"/><Relationship Id="rId289" Type="http://schemas.openxmlformats.org/officeDocument/2006/relationships/image" Target="../media/image932.png"/><Relationship Id="rId11" Type="http://schemas.openxmlformats.org/officeDocument/2006/relationships/image" Target="../media/image793.png"/><Relationship Id="rId53" Type="http://schemas.openxmlformats.org/officeDocument/2006/relationships/image" Target="../media/image814.png"/><Relationship Id="rId149" Type="http://schemas.openxmlformats.org/officeDocument/2006/relationships/image" Target="../media/image862.png"/><Relationship Id="rId314" Type="http://schemas.openxmlformats.org/officeDocument/2006/relationships/customXml" Target="../ink/ink944.xml"/><Relationship Id="rId356" Type="http://schemas.openxmlformats.org/officeDocument/2006/relationships/customXml" Target="../ink/ink965.xml"/><Relationship Id="rId95" Type="http://schemas.openxmlformats.org/officeDocument/2006/relationships/image" Target="../media/image835.png"/><Relationship Id="rId160" Type="http://schemas.openxmlformats.org/officeDocument/2006/relationships/customXml" Target="../ink/ink867.xml"/><Relationship Id="rId216" Type="http://schemas.openxmlformats.org/officeDocument/2006/relationships/customXml" Target="../ink/ink895.xml"/><Relationship Id="rId258" Type="http://schemas.openxmlformats.org/officeDocument/2006/relationships/customXml" Target="../ink/ink916.xml"/><Relationship Id="rId22" Type="http://schemas.openxmlformats.org/officeDocument/2006/relationships/customXml" Target="../ink/ink798.xml"/><Relationship Id="rId64" Type="http://schemas.openxmlformats.org/officeDocument/2006/relationships/customXml" Target="../ink/ink819.xml"/><Relationship Id="rId118" Type="http://schemas.openxmlformats.org/officeDocument/2006/relationships/customXml" Target="../ink/ink846.xml"/><Relationship Id="rId325" Type="http://schemas.openxmlformats.org/officeDocument/2006/relationships/image" Target="../media/image950.png"/><Relationship Id="rId367" Type="http://schemas.openxmlformats.org/officeDocument/2006/relationships/image" Target="../media/image971.png"/><Relationship Id="rId171" Type="http://schemas.openxmlformats.org/officeDocument/2006/relationships/image" Target="../media/image873.png"/><Relationship Id="rId227" Type="http://schemas.openxmlformats.org/officeDocument/2006/relationships/image" Target="../media/image901.png"/><Relationship Id="rId269" Type="http://schemas.openxmlformats.org/officeDocument/2006/relationships/image" Target="../media/image922.png"/><Relationship Id="rId33" Type="http://schemas.openxmlformats.org/officeDocument/2006/relationships/image" Target="../media/image804.png"/><Relationship Id="rId129" Type="http://schemas.openxmlformats.org/officeDocument/2006/relationships/image" Target="../media/image852.png"/><Relationship Id="rId280" Type="http://schemas.openxmlformats.org/officeDocument/2006/relationships/customXml" Target="../ink/ink927.xml"/><Relationship Id="rId336" Type="http://schemas.openxmlformats.org/officeDocument/2006/relationships/customXml" Target="../ink/ink955.xml"/><Relationship Id="rId75" Type="http://schemas.openxmlformats.org/officeDocument/2006/relationships/image" Target="../media/image825.png"/><Relationship Id="rId140" Type="http://schemas.openxmlformats.org/officeDocument/2006/relationships/customXml" Target="../ink/ink857.xml"/><Relationship Id="rId182" Type="http://schemas.openxmlformats.org/officeDocument/2006/relationships/customXml" Target="../ink/ink878.xml"/><Relationship Id="rId6" Type="http://schemas.openxmlformats.org/officeDocument/2006/relationships/customXml" Target="../ink/ink790.xml"/><Relationship Id="rId238" Type="http://schemas.openxmlformats.org/officeDocument/2006/relationships/customXml" Target="../ink/ink906.xml"/><Relationship Id="rId291" Type="http://schemas.openxmlformats.org/officeDocument/2006/relationships/image" Target="../media/image933.png"/><Relationship Id="rId305" Type="http://schemas.openxmlformats.org/officeDocument/2006/relationships/image" Target="../media/image940.png"/><Relationship Id="rId347" Type="http://schemas.openxmlformats.org/officeDocument/2006/relationships/image" Target="../media/image961.png"/><Relationship Id="rId44" Type="http://schemas.openxmlformats.org/officeDocument/2006/relationships/customXml" Target="../ink/ink809.xml"/><Relationship Id="rId86" Type="http://schemas.openxmlformats.org/officeDocument/2006/relationships/customXml" Target="../ink/ink830.xml"/><Relationship Id="rId151" Type="http://schemas.openxmlformats.org/officeDocument/2006/relationships/image" Target="../media/image863.png"/><Relationship Id="rId193" Type="http://schemas.openxmlformats.org/officeDocument/2006/relationships/image" Target="../media/image884.png"/><Relationship Id="rId207" Type="http://schemas.openxmlformats.org/officeDocument/2006/relationships/image" Target="../media/image891.png"/><Relationship Id="rId249" Type="http://schemas.openxmlformats.org/officeDocument/2006/relationships/image" Target="../media/image912.png"/><Relationship Id="rId13" Type="http://schemas.openxmlformats.org/officeDocument/2006/relationships/image" Target="../media/image794.png"/><Relationship Id="rId109" Type="http://schemas.openxmlformats.org/officeDocument/2006/relationships/image" Target="../media/image842.png"/><Relationship Id="rId260" Type="http://schemas.openxmlformats.org/officeDocument/2006/relationships/customXml" Target="../ink/ink917.xml"/><Relationship Id="rId316" Type="http://schemas.openxmlformats.org/officeDocument/2006/relationships/customXml" Target="../ink/ink945.xml"/><Relationship Id="rId55" Type="http://schemas.openxmlformats.org/officeDocument/2006/relationships/image" Target="../media/image815.png"/><Relationship Id="rId97" Type="http://schemas.openxmlformats.org/officeDocument/2006/relationships/image" Target="../media/image836.png"/><Relationship Id="rId120" Type="http://schemas.openxmlformats.org/officeDocument/2006/relationships/customXml" Target="../ink/ink847.xml"/><Relationship Id="rId358" Type="http://schemas.openxmlformats.org/officeDocument/2006/relationships/customXml" Target="../ink/ink966.xml"/><Relationship Id="rId162" Type="http://schemas.openxmlformats.org/officeDocument/2006/relationships/customXml" Target="../ink/ink868.xml"/><Relationship Id="rId218" Type="http://schemas.openxmlformats.org/officeDocument/2006/relationships/customXml" Target="../ink/ink896.xml"/><Relationship Id="rId271" Type="http://schemas.openxmlformats.org/officeDocument/2006/relationships/image" Target="../media/image923.png"/><Relationship Id="rId24" Type="http://schemas.openxmlformats.org/officeDocument/2006/relationships/customXml" Target="../ink/ink799.xml"/><Relationship Id="rId66" Type="http://schemas.openxmlformats.org/officeDocument/2006/relationships/customXml" Target="../ink/ink820.xml"/><Relationship Id="rId131" Type="http://schemas.openxmlformats.org/officeDocument/2006/relationships/image" Target="../media/image853.png"/><Relationship Id="rId327" Type="http://schemas.openxmlformats.org/officeDocument/2006/relationships/image" Target="../media/image951.png"/><Relationship Id="rId369" Type="http://schemas.openxmlformats.org/officeDocument/2006/relationships/image" Target="../media/image972.png"/><Relationship Id="rId173" Type="http://schemas.openxmlformats.org/officeDocument/2006/relationships/image" Target="../media/image874.png"/><Relationship Id="rId229" Type="http://schemas.openxmlformats.org/officeDocument/2006/relationships/image" Target="../media/image902.png"/><Relationship Id="rId240" Type="http://schemas.openxmlformats.org/officeDocument/2006/relationships/customXml" Target="../ink/ink907.xml"/><Relationship Id="rId35" Type="http://schemas.openxmlformats.org/officeDocument/2006/relationships/image" Target="../media/image805.png"/><Relationship Id="rId77" Type="http://schemas.openxmlformats.org/officeDocument/2006/relationships/image" Target="../media/image826.png"/><Relationship Id="rId100" Type="http://schemas.openxmlformats.org/officeDocument/2006/relationships/customXml" Target="../ink/ink837.xml"/><Relationship Id="rId282" Type="http://schemas.openxmlformats.org/officeDocument/2006/relationships/customXml" Target="../ink/ink928.xml"/><Relationship Id="rId338" Type="http://schemas.openxmlformats.org/officeDocument/2006/relationships/customXml" Target="../ink/ink956.xml"/><Relationship Id="rId8" Type="http://schemas.openxmlformats.org/officeDocument/2006/relationships/customXml" Target="../ink/ink791.xml"/><Relationship Id="rId142" Type="http://schemas.openxmlformats.org/officeDocument/2006/relationships/customXml" Target="../ink/ink858.xml"/><Relationship Id="rId184" Type="http://schemas.openxmlformats.org/officeDocument/2006/relationships/customXml" Target="../ink/ink879.xml"/><Relationship Id="rId251" Type="http://schemas.openxmlformats.org/officeDocument/2006/relationships/image" Target="../media/image913.png"/><Relationship Id="rId46" Type="http://schemas.openxmlformats.org/officeDocument/2006/relationships/customXml" Target="../ink/ink810.xml"/><Relationship Id="rId293" Type="http://schemas.openxmlformats.org/officeDocument/2006/relationships/image" Target="../media/image934.png"/><Relationship Id="rId307" Type="http://schemas.openxmlformats.org/officeDocument/2006/relationships/image" Target="../media/image941.png"/><Relationship Id="rId349" Type="http://schemas.openxmlformats.org/officeDocument/2006/relationships/image" Target="../media/image962.png"/><Relationship Id="rId88" Type="http://schemas.openxmlformats.org/officeDocument/2006/relationships/customXml" Target="../ink/ink831.xml"/><Relationship Id="rId111" Type="http://schemas.openxmlformats.org/officeDocument/2006/relationships/image" Target="../media/image843.png"/><Relationship Id="rId153" Type="http://schemas.openxmlformats.org/officeDocument/2006/relationships/image" Target="../media/image864.png"/><Relationship Id="rId195" Type="http://schemas.openxmlformats.org/officeDocument/2006/relationships/image" Target="../media/image885.png"/><Relationship Id="rId209" Type="http://schemas.openxmlformats.org/officeDocument/2006/relationships/image" Target="../media/image892.png"/><Relationship Id="rId360" Type="http://schemas.openxmlformats.org/officeDocument/2006/relationships/customXml" Target="../ink/ink967.xml"/><Relationship Id="rId220" Type="http://schemas.openxmlformats.org/officeDocument/2006/relationships/customXml" Target="../ink/ink89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72.xml"/><Relationship Id="rId2" Type="http://schemas.openxmlformats.org/officeDocument/2006/relationships/image" Target="../media/image7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73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0.xml"/><Relationship Id="rId21" Type="http://schemas.openxmlformats.org/officeDocument/2006/relationships/customXml" Target="../ink/ink982.xml"/><Relationship Id="rId42" Type="http://schemas.openxmlformats.org/officeDocument/2006/relationships/image" Target="../media/image993.png"/><Relationship Id="rId63" Type="http://schemas.openxmlformats.org/officeDocument/2006/relationships/customXml" Target="../ink/ink1003.xml"/><Relationship Id="rId84" Type="http://schemas.openxmlformats.org/officeDocument/2006/relationships/image" Target="../media/image1014.png"/><Relationship Id="rId138" Type="http://schemas.openxmlformats.org/officeDocument/2006/relationships/image" Target="../media/image1041.png"/><Relationship Id="rId159" Type="http://schemas.openxmlformats.org/officeDocument/2006/relationships/customXml" Target="../ink/ink1051.xml"/><Relationship Id="rId170" Type="http://schemas.openxmlformats.org/officeDocument/2006/relationships/image" Target="../media/image1057.png"/><Relationship Id="rId191" Type="http://schemas.openxmlformats.org/officeDocument/2006/relationships/customXml" Target="../ink/ink1067.xml"/><Relationship Id="rId205" Type="http://schemas.openxmlformats.org/officeDocument/2006/relationships/customXml" Target="../ink/ink1074.xml"/><Relationship Id="rId107" Type="http://schemas.openxmlformats.org/officeDocument/2006/relationships/customXml" Target="../ink/ink1025.xml"/><Relationship Id="rId11" Type="http://schemas.openxmlformats.org/officeDocument/2006/relationships/customXml" Target="../ink/ink977.xml"/><Relationship Id="rId32" Type="http://schemas.openxmlformats.org/officeDocument/2006/relationships/image" Target="../media/image988.png"/><Relationship Id="rId53" Type="http://schemas.openxmlformats.org/officeDocument/2006/relationships/customXml" Target="../ink/ink998.xml"/><Relationship Id="rId74" Type="http://schemas.openxmlformats.org/officeDocument/2006/relationships/image" Target="../media/image1009.png"/><Relationship Id="rId128" Type="http://schemas.openxmlformats.org/officeDocument/2006/relationships/image" Target="../media/image1036.png"/><Relationship Id="rId149" Type="http://schemas.openxmlformats.org/officeDocument/2006/relationships/customXml" Target="../ink/ink1046.xml"/><Relationship Id="rId5" Type="http://schemas.openxmlformats.org/officeDocument/2006/relationships/customXml" Target="../ink/ink974.xml"/><Relationship Id="rId95" Type="http://schemas.openxmlformats.org/officeDocument/2006/relationships/customXml" Target="../ink/ink1019.xml"/><Relationship Id="rId160" Type="http://schemas.openxmlformats.org/officeDocument/2006/relationships/image" Target="../media/image1052.png"/><Relationship Id="rId181" Type="http://schemas.openxmlformats.org/officeDocument/2006/relationships/customXml" Target="../ink/ink1062.xml"/><Relationship Id="rId216" Type="http://schemas.openxmlformats.org/officeDocument/2006/relationships/image" Target="../media/image1080.png"/><Relationship Id="rId22" Type="http://schemas.openxmlformats.org/officeDocument/2006/relationships/image" Target="../media/image983.png"/><Relationship Id="rId43" Type="http://schemas.openxmlformats.org/officeDocument/2006/relationships/customXml" Target="../ink/ink993.xml"/><Relationship Id="rId64" Type="http://schemas.openxmlformats.org/officeDocument/2006/relationships/image" Target="../media/image1004.png"/><Relationship Id="rId118" Type="http://schemas.openxmlformats.org/officeDocument/2006/relationships/image" Target="../media/image1031.png"/><Relationship Id="rId139" Type="http://schemas.openxmlformats.org/officeDocument/2006/relationships/customXml" Target="../ink/ink1041.xml"/><Relationship Id="rId85" Type="http://schemas.openxmlformats.org/officeDocument/2006/relationships/customXml" Target="../ink/ink1014.xml"/><Relationship Id="rId150" Type="http://schemas.openxmlformats.org/officeDocument/2006/relationships/image" Target="../media/image1047.png"/><Relationship Id="rId171" Type="http://schemas.openxmlformats.org/officeDocument/2006/relationships/customXml" Target="../ink/ink1057.xml"/><Relationship Id="rId192" Type="http://schemas.openxmlformats.org/officeDocument/2006/relationships/image" Target="../media/image1068.png"/><Relationship Id="rId206" Type="http://schemas.openxmlformats.org/officeDocument/2006/relationships/image" Target="../media/image1075.png"/><Relationship Id="rId12" Type="http://schemas.openxmlformats.org/officeDocument/2006/relationships/image" Target="../media/image978.png"/><Relationship Id="rId33" Type="http://schemas.openxmlformats.org/officeDocument/2006/relationships/customXml" Target="../ink/ink988.xml"/><Relationship Id="rId108" Type="http://schemas.openxmlformats.org/officeDocument/2006/relationships/image" Target="../media/image1026.png"/><Relationship Id="rId129" Type="http://schemas.openxmlformats.org/officeDocument/2006/relationships/customXml" Target="../ink/ink1036.xml"/><Relationship Id="rId54" Type="http://schemas.openxmlformats.org/officeDocument/2006/relationships/image" Target="../media/image999.png"/><Relationship Id="rId75" Type="http://schemas.openxmlformats.org/officeDocument/2006/relationships/customXml" Target="../ink/ink1009.xml"/><Relationship Id="rId96" Type="http://schemas.openxmlformats.org/officeDocument/2006/relationships/image" Target="../media/image1020.png"/><Relationship Id="rId140" Type="http://schemas.openxmlformats.org/officeDocument/2006/relationships/image" Target="../media/image1042.png"/><Relationship Id="rId161" Type="http://schemas.openxmlformats.org/officeDocument/2006/relationships/customXml" Target="../ink/ink1052.xml"/><Relationship Id="rId182" Type="http://schemas.openxmlformats.org/officeDocument/2006/relationships/image" Target="../media/image1063.png"/><Relationship Id="rId217" Type="http://schemas.openxmlformats.org/officeDocument/2006/relationships/customXml" Target="../ink/ink1080.xml"/><Relationship Id="rId6" Type="http://schemas.openxmlformats.org/officeDocument/2006/relationships/image" Target="../media/image975.png"/><Relationship Id="rId23" Type="http://schemas.openxmlformats.org/officeDocument/2006/relationships/customXml" Target="../ink/ink983.xml"/><Relationship Id="rId119" Type="http://schemas.openxmlformats.org/officeDocument/2006/relationships/customXml" Target="../ink/ink1031.xml"/><Relationship Id="rId44" Type="http://schemas.openxmlformats.org/officeDocument/2006/relationships/image" Target="../media/image994.png"/><Relationship Id="rId65" Type="http://schemas.openxmlformats.org/officeDocument/2006/relationships/customXml" Target="../ink/ink1004.xml"/><Relationship Id="rId86" Type="http://schemas.openxmlformats.org/officeDocument/2006/relationships/image" Target="../media/image1015.png"/><Relationship Id="rId130" Type="http://schemas.openxmlformats.org/officeDocument/2006/relationships/image" Target="../media/image1037.png"/><Relationship Id="rId151" Type="http://schemas.openxmlformats.org/officeDocument/2006/relationships/customXml" Target="../ink/ink1047.xml"/><Relationship Id="rId172" Type="http://schemas.openxmlformats.org/officeDocument/2006/relationships/image" Target="../media/image1058.png"/><Relationship Id="rId193" Type="http://schemas.openxmlformats.org/officeDocument/2006/relationships/customXml" Target="../ink/ink1068.xml"/><Relationship Id="rId207" Type="http://schemas.openxmlformats.org/officeDocument/2006/relationships/customXml" Target="../ink/ink1075.xml"/><Relationship Id="rId13" Type="http://schemas.openxmlformats.org/officeDocument/2006/relationships/customXml" Target="../ink/ink978.xml"/><Relationship Id="rId109" Type="http://schemas.openxmlformats.org/officeDocument/2006/relationships/customXml" Target="../ink/ink1026.xml"/><Relationship Id="rId34" Type="http://schemas.openxmlformats.org/officeDocument/2006/relationships/image" Target="../media/image989.png"/><Relationship Id="rId55" Type="http://schemas.openxmlformats.org/officeDocument/2006/relationships/customXml" Target="../ink/ink999.xml"/><Relationship Id="rId76" Type="http://schemas.openxmlformats.org/officeDocument/2006/relationships/image" Target="../media/image1010.png"/><Relationship Id="rId97" Type="http://schemas.openxmlformats.org/officeDocument/2006/relationships/customXml" Target="../ink/ink1020.xml"/><Relationship Id="rId120" Type="http://schemas.openxmlformats.org/officeDocument/2006/relationships/image" Target="../media/image1032.png"/><Relationship Id="rId141" Type="http://schemas.openxmlformats.org/officeDocument/2006/relationships/customXml" Target="../ink/ink1042.xml"/><Relationship Id="rId7" Type="http://schemas.openxmlformats.org/officeDocument/2006/relationships/customXml" Target="../ink/ink975.xml"/><Relationship Id="rId162" Type="http://schemas.openxmlformats.org/officeDocument/2006/relationships/image" Target="../media/image1053.png"/><Relationship Id="rId183" Type="http://schemas.openxmlformats.org/officeDocument/2006/relationships/customXml" Target="../ink/ink1063.xml"/><Relationship Id="rId218" Type="http://schemas.openxmlformats.org/officeDocument/2006/relationships/image" Target="../media/image1081.png"/><Relationship Id="rId24" Type="http://schemas.openxmlformats.org/officeDocument/2006/relationships/image" Target="../media/image984.png"/><Relationship Id="rId45" Type="http://schemas.openxmlformats.org/officeDocument/2006/relationships/customXml" Target="../ink/ink994.xml"/><Relationship Id="rId66" Type="http://schemas.openxmlformats.org/officeDocument/2006/relationships/image" Target="../media/image1005.png"/><Relationship Id="rId87" Type="http://schemas.openxmlformats.org/officeDocument/2006/relationships/customXml" Target="../ink/ink1015.xml"/><Relationship Id="rId110" Type="http://schemas.openxmlformats.org/officeDocument/2006/relationships/image" Target="../media/image1027.png"/><Relationship Id="rId131" Type="http://schemas.openxmlformats.org/officeDocument/2006/relationships/customXml" Target="../ink/ink1037.xml"/><Relationship Id="rId152" Type="http://schemas.openxmlformats.org/officeDocument/2006/relationships/image" Target="../media/image1048.png"/><Relationship Id="rId173" Type="http://schemas.openxmlformats.org/officeDocument/2006/relationships/customXml" Target="../ink/ink1058.xml"/><Relationship Id="rId194" Type="http://schemas.openxmlformats.org/officeDocument/2006/relationships/image" Target="../media/image1069.png"/><Relationship Id="rId208" Type="http://schemas.openxmlformats.org/officeDocument/2006/relationships/image" Target="../media/image1076.png"/><Relationship Id="rId14" Type="http://schemas.openxmlformats.org/officeDocument/2006/relationships/image" Target="../media/image979.png"/><Relationship Id="rId35" Type="http://schemas.openxmlformats.org/officeDocument/2006/relationships/customXml" Target="../ink/ink989.xml"/><Relationship Id="rId56" Type="http://schemas.openxmlformats.org/officeDocument/2006/relationships/image" Target="../media/image1000.png"/><Relationship Id="rId77" Type="http://schemas.openxmlformats.org/officeDocument/2006/relationships/customXml" Target="../ink/ink1010.xml"/><Relationship Id="rId100" Type="http://schemas.openxmlformats.org/officeDocument/2006/relationships/image" Target="../media/image1022.png"/><Relationship Id="rId8" Type="http://schemas.openxmlformats.org/officeDocument/2006/relationships/image" Target="../media/image976.png"/><Relationship Id="rId51" Type="http://schemas.openxmlformats.org/officeDocument/2006/relationships/customXml" Target="../ink/ink997.xml"/><Relationship Id="rId72" Type="http://schemas.openxmlformats.org/officeDocument/2006/relationships/image" Target="../media/image1008.png"/><Relationship Id="rId93" Type="http://schemas.openxmlformats.org/officeDocument/2006/relationships/customXml" Target="../ink/ink1018.xml"/><Relationship Id="rId98" Type="http://schemas.openxmlformats.org/officeDocument/2006/relationships/image" Target="../media/image1021.png"/><Relationship Id="rId121" Type="http://schemas.openxmlformats.org/officeDocument/2006/relationships/customXml" Target="../ink/ink1032.xml"/><Relationship Id="rId142" Type="http://schemas.openxmlformats.org/officeDocument/2006/relationships/image" Target="../media/image1043.png"/><Relationship Id="rId163" Type="http://schemas.openxmlformats.org/officeDocument/2006/relationships/customXml" Target="../ink/ink1053.xml"/><Relationship Id="rId184" Type="http://schemas.openxmlformats.org/officeDocument/2006/relationships/image" Target="../media/image1064.png"/><Relationship Id="rId189" Type="http://schemas.openxmlformats.org/officeDocument/2006/relationships/customXml" Target="../ink/ink1066.xml"/><Relationship Id="rId219" Type="http://schemas.openxmlformats.org/officeDocument/2006/relationships/customXml" Target="../ink/ink1081.xml"/><Relationship Id="rId3" Type="http://schemas.openxmlformats.org/officeDocument/2006/relationships/customXml" Target="../ink/ink973.xml"/><Relationship Id="rId214" Type="http://schemas.openxmlformats.org/officeDocument/2006/relationships/image" Target="../media/image1079.png"/><Relationship Id="rId25" Type="http://schemas.openxmlformats.org/officeDocument/2006/relationships/customXml" Target="../ink/ink984.xml"/><Relationship Id="rId46" Type="http://schemas.openxmlformats.org/officeDocument/2006/relationships/image" Target="../media/image995.png"/><Relationship Id="rId67" Type="http://schemas.openxmlformats.org/officeDocument/2006/relationships/customXml" Target="../ink/ink1005.xml"/><Relationship Id="rId116" Type="http://schemas.openxmlformats.org/officeDocument/2006/relationships/image" Target="../media/image1030.png"/><Relationship Id="rId137" Type="http://schemas.openxmlformats.org/officeDocument/2006/relationships/customXml" Target="../ink/ink1040.xml"/><Relationship Id="rId158" Type="http://schemas.openxmlformats.org/officeDocument/2006/relationships/image" Target="../media/image1051.png"/><Relationship Id="rId20" Type="http://schemas.openxmlformats.org/officeDocument/2006/relationships/image" Target="../media/image982.png"/><Relationship Id="rId41" Type="http://schemas.openxmlformats.org/officeDocument/2006/relationships/customXml" Target="../ink/ink992.xml"/><Relationship Id="rId62" Type="http://schemas.openxmlformats.org/officeDocument/2006/relationships/image" Target="../media/image1003.png"/><Relationship Id="rId83" Type="http://schemas.openxmlformats.org/officeDocument/2006/relationships/customXml" Target="../ink/ink1013.xml"/><Relationship Id="rId88" Type="http://schemas.openxmlformats.org/officeDocument/2006/relationships/image" Target="../media/image1016.png"/><Relationship Id="rId111" Type="http://schemas.openxmlformats.org/officeDocument/2006/relationships/customXml" Target="../ink/ink1027.xml"/><Relationship Id="rId132" Type="http://schemas.openxmlformats.org/officeDocument/2006/relationships/image" Target="../media/image1038.png"/><Relationship Id="rId153" Type="http://schemas.openxmlformats.org/officeDocument/2006/relationships/customXml" Target="../ink/ink1048.xml"/><Relationship Id="rId174" Type="http://schemas.openxmlformats.org/officeDocument/2006/relationships/image" Target="../media/image1059.png"/><Relationship Id="rId179" Type="http://schemas.openxmlformats.org/officeDocument/2006/relationships/customXml" Target="../ink/ink1061.xml"/><Relationship Id="rId195" Type="http://schemas.openxmlformats.org/officeDocument/2006/relationships/customXml" Target="../ink/ink1069.xml"/><Relationship Id="rId209" Type="http://schemas.openxmlformats.org/officeDocument/2006/relationships/customXml" Target="../ink/ink1076.xml"/><Relationship Id="rId190" Type="http://schemas.openxmlformats.org/officeDocument/2006/relationships/image" Target="../media/image1067.png"/><Relationship Id="rId204" Type="http://schemas.openxmlformats.org/officeDocument/2006/relationships/image" Target="../media/image1074.png"/><Relationship Id="rId220" Type="http://schemas.openxmlformats.org/officeDocument/2006/relationships/image" Target="../media/image1082.png"/><Relationship Id="rId15" Type="http://schemas.openxmlformats.org/officeDocument/2006/relationships/customXml" Target="../ink/ink979.xml"/><Relationship Id="rId36" Type="http://schemas.openxmlformats.org/officeDocument/2006/relationships/image" Target="../media/image990.png"/><Relationship Id="rId57" Type="http://schemas.openxmlformats.org/officeDocument/2006/relationships/customXml" Target="../ink/ink1000.xml"/><Relationship Id="rId106" Type="http://schemas.openxmlformats.org/officeDocument/2006/relationships/image" Target="../media/image1025.png"/><Relationship Id="rId127" Type="http://schemas.openxmlformats.org/officeDocument/2006/relationships/customXml" Target="../ink/ink1035.xml"/><Relationship Id="rId10" Type="http://schemas.openxmlformats.org/officeDocument/2006/relationships/image" Target="../media/image977.png"/><Relationship Id="rId31" Type="http://schemas.openxmlformats.org/officeDocument/2006/relationships/customXml" Target="../ink/ink987.xml"/><Relationship Id="rId52" Type="http://schemas.openxmlformats.org/officeDocument/2006/relationships/image" Target="../media/image998.png"/><Relationship Id="rId73" Type="http://schemas.openxmlformats.org/officeDocument/2006/relationships/customXml" Target="../ink/ink1008.xml"/><Relationship Id="rId78" Type="http://schemas.openxmlformats.org/officeDocument/2006/relationships/image" Target="../media/image1011.png"/><Relationship Id="rId94" Type="http://schemas.openxmlformats.org/officeDocument/2006/relationships/image" Target="../media/image1019.png"/><Relationship Id="rId99" Type="http://schemas.openxmlformats.org/officeDocument/2006/relationships/customXml" Target="../ink/ink1021.xml"/><Relationship Id="rId101" Type="http://schemas.openxmlformats.org/officeDocument/2006/relationships/customXml" Target="../ink/ink1022.xml"/><Relationship Id="rId122" Type="http://schemas.openxmlformats.org/officeDocument/2006/relationships/image" Target="../media/image1033.png"/><Relationship Id="rId143" Type="http://schemas.openxmlformats.org/officeDocument/2006/relationships/customXml" Target="../ink/ink1043.xml"/><Relationship Id="rId148" Type="http://schemas.openxmlformats.org/officeDocument/2006/relationships/image" Target="../media/image1046.png"/><Relationship Id="rId164" Type="http://schemas.openxmlformats.org/officeDocument/2006/relationships/image" Target="../media/image1054.png"/><Relationship Id="rId169" Type="http://schemas.openxmlformats.org/officeDocument/2006/relationships/customXml" Target="../ink/ink1056.xml"/><Relationship Id="rId185" Type="http://schemas.openxmlformats.org/officeDocument/2006/relationships/customXml" Target="../ink/ink1064.xml"/><Relationship Id="rId4" Type="http://schemas.openxmlformats.org/officeDocument/2006/relationships/image" Target="../media/image974.png"/><Relationship Id="rId9" Type="http://schemas.openxmlformats.org/officeDocument/2006/relationships/customXml" Target="../ink/ink976.xml"/><Relationship Id="rId180" Type="http://schemas.openxmlformats.org/officeDocument/2006/relationships/image" Target="../media/image1062.png"/><Relationship Id="rId210" Type="http://schemas.openxmlformats.org/officeDocument/2006/relationships/image" Target="../media/image1077.png"/><Relationship Id="rId215" Type="http://schemas.openxmlformats.org/officeDocument/2006/relationships/customXml" Target="../ink/ink1079.xml"/><Relationship Id="rId26" Type="http://schemas.openxmlformats.org/officeDocument/2006/relationships/image" Target="../media/image985.png"/><Relationship Id="rId47" Type="http://schemas.openxmlformats.org/officeDocument/2006/relationships/customXml" Target="../ink/ink995.xml"/><Relationship Id="rId68" Type="http://schemas.openxmlformats.org/officeDocument/2006/relationships/image" Target="../media/image1006.png"/><Relationship Id="rId89" Type="http://schemas.openxmlformats.org/officeDocument/2006/relationships/customXml" Target="../ink/ink1016.xml"/><Relationship Id="rId112" Type="http://schemas.openxmlformats.org/officeDocument/2006/relationships/image" Target="../media/image1028.png"/><Relationship Id="rId133" Type="http://schemas.openxmlformats.org/officeDocument/2006/relationships/customXml" Target="../ink/ink1038.xml"/><Relationship Id="rId154" Type="http://schemas.openxmlformats.org/officeDocument/2006/relationships/image" Target="../media/image1049.png"/><Relationship Id="rId175" Type="http://schemas.openxmlformats.org/officeDocument/2006/relationships/customXml" Target="../ink/ink1059.xml"/><Relationship Id="rId196" Type="http://schemas.openxmlformats.org/officeDocument/2006/relationships/image" Target="../media/image1070.png"/><Relationship Id="rId200" Type="http://schemas.openxmlformats.org/officeDocument/2006/relationships/image" Target="../media/image1072.png"/><Relationship Id="rId16" Type="http://schemas.openxmlformats.org/officeDocument/2006/relationships/image" Target="../media/image980.png"/><Relationship Id="rId221" Type="http://schemas.openxmlformats.org/officeDocument/2006/relationships/customXml" Target="../ink/ink1082.xml"/><Relationship Id="rId37" Type="http://schemas.openxmlformats.org/officeDocument/2006/relationships/customXml" Target="../ink/ink990.xml"/><Relationship Id="rId58" Type="http://schemas.openxmlformats.org/officeDocument/2006/relationships/image" Target="../media/image1001.png"/><Relationship Id="rId79" Type="http://schemas.openxmlformats.org/officeDocument/2006/relationships/customXml" Target="../ink/ink1011.xml"/><Relationship Id="rId102" Type="http://schemas.openxmlformats.org/officeDocument/2006/relationships/image" Target="../media/image1023.png"/><Relationship Id="rId123" Type="http://schemas.openxmlformats.org/officeDocument/2006/relationships/customXml" Target="../ink/ink1033.xml"/><Relationship Id="rId144" Type="http://schemas.openxmlformats.org/officeDocument/2006/relationships/image" Target="../media/image1044.png"/><Relationship Id="rId90" Type="http://schemas.openxmlformats.org/officeDocument/2006/relationships/image" Target="../media/image1017.png"/><Relationship Id="rId165" Type="http://schemas.openxmlformats.org/officeDocument/2006/relationships/customXml" Target="../ink/ink1054.xml"/><Relationship Id="rId186" Type="http://schemas.openxmlformats.org/officeDocument/2006/relationships/image" Target="../media/image1065.png"/><Relationship Id="rId211" Type="http://schemas.openxmlformats.org/officeDocument/2006/relationships/customXml" Target="../ink/ink1077.xml"/><Relationship Id="rId27" Type="http://schemas.openxmlformats.org/officeDocument/2006/relationships/customXml" Target="../ink/ink985.xml"/><Relationship Id="rId48" Type="http://schemas.openxmlformats.org/officeDocument/2006/relationships/image" Target="../media/image996.png"/><Relationship Id="rId69" Type="http://schemas.openxmlformats.org/officeDocument/2006/relationships/customXml" Target="../ink/ink1006.xml"/><Relationship Id="rId113" Type="http://schemas.openxmlformats.org/officeDocument/2006/relationships/customXml" Target="../ink/ink1028.xml"/><Relationship Id="rId134" Type="http://schemas.openxmlformats.org/officeDocument/2006/relationships/image" Target="../media/image1039.png"/><Relationship Id="rId80" Type="http://schemas.openxmlformats.org/officeDocument/2006/relationships/image" Target="../media/image1012.png"/><Relationship Id="rId155" Type="http://schemas.openxmlformats.org/officeDocument/2006/relationships/customXml" Target="../ink/ink1049.xml"/><Relationship Id="rId176" Type="http://schemas.openxmlformats.org/officeDocument/2006/relationships/image" Target="../media/image1060.png"/><Relationship Id="rId197" Type="http://schemas.openxmlformats.org/officeDocument/2006/relationships/customXml" Target="../ink/ink1070.xml"/><Relationship Id="rId201" Type="http://schemas.openxmlformats.org/officeDocument/2006/relationships/customXml" Target="../ink/ink1072.xml"/><Relationship Id="rId222" Type="http://schemas.openxmlformats.org/officeDocument/2006/relationships/image" Target="../media/image1083.png"/><Relationship Id="rId17" Type="http://schemas.openxmlformats.org/officeDocument/2006/relationships/customXml" Target="../ink/ink980.xml"/><Relationship Id="rId38" Type="http://schemas.openxmlformats.org/officeDocument/2006/relationships/image" Target="../media/image991.png"/><Relationship Id="rId59" Type="http://schemas.openxmlformats.org/officeDocument/2006/relationships/customXml" Target="../ink/ink1001.xml"/><Relationship Id="rId103" Type="http://schemas.openxmlformats.org/officeDocument/2006/relationships/customXml" Target="../ink/ink1023.xml"/><Relationship Id="rId124" Type="http://schemas.openxmlformats.org/officeDocument/2006/relationships/image" Target="../media/image1034.png"/><Relationship Id="rId70" Type="http://schemas.openxmlformats.org/officeDocument/2006/relationships/image" Target="../media/image1007.png"/><Relationship Id="rId91" Type="http://schemas.openxmlformats.org/officeDocument/2006/relationships/customXml" Target="../ink/ink1017.xml"/><Relationship Id="rId145" Type="http://schemas.openxmlformats.org/officeDocument/2006/relationships/customXml" Target="../ink/ink1044.xml"/><Relationship Id="rId166" Type="http://schemas.openxmlformats.org/officeDocument/2006/relationships/image" Target="../media/image1055.png"/><Relationship Id="rId187" Type="http://schemas.openxmlformats.org/officeDocument/2006/relationships/customXml" Target="../ink/ink1065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078.png"/><Relationship Id="rId28" Type="http://schemas.openxmlformats.org/officeDocument/2006/relationships/image" Target="../media/image986.png"/><Relationship Id="rId49" Type="http://schemas.openxmlformats.org/officeDocument/2006/relationships/customXml" Target="../ink/ink996.xml"/><Relationship Id="rId114" Type="http://schemas.openxmlformats.org/officeDocument/2006/relationships/image" Target="../media/image1029.png"/><Relationship Id="rId60" Type="http://schemas.openxmlformats.org/officeDocument/2006/relationships/image" Target="../media/image1002.png"/><Relationship Id="rId81" Type="http://schemas.openxmlformats.org/officeDocument/2006/relationships/customXml" Target="../ink/ink1012.xml"/><Relationship Id="rId135" Type="http://schemas.openxmlformats.org/officeDocument/2006/relationships/customXml" Target="../ink/ink1039.xml"/><Relationship Id="rId156" Type="http://schemas.openxmlformats.org/officeDocument/2006/relationships/image" Target="../media/image1050.png"/><Relationship Id="rId177" Type="http://schemas.openxmlformats.org/officeDocument/2006/relationships/customXml" Target="../ink/ink1060.xml"/><Relationship Id="rId198" Type="http://schemas.openxmlformats.org/officeDocument/2006/relationships/image" Target="../media/image1071.png"/><Relationship Id="rId202" Type="http://schemas.openxmlformats.org/officeDocument/2006/relationships/image" Target="../media/image1073.png"/><Relationship Id="rId18" Type="http://schemas.openxmlformats.org/officeDocument/2006/relationships/image" Target="../media/image981.png"/><Relationship Id="rId39" Type="http://schemas.openxmlformats.org/officeDocument/2006/relationships/customXml" Target="../ink/ink991.xml"/><Relationship Id="rId50" Type="http://schemas.openxmlformats.org/officeDocument/2006/relationships/image" Target="../media/image997.png"/><Relationship Id="rId104" Type="http://schemas.openxmlformats.org/officeDocument/2006/relationships/image" Target="../media/image1024.png"/><Relationship Id="rId125" Type="http://schemas.openxmlformats.org/officeDocument/2006/relationships/customXml" Target="../ink/ink1034.xml"/><Relationship Id="rId146" Type="http://schemas.openxmlformats.org/officeDocument/2006/relationships/image" Target="../media/image1045.png"/><Relationship Id="rId167" Type="http://schemas.openxmlformats.org/officeDocument/2006/relationships/customXml" Target="../ink/ink1055.xml"/><Relationship Id="rId188" Type="http://schemas.openxmlformats.org/officeDocument/2006/relationships/image" Target="../media/image1066.png"/><Relationship Id="rId71" Type="http://schemas.openxmlformats.org/officeDocument/2006/relationships/customXml" Target="../ink/ink1007.xml"/><Relationship Id="rId92" Type="http://schemas.openxmlformats.org/officeDocument/2006/relationships/image" Target="../media/image1018.png"/><Relationship Id="rId213" Type="http://schemas.openxmlformats.org/officeDocument/2006/relationships/customXml" Target="../ink/ink1078.xml"/><Relationship Id="rId2" Type="http://schemas.openxmlformats.org/officeDocument/2006/relationships/image" Target="../media/image9100.png"/><Relationship Id="rId29" Type="http://schemas.openxmlformats.org/officeDocument/2006/relationships/customXml" Target="../ink/ink986.xml"/><Relationship Id="rId40" Type="http://schemas.openxmlformats.org/officeDocument/2006/relationships/image" Target="../media/image992.png"/><Relationship Id="rId115" Type="http://schemas.openxmlformats.org/officeDocument/2006/relationships/customXml" Target="../ink/ink1029.xml"/><Relationship Id="rId136" Type="http://schemas.openxmlformats.org/officeDocument/2006/relationships/image" Target="../media/image1040.png"/><Relationship Id="rId157" Type="http://schemas.openxmlformats.org/officeDocument/2006/relationships/customXml" Target="../ink/ink1050.xml"/><Relationship Id="rId178" Type="http://schemas.openxmlformats.org/officeDocument/2006/relationships/image" Target="../media/image1061.png"/><Relationship Id="rId61" Type="http://schemas.openxmlformats.org/officeDocument/2006/relationships/customXml" Target="../ink/ink1002.xml"/><Relationship Id="rId82" Type="http://schemas.openxmlformats.org/officeDocument/2006/relationships/image" Target="../media/image1013.png"/><Relationship Id="rId199" Type="http://schemas.openxmlformats.org/officeDocument/2006/relationships/customXml" Target="../ink/ink1071.xml"/><Relationship Id="rId203" Type="http://schemas.openxmlformats.org/officeDocument/2006/relationships/customXml" Target="../ink/ink1073.xml"/><Relationship Id="rId19" Type="http://schemas.openxmlformats.org/officeDocument/2006/relationships/customXml" Target="../ink/ink981.xml"/><Relationship Id="rId30" Type="http://schemas.openxmlformats.org/officeDocument/2006/relationships/image" Target="../media/image987.png"/><Relationship Id="rId105" Type="http://schemas.openxmlformats.org/officeDocument/2006/relationships/customXml" Target="../ink/ink1024.xml"/><Relationship Id="rId126" Type="http://schemas.openxmlformats.org/officeDocument/2006/relationships/image" Target="../media/image1035.png"/><Relationship Id="rId147" Type="http://schemas.openxmlformats.org/officeDocument/2006/relationships/customXml" Target="../ink/ink1045.xml"/><Relationship Id="rId168" Type="http://schemas.openxmlformats.org/officeDocument/2006/relationships/image" Target="../media/image105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5.png"/><Relationship Id="rId21" Type="http://schemas.openxmlformats.org/officeDocument/2006/relationships/customXml" Target="../ink/ink1092.xml"/><Relationship Id="rId42" Type="http://schemas.openxmlformats.org/officeDocument/2006/relationships/image" Target="../media/image1103.png"/><Relationship Id="rId47" Type="http://schemas.openxmlformats.org/officeDocument/2006/relationships/customXml" Target="../ink/ink1105.xml"/><Relationship Id="rId63" Type="http://schemas.openxmlformats.org/officeDocument/2006/relationships/customXml" Target="../ink/ink1113.xml"/><Relationship Id="rId68" Type="http://schemas.openxmlformats.org/officeDocument/2006/relationships/image" Target="../media/image1116.png"/><Relationship Id="rId16" Type="http://schemas.openxmlformats.org/officeDocument/2006/relationships/image" Target="../media/image1090.png"/><Relationship Id="rId11" Type="http://schemas.openxmlformats.org/officeDocument/2006/relationships/customXml" Target="../ink/ink1087.xml"/><Relationship Id="rId24" Type="http://schemas.openxmlformats.org/officeDocument/2006/relationships/image" Target="../media/image1094.png"/><Relationship Id="rId32" Type="http://schemas.openxmlformats.org/officeDocument/2006/relationships/image" Target="../media/image1098.png"/><Relationship Id="rId37" Type="http://schemas.openxmlformats.org/officeDocument/2006/relationships/customXml" Target="../ink/ink1100.xml"/><Relationship Id="rId40" Type="http://schemas.openxmlformats.org/officeDocument/2006/relationships/image" Target="../media/image1102.png"/><Relationship Id="rId45" Type="http://schemas.openxmlformats.org/officeDocument/2006/relationships/customXml" Target="../ink/ink1104.xml"/><Relationship Id="rId53" Type="http://schemas.openxmlformats.org/officeDocument/2006/relationships/customXml" Target="../ink/ink1108.xml"/><Relationship Id="rId58" Type="http://schemas.openxmlformats.org/officeDocument/2006/relationships/image" Target="../media/image1111.png"/><Relationship Id="rId66" Type="http://schemas.openxmlformats.org/officeDocument/2006/relationships/image" Target="../media/image1115.png"/><Relationship Id="rId74" Type="http://schemas.openxmlformats.org/officeDocument/2006/relationships/image" Target="../media/image1119.png"/><Relationship Id="rId79" Type="http://schemas.openxmlformats.org/officeDocument/2006/relationships/customXml" Target="../ink/ink1121.xml"/><Relationship Id="rId5" Type="http://schemas.openxmlformats.org/officeDocument/2006/relationships/customXml" Target="../ink/ink1084.xml"/><Relationship Id="rId61" Type="http://schemas.openxmlformats.org/officeDocument/2006/relationships/customXml" Target="../ink/ink1112.xml"/><Relationship Id="rId19" Type="http://schemas.openxmlformats.org/officeDocument/2006/relationships/customXml" Target="../ink/ink1091.xml"/><Relationship Id="rId14" Type="http://schemas.openxmlformats.org/officeDocument/2006/relationships/image" Target="../media/image1089.png"/><Relationship Id="rId22" Type="http://schemas.openxmlformats.org/officeDocument/2006/relationships/image" Target="../media/image1093.png"/><Relationship Id="rId27" Type="http://schemas.openxmlformats.org/officeDocument/2006/relationships/customXml" Target="../ink/ink1095.xml"/><Relationship Id="rId30" Type="http://schemas.openxmlformats.org/officeDocument/2006/relationships/image" Target="../media/image1097.png"/><Relationship Id="rId35" Type="http://schemas.openxmlformats.org/officeDocument/2006/relationships/customXml" Target="../ink/ink1099.xml"/><Relationship Id="rId43" Type="http://schemas.openxmlformats.org/officeDocument/2006/relationships/customXml" Target="../ink/ink1103.xml"/><Relationship Id="rId48" Type="http://schemas.openxmlformats.org/officeDocument/2006/relationships/image" Target="../media/image1106.png"/><Relationship Id="rId56" Type="http://schemas.openxmlformats.org/officeDocument/2006/relationships/image" Target="../media/image1110.png"/><Relationship Id="rId64" Type="http://schemas.openxmlformats.org/officeDocument/2006/relationships/image" Target="../media/image1114.png"/><Relationship Id="rId69" Type="http://schemas.openxmlformats.org/officeDocument/2006/relationships/customXml" Target="../ink/ink1116.xml"/><Relationship Id="rId77" Type="http://schemas.openxmlformats.org/officeDocument/2006/relationships/customXml" Target="../ink/ink1120.xml"/><Relationship Id="rId8" Type="http://schemas.openxmlformats.org/officeDocument/2006/relationships/image" Target="../media/image1086.png"/><Relationship Id="rId51" Type="http://schemas.openxmlformats.org/officeDocument/2006/relationships/customXml" Target="../ink/ink1107.xml"/><Relationship Id="rId72" Type="http://schemas.openxmlformats.org/officeDocument/2006/relationships/image" Target="../media/image1118.png"/><Relationship Id="rId80" Type="http://schemas.openxmlformats.org/officeDocument/2006/relationships/image" Target="../media/image1122.png"/><Relationship Id="rId3" Type="http://schemas.openxmlformats.org/officeDocument/2006/relationships/customXml" Target="../ink/ink1083.xml"/><Relationship Id="rId12" Type="http://schemas.openxmlformats.org/officeDocument/2006/relationships/image" Target="../media/image1088.png"/><Relationship Id="rId17" Type="http://schemas.openxmlformats.org/officeDocument/2006/relationships/customXml" Target="../ink/ink1090.xml"/><Relationship Id="rId25" Type="http://schemas.openxmlformats.org/officeDocument/2006/relationships/customXml" Target="../ink/ink1094.xml"/><Relationship Id="rId33" Type="http://schemas.openxmlformats.org/officeDocument/2006/relationships/customXml" Target="../ink/ink1098.xml"/><Relationship Id="rId38" Type="http://schemas.openxmlformats.org/officeDocument/2006/relationships/image" Target="../media/image1101.png"/><Relationship Id="rId46" Type="http://schemas.openxmlformats.org/officeDocument/2006/relationships/image" Target="../media/image1105.png"/><Relationship Id="rId59" Type="http://schemas.openxmlformats.org/officeDocument/2006/relationships/customXml" Target="../ink/ink1111.xml"/><Relationship Id="rId67" Type="http://schemas.openxmlformats.org/officeDocument/2006/relationships/customXml" Target="../ink/ink1115.xml"/><Relationship Id="rId20" Type="http://schemas.openxmlformats.org/officeDocument/2006/relationships/image" Target="../media/image1092.png"/><Relationship Id="rId41" Type="http://schemas.openxmlformats.org/officeDocument/2006/relationships/customXml" Target="../ink/ink1102.xml"/><Relationship Id="rId54" Type="http://schemas.openxmlformats.org/officeDocument/2006/relationships/image" Target="../media/image1109.png"/><Relationship Id="rId62" Type="http://schemas.openxmlformats.org/officeDocument/2006/relationships/image" Target="../media/image1113.png"/><Relationship Id="rId70" Type="http://schemas.openxmlformats.org/officeDocument/2006/relationships/image" Target="../media/image1117.png"/><Relationship Id="rId75" Type="http://schemas.openxmlformats.org/officeDocument/2006/relationships/customXml" Target="../ink/ink11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85.png"/><Relationship Id="rId15" Type="http://schemas.openxmlformats.org/officeDocument/2006/relationships/customXml" Target="../ink/ink1089.xml"/><Relationship Id="rId23" Type="http://schemas.openxmlformats.org/officeDocument/2006/relationships/customXml" Target="../ink/ink1093.xml"/><Relationship Id="rId28" Type="http://schemas.openxmlformats.org/officeDocument/2006/relationships/image" Target="../media/image1096.png"/><Relationship Id="rId36" Type="http://schemas.openxmlformats.org/officeDocument/2006/relationships/image" Target="../media/image1100.png"/><Relationship Id="rId49" Type="http://schemas.openxmlformats.org/officeDocument/2006/relationships/customXml" Target="../ink/ink1106.xml"/><Relationship Id="rId57" Type="http://schemas.openxmlformats.org/officeDocument/2006/relationships/customXml" Target="../ink/ink1110.xml"/><Relationship Id="rId10" Type="http://schemas.openxmlformats.org/officeDocument/2006/relationships/image" Target="../media/image1087.png"/><Relationship Id="rId31" Type="http://schemas.openxmlformats.org/officeDocument/2006/relationships/customXml" Target="../ink/ink1097.xml"/><Relationship Id="rId44" Type="http://schemas.openxmlformats.org/officeDocument/2006/relationships/image" Target="../media/image1104.png"/><Relationship Id="rId52" Type="http://schemas.openxmlformats.org/officeDocument/2006/relationships/image" Target="../media/image1108.png"/><Relationship Id="rId60" Type="http://schemas.openxmlformats.org/officeDocument/2006/relationships/image" Target="../media/image1112.png"/><Relationship Id="rId65" Type="http://schemas.openxmlformats.org/officeDocument/2006/relationships/customXml" Target="../ink/ink1114.xml"/><Relationship Id="rId73" Type="http://schemas.openxmlformats.org/officeDocument/2006/relationships/customXml" Target="../ink/ink1118.xml"/><Relationship Id="rId78" Type="http://schemas.openxmlformats.org/officeDocument/2006/relationships/image" Target="../media/image1121.png"/><Relationship Id="rId4" Type="http://schemas.openxmlformats.org/officeDocument/2006/relationships/image" Target="../media/image1084.png"/><Relationship Id="rId9" Type="http://schemas.openxmlformats.org/officeDocument/2006/relationships/customXml" Target="../ink/ink1086.xml"/><Relationship Id="rId13" Type="http://schemas.openxmlformats.org/officeDocument/2006/relationships/customXml" Target="../ink/ink1088.xml"/><Relationship Id="rId18" Type="http://schemas.openxmlformats.org/officeDocument/2006/relationships/image" Target="../media/image1091.png"/><Relationship Id="rId39" Type="http://schemas.openxmlformats.org/officeDocument/2006/relationships/customXml" Target="../ink/ink1101.xml"/><Relationship Id="rId34" Type="http://schemas.openxmlformats.org/officeDocument/2006/relationships/image" Target="../media/image1099.png"/><Relationship Id="rId50" Type="http://schemas.openxmlformats.org/officeDocument/2006/relationships/image" Target="../media/image1107.png"/><Relationship Id="rId55" Type="http://schemas.openxmlformats.org/officeDocument/2006/relationships/customXml" Target="../ink/ink1109.xml"/><Relationship Id="rId76" Type="http://schemas.openxmlformats.org/officeDocument/2006/relationships/image" Target="../media/image1120.png"/><Relationship Id="rId7" Type="http://schemas.openxmlformats.org/officeDocument/2006/relationships/customXml" Target="../ink/ink1085.xml"/><Relationship Id="rId71" Type="http://schemas.openxmlformats.org/officeDocument/2006/relationships/customXml" Target="../ink/ink1117.xml"/><Relationship Id="rId2" Type="http://schemas.openxmlformats.org/officeDocument/2006/relationships/image" Target="../media/image10100.png"/><Relationship Id="rId29" Type="http://schemas.openxmlformats.org/officeDocument/2006/relationships/customXml" Target="../ink/ink109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0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79.xml"/><Relationship Id="rId21" Type="http://schemas.openxmlformats.org/officeDocument/2006/relationships/customXml" Target="../ink/ink1131.xml"/><Relationship Id="rId42" Type="http://schemas.openxmlformats.org/officeDocument/2006/relationships/image" Target="../media/image1143.png"/><Relationship Id="rId63" Type="http://schemas.openxmlformats.org/officeDocument/2006/relationships/customXml" Target="../ink/ink1152.xml"/><Relationship Id="rId84" Type="http://schemas.openxmlformats.org/officeDocument/2006/relationships/image" Target="../media/image1164.png"/><Relationship Id="rId138" Type="http://schemas.openxmlformats.org/officeDocument/2006/relationships/image" Target="../media/image1191.png"/><Relationship Id="rId159" Type="http://schemas.openxmlformats.org/officeDocument/2006/relationships/customXml" Target="../ink/ink1200.xml"/><Relationship Id="rId170" Type="http://schemas.openxmlformats.org/officeDocument/2006/relationships/image" Target="../media/image1207.png"/><Relationship Id="rId191" Type="http://schemas.openxmlformats.org/officeDocument/2006/relationships/customXml" Target="../ink/ink1216.xml"/><Relationship Id="rId205" Type="http://schemas.openxmlformats.org/officeDocument/2006/relationships/customXml" Target="../ink/ink1223.xml"/><Relationship Id="rId107" Type="http://schemas.openxmlformats.org/officeDocument/2006/relationships/customXml" Target="../ink/ink1174.xml"/><Relationship Id="rId11" Type="http://schemas.openxmlformats.org/officeDocument/2006/relationships/customXml" Target="../ink/ink1126.xml"/><Relationship Id="rId32" Type="http://schemas.openxmlformats.org/officeDocument/2006/relationships/image" Target="../media/image1138.png"/><Relationship Id="rId53" Type="http://schemas.openxmlformats.org/officeDocument/2006/relationships/customXml" Target="../ink/ink1147.xml"/><Relationship Id="rId74" Type="http://schemas.openxmlformats.org/officeDocument/2006/relationships/image" Target="../media/image1159.png"/><Relationship Id="rId128" Type="http://schemas.openxmlformats.org/officeDocument/2006/relationships/image" Target="../media/image1186.png"/><Relationship Id="rId149" Type="http://schemas.openxmlformats.org/officeDocument/2006/relationships/customXml" Target="../ink/ink1195.xml"/><Relationship Id="rId5" Type="http://schemas.openxmlformats.org/officeDocument/2006/relationships/customXml" Target="../ink/ink1123.xml"/><Relationship Id="rId95" Type="http://schemas.openxmlformats.org/officeDocument/2006/relationships/customXml" Target="../ink/ink1168.xml"/><Relationship Id="rId160" Type="http://schemas.openxmlformats.org/officeDocument/2006/relationships/image" Target="../media/image1202.png"/><Relationship Id="rId181" Type="http://schemas.openxmlformats.org/officeDocument/2006/relationships/customXml" Target="../ink/ink1211.xml"/><Relationship Id="rId22" Type="http://schemas.openxmlformats.org/officeDocument/2006/relationships/image" Target="../media/image1133.png"/><Relationship Id="rId43" Type="http://schemas.openxmlformats.org/officeDocument/2006/relationships/customXml" Target="../ink/ink1142.xml"/><Relationship Id="rId64" Type="http://schemas.openxmlformats.org/officeDocument/2006/relationships/image" Target="../media/image1154.png"/><Relationship Id="rId118" Type="http://schemas.openxmlformats.org/officeDocument/2006/relationships/image" Target="../media/image1181.png"/><Relationship Id="rId139" Type="http://schemas.openxmlformats.org/officeDocument/2006/relationships/customXml" Target="../ink/ink1190.xml"/><Relationship Id="rId85" Type="http://schemas.openxmlformats.org/officeDocument/2006/relationships/customXml" Target="../ink/ink1163.xml"/><Relationship Id="rId150" Type="http://schemas.openxmlformats.org/officeDocument/2006/relationships/image" Target="../media/image1197.png"/><Relationship Id="rId171" Type="http://schemas.openxmlformats.org/officeDocument/2006/relationships/customXml" Target="../ink/ink1206.xml"/><Relationship Id="rId192" Type="http://schemas.openxmlformats.org/officeDocument/2006/relationships/image" Target="../media/image1218.png"/><Relationship Id="rId206" Type="http://schemas.openxmlformats.org/officeDocument/2006/relationships/image" Target="../media/image1225.png"/><Relationship Id="rId12" Type="http://schemas.openxmlformats.org/officeDocument/2006/relationships/image" Target="../media/image1128.png"/><Relationship Id="rId33" Type="http://schemas.openxmlformats.org/officeDocument/2006/relationships/customXml" Target="../ink/ink1137.xml"/><Relationship Id="rId108" Type="http://schemas.openxmlformats.org/officeDocument/2006/relationships/image" Target="../media/image1176.png"/><Relationship Id="rId129" Type="http://schemas.openxmlformats.org/officeDocument/2006/relationships/customXml" Target="../ink/ink1185.xml"/><Relationship Id="rId54" Type="http://schemas.openxmlformats.org/officeDocument/2006/relationships/image" Target="../media/image1149.png"/><Relationship Id="rId75" Type="http://schemas.openxmlformats.org/officeDocument/2006/relationships/customXml" Target="../ink/ink1158.xml"/><Relationship Id="rId96" Type="http://schemas.openxmlformats.org/officeDocument/2006/relationships/image" Target="../media/image1170.png"/><Relationship Id="rId140" Type="http://schemas.openxmlformats.org/officeDocument/2006/relationships/image" Target="../media/image1192.png"/><Relationship Id="rId161" Type="http://schemas.openxmlformats.org/officeDocument/2006/relationships/customXml" Target="../ink/ink1201.xml"/><Relationship Id="rId182" Type="http://schemas.openxmlformats.org/officeDocument/2006/relationships/image" Target="../media/image1213.png"/><Relationship Id="rId6" Type="http://schemas.openxmlformats.org/officeDocument/2006/relationships/image" Target="../media/image1125.png"/><Relationship Id="rId23" Type="http://schemas.openxmlformats.org/officeDocument/2006/relationships/customXml" Target="../ink/ink1132.xml"/><Relationship Id="rId119" Type="http://schemas.openxmlformats.org/officeDocument/2006/relationships/customXml" Target="../ink/ink1180.xml"/><Relationship Id="rId44" Type="http://schemas.openxmlformats.org/officeDocument/2006/relationships/image" Target="../media/image1144.png"/><Relationship Id="rId65" Type="http://schemas.openxmlformats.org/officeDocument/2006/relationships/customXml" Target="../ink/ink1153.xml"/><Relationship Id="rId86" Type="http://schemas.openxmlformats.org/officeDocument/2006/relationships/image" Target="../media/image1165.png"/><Relationship Id="rId130" Type="http://schemas.openxmlformats.org/officeDocument/2006/relationships/image" Target="../media/image1187.png"/><Relationship Id="rId151" Type="http://schemas.openxmlformats.org/officeDocument/2006/relationships/customXml" Target="../ink/ink1196.xml"/><Relationship Id="rId172" Type="http://schemas.openxmlformats.org/officeDocument/2006/relationships/image" Target="../media/image1208.png"/><Relationship Id="rId193" Type="http://schemas.openxmlformats.org/officeDocument/2006/relationships/customXml" Target="../ink/ink1217.xml"/><Relationship Id="rId207" Type="http://schemas.openxmlformats.org/officeDocument/2006/relationships/customXml" Target="../ink/ink1224.xml"/><Relationship Id="rId13" Type="http://schemas.openxmlformats.org/officeDocument/2006/relationships/customXml" Target="../ink/ink1127.xml"/><Relationship Id="rId109" Type="http://schemas.openxmlformats.org/officeDocument/2006/relationships/customXml" Target="../ink/ink1175.xml"/><Relationship Id="rId34" Type="http://schemas.openxmlformats.org/officeDocument/2006/relationships/image" Target="../media/image1139.png"/><Relationship Id="rId55" Type="http://schemas.openxmlformats.org/officeDocument/2006/relationships/customXml" Target="../ink/ink1148.xml"/><Relationship Id="rId76" Type="http://schemas.openxmlformats.org/officeDocument/2006/relationships/image" Target="../media/image1160.png"/><Relationship Id="rId97" Type="http://schemas.openxmlformats.org/officeDocument/2006/relationships/customXml" Target="../ink/ink1169.xml"/><Relationship Id="rId120" Type="http://schemas.openxmlformats.org/officeDocument/2006/relationships/image" Target="../media/image1182.png"/><Relationship Id="rId141" Type="http://schemas.openxmlformats.org/officeDocument/2006/relationships/customXml" Target="../ink/ink1191.xml"/><Relationship Id="rId7" Type="http://schemas.openxmlformats.org/officeDocument/2006/relationships/customXml" Target="../ink/ink1124.xml"/><Relationship Id="rId162" Type="http://schemas.openxmlformats.org/officeDocument/2006/relationships/image" Target="../media/image1203.png"/><Relationship Id="rId183" Type="http://schemas.openxmlformats.org/officeDocument/2006/relationships/customXml" Target="../ink/ink1212.xml"/><Relationship Id="rId24" Type="http://schemas.openxmlformats.org/officeDocument/2006/relationships/image" Target="../media/image1134.png"/><Relationship Id="rId40" Type="http://schemas.openxmlformats.org/officeDocument/2006/relationships/image" Target="../media/image1142.png"/><Relationship Id="rId45" Type="http://schemas.openxmlformats.org/officeDocument/2006/relationships/customXml" Target="../ink/ink1143.xml"/><Relationship Id="rId66" Type="http://schemas.openxmlformats.org/officeDocument/2006/relationships/image" Target="../media/image1155.png"/><Relationship Id="rId87" Type="http://schemas.openxmlformats.org/officeDocument/2006/relationships/customXml" Target="../ink/ink1164.xml"/><Relationship Id="rId110" Type="http://schemas.openxmlformats.org/officeDocument/2006/relationships/image" Target="../media/image1177.png"/><Relationship Id="rId115" Type="http://schemas.openxmlformats.org/officeDocument/2006/relationships/customXml" Target="../ink/ink1178.xml"/><Relationship Id="rId131" Type="http://schemas.openxmlformats.org/officeDocument/2006/relationships/customXml" Target="../ink/ink1186.xml"/><Relationship Id="rId136" Type="http://schemas.openxmlformats.org/officeDocument/2006/relationships/image" Target="../media/image1190.png"/><Relationship Id="rId157" Type="http://schemas.openxmlformats.org/officeDocument/2006/relationships/customXml" Target="../ink/ink1199.xml"/><Relationship Id="rId178" Type="http://schemas.openxmlformats.org/officeDocument/2006/relationships/image" Target="../media/image1211.png"/><Relationship Id="rId61" Type="http://schemas.openxmlformats.org/officeDocument/2006/relationships/customXml" Target="../ink/ink1151.xml"/><Relationship Id="rId82" Type="http://schemas.openxmlformats.org/officeDocument/2006/relationships/image" Target="../media/image1163.png"/><Relationship Id="rId152" Type="http://schemas.openxmlformats.org/officeDocument/2006/relationships/image" Target="../media/image1198.png"/><Relationship Id="rId173" Type="http://schemas.openxmlformats.org/officeDocument/2006/relationships/customXml" Target="../ink/ink1207.xml"/><Relationship Id="rId194" Type="http://schemas.openxmlformats.org/officeDocument/2006/relationships/image" Target="../media/image1219.png"/><Relationship Id="rId199" Type="http://schemas.openxmlformats.org/officeDocument/2006/relationships/customXml" Target="../ink/ink1220.xml"/><Relationship Id="rId203" Type="http://schemas.openxmlformats.org/officeDocument/2006/relationships/customXml" Target="../ink/ink1222.xml"/><Relationship Id="rId208" Type="http://schemas.openxmlformats.org/officeDocument/2006/relationships/image" Target="../media/image1226.png"/><Relationship Id="rId19" Type="http://schemas.openxmlformats.org/officeDocument/2006/relationships/customXml" Target="../ink/ink1130.xml"/><Relationship Id="rId14" Type="http://schemas.openxmlformats.org/officeDocument/2006/relationships/image" Target="../media/image1129.png"/><Relationship Id="rId30" Type="http://schemas.openxmlformats.org/officeDocument/2006/relationships/image" Target="../media/image1137.png"/><Relationship Id="rId35" Type="http://schemas.openxmlformats.org/officeDocument/2006/relationships/customXml" Target="../ink/ink1138.xml"/><Relationship Id="rId56" Type="http://schemas.openxmlformats.org/officeDocument/2006/relationships/image" Target="../media/image1150.png"/><Relationship Id="rId77" Type="http://schemas.openxmlformats.org/officeDocument/2006/relationships/customXml" Target="../ink/ink1159.xml"/><Relationship Id="rId100" Type="http://schemas.openxmlformats.org/officeDocument/2006/relationships/image" Target="../media/image1172.png"/><Relationship Id="rId105" Type="http://schemas.openxmlformats.org/officeDocument/2006/relationships/customXml" Target="../ink/ink1173.xml"/><Relationship Id="rId126" Type="http://schemas.openxmlformats.org/officeDocument/2006/relationships/image" Target="../media/image1185.png"/><Relationship Id="rId147" Type="http://schemas.openxmlformats.org/officeDocument/2006/relationships/customXml" Target="../ink/ink1194.xml"/><Relationship Id="rId168" Type="http://schemas.openxmlformats.org/officeDocument/2006/relationships/image" Target="../media/image1206.png"/><Relationship Id="rId8" Type="http://schemas.openxmlformats.org/officeDocument/2006/relationships/image" Target="../media/image1126.png"/><Relationship Id="rId51" Type="http://schemas.openxmlformats.org/officeDocument/2006/relationships/customXml" Target="../ink/ink1146.xml"/><Relationship Id="rId72" Type="http://schemas.openxmlformats.org/officeDocument/2006/relationships/image" Target="../media/image1158.png"/><Relationship Id="rId93" Type="http://schemas.openxmlformats.org/officeDocument/2006/relationships/customXml" Target="../ink/ink1167.xml"/><Relationship Id="rId98" Type="http://schemas.openxmlformats.org/officeDocument/2006/relationships/image" Target="../media/image1171.png"/><Relationship Id="rId121" Type="http://schemas.openxmlformats.org/officeDocument/2006/relationships/customXml" Target="../ink/ink1181.xml"/><Relationship Id="rId142" Type="http://schemas.openxmlformats.org/officeDocument/2006/relationships/image" Target="../media/image1193.png"/><Relationship Id="rId163" Type="http://schemas.openxmlformats.org/officeDocument/2006/relationships/customXml" Target="../ink/ink1202.xml"/><Relationship Id="rId184" Type="http://schemas.openxmlformats.org/officeDocument/2006/relationships/image" Target="../media/image1214.png"/><Relationship Id="rId189" Type="http://schemas.openxmlformats.org/officeDocument/2006/relationships/customXml" Target="../ink/ink1215.xml"/><Relationship Id="rId3" Type="http://schemas.openxmlformats.org/officeDocument/2006/relationships/customXml" Target="../ink/ink1122.xml"/><Relationship Id="rId25" Type="http://schemas.openxmlformats.org/officeDocument/2006/relationships/customXml" Target="../ink/ink1133.xml"/><Relationship Id="rId46" Type="http://schemas.openxmlformats.org/officeDocument/2006/relationships/image" Target="../media/image1145.png"/><Relationship Id="rId67" Type="http://schemas.openxmlformats.org/officeDocument/2006/relationships/customXml" Target="../ink/ink1154.xml"/><Relationship Id="rId116" Type="http://schemas.openxmlformats.org/officeDocument/2006/relationships/image" Target="../media/image1180.png"/><Relationship Id="rId137" Type="http://schemas.openxmlformats.org/officeDocument/2006/relationships/customXml" Target="../ink/ink1189.xml"/><Relationship Id="rId158" Type="http://schemas.openxmlformats.org/officeDocument/2006/relationships/image" Target="../media/image1201.png"/><Relationship Id="rId20" Type="http://schemas.openxmlformats.org/officeDocument/2006/relationships/image" Target="../media/image1132.png"/><Relationship Id="rId41" Type="http://schemas.openxmlformats.org/officeDocument/2006/relationships/customXml" Target="../ink/ink1141.xml"/><Relationship Id="rId62" Type="http://schemas.openxmlformats.org/officeDocument/2006/relationships/image" Target="../media/image1153.png"/><Relationship Id="rId83" Type="http://schemas.openxmlformats.org/officeDocument/2006/relationships/customXml" Target="../ink/ink1162.xml"/><Relationship Id="rId88" Type="http://schemas.openxmlformats.org/officeDocument/2006/relationships/image" Target="../media/image1166.png"/><Relationship Id="rId111" Type="http://schemas.openxmlformats.org/officeDocument/2006/relationships/customXml" Target="../ink/ink1176.xml"/><Relationship Id="rId132" Type="http://schemas.openxmlformats.org/officeDocument/2006/relationships/image" Target="../media/image1188.png"/><Relationship Id="rId153" Type="http://schemas.openxmlformats.org/officeDocument/2006/relationships/customXml" Target="../ink/ink1197.xml"/><Relationship Id="rId174" Type="http://schemas.openxmlformats.org/officeDocument/2006/relationships/image" Target="../media/image1209.png"/><Relationship Id="rId179" Type="http://schemas.openxmlformats.org/officeDocument/2006/relationships/customXml" Target="../ink/ink1210.xml"/><Relationship Id="rId195" Type="http://schemas.openxmlformats.org/officeDocument/2006/relationships/customXml" Target="../ink/ink1218.xml"/><Relationship Id="rId190" Type="http://schemas.openxmlformats.org/officeDocument/2006/relationships/image" Target="../media/image1217.png"/><Relationship Id="rId204" Type="http://schemas.openxmlformats.org/officeDocument/2006/relationships/image" Target="../media/image1224.png"/><Relationship Id="rId15" Type="http://schemas.openxmlformats.org/officeDocument/2006/relationships/customXml" Target="../ink/ink1128.xml"/><Relationship Id="rId36" Type="http://schemas.openxmlformats.org/officeDocument/2006/relationships/image" Target="../media/image1140.png"/><Relationship Id="rId57" Type="http://schemas.openxmlformats.org/officeDocument/2006/relationships/customXml" Target="../ink/ink1149.xml"/><Relationship Id="rId106" Type="http://schemas.openxmlformats.org/officeDocument/2006/relationships/image" Target="../media/image1175.png"/><Relationship Id="rId127" Type="http://schemas.openxmlformats.org/officeDocument/2006/relationships/customXml" Target="../ink/ink1184.xml"/><Relationship Id="rId10" Type="http://schemas.openxmlformats.org/officeDocument/2006/relationships/image" Target="../media/image1127.png"/><Relationship Id="rId31" Type="http://schemas.openxmlformats.org/officeDocument/2006/relationships/customXml" Target="../ink/ink1136.xml"/><Relationship Id="rId52" Type="http://schemas.openxmlformats.org/officeDocument/2006/relationships/image" Target="../media/image1148.png"/><Relationship Id="rId73" Type="http://schemas.openxmlformats.org/officeDocument/2006/relationships/customXml" Target="../ink/ink1157.xml"/><Relationship Id="rId78" Type="http://schemas.openxmlformats.org/officeDocument/2006/relationships/image" Target="../media/image1161.png"/><Relationship Id="rId94" Type="http://schemas.openxmlformats.org/officeDocument/2006/relationships/image" Target="../media/image1169.png"/><Relationship Id="rId99" Type="http://schemas.openxmlformats.org/officeDocument/2006/relationships/customXml" Target="../ink/ink1170.xml"/><Relationship Id="rId101" Type="http://schemas.openxmlformats.org/officeDocument/2006/relationships/customXml" Target="../ink/ink1171.xml"/><Relationship Id="rId122" Type="http://schemas.openxmlformats.org/officeDocument/2006/relationships/image" Target="../media/image1183.png"/><Relationship Id="rId143" Type="http://schemas.openxmlformats.org/officeDocument/2006/relationships/customXml" Target="../ink/ink1192.xml"/><Relationship Id="rId148" Type="http://schemas.openxmlformats.org/officeDocument/2006/relationships/image" Target="../media/image1196.png"/><Relationship Id="rId164" Type="http://schemas.openxmlformats.org/officeDocument/2006/relationships/image" Target="../media/image1204.png"/><Relationship Id="rId169" Type="http://schemas.openxmlformats.org/officeDocument/2006/relationships/customXml" Target="../ink/ink1205.xml"/><Relationship Id="rId185" Type="http://schemas.openxmlformats.org/officeDocument/2006/relationships/customXml" Target="../ink/ink1213.xml"/><Relationship Id="rId4" Type="http://schemas.openxmlformats.org/officeDocument/2006/relationships/image" Target="../media/image1124.png"/><Relationship Id="rId9" Type="http://schemas.openxmlformats.org/officeDocument/2006/relationships/customXml" Target="../ink/ink1125.xml"/><Relationship Id="rId180" Type="http://schemas.openxmlformats.org/officeDocument/2006/relationships/image" Target="../media/image1212.png"/><Relationship Id="rId26" Type="http://schemas.openxmlformats.org/officeDocument/2006/relationships/image" Target="../media/image1135.png"/><Relationship Id="rId47" Type="http://schemas.openxmlformats.org/officeDocument/2006/relationships/customXml" Target="../ink/ink1144.xml"/><Relationship Id="rId68" Type="http://schemas.openxmlformats.org/officeDocument/2006/relationships/image" Target="../media/image1156.png"/><Relationship Id="rId89" Type="http://schemas.openxmlformats.org/officeDocument/2006/relationships/customXml" Target="../ink/ink1165.xml"/><Relationship Id="rId112" Type="http://schemas.openxmlformats.org/officeDocument/2006/relationships/image" Target="../media/image1178.png"/><Relationship Id="rId133" Type="http://schemas.openxmlformats.org/officeDocument/2006/relationships/customXml" Target="../ink/ink1187.xml"/><Relationship Id="rId154" Type="http://schemas.openxmlformats.org/officeDocument/2006/relationships/image" Target="../media/image1199.png"/><Relationship Id="rId175" Type="http://schemas.openxmlformats.org/officeDocument/2006/relationships/customXml" Target="../ink/ink1208.xml"/><Relationship Id="rId196" Type="http://schemas.openxmlformats.org/officeDocument/2006/relationships/image" Target="../media/image1220.png"/><Relationship Id="rId200" Type="http://schemas.openxmlformats.org/officeDocument/2006/relationships/image" Target="../media/image1222.png"/><Relationship Id="rId16" Type="http://schemas.openxmlformats.org/officeDocument/2006/relationships/image" Target="../media/image1130.png"/><Relationship Id="rId37" Type="http://schemas.openxmlformats.org/officeDocument/2006/relationships/customXml" Target="../ink/ink1139.xml"/><Relationship Id="rId58" Type="http://schemas.openxmlformats.org/officeDocument/2006/relationships/image" Target="../media/image1151.png"/><Relationship Id="rId79" Type="http://schemas.openxmlformats.org/officeDocument/2006/relationships/customXml" Target="../ink/ink1160.xml"/><Relationship Id="rId102" Type="http://schemas.openxmlformats.org/officeDocument/2006/relationships/image" Target="../media/image1173.png"/><Relationship Id="rId123" Type="http://schemas.openxmlformats.org/officeDocument/2006/relationships/customXml" Target="../ink/ink1182.xml"/><Relationship Id="rId144" Type="http://schemas.openxmlformats.org/officeDocument/2006/relationships/image" Target="../media/image1194.png"/><Relationship Id="rId90" Type="http://schemas.openxmlformats.org/officeDocument/2006/relationships/image" Target="../media/image1167.png"/><Relationship Id="rId165" Type="http://schemas.openxmlformats.org/officeDocument/2006/relationships/customXml" Target="../ink/ink1203.xml"/><Relationship Id="rId186" Type="http://schemas.openxmlformats.org/officeDocument/2006/relationships/image" Target="../media/image1215.png"/><Relationship Id="rId27" Type="http://schemas.openxmlformats.org/officeDocument/2006/relationships/customXml" Target="../ink/ink1134.xml"/><Relationship Id="rId48" Type="http://schemas.openxmlformats.org/officeDocument/2006/relationships/image" Target="../media/image1146.png"/><Relationship Id="rId69" Type="http://schemas.openxmlformats.org/officeDocument/2006/relationships/customXml" Target="../ink/ink1155.xml"/><Relationship Id="rId113" Type="http://schemas.openxmlformats.org/officeDocument/2006/relationships/customXml" Target="../ink/ink1177.xml"/><Relationship Id="rId134" Type="http://schemas.openxmlformats.org/officeDocument/2006/relationships/image" Target="../media/image1189.png"/><Relationship Id="rId80" Type="http://schemas.openxmlformats.org/officeDocument/2006/relationships/image" Target="../media/image1162.png"/><Relationship Id="rId155" Type="http://schemas.openxmlformats.org/officeDocument/2006/relationships/customXml" Target="../ink/ink1198.xml"/><Relationship Id="rId176" Type="http://schemas.openxmlformats.org/officeDocument/2006/relationships/image" Target="../media/image1210.png"/><Relationship Id="rId197" Type="http://schemas.openxmlformats.org/officeDocument/2006/relationships/customXml" Target="../ink/ink1219.xml"/><Relationship Id="rId201" Type="http://schemas.openxmlformats.org/officeDocument/2006/relationships/customXml" Target="../ink/ink1221.xml"/><Relationship Id="rId17" Type="http://schemas.openxmlformats.org/officeDocument/2006/relationships/customXml" Target="../ink/ink1129.xml"/><Relationship Id="rId38" Type="http://schemas.openxmlformats.org/officeDocument/2006/relationships/image" Target="../media/image1141.png"/><Relationship Id="rId59" Type="http://schemas.openxmlformats.org/officeDocument/2006/relationships/customXml" Target="../ink/ink1150.xml"/><Relationship Id="rId103" Type="http://schemas.openxmlformats.org/officeDocument/2006/relationships/customXml" Target="../ink/ink1172.xml"/><Relationship Id="rId124" Type="http://schemas.openxmlformats.org/officeDocument/2006/relationships/image" Target="../media/image1184.png"/><Relationship Id="rId70" Type="http://schemas.openxmlformats.org/officeDocument/2006/relationships/image" Target="../media/image1157.png"/><Relationship Id="rId91" Type="http://schemas.openxmlformats.org/officeDocument/2006/relationships/customXml" Target="../ink/ink1166.xml"/><Relationship Id="rId145" Type="http://schemas.openxmlformats.org/officeDocument/2006/relationships/customXml" Target="../ink/ink1193.xml"/><Relationship Id="rId166" Type="http://schemas.openxmlformats.org/officeDocument/2006/relationships/image" Target="../media/image1205.png"/><Relationship Id="rId187" Type="http://schemas.openxmlformats.org/officeDocument/2006/relationships/customXml" Target="../ink/ink1214.xml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1136.png"/><Relationship Id="rId49" Type="http://schemas.openxmlformats.org/officeDocument/2006/relationships/customXml" Target="../ink/ink1145.xml"/><Relationship Id="rId114" Type="http://schemas.openxmlformats.org/officeDocument/2006/relationships/image" Target="../media/image1179.png"/><Relationship Id="rId60" Type="http://schemas.openxmlformats.org/officeDocument/2006/relationships/image" Target="../media/image1152.png"/><Relationship Id="rId81" Type="http://schemas.openxmlformats.org/officeDocument/2006/relationships/customXml" Target="../ink/ink1161.xml"/><Relationship Id="rId135" Type="http://schemas.openxmlformats.org/officeDocument/2006/relationships/customXml" Target="../ink/ink1188.xml"/><Relationship Id="rId156" Type="http://schemas.openxmlformats.org/officeDocument/2006/relationships/image" Target="../media/image1200.png"/><Relationship Id="rId177" Type="http://schemas.openxmlformats.org/officeDocument/2006/relationships/customXml" Target="../ink/ink1209.xml"/><Relationship Id="rId198" Type="http://schemas.openxmlformats.org/officeDocument/2006/relationships/image" Target="../media/image1221.png"/><Relationship Id="rId202" Type="http://schemas.openxmlformats.org/officeDocument/2006/relationships/image" Target="../media/image1223.png"/><Relationship Id="rId18" Type="http://schemas.openxmlformats.org/officeDocument/2006/relationships/image" Target="../media/image1131.png"/><Relationship Id="rId39" Type="http://schemas.openxmlformats.org/officeDocument/2006/relationships/customXml" Target="../ink/ink1140.xml"/><Relationship Id="rId50" Type="http://schemas.openxmlformats.org/officeDocument/2006/relationships/image" Target="../media/image1147.png"/><Relationship Id="rId104" Type="http://schemas.openxmlformats.org/officeDocument/2006/relationships/image" Target="../media/image1174.png"/><Relationship Id="rId125" Type="http://schemas.openxmlformats.org/officeDocument/2006/relationships/customXml" Target="../ink/ink1183.xml"/><Relationship Id="rId146" Type="http://schemas.openxmlformats.org/officeDocument/2006/relationships/image" Target="../media/image1195.png"/><Relationship Id="rId167" Type="http://schemas.openxmlformats.org/officeDocument/2006/relationships/customXml" Target="../ink/ink1204.xml"/><Relationship Id="rId188" Type="http://schemas.openxmlformats.org/officeDocument/2006/relationships/image" Target="../media/image1216.png"/><Relationship Id="rId71" Type="http://schemas.openxmlformats.org/officeDocument/2006/relationships/customXml" Target="../ink/ink1156.xml"/><Relationship Id="rId92" Type="http://schemas.openxmlformats.org/officeDocument/2006/relationships/image" Target="../media/image1168.png"/><Relationship Id="rId2" Type="http://schemas.openxmlformats.org/officeDocument/2006/relationships/image" Target="../media/image1123.png"/><Relationship Id="rId29" Type="http://schemas.openxmlformats.org/officeDocument/2006/relationships/customXml" Target="../ink/ink1135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82.xml"/><Relationship Id="rId21" Type="http://schemas.openxmlformats.org/officeDocument/2006/relationships/customXml" Target="../ink/ink1234.xml"/><Relationship Id="rId42" Type="http://schemas.openxmlformats.org/officeDocument/2006/relationships/image" Target="../media/image1246.png"/><Relationship Id="rId63" Type="http://schemas.openxmlformats.org/officeDocument/2006/relationships/customXml" Target="../ink/ink1255.xml"/><Relationship Id="rId84" Type="http://schemas.openxmlformats.org/officeDocument/2006/relationships/image" Target="../media/image1267.png"/><Relationship Id="rId138" Type="http://schemas.openxmlformats.org/officeDocument/2006/relationships/image" Target="../media/image1294.png"/><Relationship Id="rId159" Type="http://schemas.openxmlformats.org/officeDocument/2006/relationships/customXml" Target="../ink/ink1303.xml"/><Relationship Id="rId170" Type="http://schemas.openxmlformats.org/officeDocument/2006/relationships/image" Target="../media/image1310.png"/><Relationship Id="rId107" Type="http://schemas.openxmlformats.org/officeDocument/2006/relationships/customXml" Target="../ink/ink1277.xml"/><Relationship Id="rId11" Type="http://schemas.openxmlformats.org/officeDocument/2006/relationships/customXml" Target="../ink/ink1229.xml"/><Relationship Id="rId32" Type="http://schemas.openxmlformats.org/officeDocument/2006/relationships/image" Target="../media/image1241.png"/><Relationship Id="rId53" Type="http://schemas.openxmlformats.org/officeDocument/2006/relationships/customXml" Target="../ink/ink1250.xml"/><Relationship Id="rId74" Type="http://schemas.openxmlformats.org/officeDocument/2006/relationships/image" Target="../media/image1262.png"/><Relationship Id="rId128" Type="http://schemas.openxmlformats.org/officeDocument/2006/relationships/image" Target="../media/image1289.png"/><Relationship Id="rId149" Type="http://schemas.openxmlformats.org/officeDocument/2006/relationships/customXml" Target="../ink/ink1298.xml"/><Relationship Id="rId5" Type="http://schemas.openxmlformats.org/officeDocument/2006/relationships/customXml" Target="../ink/ink1226.xml"/><Relationship Id="rId95" Type="http://schemas.openxmlformats.org/officeDocument/2006/relationships/customXml" Target="../ink/ink1271.xml"/><Relationship Id="rId160" Type="http://schemas.openxmlformats.org/officeDocument/2006/relationships/image" Target="../media/image1305.png"/><Relationship Id="rId181" Type="http://schemas.openxmlformats.org/officeDocument/2006/relationships/customXml" Target="../ink/ink1314.xml"/><Relationship Id="rId22" Type="http://schemas.openxmlformats.org/officeDocument/2006/relationships/image" Target="../media/image1236.png"/><Relationship Id="rId43" Type="http://schemas.openxmlformats.org/officeDocument/2006/relationships/customXml" Target="../ink/ink1245.xml"/><Relationship Id="rId64" Type="http://schemas.openxmlformats.org/officeDocument/2006/relationships/image" Target="../media/image1257.png"/><Relationship Id="rId118" Type="http://schemas.openxmlformats.org/officeDocument/2006/relationships/image" Target="../media/image1284.png"/><Relationship Id="rId139" Type="http://schemas.openxmlformats.org/officeDocument/2006/relationships/customXml" Target="../ink/ink1293.xml"/><Relationship Id="rId85" Type="http://schemas.openxmlformats.org/officeDocument/2006/relationships/customXml" Target="../ink/ink1266.xml"/><Relationship Id="rId150" Type="http://schemas.openxmlformats.org/officeDocument/2006/relationships/image" Target="../media/image1300.png"/><Relationship Id="rId171" Type="http://schemas.openxmlformats.org/officeDocument/2006/relationships/customXml" Target="../ink/ink1309.xml"/><Relationship Id="rId12" Type="http://schemas.openxmlformats.org/officeDocument/2006/relationships/image" Target="../media/image1231.png"/><Relationship Id="rId33" Type="http://schemas.openxmlformats.org/officeDocument/2006/relationships/customXml" Target="../ink/ink1240.xml"/><Relationship Id="rId108" Type="http://schemas.openxmlformats.org/officeDocument/2006/relationships/image" Target="../media/image1279.png"/><Relationship Id="rId129" Type="http://schemas.openxmlformats.org/officeDocument/2006/relationships/customXml" Target="../ink/ink1288.xml"/><Relationship Id="rId54" Type="http://schemas.openxmlformats.org/officeDocument/2006/relationships/image" Target="../media/image1252.png"/><Relationship Id="rId75" Type="http://schemas.openxmlformats.org/officeDocument/2006/relationships/customXml" Target="../ink/ink1261.xml"/><Relationship Id="rId96" Type="http://schemas.openxmlformats.org/officeDocument/2006/relationships/image" Target="../media/image1273.png"/><Relationship Id="rId140" Type="http://schemas.openxmlformats.org/officeDocument/2006/relationships/image" Target="../media/image1295.png"/><Relationship Id="rId161" Type="http://schemas.openxmlformats.org/officeDocument/2006/relationships/customXml" Target="../ink/ink1304.xml"/><Relationship Id="rId182" Type="http://schemas.openxmlformats.org/officeDocument/2006/relationships/image" Target="../media/image1316.png"/><Relationship Id="rId6" Type="http://schemas.openxmlformats.org/officeDocument/2006/relationships/image" Target="../media/image1228.png"/><Relationship Id="rId23" Type="http://schemas.openxmlformats.org/officeDocument/2006/relationships/customXml" Target="../ink/ink1235.xml"/><Relationship Id="rId119" Type="http://schemas.openxmlformats.org/officeDocument/2006/relationships/customXml" Target="../ink/ink1283.xml"/><Relationship Id="rId44" Type="http://schemas.openxmlformats.org/officeDocument/2006/relationships/image" Target="../media/image1247.png"/><Relationship Id="rId65" Type="http://schemas.openxmlformats.org/officeDocument/2006/relationships/customXml" Target="../ink/ink1256.xml"/><Relationship Id="rId86" Type="http://schemas.openxmlformats.org/officeDocument/2006/relationships/image" Target="../media/image1268.png"/><Relationship Id="rId130" Type="http://schemas.openxmlformats.org/officeDocument/2006/relationships/image" Target="../media/image1290.png"/><Relationship Id="rId151" Type="http://schemas.openxmlformats.org/officeDocument/2006/relationships/customXml" Target="../ink/ink1299.xml"/><Relationship Id="rId172" Type="http://schemas.openxmlformats.org/officeDocument/2006/relationships/image" Target="../media/image1311.png"/><Relationship Id="rId13" Type="http://schemas.openxmlformats.org/officeDocument/2006/relationships/customXml" Target="../ink/ink1230.xml"/><Relationship Id="rId18" Type="http://schemas.openxmlformats.org/officeDocument/2006/relationships/image" Target="../media/image1234.png"/><Relationship Id="rId39" Type="http://schemas.openxmlformats.org/officeDocument/2006/relationships/customXml" Target="../ink/ink1243.xml"/><Relationship Id="rId109" Type="http://schemas.openxmlformats.org/officeDocument/2006/relationships/customXml" Target="../ink/ink1278.xml"/><Relationship Id="rId34" Type="http://schemas.openxmlformats.org/officeDocument/2006/relationships/image" Target="../media/image1242.png"/><Relationship Id="rId50" Type="http://schemas.openxmlformats.org/officeDocument/2006/relationships/image" Target="../media/image1250.png"/><Relationship Id="rId55" Type="http://schemas.openxmlformats.org/officeDocument/2006/relationships/customXml" Target="../ink/ink1251.xml"/><Relationship Id="rId76" Type="http://schemas.openxmlformats.org/officeDocument/2006/relationships/image" Target="../media/image1263.png"/><Relationship Id="rId97" Type="http://schemas.openxmlformats.org/officeDocument/2006/relationships/customXml" Target="../ink/ink1272.xml"/><Relationship Id="rId104" Type="http://schemas.openxmlformats.org/officeDocument/2006/relationships/image" Target="../media/image1277.png"/><Relationship Id="rId120" Type="http://schemas.openxmlformats.org/officeDocument/2006/relationships/image" Target="../media/image1285.png"/><Relationship Id="rId125" Type="http://schemas.openxmlformats.org/officeDocument/2006/relationships/customXml" Target="../ink/ink1286.xml"/><Relationship Id="rId141" Type="http://schemas.openxmlformats.org/officeDocument/2006/relationships/customXml" Target="../ink/ink1294.xml"/><Relationship Id="rId146" Type="http://schemas.openxmlformats.org/officeDocument/2006/relationships/image" Target="../media/image1298.png"/><Relationship Id="rId167" Type="http://schemas.openxmlformats.org/officeDocument/2006/relationships/customXml" Target="../ink/ink1307.xml"/><Relationship Id="rId7" Type="http://schemas.openxmlformats.org/officeDocument/2006/relationships/customXml" Target="../ink/ink1227.xml"/><Relationship Id="rId71" Type="http://schemas.openxmlformats.org/officeDocument/2006/relationships/customXml" Target="../ink/ink1259.xml"/><Relationship Id="rId92" Type="http://schemas.openxmlformats.org/officeDocument/2006/relationships/image" Target="../media/image1271.png"/><Relationship Id="rId162" Type="http://schemas.openxmlformats.org/officeDocument/2006/relationships/image" Target="../media/image1306.png"/><Relationship Id="rId183" Type="http://schemas.openxmlformats.org/officeDocument/2006/relationships/customXml" Target="../ink/ink1315.xml"/><Relationship Id="rId2" Type="http://schemas.openxmlformats.org/officeDocument/2006/relationships/image" Target="../media/image1123.png"/><Relationship Id="rId29" Type="http://schemas.openxmlformats.org/officeDocument/2006/relationships/customXml" Target="../ink/ink1238.xml"/><Relationship Id="rId24" Type="http://schemas.openxmlformats.org/officeDocument/2006/relationships/image" Target="../media/image1237.png"/><Relationship Id="rId40" Type="http://schemas.openxmlformats.org/officeDocument/2006/relationships/image" Target="../media/image1245.png"/><Relationship Id="rId45" Type="http://schemas.openxmlformats.org/officeDocument/2006/relationships/customXml" Target="../ink/ink1246.xml"/><Relationship Id="rId66" Type="http://schemas.openxmlformats.org/officeDocument/2006/relationships/image" Target="../media/image1258.png"/><Relationship Id="rId87" Type="http://schemas.openxmlformats.org/officeDocument/2006/relationships/customXml" Target="../ink/ink1267.xml"/><Relationship Id="rId110" Type="http://schemas.openxmlformats.org/officeDocument/2006/relationships/image" Target="../media/image1280.png"/><Relationship Id="rId115" Type="http://schemas.openxmlformats.org/officeDocument/2006/relationships/customXml" Target="../ink/ink1281.xml"/><Relationship Id="rId131" Type="http://schemas.openxmlformats.org/officeDocument/2006/relationships/customXml" Target="../ink/ink1289.xml"/><Relationship Id="rId136" Type="http://schemas.openxmlformats.org/officeDocument/2006/relationships/image" Target="../media/image1293.png"/><Relationship Id="rId157" Type="http://schemas.openxmlformats.org/officeDocument/2006/relationships/customXml" Target="../ink/ink1302.xml"/><Relationship Id="rId178" Type="http://schemas.openxmlformats.org/officeDocument/2006/relationships/image" Target="../media/image1314.png"/><Relationship Id="rId61" Type="http://schemas.openxmlformats.org/officeDocument/2006/relationships/customXml" Target="../ink/ink1254.xml"/><Relationship Id="rId82" Type="http://schemas.openxmlformats.org/officeDocument/2006/relationships/image" Target="../media/image1266.png"/><Relationship Id="rId152" Type="http://schemas.openxmlformats.org/officeDocument/2006/relationships/image" Target="../media/image1301.png"/><Relationship Id="rId173" Type="http://schemas.openxmlformats.org/officeDocument/2006/relationships/customXml" Target="../ink/ink1310.xml"/><Relationship Id="rId19" Type="http://schemas.openxmlformats.org/officeDocument/2006/relationships/customXml" Target="../ink/ink1233.xml"/><Relationship Id="rId14" Type="http://schemas.openxmlformats.org/officeDocument/2006/relationships/image" Target="../media/image1232.png"/><Relationship Id="rId30" Type="http://schemas.openxmlformats.org/officeDocument/2006/relationships/image" Target="../media/image1240.png"/><Relationship Id="rId35" Type="http://schemas.openxmlformats.org/officeDocument/2006/relationships/customXml" Target="../ink/ink1241.xml"/><Relationship Id="rId56" Type="http://schemas.openxmlformats.org/officeDocument/2006/relationships/image" Target="../media/image1253.png"/><Relationship Id="rId77" Type="http://schemas.openxmlformats.org/officeDocument/2006/relationships/customXml" Target="../ink/ink1262.xml"/><Relationship Id="rId100" Type="http://schemas.openxmlformats.org/officeDocument/2006/relationships/image" Target="../media/image1275.png"/><Relationship Id="rId105" Type="http://schemas.openxmlformats.org/officeDocument/2006/relationships/customXml" Target="../ink/ink1276.xml"/><Relationship Id="rId126" Type="http://schemas.openxmlformats.org/officeDocument/2006/relationships/image" Target="../media/image1288.png"/><Relationship Id="rId147" Type="http://schemas.openxmlformats.org/officeDocument/2006/relationships/customXml" Target="../ink/ink1297.xml"/><Relationship Id="rId168" Type="http://schemas.openxmlformats.org/officeDocument/2006/relationships/image" Target="../media/image1309.png"/><Relationship Id="rId8" Type="http://schemas.openxmlformats.org/officeDocument/2006/relationships/image" Target="../media/image1229.png"/><Relationship Id="rId51" Type="http://schemas.openxmlformats.org/officeDocument/2006/relationships/customXml" Target="../ink/ink1249.xml"/><Relationship Id="rId72" Type="http://schemas.openxmlformats.org/officeDocument/2006/relationships/image" Target="../media/image1261.png"/><Relationship Id="rId93" Type="http://schemas.openxmlformats.org/officeDocument/2006/relationships/customXml" Target="../ink/ink1270.xml"/><Relationship Id="rId98" Type="http://schemas.openxmlformats.org/officeDocument/2006/relationships/image" Target="../media/image1274.png"/><Relationship Id="rId121" Type="http://schemas.openxmlformats.org/officeDocument/2006/relationships/customXml" Target="../ink/ink1284.xml"/><Relationship Id="rId142" Type="http://schemas.openxmlformats.org/officeDocument/2006/relationships/image" Target="../media/image1296.png"/><Relationship Id="rId163" Type="http://schemas.openxmlformats.org/officeDocument/2006/relationships/customXml" Target="../ink/ink1305.xml"/><Relationship Id="rId184" Type="http://schemas.openxmlformats.org/officeDocument/2006/relationships/image" Target="../media/image1317.png"/><Relationship Id="rId3" Type="http://schemas.openxmlformats.org/officeDocument/2006/relationships/customXml" Target="../ink/ink1225.xml"/><Relationship Id="rId25" Type="http://schemas.openxmlformats.org/officeDocument/2006/relationships/customXml" Target="../ink/ink1236.xml"/><Relationship Id="rId46" Type="http://schemas.openxmlformats.org/officeDocument/2006/relationships/image" Target="../media/image1248.png"/><Relationship Id="rId67" Type="http://schemas.openxmlformats.org/officeDocument/2006/relationships/customXml" Target="../ink/ink1257.xml"/><Relationship Id="rId116" Type="http://schemas.openxmlformats.org/officeDocument/2006/relationships/image" Target="../media/image1283.png"/><Relationship Id="rId137" Type="http://schemas.openxmlformats.org/officeDocument/2006/relationships/customXml" Target="../ink/ink1292.xml"/><Relationship Id="rId158" Type="http://schemas.openxmlformats.org/officeDocument/2006/relationships/image" Target="../media/image1304.png"/><Relationship Id="rId20" Type="http://schemas.openxmlformats.org/officeDocument/2006/relationships/image" Target="../media/image1235.png"/><Relationship Id="rId41" Type="http://schemas.openxmlformats.org/officeDocument/2006/relationships/customXml" Target="../ink/ink1244.xml"/><Relationship Id="rId62" Type="http://schemas.openxmlformats.org/officeDocument/2006/relationships/image" Target="../media/image1256.png"/><Relationship Id="rId83" Type="http://schemas.openxmlformats.org/officeDocument/2006/relationships/customXml" Target="../ink/ink1265.xml"/><Relationship Id="rId88" Type="http://schemas.openxmlformats.org/officeDocument/2006/relationships/image" Target="../media/image1269.png"/><Relationship Id="rId111" Type="http://schemas.openxmlformats.org/officeDocument/2006/relationships/customXml" Target="../ink/ink1279.xml"/><Relationship Id="rId132" Type="http://schemas.openxmlformats.org/officeDocument/2006/relationships/image" Target="../media/image1291.png"/><Relationship Id="rId153" Type="http://schemas.openxmlformats.org/officeDocument/2006/relationships/customXml" Target="../ink/ink1300.xml"/><Relationship Id="rId174" Type="http://schemas.openxmlformats.org/officeDocument/2006/relationships/image" Target="../media/image1312.png"/><Relationship Id="rId179" Type="http://schemas.openxmlformats.org/officeDocument/2006/relationships/customXml" Target="../ink/ink1313.xml"/><Relationship Id="rId15" Type="http://schemas.openxmlformats.org/officeDocument/2006/relationships/customXml" Target="../ink/ink1231.xml"/><Relationship Id="rId36" Type="http://schemas.openxmlformats.org/officeDocument/2006/relationships/image" Target="../media/image1243.png"/><Relationship Id="rId57" Type="http://schemas.openxmlformats.org/officeDocument/2006/relationships/customXml" Target="../ink/ink1252.xml"/><Relationship Id="rId106" Type="http://schemas.openxmlformats.org/officeDocument/2006/relationships/image" Target="../media/image1278.png"/><Relationship Id="rId127" Type="http://schemas.openxmlformats.org/officeDocument/2006/relationships/customXml" Target="../ink/ink1287.xml"/><Relationship Id="rId10" Type="http://schemas.openxmlformats.org/officeDocument/2006/relationships/image" Target="../media/image1230.png"/><Relationship Id="rId31" Type="http://schemas.openxmlformats.org/officeDocument/2006/relationships/customXml" Target="../ink/ink1239.xml"/><Relationship Id="rId52" Type="http://schemas.openxmlformats.org/officeDocument/2006/relationships/image" Target="../media/image1251.png"/><Relationship Id="rId73" Type="http://schemas.openxmlformats.org/officeDocument/2006/relationships/customXml" Target="../ink/ink1260.xml"/><Relationship Id="rId78" Type="http://schemas.openxmlformats.org/officeDocument/2006/relationships/image" Target="../media/image1264.png"/><Relationship Id="rId94" Type="http://schemas.openxmlformats.org/officeDocument/2006/relationships/image" Target="../media/image1272.png"/><Relationship Id="rId99" Type="http://schemas.openxmlformats.org/officeDocument/2006/relationships/customXml" Target="../ink/ink1273.xml"/><Relationship Id="rId101" Type="http://schemas.openxmlformats.org/officeDocument/2006/relationships/customXml" Target="../ink/ink1274.xml"/><Relationship Id="rId122" Type="http://schemas.openxmlformats.org/officeDocument/2006/relationships/image" Target="../media/image1286.png"/><Relationship Id="rId143" Type="http://schemas.openxmlformats.org/officeDocument/2006/relationships/customXml" Target="../ink/ink1295.xml"/><Relationship Id="rId148" Type="http://schemas.openxmlformats.org/officeDocument/2006/relationships/image" Target="../media/image1299.png"/><Relationship Id="rId164" Type="http://schemas.openxmlformats.org/officeDocument/2006/relationships/image" Target="../media/image1307.png"/><Relationship Id="rId169" Type="http://schemas.openxmlformats.org/officeDocument/2006/relationships/customXml" Target="../ink/ink1308.xml"/><Relationship Id="rId185" Type="http://schemas.openxmlformats.org/officeDocument/2006/relationships/customXml" Target="../ink/ink1316.xml"/><Relationship Id="rId4" Type="http://schemas.openxmlformats.org/officeDocument/2006/relationships/image" Target="../media/image1227.png"/><Relationship Id="rId9" Type="http://schemas.openxmlformats.org/officeDocument/2006/relationships/customXml" Target="../ink/ink1228.xml"/><Relationship Id="rId180" Type="http://schemas.openxmlformats.org/officeDocument/2006/relationships/image" Target="../media/image1315.png"/><Relationship Id="rId26" Type="http://schemas.openxmlformats.org/officeDocument/2006/relationships/image" Target="../media/image1238.png"/><Relationship Id="rId47" Type="http://schemas.openxmlformats.org/officeDocument/2006/relationships/customXml" Target="../ink/ink1247.xml"/><Relationship Id="rId68" Type="http://schemas.openxmlformats.org/officeDocument/2006/relationships/image" Target="../media/image1259.png"/><Relationship Id="rId89" Type="http://schemas.openxmlformats.org/officeDocument/2006/relationships/customXml" Target="../ink/ink1268.xml"/><Relationship Id="rId112" Type="http://schemas.openxmlformats.org/officeDocument/2006/relationships/image" Target="../media/image1281.png"/><Relationship Id="rId133" Type="http://schemas.openxmlformats.org/officeDocument/2006/relationships/customXml" Target="../ink/ink1290.xml"/><Relationship Id="rId154" Type="http://schemas.openxmlformats.org/officeDocument/2006/relationships/image" Target="../media/image1302.png"/><Relationship Id="rId175" Type="http://schemas.openxmlformats.org/officeDocument/2006/relationships/customXml" Target="../ink/ink1311.xml"/><Relationship Id="rId16" Type="http://schemas.openxmlformats.org/officeDocument/2006/relationships/image" Target="../media/image1233.png"/><Relationship Id="rId37" Type="http://schemas.openxmlformats.org/officeDocument/2006/relationships/customXml" Target="../ink/ink1242.xml"/><Relationship Id="rId58" Type="http://schemas.openxmlformats.org/officeDocument/2006/relationships/image" Target="../media/image1254.png"/><Relationship Id="rId79" Type="http://schemas.openxmlformats.org/officeDocument/2006/relationships/customXml" Target="../ink/ink1263.xml"/><Relationship Id="rId102" Type="http://schemas.openxmlformats.org/officeDocument/2006/relationships/image" Target="../media/image1276.png"/><Relationship Id="rId123" Type="http://schemas.openxmlformats.org/officeDocument/2006/relationships/customXml" Target="../ink/ink1285.xml"/><Relationship Id="rId144" Type="http://schemas.openxmlformats.org/officeDocument/2006/relationships/image" Target="../media/image1297.png"/><Relationship Id="rId90" Type="http://schemas.openxmlformats.org/officeDocument/2006/relationships/image" Target="../media/image1270.png"/><Relationship Id="rId165" Type="http://schemas.openxmlformats.org/officeDocument/2006/relationships/customXml" Target="../ink/ink1306.xml"/><Relationship Id="rId186" Type="http://schemas.openxmlformats.org/officeDocument/2006/relationships/image" Target="../media/image1318.png"/><Relationship Id="rId27" Type="http://schemas.openxmlformats.org/officeDocument/2006/relationships/customXml" Target="../ink/ink1237.xml"/><Relationship Id="rId48" Type="http://schemas.openxmlformats.org/officeDocument/2006/relationships/image" Target="../media/image1249.png"/><Relationship Id="rId69" Type="http://schemas.openxmlformats.org/officeDocument/2006/relationships/customXml" Target="../ink/ink1258.xml"/><Relationship Id="rId113" Type="http://schemas.openxmlformats.org/officeDocument/2006/relationships/customXml" Target="../ink/ink1280.xml"/><Relationship Id="rId134" Type="http://schemas.openxmlformats.org/officeDocument/2006/relationships/image" Target="../media/image1292.png"/><Relationship Id="rId80" Type="http://schemas.openxmlformats.org/officeDocument/2006/relationships/image" Target="../media/image1265.png"/><Relationship Id="rId155" Type="http://schemas.openxmlformats.org/officeDocument/2006/relationships/customXml" Target="../ink/ink1301.xml"/><Relationship Id="rId176" Type="http://schemas.openxmlformats.org/officeDocument/2006/relationships/image" Target="../media/image1313.png"/><Relationship Id="rId17" Type="http://schemas.openxmlformats.org/officeDocument/2006/relationships/customXml" Target="../ink/ink1232.xml"/><Relationship Id="rId38" Type="http://schemas.openxmlformats.org/officeDocument/2006/relationships/image" Target="../media/image1244.png"/><Relationship Id="rId59" Type="http://schemas.openxmlformats.org/officeDocument/2006/relationships/customXml" Target="../ink/ink1253.xml"/><Relationship Id="rId103" Type="http://schemas.openxmlformats.org/officeDocument/2006/relationships/customXml" Target="../ink/ink1275.xml"/><Relationship Id="rId124" Type="http://schemas.openxmlformats.org/officeDocument/2006/relationships/image" Target="../media/image1287.png"/><Relationship Id="rId70" Type="http://schemas.openxmlformats.org/officeDocument/2006/relationships/image" Target="../media/image1260.png"/><Relationship Id="rId91" Type="http://schemas.openxmlformats.org/officeDocument/2006/relationships/customXml" Target="../ink/ink1269.xml"/><Relationship Id="rId145" Type="http://schemas.openxmlformats.org/officeDocument/2006/relationships/customXml" Target="../ink/ink1296.xml"/><Relationship Id="rId166" Type="http://schemas.openxmlformats.org/officeDocument/2006/relationships/image" Target="../media/image1308.png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1239.png"/><Relationship Id="rId49" Type="http://schemas.openxmlformats.org/officeDocument/2006/relationships/customXml" Target="../ink/ink1248.xml"/><Relationship Id="rId114" Type="http://schemas.openxmlformats.org/officeDocument/2006/relationships/image" Target="../media/image1282.png"/><Relationship Id="rId60" Type="http://schemas.openxmlformats.org/officeDocument/2006/relationships/image" Target="../media/image1255.png"/><Relationship Id="rId81" Type="http://schemas.openxmlformats.org/officeDocument/2006/relationships/customXml" Target="../ink/ink1264.xml"/><Relationship Id="rId135" Type="http://schemas.openxmlformats.org/officeDocument/2006/relationships/customXml" Target="../ink/ink1291.xml"/><Relationship Id="rId156" Type="http://schemas.openxmlformats.org/officeDocument/2006/relationships/image" Target="../media/image1303.png"/><Relationship Id="rId177" Type="http://schemas.openxmlformats.org/officeDocument/2006/relationships/customXml" Target="../ink/ink13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1" Type="http://schemas.openxmlformats.org/officeDocument/2006/relationships/image" Target="../media/image14.png"/><Relationship Id="rId42" Type="http://schemas.openxmlformats.org/officeDocument/2006/relationships/customXml" Target="../ink/ink25.xml"/><Relationship Id="rId63" Type="http://schemas.openxmlformats.org/officeDocument/2006/relationships/image" Target="../media/image35.png"/><Relationship Id="rId84" Type="http://schemas.openxmlformats.org/officeDocument/2006/relationships/customXml" Target="../ink/ink46.xml"/><Relationship Id="rId16" Type="http://schemas.openxmlformats.org/officeDocument/2006/relationships/customXml" Target="../ink/ink12.xml"/><Relationship Id="rId107" Type="http://schemas.openxmlformats.org/officeDocument/2006/relationships/image" Target="../media/image57.png"/><Relationship Id="rId11" Type="http://schemas.openxmlformats.org/officeDocument/2006/relationships/image" Target="../media/image9.png"/><Relationship Id="rId32" Type="http://schemas.openxmlformats.org/officeDocument/2006/relationships/customXml" Target="../ink/ink20.xml"/><Relationship Id="rId37" Type="http://schemas.openxmlformats.org/officeDocument/2006/relationships/image" Target="../media/image22.png"/><Relationship Id="rId53" Type="http://schemas.openxmlformats.org/officeDocument/2006/relationships/image" Target="../media/image30.png"/><Relationship Id="rId58" Type="http://schemas.openxmlformats.org/officeDocument/2006/relationships/customXml" Target="../ink/ink33.xml"/><Relationship Id="rId74" Type="http://schemas.openxmlformats.org/officeDocument/2006/relationships/customXml" Target="../ink/ink41.xml"/><Relationship Id="rId79" Type="http://schemas.openxmlformats.org/officeDocument/2006/relationships/image" Target="../media/image43.png"/><Relationship Id="rId102" Type="http://schemas.openxmlformats.org/officeDocument/2006/relationships/customXml" Target="../ink/ink55.xml"/><Relationship Id="rId123" Type="http://schemas.openxmlformats.org/officeDocument/2006/relationships/image" Target="../media/image65.png"/><Relationship Id="rId128" Type="http://schemas.openxmlformats.org/officeDocument/2006/relationships/customXml" Target="../ink/ink68.xml"/><Relationship Id="rId5" Type="http://schemas.openxmlformats.org/officeDocument/2006/relationships/image" Target="../media/image6.png"/><Relationship Id="rId90" Type="http://schemas.openxmlformats.org/officeDocument/2006/relationships/customXml" Target="../ink/ink49.xml"/><Relationship Id="rId95" Type="http://schemas.openxmlformats.org/officeDocument/2006/relationships/image" Target="../media/image51.png"/><Relationship Id="rId22" Type="http://schemas.openxmlformats.org/officeDocument/2006/relationships/customXml" Target="../ink/ink15.xml"/><Relationship Id="rId27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customXml" Target="../ink/ink28.xml"/><Relationship Id="rId64" Type="http://schemas.openxmlformats.org/officeDocument/2006/relationships/customXml" Target="../ink/ink36.xml"/><Relationship Id="rId69" Type="http://schemas.openxmlformats.org/officeDocument/2006/relationships/image" Target="../media/image38.png"/><Relationship Id="rId113" Type="http://schemas.openxmlformats.org/officeDocument/2006/relationships/image" Target="../media/image60.png"/><Relationship Id="rId118" Type="http://schemas.openxmlformats.org/officeDocument/2006/relationships/customXml" Target="../ink/ink63.xml"/><Relationship Id="rId134" Type="http://schemas.openxmlformats.org/officeDocument/2006/relationships/customXml" Target="../ink/ink71.xml"/><Relationship Id="rId80" Type="http://schemas.openxmlformats.org/officeDocument/2006/relationships/customXml" Target="../ink/ink44.xml"/><Relationship Id="rId85" Type="http://schemas.openxmlformats.org/officeDocument/2006/relationships/image" Target="../media/image46.png"/><Relationship Id="rId12" Type="http://schemas.openxmlformats.org/officeDocument/2006/relationships/customXml" Target="../ink/ink10.xml"/><Relationship Id="rId17" Type="http://schemas.openxmlformats.org/officeDocument/2006/relationships/image" Target="../media/image12.png"/><Relationship Id="rId33" Type="http://schemas.openxmlformats.org/officeDocument/2006/relationships/image" Target="../media/image20.png"/><Relationship Id="rId38" Type="http://schemas.openxmlformats.org/officeDocument/2006/relationships/customXml" Target="../ink/ink23.xml"/><Relationship Id="rId59" Type="http://schemas.openxmlformats.org/officeDocument/2006/relationships/image" Target="../media/image33.png"/><Relationship Id="rId103" Type="http://schemas.openxmlformats.org/officeDocument/2006/relationships/image" Target="../media/image55.png"/><Relationship Id="rId108" Type="http://schemas.openxmlformats.org/officeDocument/2006/relationships/customXml" Target="../ink/ink58.xml"/><Relationship Id="rId124" Type="http://schemas.openxmlformats.org/officeDocument/2006/relationships/customXml" Target="../ink/ink66.xml"/><Relationship Id="rId129" Type="http://schemas.openxmlformats.org/officeDocument/2006/relationships/image" Target="../media/image68.png"/><Relationship Id="rId54" Type="http://schemas.openxmlformats.org/officeDocument/2006/relationships/customXml" Target="../ink/ink31.xml"/><Relationship Id="rId70" Type="http://schemas.openxmlformats.org/officeDocument/2006/relationships/customXml" Target="../ink/ink39.xml"/><Relationship Id="rId75" Type="http://schemas.openxmlformats.org/officeDocument/2006/relationships/image" Target="../media/image41.png"/><Relationship Id="rId91" Type="http://schemas.openxmlformats.org/officeDocument/2006/relationships/image" Target="../media/image49.png"/><Relationship Id="rId96" Type="http://schemas.openxmlformats.org/officeDocument/2006/relationships/customXml" Target="../ink/ink52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7.xml"/><Relationship Id="rId23" Type="http://schemas.openxmlformats.org/officeDocument/2006/relationships/image" Target="../media/image15.png"/><Relationship Id="rId28" Type="http://schemas.openxmlformats.org/officeDocument/2006/relationships/customXml" Target="../ink/ink18.xml"/><Relationship Id="rId49" Type="http://schemas.openxmlformats.org/officeDocument/2006/relationships/image" Target="../media/image28.png"/><Relationship Id="rId114" Type="http://schemas.openxmlformats.org/officeDocument/2006/relationships/customXml" Target="../ink/ink61.xml"/><Relationship Id="rId119" Type="http://schemas.openxmlformats.org/officeDocument/2006/relationships/image" Target="../media/image63.png"/><Relationship Id="rId44" Type="http://schemas.openxmlformats.org/officeDocument/2006/relationships/customXml" Target="../ink/ink26.xml"/><Relationship Id="rId60" Type="http://schemas.openxmlformats.org/officeDocument/2006/relationships/customXml" Target="../ink/ink34.xml"/><Relationship Id="rId65" Type="http://schemas.openxmlformats.org/officeDocument/2006/relationships/image" Target="../media/image36.png"/><Relationship Id="rId81" Type="http://schemas.openxmlformats.org/officeDocument/2006/relationships/image" Target="../media/image44.png"/><Relationship Id="rId86" Type="http://schemas.openxmlformats.org/officeDocument/2006/relationships/customXml" Target="../ink/ink47.xml"/><Relationship Id="rId130" Type="http://schemas.openxmlformats.org/officeDocument/2006/relationships/customXml" Target="../ink/ink69.xml"/><Relationship Id="rId135" Type="http://schemas.openxmlformats.org/officeDocument/2006/relationships/image" Target="../media/image71.png"/><Relationship Id="rId13" Type="http://schemas.openxmlformats.org/officeDocument/2006/relationships/image" Target="../media/image10.png"/><Relationship Id="rId18" Type="http://schemas.openxmlformats.org/officeDocument/2006/relationships/customXml" Target="../ink/ink13.xml"/><Relationship Id="rId39" Type="http://schemas.openxmlformats.org/officeDocument/2006/relationships/image" Target="../media/image23.png"/><Relationship Id="rId109" Type="http://schemas.openxmlformats.org/officeDocument/2006/relationships/image" Target="../media/image58.png"/><Relationship Id="rId34" Type="http://schemas.openxmlformats.org/officeDocument/2006/relationships/customXml" Target="../ink/ink21.xml"/><Relationship Id="rId50" Type="http://schemas.openxmlformats.org/officeDocument/2006/relationships/customXml" Target="../ink/ink29.xml"/><Relationship Id="rId55" Type="http://schemas.openxmlformats.org/officeDocument/2006/relationships/image" Target="../media/image31.png"/><Relationship Id="rId76" Type="http://schemas.openxmlformats.org/officeDocument/2006/relationships/customXml" Target="../ink/ink42.xml"/><Relationship Id="rId97" Type="http://schemas.openxmlformats.org/officeDocument/2006/relationships/image" Target="../media/image52.png"/><Relationship Id="rId104" Type="http://schemas.openxmlformats.org/officeDocument/2006/relationships/customXml" Target="../ink/ink56.xml"/><Relationship Id="rId120" Type="http://schemas.openxmlformats.org/officeDocument/2006/relationships/customXml" Target="../ink/ink64.xml"/><Relationship Id="rId125" Type="http://schemas.openxmlformats.org/officeDocument/2006/relationships/image" Target="../media/image66.png"/><Relationship Id="rId7" Type="http://schemas.openxmlformats.org/officeDocument/2006/relationships/image" Target="../media/image7.png"/><Relationship Id="rId71" Type="http://schemas.openxmlformats.org/officeDocument/2006/relationships/image" Target="../media/image39.png"/><Relationship Id="rId92" Type="http://schemas.openxmlformats.org/officeDocument/2006/relationships/customXml" Target="../ink/ink50.xml"/><Relationship Id="rId2" Type="http://schemas.openxmlformats.org/officeDocument/2006/relationships/customXml" Target="../ink/ink5.xml"/><Relationship Id="rId29" Type="http://schemas.openxmlformats.org/officeDocument/2006/relationships/image" Target="../media/image18.png"/><Relationship Id="rId24" Type="http://schemas.openxmlformats.org/officeDocument/2006/relationships/customXml" Target="../ink/ink16.xml"/><Relationship Id="rId40" Type="http://schemas.openxmlformats.org/officeDocument/2006/relationships/customXml" Target="../ink/ink24.xml"/><Relationship Id="rId45" Type="http://schemas.openxmlformats.org/officeDocument/2006/relationships/image" Target="../media/image26.png"/><Relationship Id="rId66" Type="http://schemas.openxmlformats.org/officeDocument/2006/relationships/customXml" Target="../ink/ink37.xml"/><Relationship Id="rId87" Type="http://schemas.openxmlformats.org/officeDocument/2006/relationships/image" Target="../media/image47.png"/><Relationship Id="rId110" Type="http://schemas.openxmlformats.org/officeDocument/2006/relationships/customXml" Target="../ink/ink59.xml"/><Relationship Id="rId115" Type="http://schemas.openxmlformats.org/officeDocument/2006/relationships/image" Target="../media/image61.png"/><Relationship Id="rId131" Type="http://schemas.openxmlformats.org/officeDocument/2006/relationships/image" Target="../media/image69.png"/><Relationship Id="rId136" Type="http://schemas.openxmlformats.org/officeDocument/2006/relationships/customXml" Target="../ink/ink72.xml"/><Relationship Id="rId61" Type="http://schemas.openxmlformats.org/officeDocument/2006/relationships/image" Target="../media/image34.png"/><Relationship Id="rId82" Type="http://schemas.openxmlformats.org/officeDocument/2006/relationships/customXml" Target="../ink/ink45.xml"/><Relationship Id="rId19" Type="http://schemas.openxmlformats.org/officeDocument/2006/relationships/image" Target="../media/image13.png"/><Relationship Id="rId14" Type="http://schemas.openxmlformats.org/officeDocument/2006/relationships/customXml" Target="../ink/ink11.xml"/><Relationship Id="rId30" Type="http://schemas.openxmlformats.org/officeDocument/2006/relationships/customXml" Target="../ink/ink19.xml"/><Relationship Id="rId35" Type="http://schemas.openxmlformats.org/officeDocument/2006/relationships/image" Target="../media/image21.png"/><Relationship Id="rId56" Type="http://schemas.openxmlformats.org/officeDocument/2006/relationships/customXml" Target="../ink/ink32.xml"/><Relationship Id="rId77" Type="http://schemas.openxmlformats.org/officeDocument/2006/relationships/image" Target="../media/image42.png"/><Relationship Id="rId100" Type="http://schemas.openxmlformats.org/officeDocument/2006/relationships/customXml" Target="../ink/ink54.xml"/><Relationship Id="rId105" Type="http://schemas.openxmlformats.org/officeDocument/2006/relationships/image" Target="../media/image56.png"/><Relationship Id="rId126" Type="http://schemas.openxmlformats.org/officeDocument/2006/relationships/customXml" Target="../ink/ink67.xml"/><Relationship Id="rId8" Type="http://schemas.openxmlformats.org/officeDocument/2006/relationships/customXml" Target="../ink/ink8.xml"/><Relationship Id="rId51" Type="http://schemas.openxmlformats.org/officeDocument/2006/relationships/image" Target="../media/image29.png"/><Relationship Id="rId72" Type="http://schemas.openxmlformats.org/officeDocument/2006/relationships/customXml" Target="../ink/ink40.xml"/><Relationship Id="rId93" Type="http://schemas.openxmlformats.org/officeDocument/2006/relationships/image" Target="../media/image50.png"/><Relationship Id="rId98" Type="http://schemas.openxmlformats.org/officeDocument/2006/relationships/customXml" Target="../ink/ink53.xml"/><Relationship Id="rId121" Type="http://schemas.openxmlformats.org/officeDocument/2006/relationships/image" Target="../media/image64.png"/><Relationship Id="rId3" Type="http://schemas.openxmlformats.org/officeDocument/2006/relationships/image" Target="../media/image5.png"/><Relationship Id="rId25" Type="http://schemas.openxmlformats.org/officeDocument/2006/relationships/image" Target="../media/image16.png"/><Relationship Id="rId46" Type="http://schemas.openxmlformats.org/officeDocument/2006/relationships/customXml" Target="../ink/ink27.xml"/><Relationship Id="rId67" Type="http://schemas.openxmlformats.org/officeDocument/2006/relationships/image" Target="../media/image37.png"/><Relationship Id="rId116" Type="http://schemas.openxmlformats.org/officeDocument/2006/relationships/customXml" Target="../ink/ink62.xml"/><Relationship Id="rId137" Type="http://schemas.openxmlformats.org/officeDocument/2006/relationships/image" Target="../media/image72.png"/><Relationship Id="rId20" Type="http://schemas.openxmlformats.org/officeDocument/2006/relationships/customXml" Target="../ink/ink14.xml"/><Relationship Id="rId41" Type="http://schemas.openxmlformats.org/officeDocument/2006/relationships/image" Target="../media/image24.png"/><Relationship Id="rId62" Type="http://schemas.openxmlformats.org/officeDocument/2006/relationships/customXml" Target="../ink/ink35.xml"/><Relationship Id="rId83" Type="http://schemas.openxmlformats.org/officeDocument/2006/relationships/image" Target="../media/image45.png"/><Relationship Id="rId88" Type="http://schemas.openxmlformats.org/officeDocument/2006/relationships/customXml" Target="../ink/ink48.xml"/><Relationship Id="rId111" Type="http://schemas.openxmlformats.org/officeDocument/2006/relationships/image" Target="../media/image59.png"/><Relationship Id="rId132" Type="http://schemas.openxmlformats.org/officeDocument/2006/relationships/customXml" Target="../ink/ink70.xml"/><Relationship Id="rId15" Type="http://schemas.openxmlformats.org/officeDocument/2006/relationships/image" Target="../media/image11.png"/><Relationship Id="rId36" Type="http://schemas.openxmlformats.org/officeDocument/2006/relationships/customXml" Target="../ink/ink22.xml"/><Relationship Id="rId57" Type="http://schemas.openxmlformats.org/officeDocument/2006/relationships/image" Target="../media/image32.png"/><Relationship Id="rId106" Type="http://schemas.openxmlformats.org/officeDocument/2006/relationships/customXml" Target="../ink/ink57.xml"/><Relationship Id="rId127" Type="http://schemas.openxmlformats.org/officeDocument/2006/relationships/image" Target="../media/image67.png"/><Relationship Id="rId10" Type="http://schemas.openxmlformats.org/officeDocument/2006/relationships/customXml" Target="../ink/ink9.xml"/><Relationship Id="rId31" Type="http://schemas.openxmlformats.org/officeDocument/2006/relationships/image" Target="../media/image19.png"/><Relationship Id="rId52" Type="http://schemas.openxmlformats.org/officeDocument/2006/relationships/customXml" Target="../ink/ink30.xml"/><Relationship Id="rId73" Type="http://schemas.openxmlformats.org/officeDocument/2006/relationships/image" Target="../media/image40.png"/><Relationship Id="rId78" Type="http://schemas.openxmlformats.org/officeDocument/2006/relationships/customXml" Target="../ink/ink43.xml"/><Relationship Id="rId94" Type="http://schemas.openxmlformats.org/officeDocument/2006/relationships/customXml" Target="../ink/ink51.xml"/><Relationship Id="rId99" Type="http://schemas.openxmlformats.org/officeDocument/2006/relationships/image" Target="../media/image53.png"/><Relationship Id="rId101" Type="http://schemas.openxmlformats.org/officeDocument/2006/relationships/image" Target="../media/image54.png"/><Relationship Id="rId122" Type="http://schemas.openxmlformats.org/officeDocument/2006/relationships/customXml" Target="../ink/ink65.xml"/><Relationship Id="rId4" Type="http://schemas.openxmlformats.org/officeDocument/2006/relationships/customXml" Target="../ink/ink6.xml"/><Relationship Id="rId9" Type="http://schemas.openxmlformats.org/officeDocument/2006/relationships/image" Target="../media/image8.png"/><Relationship Id="rId26" Type="http://schemas.openxmlformats.org/officeDocument/2006/relationships/customXml" Target="../ink/ink17.xml"/><Relationship Id="rId47" Type="http://schemas.openxmlformats.org/officeDocument/2006/relationships/image" Target="../media/image27.png"/><Relationship Id="rId68" Type="http://schemas.openxmlformats.org/officeDocument/2006/relationships/customXml" Target="../ink/ink38.xml"/><Relationship Id="rId89" Type="http://schemas.openxmlformats.org/officeDocument/2006/relationships/image" Target="../media/image48.png"/><Relationship Id="rId112" Type="http://schemas.openxmlformats.org/officeDocument/2006/relationships/customXml" Target="../ink/ink60.xml"/><Relationship Id="rId133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ustomXml" Target="../ink/ink7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Lecture 5: Hashing</a:t>
            </a:r>
          </a:p>
          <a:p>
            <a:r>
              <a:rPr lang="en-CA" dirty="0">
                <a:latin typeface="+mj-lt"/>
              </a:rPr>
              <a:t>Waterloo, 26 May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Hash Table: Random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527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 </a:t>
            </a:r>
            <a:r>
              <a:rPr lang="en-CA" sz="2000" u="sng" dirty="0"/>
              <a:t>hash table</a:t>
            </a:r>
            <a:r>
              <a:rPr lang="en-CA" sz="2000" dirty="0"/>
              <a:t> consists of two components:</a:t>
            </a:r>
          </a:p>
          <a:p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 table with n </a:t>
            </a:r>
            <a:r>
              <a:rPr lang="en-CA" sz="2000" u="sng" dirty="0"/>
              <a:t>cells</a:t>
            </a:r>
            <a:r>
              <a:rPr lang="en-CA" sz="2000" dirty="0"/>
              <a:t> indexed by N={0,1,…,n-1}, each cell can store O(log m) bits.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 hash function h:M-&gt;N </a:t>
            </a:r>
            <a:r>
              <a:rPr lang="en-CA" sz="2000" u="sng" dirty="0"/>
              <a:t>chosen randomly from a family H of hash functions</a:t>
            </a:r>
            <a:r>
              <a:rPr lang="en-CA" sz="2000" dirty="0"/>
              <a:t>.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A natural idea is to choose a random function h:M-&gt;N, i.e. H is the family of </a:t>
            </a:r>
            <a:r>
              <a:rPr lang="en-CA" sz="2000" u="sng" dirty="0"/>
              <a:t>all</a:t>
            </a:r>
            <a:r>
              <a:rPr lang="en-CA" sz="2000" dirty="0"/>
              <a:t> functions from M to N.</a:t>
            </a:r>
          </a:p>
          <a:p>
            <a:endParaRPr lang="en-CA" sz="2000" dirty="0"/>
          </a:p>
          <a:p>
            <a:r>
              <a:rPr lang="en-CA" sz="2000" dirty="0"/>
              <a:t>Then, each key (ball) is mapped to a random cell (bin), and this is exactly the ball-and-bin setting.</a:t>
            </a:r>
          </a:p>
          <a:p>
            <a:endParaRPr lang="en-CA" sz="2000" dirty="0"/>
          </a:p>
          <a:p>
            <a:r>
              <a:rPr lang="en-CA" sz="2000" dirty="0"/>
              <a:t>So, we know that the expected number of keys in a cell is one, and with high probability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    the maximum number of keys in a cell is Ɵ(log(n)/loglog(n)).</a:t>
            </a:r>
          </a:p>
          <a:p>
            <a:endParaRPr lang="en-CA" sz="2000" dirty="0"/>
          </a:p>
          <a:p>
            <a:r>
              <a:rPr lang="en-CA" sz="2000" dirty="0"/>
              <a:t>The keys mapped to the same location can be stored by a linked list, and this is called </a:t>
            </a:r>
            <a:r>
              <a:rPr lang="en-CA" sz="2000" u="sng" dirty="0"/>
              <a:t>chain hashing</a:t>
            </a:r>
            <a:r>
              <a:rPr lang="en-CA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 expected search time is O(1), and the worst case search time is Ɵ(log(n)/loglog(n)).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60BEE5-5449-4624-9B68-BE99E71D6025}"/>
                  </a:ext>
                </a:extLst>
              </p14:cNvPr>
              <p14:cNvContentPartPr/>
              <p14:nvPr/>
            </p14:nvContentPartPr>
            <p14:xfrm>
              <a:off x="8678520" y="3694320"/>
              <a:ext cx="1179360" cy="198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60BEE5-5449-4624-9B68-BE99E71D60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9160" y="3684960"/>
                <a:ext cx="1198080" cy="20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E2358EB-4B1A-4520-8014-FCAA0A9F46EF}"/>
              </a:ext>
            </a:extLst>
          </p:cNvPr>
          <p:cNvGrpSpPr/>
          <p:nvPr/>
        </p:nvGrpSpPr>
        <p:grpSpPr>
          <a:xfrm>
            <a:off x="9298960" y="868113"/>
            <a:ext cx="2647800" cy="1018440"/>
            <a:chOff x="9298960" y="868113"/>
            <a:chExt cx="2647800" cy="10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6A5B4D-E28F-468D-8329-5F2BF3AE075A}"/>
                    </a:ext>
                  </a:extLst>
                </p14:cNvPr>
                <p14:cNvContentPartPr/>
                <p14:nvPr/>
              </p14:nvContentPartPr>
              <p14:xfrm>
                <a:off x="9702160" y="962073"/>
                <a:ext cx="63360" cy="924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6A5B4D-E28F-468D-8329-5F2BF3AE07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93520" y="953073"/>
                  <a:ext cx="81000" cy="9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4DADDB-174E-4E06-A906-A36634D5E7E8}"/>
                    </a:ext>
                  </a:extLst>
                </p14:cNvPr>
                <p14:cNvContentPartPr/>
                <p14:nvPr/>
              </p14:nvContentPartPr>
              <p14:xfrm>
                <a:off x="9703600" y="868113"/>
                <a:ext cx="336960" cy="967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4DADDB-174E-4E06-A906-A36634D5E7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94960" y="859113"/>
                  <a:ext cx="354600" cy="9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375034B-00B1-4B6A-AFEB-8C8E9BFAA7FD}"/>
                    </a:ext>
                  </a:extLst>
                </p14:cNvPr>
                <p14:cNvContentPartPr/>
                <p14:nvPr/>
              </p14:nvContentPartPr>
              <p14:xfrm>
                <a:off x="9763000" y="1829673"/>
                <a:ext cx="235440" cy="8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375034B-00B1-4B6A-AFEB-8C8E9BFAA7F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54360" y="1820673"/>
                  <a:ext cx="253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14CAAF-F84E-400D-9F2B-A68BC2EDC5C6}"/>
                    </a:ext>
                  </a:extLst>
                </p14:cNvPr>
                <p14:cNvContentPartPr/>
                <p14:nvPr/>
              </p14:nvContentPartPr>
              <p14:xfrm>
                <a:off x="10642480" y="1192473"/>
                <a:ext cx="62280" cy="387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14CAAF-F84E-400D-9F2B-A68BC2EDC5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33480" y="1183473"/>
                  <a:ext cx="799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677F43-F938-47EB-AED2-1AB198DCAA79}"/>
                    </a:ext>
                  </a:extLst>
                </p14:cNvPr>
                <p14:cNvContentPartPr/>
                <p14:nvPr/>
              </p14:nvContentPartPr>
              <p14:xfrm>
                <a:off x="10661920" y="1149993"/>
                <a:ext cx="238680" cy="427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677F43-F938-47EB-AED2-1AB198DCAA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52920" y="1141353"/>
                  <a:ext cx="2563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7CF673E-2399-455A-A132-1D9F622C6705}"/>
                    </a:ext>
                  </a:extLst>
                </p14:cNvPr>
                <p14:cNvContentPartPr/>
                <p14:nvPr/>
              </p14:nvContentPartPr>
              <p14:xfrm>
                <a:off x="10722760" y="1564353"/>
                <a:ext cx="165960" cy="21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7CF673E-2399-455A-A132-1D9F622C67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13760" y="1555353"/>
                  <a:ext cx="183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F3E15E-F5C2-44CC-8E09-90DDFF386AB7}"/>
                    </a:ext>
                  </a:extLst>
                </p14:cNvPr>
                <p14:cNvContentPartPr/>
                <p14:nvPr/>
              </p14:nvContentPartPr>
              <p14:xfrm>
                <a:off x="11081680" y="1267713"/>
                <a:ext cx="21960" cy="174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F3E15E-F5C2-44CC-8E09-90DDFF386A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73040" y="1259073"/>
                  <a:ext cx="39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BEBC48-CED6-40AD-AD17-89B1BF289599}"/>
                    </a:ext>
                  </a:extLst>
                </p14:cNvPr>
                <p14:cNvContentPartPr/>
                <p14:nvPr/>
              </p14:nvContentPartPr>
              <p14:xfrm>
                <a:off x="11113720" y="1211193"/>
                <a:ext cx="132840" cy="20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BEBC48-CED6-40AD-AD17-89B1BF2895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05080" y="1202553"/>
                  <a:ext cx="150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B5BD765-F044-48B5-BBC1-4A8D6368B361}"/>
                    </a:ext>
                  </a:extLst>
                </p14:cNvPr>
                <p14:cNvContentPartPr/>
                <p14:nvPr/>
              </p14:nvContentPartPr>
              <p14:xfrm>
                <a:off x="9298960" y="1004553"/>
                <a:ext cx="51120" cy="250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B5BD765-F044-48B5-BBC1-4A8D6368B3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90320" y="995913"/>
                  <a:ext cx="68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158DB0-9D07-4FD5-B013-B14D0F11DAB6}"/>
                    </a:ext>
                  </a:extLst>
                </p14:cNvPr>
                <p14:cNvContentPartPr/>
                <p14:nvPr/>
              </p14:nvContentPartPr>
              <p14:xfrm>
                <a:off x="9302920" y="1011393"/>
                <a:ext cx="224640" cy="233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158DB0-9D07-4FD5-B013-B14D0F11DA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93920" y="1002753"/>
                  <a:ext cx="242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022DC8-FA20-4595-880E-EAD677D5F081}"/>
                    </a:ext>
                  </a:extLst>
                </p14:cNvPr>
                <p14:cNvContentPartPr/>
                <p14:nvPr/>
              </p14:nvContentPartPr>
              <p14:xfrm>
                <a:off x="9865600" y="1044513"/>
                <a:ext cx="640800" cy="232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022DC8-FA20-4595-880E-EAD677D5F0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56960" y="1035873"/>
                  <a:ext cx="658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F6F793-7E82-45A1-A6DD-E80628985D7E}"/>
                    </a:ext>
                  </a:extLst>
                </p14:cNvPr>
                <p14:cNvContentPartPr/>
                <p14:nvPr/>
              </p14:nvContentPartPr>
              <p14:xfrm>
                <a:off x="10468960" y="1185273"/>
                <a:ext cx="91800" cy="164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F6F793-7E82-45A1-A6DD-E80628985D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59960" y="1176273"/>
                  <a:ext cx="109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A5997E-F321-4B34-8C39-0AA83F4D00BD}"/>
                    </a:ext>
                  </a:extLst>
                </p14:cNvPr>
                <p14:cNvContentPartPr/>
                <p14:nvPr/>
              </p14:nvContentPartPr>
              <p14:xfrm>
                <a:off x="9921040" y="1315593"/>
                <a:ext cx="532440" cy="157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A5997E-F321-4B34-8C39-0AA83F4D00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12400" y="1306593"/>
                  <a:ext cx="550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DA047D-A597-4A1D-8F4F-4E90866F0357}"/>
                    </a:ext>
                  </a:extLst>
                </p14:cNvPr>
                <p14:cNvContentPartPr/>
                <p14:nvPr/>
              </p14:nvContentPartPr>
              <p14:xfrm>
                <a:off x="10400920" y="1269513"/>
                <a:ext cx="199800" cy="139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DA047D-A597-4A1D-8F4F-4E90866F03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92280" y="1260873"/>
                  <a:ext cx="217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7CAFDE-7C67-4440-9F94-507031F9AA80}"/>
                    </a:ext>
                  </a:extLst>
                </p14:cNvPr>
                <p14:cNvContentPartPr/>
                <p14:nvPr/>
              </p14:nvContentPartPr>
              <p14:xfrm>
                <a:off x="10706200" y="1283193"/>
                <a:ext cx="247320" cy="57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7CAFDE-7C67-4440-9F94-507031F9AA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97200" y="1274553"/>
                  <a:ext cx="264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A3BAE7-4EA0-4F97-8C7E-D6B559B9BE8A}"/>
                    </a:ext>
                  </a:extLst>
                </p14:cNvPr>
                <p14:cNvContentPartPr/>
                <p14:nvPr/>
              </p14:nvContentPartPr>
              <p14:xfrm>
                <a:off x="10971160" y="1190673"/>
                <a:ext cx="164160" cy="36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A3BAE7-4EA0-4F97-8C7E-D6B559B9BE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62520" y="1181673"/>
                  <a:ext cx="181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2647C9-3B7A-4817-BDF8-526D00F2D3DF}"/>
                    </a:ext>
                  </a:extLst>
                </p14:cNvPr>
                <p14:cNvContentPartPr/>
                <p14:nvPr/>
              </p14:nvContentPartPr>
              <p14:xfrm>
                <a:off x="11049280" y="1110393"/>
                <a:ext cx="115200" cy="142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2647C9-3B7A-4817-BDF8-526D00F2D3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40280" y="1101393"/>
                  <a:ext cx="132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2BCD2A-44D0-4D46-A750-479C62F5A083}"/>
                    </a:ext>
                  </a:extLst>
                </p14:cNvPr>
                <p14:cNvContentPartPr/>
                <p14:nvPr/>
              </p14:nvContentPartPr>
              <p14:xfrm>
                <a:off x="11224240" y="1089153"/>
                <a:ext cx="47160" cy="160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2BCD2A-44D0-4D46-A750-479C62F5A08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15240" y="1080513"/>
                  <a:ext cx="64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2927CE-1FDD-404D-ABF9-D189C6B53C4D}"/>
                    </a:ext>
                  </a:extLst>
                </p14:cNvPr>
                <p14:cNvContentPartPr/>
                <p14:nvPr/>
              </p14:nvContentPartPr>
              <p14:xfrm>
                <a:off x="11214520" y="1034793"/>
                <a:ext cx="223920" cy="186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2927CE-1FDD-404D-ABF9-D189C6B53C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05880" y="1026153"/>
                  <a:ext cx="241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0C5468-3D6F-4932-8310-E795B6C204D0}"/>
                    </a:ext>
                  </a:extLst>
                </p14:cNvPr>
                <p14:cNvContentPartPr/>
                <p14:nvPr/>
              </p14:nvContentPartPr>
              <p14:xfrm>
                <a:off x="11515840" y="1085913"/>
                <a:ext cx="123840" cy="23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0C5468-3D6F-4932-8310-E795B6C204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06840" y="1077273"/>
                  <a:ext cx="141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49842E1-7717-4C5F-8B54-7349151A5887}"/>
                    </a:ext>
                  </a:extLst>
                </p14:cNvPr>
                <p14:cNvContentPartPr/>
                <p14:nvPr/>
              </p14:nvContentPartPr>
              <p14:xfrm>
                <a:off x="11535640" y="956673"/>
                <a:ext cx="238680" cy="207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49842E1-7717-4C5F-8B54-7349151A588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27000" y="948033"/>
                  <a:ext cx="256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59AF33-9DB3-4B52-9DF0-070B0492A010}"/>
                    </a:ext>
                  </a:extLst>
                </p14:cNvPr>
                <p14:cNvContentPartPr/>
                <p14:nvPr/>
              </p14:nvContentPartPr>
              <p14:xfrm>
                <a:off x="11732560" y="948033"/>
                <a:ext cx="214200" cy="204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59AF33-9DB3-4B52-9DF0-070B0492A0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23920" y="939033"/>
                  <a:ext cx="231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5253F5-A268-4574-BD28-0ECC8122D56C}"/>
                    </a:ext>
                  </a:extLst>
                </p14:cNvPr>
                <p14:cNvContentPartPr/>
                <p14:nvPr/>
              </p14:nvContentPartPr>
              <p14:xfrm>
                <a:off x="11789440" y="1134873"/>
                <a:ext cx="118440" cy="14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5253F5-A268-4574-BD28-0ECC8122D5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80800" y="1126233"/>
                  <a:ext cx="136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E6B35F1-6333-4C54-AAA8-D188DDF402B2}"/>
                    </a:ext>
                  </a:extLst>
                </p14:cNvPr>
                <p14:cNvContentPartPr/>
                <p14:nvPr/>
              </p14:nvContentPartPr>
              <p14:xfrm>
                <a:off x="9762640" y="1021833"/>
                <a:ext cx="114120" cy="152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E6B35F1-6333-4C54-AAA8-D188DDF402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53640" y="1013193"/>
                  <a:ext cx="131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3D72A8-E1DC-427B-B387-E031B0FD0D04}"/>
                    </a:ext>
                  </a:extLst>
                </p14:cNvPr>
                <p14:cNvContentPartPr/>
                <p14:nvPr/>
              </p14:nvContentPartPr>
              <p14:xfrm>
                <a:off x="9795400" y="1321713"/>
                <a:ext cx="96840" cy="134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3D72A8-E1DC-427B-B387-E031B0FD0D0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86760" y="1312713"/>
                  <a:ext cx="114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7E912F1-D3D8-46E1-8F55-C26DD5D3E70D}"/>
                    </a:ext>
                  </a:extLst>
                </p14:cNvPr>
                <p14:cNvContentPartPr/>
                <p14:nvPr/>
              </p14:nvContentPartPr>
              <p14:xfrm>
                <a:off x="11294800" y="1096713"/>
                <a:ext cx="92880" cy="68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7E912F1-D3D8-46E1-8F55-C26DD5D3E7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86160" y="1088073"/>
                  <a:ext cx="110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E514C9-9F23-47B7-9991-9BD6C74CA985}"/>
                    </a:ext>
                  </a:extLst>
                </p14:cNvPr>
                <p14:cNvContentPartPr/>
                <p14:nvPr/>
              </p14:nvContentPartPr>
              <p14:xfrm>
                <a:off x="11849920" y="953073"/>
                <a:ext cx="73080" cy="158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E514C9-9F23-47B7-9991-9BD6C74CA9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841280" y="944073"/>
                  <a:ext cx="90720" cy="17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39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Power of Two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By the idea from power of two choices, we can choose two random hash functions h</a:t>
            </a:r>
            <a:r>
              <a:rPr lang="en-CA" sz="2000" baseline="-25000" dirty="0"/>
              <a:t>1</a:t>
            </a:r>
            <a:r>
              <a:rPr lang="en-CA" sz="2000" dirty="0"/>
              <a:t> and h</a:t>
            </a:r>
            <a:r>
              <a:rPr lang="en-CA" sz="2000" baseline="-25000" dirty="0"/>
              <a:t>2</a:t>
            </a:r>
            <a:r>
              <a:rPr lang="en-CA" sz="2000" dirty="0"/>
              <a:t>.</a:t>
            </a:r>
          </a:p>
          <a:p>
            <a:endParaRPr lang="en-CA" sz="2000" dirty="0"/>
          </a:p>
          <a:p>
            <a:r>
              <a:rPr lang="en-CA" sz="2000" dirty="0"/>
              <a:t>When we insert an element x, we look at two locations h</a:t>
            </a:r>
            <a:r>
              <a:rPr lang="en-CA" sz="2000" baseline="-25000" dirty="0"/>
              <a:t>1</a:t>
            </a:r>
            <a:r>
              <a:rPr lang="en-CA" sz="2000" dirty="0"/>
              <a:t>(x) and h</a:t>
            </a:r>
            <a:r>
              <a:rPr lang="en-CA" sz="2000" baseline="-25000" dirty="0"/>
              <a:t>2</a:t>
            </a:r>
            <a:r>
              <a:rPr lang="en-CA" sz="2000" dirty="0"/>
              <a:t>(x) and put x in the location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with fewer keys.</a:t>
            </a:r>
          </a:p>
          <a:p>
            <a:endParaRPr lang="en-CA" sz="2000" dirty="0"/>
          </a:p>
          <a:p>
            <a:r>
              <a:rPr lang="en-CA" sz="2000" dirty="0"/>
              <a:t>When we search for an element x, we look at two locations h</a:t>
            </a:r>
            <a:r>
              <a:rPr lang="en-CA" sz="2000" baseline="-25000" dirty="0"/>
              <a:t>1</a:t>
            </a:r>
            <a:r>
              <a:rPr lang="en-CA" sz="2000" dirty="0"/>
              <a:t>(x) and h</a:t>
            </a:r>
            <a:r>
              <a:rPr lang="en-CA" sz="2000" baseline="-25000" dirty="0"/>
              <a:t>2</a:t>
            </a:r>
            <a:r>
              <a:rPr lang="en-CA" sz="2000" dirty="0"/>
              <a:t>(x) and search x in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both linked lists.</a:t>
            </a:r>
          </a:p>
          <a:p>
            <a:endParaRPr lang="en-CA" sz="2000" dirty="0"/>
          </a:p>
          <a:p>
            <a:r>
              <a:rPr lang="en-CA" sz="2000" dirty="0"/>
              <a:t>Then, we can reduce the maximum search time to O(loglog(n)), while increasing the search time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by a factor of two.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582C08-F0B7-4F5C-89B9-37E0A5986887}"/>
                  </a:ext>
                </a:extLst>
              </p14:cNvPr>
              <p14:cNvContentPartPr/>
              <p14:nvPr/>
            </p14:nvContentPartPr>
            <p14:xfrm>
              <a:off x="7960320" y="148320"/>
              <a:ext cx="2060280" cy="97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582C08-F0B7-4F5C-89B9-37E0A59868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0960" y="138960"/>
                <a:ext cx="2079000" cy="9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2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Random Hash Functions?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So far so good?  This is often how the analysis of hashing goes.</a:t>
            </a:r>
          </a:p>
          <a:p>
            <a:endParaRPr lang="en-CA" sz="2000" dirty="0"/>
          </a:p>
          <a:p>
            <a:r>
              <a:rPr lang="en-CA" sz="2000" dirty="0"/>
              <a:t>But what is the space requirement of storing h?</a:t>
            </a:r>
          </a:p>
          <a:p>
            <a:endParaRPr lang="en-CA" sz="2000" dirty="0"/>
          </a:p>
          <a:p>
            <a:r>
              <a:rPr lang="en-CA" sz="2000" dirty="0"/>
              <a:t>To store a random function h:M-&gt;N requires m*log(n) bits,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as we need to remember which cell that an element is mapped to.  </a:t>
            </a:r>
          </a:p>
          <a:p>
            <a:endParaRPr lang="en-CA" sz="2000" dirty="0"/>
          </a:p>
          <a:p>
            <a:r>
              <a:rPr lang="en-CA" sz="2000" dirty="0"/>
              <a:t>Another way to see it, there are n</a:t>
            </a:r>
            <a:r>
              <a:rPr lang="en-CA" sz="2000" baseline="30000" dirty="0"/>
              <a:t>m</a:t>
            </a:r>
            <a:r>
              <a:rPr lang="en-CA" sz="2000" dirty="0"/>
              <a:t> possible functions from H, so we need m*log(n) bits to specify one.</a:t>
            </a:r>
          </a:p>
          <a:p>
            <a:endParaRPr lang="en-CA" sz="2000" dirty="0"/>
          </a:p>
          <a:p>
            <a:r>
              <a:rPr lang="en-CA" sz="2000" dirty="0"/>
              <a:t>We need these information to support the (fast) search operation.</a:t>
            </a:r>
          </a:p>
          <a:p>
            <a:endParaRPr lang="en-CA" sz="2000" dirty="0"/>
          </a:p>
          <a:p>
            <a:r>
              <a:rPr lang="en-CA" sz="2000" dirty="0"/>
              <a:t>But the space requirement is even higher than the obvious solution of using an m bit array!</a:t>
            </a:r>
          </a:p>
        </p:txBody>
      </p:sp>
    </p:spTree>
    <p:extLst>
      <p:ext uri="{BB962C8B-B14F-4D97-AF65-F5344CB8AC3E}">
        <p14:creationId xmlns:p14="http://schemas.microsoft.com/office/powerpoint/2010/main" val="25986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More Efficient Hash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To store n keys, we need to use n cells, each with log(m) bits.</a:t>
            </a:r>
          </a:p>
          <a:p>
            <a:endParaRPr lang="en-CA" sz="2000" dirty="0"/>
          </a:p>
          <a:p>
            <a:r>
              <a:rPr lang="en-CA" sz="2000" dirty="0"/>
              <a:t>It would be ideal if the space overhead for storing the hash function is minimal, using only O(1) cells. </a:t>
            </a:r>
          </a:p>
          <a:p>
            <a:endParaRPr lang="en-CA" sz="2000" dirty="0"/>
          </a:p>
          <a:p>
            <a:r>
              <a:rPr lang="en-CA" sz="2000" dirty="0"/>
              <a:t>This means that O(log m) bits can store the hash function, so there can be at most poly(m) functions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in the hash family (instead of n</a:t>
            </a:r>
            <a:r>
              <a:rPr lang="en-CA" sz="2000" baseline="30000" dirty="0"/>
              <a:t>m</a:t>
            </a:r>
            <a:r>
              <a:rPr lang="en-CA" sz="2000" dirty="0"/>
              <a:t> functions).</a:t>
            </a:r>
          </a:p>
          <a:p>
            <a:endParaRPr lang="en-CA" sz="2000" dirty="0"/>
          </a:p>
          <a:p>
            <a:r>
              <a:rPr lang="en-CA" sz="2000" dirty="0"/>
              <a:t>We will see that it is possible to have such a </a:t>
            </a:r>
            <a:r>
              <a:rPr lang="en-CA" sz="2000" u="sng" dirty="0"/>
              <a:t>succinct</a:t>
            </a:r>
            <a:r>
              <a:rPr lang="en-CA" sz="2000" dirty="0"/>
              <a:t> hash family, and still achieves some properties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guaranteed by the random hash functions.</a:t>
            </a:r>
          </a:p>
          <a:p>
            <a:endParaRPr lang="en-CA" sz="2000" dirty="0"/>
          </a:p>
          <a:p>
            <a:r>
              <a:rPr lang="en-CA" sz="2000" dirty="0"/>
              <a:t>This is similar in spirit to </a:t>
            </a:r>
            <a:r>
              <a:rPr lang="en-CA" sz="2000" dirty="0" err="1"/>
              <a:t>derandomization</a:t>
            </a:r>
            <a:r>
              <a:rPr lang="en-CA" sz="2000" dirty="0"/>
              <a:t> where we want to reduce the use of randomness,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but here we do it for the sake of time and space.</a:t>
            </a:r>
          </a:p>
          <a:p>
            <a:endParaRPr lang="en-CA" sz="2000" dirty="0"/>
          </a:p>
          <a:p>
            <a:r>
              <a:rPr lang="en-CA" sz="2000" dirty="0"/>
              <a:t>For this, we need to introduce a weaker notion of randomness.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934D74-9319-4B94-B7AD-B3726E85C83E}"/>
                  </a:ext>
                </a:extLst>
              </p14:cNvPr>
              <p14:cNvContentPartPr/>
              <p14:nvPr/>
            </p14:nvContentPartPr>
            <p14:xfrm>
              <a:off x="6851520" y="2841120"/>
              <a:ext cx="5166360" cy="1670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934D74-9319-4B94-B7AD-B3726E85C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2160" y="2831760"/>
                <a:ext cx="5185080" cy="16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9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Quick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1151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Random access model assumptions.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No deterministic solution for hashing.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Randomized solution: choose a random function from a </a:t>
            </a:r>
            <a:r>
              <a:rPr lang="en-CA" sz="2000" u="sng" dirty="0"/>
              <a:t>family</a:t>
            </a:r>
            <a:r>
              <a:rPr lang="en-CA" sz="2000" dirty="0"/>
              <a:t> of hash functions.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 random hash function h:M-&gt;N (from the family of </a:t>
            </a:r>
            <a:r>
              <a:rPr lang="en-CA" sz="2000" u="sng" dirty="0"/>
              <a:t>all</a:t>
            </a:r>
            <a:r>
              <a:rPr lang="en-CA" sz="2000" dirty="0"/>
              <a:t> functions) is too expensive to store.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We want a succinct hash family with comparable properties, and will study an important new notion.</a:t>
            </a:r>
          </a:p>
        </p:txBody>
      </p:sp>
    </p:spTree>
    <p:extLst>
      <p:ext uri="{BB962C8B-B14F-4D97-AF65-F5344CB8AC3E}">
        <p14:creationId xmlns:p14="http://schemas.microsoft.com/office/powerpoint/2010/main" val="352490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k-wise independent random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479394" y="1187390"/>
                <a:ext cx="11647503" cy="4888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set of n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is (fully) independent if 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⋂"/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sz="20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k-wise independence is a weaker requirement where we only require this to hold for any subset of k variables.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Definition</a:t>
                </a:r>
                <a:r>
                  <a:rPr lang="en-CA" sz="2000" dirty="0"/>
                  <a:t> (k-wise independence) A set of n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is k-wise independent if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		for any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and any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⋂"/>
                                  <m:supHide m:val="on"/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special case when k=2 is called pairwise independence.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4" y="1187390"/>
                <a:ext cx="11647503" cy="4888261"/>
              </a:xfrm>
              <a:prstGeom prst="rect">
                <a:avLst/>
              </a:prstGeom>
              <a:blipFill>
                <a:blip r:embed="rId2"/>
                <a:stretch>
                  <a:fillRect l="-576" t="-748" b="-12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DAA220-5669-4718-B119-FE805968B30B}"/>
                  </a:ext>
                </a:extLst>
              </p14:cNvPr>
              <p14:cNvContentPartPr/>
              <p14:nvPr/>
            </p14:nvContentPartPr>
            <p14:xfrm>
              <a:off x="1803240" y="1564560"/>
              <a:ext cx="9668880" cy="485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DAA220-5669-4718-B119-FE805968B3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3880" y="1555200"/>
                <a:ext cx="9687600" cy="48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4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1-wise independence is trivial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BC0F5-4358-48BB-8ABD-F861C1DC5F08}"/>
              </a:ext>
            </a:extLst>
          </p:cNvPr>
          <p:cNvSpPr txBox="1"/>
          <p:nvPr/>
        </p:nvSpPr>
        <p:spPr>
          <a:xfrm>
            <a:off x="781050" y="1187390"/>
            <a:ext cx="10974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What about 2-wise independence?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5E929C-B2EC-41AB-8EF9-F6B9448E77CE}"/>
                  </a:ext>
                </a:extLst>
              </p14:cNvPr>
              <p14:cNvContentPartPr/>
              <p14:nvPr/>
            </p14:nvContentPartPr>
            <p14:xfrm>
              <a:off x="3936240" y="1010880"/>
              <a:ext cx="8254080" cy="5691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5E929C-B2EC-41AB-8EF9-F6B9448E77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6880" y="1001520"/>
                <a:ext cx="8272800" cy="57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22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Example 1: Pairwise Independent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572756" y="1187390"/>
                <a:ext cx="11341077" cy="4714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show that n pairwise independent bits can be generated from ~log(n) random bits.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sz="2000" dirty="0"/>
                  <a:t> be b uniformly random bits.  We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pairwise independent bits as follows.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For each non-empty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⊆{1,2,…,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CA" sz="2000" dirty="0"/>
                  <a:t> is the mod 2 operation.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By the principle of deferred decision,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CA" sz="2000" dirty="0"/>
                  <a:t> is a uniformly random bit,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CA" sz="2000" dirty="0"/>
                  <a:t> = 1/2.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" y="1187390"/>
                <a:ext cx="11341077" cy="4714496"/>
              </a:xfrm>
              <a:prstGeom prst="rect">
                <a:avLst/>
              </a:prstGeom>
              <a:blipFill>
                <a:blip r:embed="rId2"/>
                <a:stretch>
                  <a:fillRect l="-591" t="-776" b="-14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E8C6BC7-55A1-4CEC-AFE8-B8263C528043}"/>
                  </a:ext>
                </a:extLst>
              </p14:cNvPr>
              <p14:cNvContentPartPr/>
              <p14:nvPr/>
            </p14:nvContentPartPr>
            <p14:xfrm>
              <a:off x="-529400" y="1506347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E8C6BC7-55A1-4CEC-AFE8-B8263C5280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33720" y="15020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B62B15-F527-43D9-80E2-602BA29A366C}"/>
                  </a:ext>
                </a:extLst>
              </p14:cNvPr>
              <p14:cNvContentPartPr/>
              <p14:nvPr/>
            </p14:nvContentPartPr>
            <p14:xfrm>
              <a:off x="3456360" y="2921040"/>
              <a:ext cx="6315840" cy="2745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B62B15-F527-43D9-80E2-602BA29A36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7000" y="2911680"/>
                <a:ext cx="6334560" cy="27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12B20A9-4FDC-4760-9FF6-BE6F19BE082D}"/>
              </a:ext>
            </a:extLst>
          </p:cNvPr>
          <p:cNvGrpSpPr/>
          <p:nvPr/>
        </p:nvGrpSpPr>
        <p:grpSpPr>
          <a:xfrm>
            <a:off x="7973800" y="2820347"/>
            <a:ext cx="266040" cy="255240"/>
            <a:chOff x="7973800" y="2820347"/>
            <a:chExt cx="2660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EE9639-0FA2-4395-892A-DC11E6EAF263}"/>
                    </a:ext>
                  </a:extLst>
                </p14:cNvPr>
                <p14:cNvContentPartPr/>
                <p14:nvPr/>
              </p14:nvContentPartPr>
              <p14:xfrm>
                <a:off x="8007640" y="2895947"/>
                <a:ext cx="232200" cy="62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EE9639-0FA2-4395-892A-DC11E6EAF2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3320" y="2891627"/>
                  <a:ext cx="240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4746EE-9EAF-4F8F-9347-D88BDD091959}"/>
                    </a:ext>
                  </a:extLst>
                </p14:cNvPr>
                <p14:cNvContentPartPr/>
                <p14:nvPr/>
              </p14:nvContentPartPr>
              <p14:xfrm>
                <a:off x="7973800" y="2820347"/>
                <a:ext cx="160200" cy="255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4746EE-9EAF-4F8F-9347-D88BDD0919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69480" y="2816027"/>
                  <a:ext cx="16884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DE130D-FC7C-4905-B44F-2B4362E13C2D}"/>
              </a:ext>
            </a:extLst>
          </p:cNvPr>
          <p:cNvGrpSpPr/>
          <p:nvPr/>
        </p:nvGrpSpPr>
        <p:grpSpPr>
          <a:xfrm>
            <a:off x="8062000" y="3284747"/>
            <a:ext cx="249480" cy="189360"/>
            <a:chOff x="8062000" y="3284747"/>
            <a:chExt cx="24948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1A2789-8169-4D1D-ABC0-D7D6951B92E7}"/>
                    </a:ext>
                  </a:extLst>
                </p14:cNvPr>
                <p14:cNvContentPartPr/>
                <p14:nvPr/>
              </p14:nvContentPartPr>
              <p14:xfrm>
                <a:off x="8086120" y="3375827"/>
                <a:ext cx="225360" cy="39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1A2789-8169-4D1D-ABC0-D7D6951B92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81800" y="3371507"/>
                  <a:ext cx="234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7E2BFE5-26B1-470F-A8A4-652D7D1263F6}"/>
                    </a:ext>
                  </a:extLst>
                </p14:cNvPr>
                <p14:cNvContentPartPr/>
                <p14:nvPr/>
              </p14:nvContentPartPr>
              <p14:xfrm>
                <a:off x="8062000" y="3284747"/>
                <a:ext cx="114120" cy="189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7E2BFE5-26B1-470F-A8A4-652D7D1263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57680" y="3280427"/>
                  <a:ext cx="1227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FE1D48-46F8-4ACF-92AD-1F09437BA43A}"/>
              </a:ext>
            </a:extLst>
          </p:cNvPr>
          <p:cNvGrpSpPr/>
          <p:nvPr/>
        </p:nvGrpSpPr>
        <p:grpSpPr>
          <a:xfrm>
            <a:off x="8193040" y="4099787"/>
            <a:ext cx="292320" cy="237600"/>
            <a:chOff x="8193040" y="4099787"/>
            <a:chExt cx="29232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D868C1-23F6-4EE9-9C55-49B6B111425A}"/>
                    </a:ext>
                  </a:extLst>
                </p14:cNvPr>
                <p14:cNvContentPartPr/>
                <p14:nvPr/>
              </p14:nvContentPartPr>
              <p14:xfrm>
                <a:off x="8223280" y="4178267"/>
                <a:ext cx="262080" cy="63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D868C1-23F6-4EE9-9C55-49B6B11142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18960" y="4173947"/>
                  <a:ext cx="270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80FF2D-3F1E-4F4A-A14E-CB83667CEED4}"/>
                    </a:ext>
                  </a:extLst>
                </p14:cNvPr>
                <p14:cNvContentPartPr/>
                <p14:nvPr/>
              </p14:nvContentPartPr>
              <p14:xfrm>
                <a:off x="8193040" y="4099787"/>
                <a:ext cx="140760" cy="237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80FF2D-3F1E-4F4A-A14E-CB83667CEE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88720" y="4095467"/>
                  <a:ext cx="14940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AD217-96C8-48FC-B146-8FEEAF92B07D}"/>
              </a:ext>
            </a:extLst>
          </p:cNvPr>
          <p:cNvGrpSpPr/>
          <p:nvPr/>
        </p:nvGrpSpPr>
        <p:grpSpPr>
          <a:xfrm>
            <a:off x="8254960" y="3653747"/>
            <a:ext cx="296280" cy="247680"/>
            <a:chOff x="8254960" y="3653747"/>
            <a:chExt cx="29628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52B693-594F-4578-9315-331D356614D0}"/>
                    </a:ext>
                  </a:extLst>
                </p14:cNvPr>
                <p14:cNvContentPartPr/>
                <p14:nvPr/>
              </p14:nvContentPartPr>
              <p14:xfrm>
                <a:off x="8306800" y="3710627"/>
                <a:ext cx="244440" cy="101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52B693-594F-4578-9315-331D356614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02480" y="3706307"/>
                  <a:ext cx="253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2BCD0C-E481-43C9-90A1-931366F28207}"/>
                    </a:ext>
                  </a:extLst>
                </p14:cNvPr>
                <p14:cNvContentPartPr/>
                <p14:nvPr/>
              </p14:nvContentPartPr>
              <p14:xfrm>
                <a:off x="8254960" y="3653747"/>
                <a:ext cx="161280" cy="247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2BCD0C-E481-43C9-90A1-931366F2820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50640" y="3649427"/>
                  <a:ext cx="16992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F35324-4747-4491-A98D-688E1C7EBB26}"/>
              </a:ext>
            </a:extLst>
          </p:cNvPr>
          <p:cNvGrpSpPr/>
          <p:nvPr/>
        </p:nvGrpSpPr>
        <p:grpSpPr>
          <a:xfrm>
            <a:off x="9012760" y="4803227"/>
            <a:ext cx="246240" cy="316080"/>
            <a:chOff x="9012760" y="4803227"/>
            <a:chExt cx="24624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6468AD-E5E2-4C2E-9F3F-3925577678CD}"/>
                    </a:ext>
                  </a:extLst>
                </p14:cNvPr>
                <p14:cNvContentPartPr/>
                <p14:nvPr/>
              </p14:nvContentPartPr>
              <p14:xfrm>
                <a:off x="9024280" y="4877387"/>
                <a:ext cx="234720" cy="116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6468AD-E5E2-4C2E-9F3F-3925577678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19960" y="4873067"/>
                  <a:ext cx="243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63BC70-42AD-4562-ABDB-BA97501DE9A9}"/>
                    </a:ext>
                  </a:extLst>
                </p14:cNvPr>
                <p14:cNvContentPartPr/>
                <p14:nvPr/>
              </p14:nvContentPartPr>
              <p14:xfrm>
                <a:off x="9012760" y="4803227"/>
                <a:ext cx="116640" cy="316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63BC70-42AD-4562-ABDB-BA97501DE9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08440" y="4798907"/>
                  <a:ext cx="125280" cy="32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12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Principle of Deferred Decision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32783" cy="480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principle of deferred decision says that we can fix a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, and think of the process of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generating a random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sz="2000" dirty="0"/>
                  <a:t> as first deciding on other values and then deciding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By fixing all other bits,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CA" sz="2000" dirty="0"/>
                  <a:t> = 1/2,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CA" sz="2000" dirty="0"/>
                  <a:t> is still equally likely to be 0 or 1. 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More formally, this principle is just saying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a:rPr lang="en-CA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bits</m:t>
                        </m:r>
                        <m:r>
                          <a:rPr lang="en-CA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except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000" dirty="0"/>
                  <a:t> for all possible values </a:t>
                </a:r>
              </a:p>
              <a:p>
                <a:r>
                  <a:rPr lang="en-CA" sz="2000" dirty="0"/>
                  <a:t>	of other bits implies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000" dirty="0"/>
                  <a:t> 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will use this principle a few times later.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32783" cy="4808752"/>
              </a:xfrm>
              <a:prstGeom prst="rect">
                <a:avLst/>
              </a:prstGeom>
              <a:blipFill>
                <a:blip r:embed="rId2"/>
                <a:stretch>
                  <a:fillRect l="-548" t="-760" b="-12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39087-8AB8-467C-AD5B-06B3437B33CB}"/>
                  </a:ext>
                </a:extLst>
              </p14:cNvPr>
              <p14:cNvContentPartPr/>
              <p14:nvPr/>
            </p14:nvContentPartPr>
            <p14:xfrm>
              <a:off x="4401720" y="75240"/>
              <a:ext cx="7726680" cy="651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39087-8AB8-467C-AD5B-06B3437B3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2360" y="65880"/>
                <a:ext cx="7745400" cy="65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C9FAFA4-532F-4898-AC07-D1DA24EEF5F8}"/>
              </a:ext>
            </a:extLst>
          </p:cNvPr>
          <p:cNvGrpSpPr/>
          <p:nvPr/>
        </p:nvGrpSpPr>
        <p:grpSpPr>
          <a:xfrm>
            <a:off x="5863480" y="5624747"/>
            <a:ext cx="1231200" cy="364680"/>
            <a:chOff x="5863480" y="5624747"/>
            <a:chExt cx="123120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9AE5180-EF12-46BC-B885-9EBE1E091BB5}"/>
                    </a:ext>
                  </a:extLst>
                </p14:cNvPr>
                <p14:cNvContentPartPr/>
                <p14:nvPr/>
              </p14:nvContentPartPr>
              <p14:xfrm>
                <a:off x="5866720" y="5746787"/>
                <a:ext cx="26640" cy="47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9AE5180-EF12-46BC-B885-9EBE1E091B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62400" y="5742467"/>
                  <a:ext cx="35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BFCCBAA-E180-4F04-BF52-F7888F7AEB15}"/>
                    </a:ext>
                  </a:extLst>
                </p14:cNvPr>
                <p14:cNvContentPartPr/>
                <p14:nvPr/>
              </p14:nvContentPartPr>
              <p14:xfrm>
                <a:off x="5878960" y="5727347"/>
                <a:ext cx="72720" cy="262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BFCCBAA-E180-4F04-BF52-F7888F7AEB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74640" y="5723027"/>
                  <a:ext cx="81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A569A8-60E1-4EE2-B64B-B0C6CC06454A}"/>
                    </a:ext>
                  </a:extLst>
                </p14:cNvPr>
                <p14:cNvContentPartPr/>
                <p14:nvPr/>
              </p14:nvContentPartPr>
              <p14:xfrm>
                <a:off x="5863480" y="5710787"/>
                <a:ext cx="127440" cy="131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A569A8-60E1-4EE2-B64B-B0C6CC0645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59160" y="5706467"/>
                  <a:ext cx="136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E928AD-F348-4092-AD5D-D15CB2BA57CA}"/>
                    </a:ext>
                  </a:extLst>
                </p14:cNvPr>
                <p14:cNvContentPartPr/>
                <p14:nvPr/>
              </p14:nvContentPartPr>
              <p14:xfrm>
                <a:off x="6043480" y="5670107"/>
                <a:ext cx="264240" cy="313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E928AD-F348-4092-AD5D-D15CB2BA57C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39160" y="5665787"/>
                  <a:ext cx="2728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2575C7-361C-40E1-B74C-AC00E6EBCD17}"/>
                    </a:ext>
                  </a:extLst>
                </p14:cNvPr>
                <p14:cNvContentPartPr/>
                <p14:nvPr/>
              </p14:nvContentPartPr>
              <p14:xfrm>
                <a:off x="6364960" y="5702867"/>
                <a:ext cx="128160" cy="228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2575C7-361C-40E1-B74C-AC00E6EBCD1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60640" y="5698547"/>
                  <a:ext cx="136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E687DD-2C87-4F05-9BC2-6D6F1D587086}"/>
                    </a:ext>
                  </a:extLst>
                </p14:cNvPr>
                <p14:cNvContentPartPr/>
                <p14:nvPr/>
              </p14:nvContentPartPr>
              <p14:xfrm>
                <a:off x="6519400" y="5813027"/>
                <a:ext cx="75960" cy="152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E687DD-2C87-4F05-9BC2-6D6F1D5870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15080" y="5808707"/>
                  <a:ext cx="84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96D6EB-800D-40F5-B37B-AEA08BF8A125}"/>
                    </a:ext>
                  </a:extLst>
                </p14:cNvPr>
                <p14:cNvContentPartPr/>
                <p14:nvPr/>
              </p14:nvContentPartPr>
              <p14:xfrm>
                <a:off x="6666280" y="5796827"/>
                <a:ext cx="96120" cy="6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96D6EB-800D-40F5-B37B-AEA08BF8A1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61960" y="5792507"/>
                  <a:ext cx="104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80F789-6E7A-43F2-A059-3DC7872BC8C8}"/>
                    </a:ext>
                  </a:extLst>
                </p14:cNvPr>
                <p14:cNvContentPartPr/>
                <p14:nvPr/>
              </p14:nvContentPartPr>
              <p14:xfrm>
                <a:off x="6677800" y="5858387"/>
                <a:ext cx="88560" cy="17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80F789-6E7A-43F2-A059-3DC7872BC8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73480" y="5854067"/>
                  <a:ext cx="97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081E16-ACD1-43C7-A125-A46B6865639F}"/>
                    </a:ext>
                  </a:extLst>
                </p14:cNvPr>
                <p14:cNvContentPartPr/>
                <p14:nvPr/>
              </p14:nvContentPartPr>
              <p14:xfrm>
                <a:off x="6876880" y="5624747"/>
                <a:ext cx="217800" cy="322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081E16-ACD1-43C7-A125-A46B686563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72560" y="5620427"/>
                  <a:ext cx="22644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61D9BE-412D-4F95-B5DB-E361726ACFF3}"/>
              </a:ext>
            </a:extLst>
          </p:cNvPr>
          <p:cNvGrpSpPr/>
          <p:nvPr/>
        </p:nvGrpSpPr>
        <p:grpSpPr>
          <a:xfrm>
            <a:off x="7256680" y="5751827"/>
            <a:ext cx="134640" cy="72720"/>
            <a:chOff x="7256680" y="5751827"/>
            <a:chExt cx="134640" cy="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082413-E0BF-4F9A-A9D5-5B2973DE45BA}"/>
                    </a:ext>
                  </a:extLst>
                </p14:cNvPr>
                <p14:cNvContentPartPr/>
                <p14:nvPr/>
              </p14:nvContentPartPr>
              <p14:xfrm>
                <a:off x="7256680" y="5751827"/>
                <a:ext cx="98280" cy="17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082413-E0BF-4F9A-A9D5-5B2973DE45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52360" y="5747507"/>
                  <a:ext cx="106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A7577F-9350-4BAF-BFB6-B436DFA461B9}"/>
                    </a:ext>
                  </a:extLst>
                </p14:cNvPr>
                <p14:cNvContentPartPr/>
                <p14:nvPr/>
              </p14:nvContentPartPr>
              <p14:xfrm>
                <a:off x="7266400" y="5805827"/>
                <a:ext cx="124920" cy="18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A7577F-9350-4BAF-BFB6-B436DFA461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62080" y="5801507"/>
                  <a:ext cx="1335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77AE88-4D9C-468B-9959-A2D03361865E}"/>
              </a:ext>
            </a:extLst>
          </p:cNvPr>
          <p:cNvGrpSpPr/>
          <p:nvPr/>
        </p:nvGrpSpPr>
        <p:grpSpPr>
          <a:xfrm>
            <a:off x="7615240" y="5342147"/>
            <a:ext cx="1239480" cy="452160"/>
            <a:chOff x="7615240" y="5342147"/>
            <a:chExt cx="123948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F1C7D8-25F2-42CD-8DF8-36B15404E14B}"/>
                    </a:ext>
                  </a:extLst>
                </p14:cNvPr>
                <p14:cNvContentPartPr/>
                <p14:nvPr/>
              </p14:nvContentPartPr>
              <p14:xfrm>
                <a:off x="7615240" y="5468867"/>
                <a:ext cx="43560" cy="266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F1C7D8-25F2-42CD-8DF8-36B15404E1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10920" y="5464547"/>
                  <a:ext cx="52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2B8968-4A7F-44ED-AC79-48B1A26E61FF}"/>
                    </a:ext>
                  </a:extLst>
                </p14:cNvPr>
                <p14:cNvContentPartPr/>
                <p14:nvPr/>
              </p14:nvContentPartPr>
              <p14:xfrm>
                <a:off x="7636480" y="5491907"/>
                <a:ext cx="98640" cy="117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2B8968-4A7F-44ED-AC79-48B1A26E61F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32160" y="5487587"/>
                  <a:ext cx="107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AAE3E6-A188-4705-AC93-DC641BAA64C9}"/>
                    </a:ext>
                  </a:extLst>
                </p14:cNvPr>
                <p14:cNvContentPartPr/>
                <p14:nvPr/>
              </p14:nvContentPartPr>
              <p14:xfrm>
                <a:off x="7772920" y="5569667"/>
                <a:ext cx="96480" cy="169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AAE3E6-A188-4705-AC93-DC641BAA64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68600" y="5565347"/>
                  <a:ext cx="105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621A11-FB4F-48AB-A145-A4022A2337E0}"/>
                    </a:ext>
                  </a:extLst>
                </p14:cNvPr>
                <p14:cNvContentPartPr/>
                <p14:nvPr/>
              </p14:nvContentPartPr>
              <p14:xfrm>
                <a:off x="7995040" y="5466347"/>
                <a:ext cx="113760" cy="274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621A11-FB4F-48AB-A145-A4022A2337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90720" y="5462027"/>
                  <a:ext cx="122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B528D8-A3BA-42A8-A752-DB8F1F7A9B61}"/>
                    </a:ext>
                  </a:extLst>
                </p14:cNvPr>
                <p14:cNvContentPartPr/>
                <p14:nvPr/>
              </p14:nvContentPartPr>
              <p14:xfrm>
                <a:off x="8134360" y="5458427"/>
                <a:ext cx="90360" cy="106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B528D8-A3BA-42A8-A752-DB8F1F7A9B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30040" y="5454107"/>
                  <a:ext cx="99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67A3CA-2FF2-4061-9ED6-179B48AE1BE5}"/>
                    </a:ext>
                  </a:extLst>
                </p14:cNvPr>
                <p14:cNvContentPartPr/>
                <p14:nvPr/>
              </p14:nvContentPartPr>
              <p14:xfrm>
                <a:off x="8197360" y="5490827"/>
                <a:ext cx="97200" cy="217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67A3CA-2FF2-4061-9ED6-179B48AE1B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93040" y="5486507"/>
                  <a:ext cx="105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5379B64-4C48-4FB8-A54B-6ACBEF9BBC99}"/>
                    </a:ext>
                  </a:extLst>
                </p14:cNvPr>
                <p14:cNvContentPartPr/>
                <p14:nvPr/>
              </p14:nvContentPartPr>
              <p14:xfrm>
                <a:off x="8311840" y="5586587"/>
                <a:ext cx="69480" cy="165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5379B64-4C48-4FB8-A54B-6ACBEF9BBC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07520" y="5582267"/>
                  <a:ext cx="78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F7DBE5-FFCC-40A0-AE7F-493EDA66FC3B}"/>
                    </a:ext>
                  </a:extLst>
                </p14:cNvPr>
                <p14:cNvContentPartPr/>
                <p14:nvPr/>
              </p14:nvContentPartPr>
              <p14:xfrm>
                <a:off x="8465560" y="5571467"/>
                <a:ext cx="80280" cy="12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F7DBE5-FFCC-40A0-AE7F-493EDA66FC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61240" y="5567147"/>
                  <a:ext cx="88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C0AC097-1B82-4F51-8B49-49B082061F89}"/>
                    </a:ext>
                  </a:extLst>
                </p14:cNvPr>
                <p14:cNvContentPartPr/>
                <p14:nvPr/>
              </p14:nvContentPartPr>
              <p14:xfrm>
                <a:off x="8478520" y="5472107"/>
                <a:ext cx="215280" cy="193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C0AC097-1B82-4F51-8B49-49B082061F8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74200" y="5467787"/>
                  <a:ext cx="223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D8F53B-FE2E-44B5-97CB-1F315264FFED}"/>
                    </a:ext>
                  </a:extLst>
                </p14:cNvPr>
                <p14:cNvContentPartPr/>
                <p14:nvPr/>
              </p14:nvContentPartPr>
              <p14:xfrm>
                <a:off x="8832760" y="5342147"/>
                <a:ext cx="21960" cy="452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D8F53B-FE2E-44B5-97CB-1F315264FFE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28440" y="5337827"/>
                  <a:ext cx="30600" cy="46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EA175B-DDCC-4E7E-BD0D-83F90672A717}"/>
                  </a:ext>
                </a:extLst>
              </p14:cNvPr>
              <p14:cNvContentPartPr/>
              <p14:nvPr/>
            </p14:nvContentPartPr>
            <p14:xfrm>
              <a:off x="7991080" y="5951267"/>
              <a:ext cx="8640" cy="25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EA175B-DDCC-4E7E-BD0D-83F90672A71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86760" y="5946947"/>
                <a:ext cx="17280" cy="1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CDF3E18-4D9B-4360-A722-C1D4194B39A8}"/>
              </a:ext>
            </a:extLst>
          </p:cNvPr>
          <p:cNvGrpSpPr/>
          <p:nvPr/>
        </p:nvGrpSpPr>
        <p:grpSpPr>
          <a:xfrm>
            <a:off x="8196280" y="5858387"/>
            <a:ext cx="215280" cy="204840"/>
            <a:chOff x="8196280" y="5858387"/>
            <a:chExt cx="21528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C3CC23-B842-4533-836F-7ACA1E2FA820}"/>
                    </a:ext>
                  </a:extLst>
                </p14:cNvPr>
                <p14:cNvContentPartPr/>
                <p14:nvPr/>
              </p14:nvContentPartPr>
              <p14:xfrm>
                <a:off x="8218600" y="5858387"/>
                <a:ext cx="15480" cy="187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C3CC23-B842-4533-836F-7ACA1E2FA8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14280" y="5854067"/>
                  <a:ext cx="24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5A85D7-19F8-40B2-8BE5-475184DBBCFB}"/>
                    </a:ext>
                  </a:extLst>
                </p14:cNvPr>
                <p14:cNvContentPartPr/>
                <p14:nvPr/>
              </p14:nvContentPartPr>
              <p14:xfrm>
                <a:off x="8196280" y="5882867"/>
                <a:ext cx="117000" cy="116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5A85D7-19F8-40B2-8BE5-475184DBBCF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91960" y="5878547"/>
                  <a:ext cx="125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C312D7F-9D2C-4461-ABF6-A974FA039215}"/>
                    </a:ext>
                  </a:extLst>
                </p14:cNvPr>
                <p14:cNvContentPartPr/>
                <p14:nvPr/>
              </p14:nvContentPartPr>
              <p14:xfrm>
                <a:off x="8326240" y="5946947"/>
                <a:ext cx="85320" cy="116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312D7F-9D2C-4461-ABF6-A974FA03921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21920" y="5942627"/>
                  <a:ext cx="9396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63F20EE-295F-40CA-B812-B0A539B6CB2B}"/>
                  </a:ext>
                </a:extLst>
              </p14:cNvPr>
              <p14:cNvContentPartPr/>
              <p14:nvPr/>
            </p14:nvContentPartPr>
            <p14:xfrm>
              <a:off x="8591200" y="5832467"/>
              <a:ext cx="66960" cy="2394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63F20EE-295F-40CA-B812-B0A539B6CB2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86880" y="5828147"/>
                <a:ext cx="756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53B434-EAD3-424F-91DF-AA724F5E734B}"/>
                  </a:ext>
                </a:extLst>
              </p14:cNvPr>
              <p14:cNvContentPartPr/>
              <p14:nvPr/>
            </p14:nvContentPartPr>
            <p14:xfrm>
              <a:off x="10828960" y="5396507"/>
              <a:ext cx="65520" cy="157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53B434-EAD3-424F-91DF-AA724F5E73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824640" y="5392187"/>
                <a:ext cx="74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2094F7A-57E9-4376-BFD0-0A56C52064D8}"/>
                  </a:ext>
                </a:extLst>
              </p14:cNvPr>
              <p14:cNvContentPartPr/>
              <p14:nvPr/>
            </p14:nvContentPartPr>
            <p14:xfrm>
              <a:off x="10804120" y="5427827"/>
              <a:ext cx="186840" cy="1800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2094F7A-57E9-4376-BFD0-0A56C52064D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799800" y="5423507"/>
                <a:ext cx="195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221C5F9-A9A5-4CBF-B61A-5B364A7933D4}"/>
                  </a:ext>
                </a:extLst>
              </p14:cNvPr>
              <p14:cNvContentPartPr/>
              <p14:nvPr/>
            </p14:nvContentPartPr>
            <p14:xfrm>
              <a:off x="10962880" y="5460587"/>
              <a:ext cx="29160" cy="17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221C5F9-A9A5-4CBF-B61A-5B364A7933D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958560" y="5456267"/>
                <a:ext cx="378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D7CEE4D-B6EE-4C58-A10C-29970222D918}"/>
                  </a:ext>
                </a:extLst>
              </p14:cNvPr>
              <p14:cNvContentPartPr/>
              <p14:nvPr/>
            </p14:nvContentPartPr>
            <p14:xfrm>
              <a:off x="11164840" y="5424227"/>
              <a:ext cx="79560" cy="280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D7CEE4D-B6EE-4C58-A10C-29970222D91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160520" y="5419907"/>
                <a:ext cx="88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C2169B3-53EC-4377-9C7E-CBD7E67A0640}"/>
                  </a:ext>
                </a:extLst>
              </p14:cNvPr>
              <p14:cNvContentPartPr/>
              <p14:nvPr/>
            </p14:nvContentPartPr>
            <p14:xfrm>
              <a:off x="11171680" y="5480027"/>
              <a:ext cx="90720" cy="18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C2169B3-53EC-4377-9C7E-CBD7E67A064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167360" y="5475707"/>
                <a:ext cx="99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56566E9-0BD0-460A-88C0-8B51F18FE132}"/>
                  </a:ext>
                </a:extLst>
              </p14:cNvPr>
              <p14:cNvContentPartPr/>
              <p14:nvPr/>
            </p14:nvContentPartPr>
            <p14:xfrm>
              <a:off x="11340880" y="5431787"/>
              <a:ext cx="128520" cy="1180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56566E9-0BD0-460A-88C0-8B51F18FE13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336560" y="5427467"/>
                <a:ext cx="137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85A7838-B772-40E3-B3D5-E5A7E1FFC838}"/>
                  </a:ext>
                </a:extLst>
              </p14:cNvPr>
              <p14:cNvContentPartPr/>
              <p14:nvPr/>
            </p14:nvContentPartPr>
            <p14:xfrm>
              <a:off x="11511520" y="5402987"/>
              <a:ext cx="130320" cy="1342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85A7838-B772-40E3-B3D5-E5A7E1FFC83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507200" y="5398667"/>
                <a:ext cx="1389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AEA67E2-0960-42E9-9F9C-D0524A8923A0}"/>
                  </a:ext>
                </a:extLst>
              </p14:cNvPr>
              <p14:cNvContentPartPr/>
              <p14:nvPr/>
            </p14:nvContentPartPr>
            <p14:xfrm>
              <a:off x="11632480" y="5396147"/>
              <a:ext cx="100440" cy="131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AEA67E2-0960-42E9-9F9C-D0524A8923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628160" y="5391827"/>
                <a:ext cx="1090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5BA54D4-921D-4674-AB82-5CF870D25F2E}"/>
                  </a:ext>
                </a:extLst>
              </p14:cNvPr>
              <p14:cNvContentPartPr/>
              <p14:nvPr/>
            </p14:nvContentPartPr>
            <p14:xfrm>
              <a:off x="11731480" y="5410907"/>
              <a:ext cx="230400" cy="102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5BA54D4-921D-4674-AB82-5CF870D25F2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727160" y="5406587"/>
                <a:ext cx="2390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DB4B169-426D-4553-AB02-D67DE872BC10}"/>
                  </a:ext>
                </a:extLst>
              </p14:cNvPr>
              <p14:cNvContentPartPr/>
              <p14:nvPr/>
            </p14:nvContentPartPr>
            <p14:xfrm>
              <a:off x="11950360" y="5268347"/>
              <a:ext cx="104040" cy="3607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DB4B169-426D-4553-AB02-D67DE872BC1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946040" y="5264027"/>
                <a:ext cx="1126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E5E004C-983B-46D3-A290-C11CC98C0C30}"/>
                  </a:ext>
                </a:extLst>
              </p14:cNvPr>
              <p14:cNvContentPartPr/>
              <p14:nvPr/>
            </p14:nvContentPartPr>
            <p14:xfrm>
              <a:off x="8832760" y="5942987"/>
              <a:ext cx="90360" cy="100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E5E004C-983B-46D3-A290-C11CC98C0C3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828440" y="5938667"/>
                <a:ext cx="990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F9B253D-8ABF-4272-9378-E3DC5501BBF1}"/>
                  </a:ext>
                </a:extLst>
              </p14:cNvPr>
              <p14:cNvContentPartPr/>
              <p14:nvPr/>
            </p14:nvContentPartPr>
            <p14:xfrm>
              <a:off x="8994400" y="5879987"/>
              <a:ext cx="84960" cy="183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F9B253D-8ABF-4272-9378-E3DC5501BBF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990080" y="5875667"/>
                <a:ext cx="936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C805502-4721-4DCE-A4E6-DE2A0AEBC9BD}"/>
                  </a:ext>
                </a:extLst>
              </p14:cNvPr>
              <p14:cNvContentPartPr/>
              <p14:nvPr/>
            </p14:nvContentPartPr>
            <p14:xfrm>
              <a:off x="9253960" y="5929667"/>
              <a:ext cx="61560" cy="943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C805502-4721-4DCE-A4E6-DE2A0AEBC9B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249640" y="5925347"/>
                <a:ext cx="702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6B4DFC1-59C7-43A9-BA2A-D7073E296803}"/>
                  </a:ext>
                </a:extLst>
              </p14:cNvPr>
              <p14:cNvContentPartPr/>
              <p14:nvPr/>
            </p14:nvContentPartPr>
            <p14:xfrm>
              <a:off x="9344680" y="5857307"/>
              <a:ext cx="93960" cy="162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6B4DFC1-59C7-43A9-BA2A-D7073E29680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340360" y="5852987"/>
                <a:ext cx="102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FF54A52-668F-431D-9921-E1E9839E3C6E}"/>
                  </a:ext>
                </a:extLst>
              </p14:cNvPr>
              <p14:cNvContentPartPr/>
              <p14:nvPr/>
            </p14:nvContentPartPr>
            <p14:xfrm>
              <a:off x="9488680" y="5833187"/>
              <a:ext cx="253080" cy="1756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FF54A52-668F-431D-9921-E1E9839E3C6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484360" y="5828867"/>
                <a:ext cx="2617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107332-0297-4B6E-A956-23AA7CDC76FB}"/>
                  </a:ext>
                </a:extLst>
              </p14:cNvPr>
              <p14:cNvContentPartPr/>
              <p14:nvPr/>
            </p14:nvContentPartPr>
            <p14:xfrm>
              <a:off x="9961360" y="5801147"/>
              <a:ext cx="105840" cy="179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107332-0297-4B6E-A956-23AA7CDC76F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957040" y="5796827"/>
                <a:ext cx="114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0EDD0B3-3AC7-4B62-ABED-6CA9A342998E}"/>
                  </a:ext>
                </a:extLst>
              </p14:cNvPr>
              <p14:cNvContentPartPr/>
              <p14:nvPr/>
            </p14:nvContentPartPr>
            <p14:xfrm>
              <a:off x="10093120" y="5794667"/>
              <a:ext cx="41400" cy="1522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0EDD0B3-3AC7-4B62-ABED-6CA9A342998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088800" y="5790347"/>
                <a:ext cx="500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5DD7FF0-BA10-41D8-B1E1-6D98EA9EAA41}"/>
                  </a:ext>
                </a:extLst>
              </p14:cNvPr>
              <p14:cNvContentPartPr/>
              <p14:nvPr/>
            </p14:nvContentPartPr>
            <p14:xfrm>
              <a:off x="10187800" y="5767307"/>
              <a:ext cx="161640" cy="210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5DD7FF0-BA10-41D8-B1E1-6D98EA9EAA4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183480" y="5762987"/>
                <a:ext cx="17028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493F4EB6-7A74-41B7-88B2-DBEB65216814}"/>
              </a:ext>
            </a:extLst>
          </p:cNvPr>
          <p:cNvGrpSpPr/>
          <p:nvPr/>
        </p:nvGrpSpPr>
        <p:grpSpPr>
          <a:xfrm>
            <a:off x="7477720" y="6347627"/>
            <a:ext cx="122400" cy="191520"/>
            <a:chOff x="7477720" y="6347627"/>
            <a:chExt cx="12240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E5BFCC-D6B9-4F19-B377-609E99F0322A}"/>
                    </a:ext>
                  </a:extLst>
                </p14:cNvPr>
                <p14:cNvContentPartPr/>
                <p14:nvPr/>
              </p14:nvContentPartPr>
              <p14:xfrm>
                <a:off x="7477720" y="6391907"/>
                <a:ext cx="122400" cy="38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E5BFCC-D6B9-4F19-B377-609E99F032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73400" y="6387587"/>
                  <a:ext cx="131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E0ECBD5-9064-4C92-8485-360E512BACFF}"/>
                    </a:ext>
                  </a:extLst>
                </p14:cNvPr>
                <p14:cNvContentPartPr/>
                <p14:nvPr/>
              </p14:nvContentPartPr>
              <p14:xfrm>
                <a:off x="7558000" y="6347627"/>
                <a:ext cx="24480" cy="191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E0ECBD5-9064-4C92-8485-360E512BAC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53680" y="6343307"/>
                  <a:ext cx="3312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ABE7FB0-365B-4664-8125-D9493E870746}"/>
              </a:ext>
            </a:extLst>
          </p:cNvPr>
          <p:cNvGrpSpPr/>
          <p:nvPr/>
        </p:nvGrpSpPr>
        <p:grpSpPr>
          <a:xfrm>
            <a:off x="7773280" y="6273107"/>
            <a:ext cx="276120" cy="239400"/>
            <a:chOff x="7773280" y="6273107"/>
            <a:chExt cx="27612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EA39B7A-6F2C-4C26-AFBB-341C61153A15}"/>
                    </a:ext>
                  </a:extLst>
                </p14:cNvPr>
                <p14:cNvContentPartPr/>
                <p14:nvPr/>
              </p14:nvContentPartPr>
              <p14:xfrm>
                <a:off x="7773280" y="6273107"/>
                <a:ext cx="141840" cy="239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EA39B7A-6F2C-4C26-AFBB-341C61153A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68960" y="6268787"/>
                  <a:ext cx="150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FCB6DEE-3BEE-4AE1-BEC0-A4E660EA805A}"/>
                    </a:ext>
                  </a:extLst>
                </p14:cNvPr>
                <p14:cNvContentPartPr/>
                <p14:nvPr/>
              </p14:nvContentPartPr>
              <p14:xfrm>
                <a:off x="7964800" y="6346907"/>
                <a:ext cx="84600" cy="149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FCB6DEE-3BEE-4AE1-BEC0-A4E660EA805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60480" y="6342587"/>
                  <a:ext cx="932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9782B05-00C9-46AF-B922-55E43F3F5B55}"/>
              </a:ext>
            </a:extLst>
          </p:cNvPr>
          <p:cNvGrpSpPr/>
          <p:nvPr/>
        </p:nvGrpSpPr>
        <p:grpSpPr>
          <a:xfrm>
            <a:off x="9247840" y="6298667"/>
            <a:ext cx="271800" cy="216360"/>
            <a:chOff x="9247840" y="6298667"/>
            <a:chExt cx="27180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DE0F619-6141-4B09-A87F-4B1259D1C523}"/>
                    </a:ext>
                  </a:extLst>
                </p14:cNvPr>
                <p14:cNvContentPartPr/>
                <p14:nvPr/>
              </p14:nvContentPartPr>
              <p14:xfrm>
                <a:off x="9247840" y="6392267"/>
                <a:ext cx="125640" cy="122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DE0F619-6141-4B09-A87F-4B1259D1C52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43520" y="6387947"/>
                  <a:ext cx="134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0C569DD-C429-442D-BE05-0AAB4B6706C6}"/>
                    </a:ext>
                  </a:extLst>
                </p14:cNvPr>
                <p14:cNvContentPartPr/>
                <p14:nvPr/>
              </p14:nvContentPartPr>
              <p14:xfrm>
                <a:off x="9430360" y="6298667"/>
                <a:ext cx="89280" cy="178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0C569DD-C429-442D-BE05-0AAB4B6706C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26040" y="6294347"/>
                  <a:ext cx="979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E3BFA4A-786B-4DDF-9F97-E48DCD285216}"/>
              </a:ext>
            </a:extLst>
          </p:cNvPr>
          <p:cNvGrpSpPr/>
          <p:nvPr/>
        </p:nvGrpSpPr>
        <p:grpSpPr>
          <a:xfrm>
            <a:off x="9705760" y="6287147"/>
            <a:ext cx="381240" cy="213120"/>
            <a:chOff x="9705760" y="6287147"/>
            <a:chExt cx="38124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DB75054-4BD4-48DF-8A53-F47F62D37212}"/>
                    </a:ext>
                  </a:extLst>
                </p14:cNvPr>
                <p14:cNvContentPartPr/>
                <p14:nvPr/>
              </p14:nvContentPartPr>
              <p14:xfrm>
                <a:off x="9705760" y="6287147"/>
                <a:ext cx="96480" cy="213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DB75054-4BD4-48DF-8A53-F47F62D3721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01440" y="6282827"/>
                  <a:ext cx="105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95C45D-3F85-4FDD-BCBA-5A98F79C4855}"/>
                    </a:ext>
                  </a:extLst>
                </p14:cNvPr>
                <p14:cNvContentPartPr/>
                <p14:nvPr/>
              </p14:nvContentPartPr>
              <p14:xfrm>
                <a:off x="9832840" y="6317027"/>
                <a:ext cx="49680" cy="176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95C45D-3F85-4FDD-BCBA-5A98F79C485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28520" y="6312707"/>
                  <a:ext cx="58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3C10869-0B4D-4420-A6BE-E4ACC6165411}"/>
                    </a:ext>
                  </a:extLst>
                </p14:cNvPr>
                <p14:cNvContentPartPr/>
                <p14:nvPr/>
              </p14:nvContentPartPr>
              <p14:xfrm>
                <a:off x="9966400" y="6306227"/>
                <a:ext cx="42840" cy="174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3C10869-0B4D-4420-A6BE-E4ACC616541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62080" y="6301907"/>
                  <a:ext cx="51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11EBB27-E55E-4EA5-B8F3-13BEE8526B98}"/>
                    </a:ext>
                  </a:extLst>
                </p14:cNvPr>
                <p14:cNvContentPartPr/>
                <p14:nvPr/>
              </p14:nvContentPartPr>
              <p14:xfrm>
                <a:off x="9914560" y="6385787"/>
                <a:ext cx="172440" cy="105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11EBB27-E55E-4EA5-B8F3-13BEE8526B9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10240" y="6381467"/>
                  <a:ext cx="1810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716B4E4-C486-4287-9A1F-4EB4D6C0C573}"/>
              </a:ext>
            </a:extLst>
          </p:cNvPr>
          <p:cNvGrpSpPr/>
          <p:nvPr/>
        </p:nvGrpSpPr>
        <p:grpSpPr>
          <a:xfrm>
            <a:off x="10634920" y="5726987"/>
            <a:ext cx="1411560" cy="686520"/>
            <a:chOff x="10634920" y="5726987"/>
            <a:chExt cx="1411560" cy="68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4E7871-4BA3-46CC-AC5B-CDD8C92688B5}"/>
                    </a:ext>
                  </a:extLst>
                </p14:cNvPr>
                <p14:cNvContentPartPr/>
                <p14:nvPr/>
              </p14:nvContentPartPr>
              <p14:xfrm>
                <a:off x="10634920" y="5823107"/>
                <a:ext cx="110880" cy="127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4E7871-4BA3-46CC-AC5B-CDD8C92688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30600" y="5818787"/>
                  <a:ext cx="119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E0307B-F01F-41D3-8837-9DCD1B74D33A}"/>
                    </a:ext>
                  </a:extLst>
                </p14:cNvPr>
                <p14:cNvContentPartPr/>
                <p14:nvPr/>
              </p14:nvContentPartPr>
              <p14:xfrm>
                <a:off x="10803400" y="5828507"/>
                <a:ext cx="92160" cy="102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E0307B-F01F-41D3-8837-9DCD1B74D3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99080" y="5824187"/>
                  <a:ext cx="100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B638250-BD6E-4540-8116-D72097DCB05E}"/>
                    </a:ext>
                  </a:extLst>
                </p14:cNvPr>
                <p14:cNvContentPartPr/>
                <p14:nvPr/>
              </p14:nvContentPartPr>
              <p14:xfrm>
                <a:off x="10947760" y="5813027"/>
                <a:ext cx="78840" cy="113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B638250-BD6E-4540-8116-D72097DCB05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43440" y="5808707"/>
                  <a:ext cx="8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7E453C-B009-48BE-92FF-EA0F1311265E}"/>
                    </a:ext>
                  </a:extLst>
                </p14:cNvPr>
                <p14:cNvContentPartPr/>
                <p14:nvPr/>
              </p14:nvContentPartPr>
              <p14:xfrm>
                <a:off x="11081680" y="5802587"/>
                <a:ext cx="203760" cy="147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7E453C-B009-48BE-92FF-EA0F1311265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77360" y="5798267"/>
                  <a:ext cx="212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6FEBEDB-A28D-46D7-88C8-0B287BC23400}"/>
                    </a:ext>
                  </a:extLst>
                </p14:cNvPr>
                <p14:cNvContentPartPr/>
                <p14:nvPr/>
              </p14:nvContentPartPr>
              <p14:xfrm>
                <a:off x="11395960" y="5726987"/>
                <a:ext cx="68760" cy="244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6FEBEDB-A28D-46D7-88C8-0B287BC234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91640" y="5722667"/>
                  <a:ext cx="77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B624D9C-23FD-4129-B246-ADDFA4D02DD3}"/>
                    </a:ext>
                  </a:extLst>
                </p14:cNvPr>
                <p14:cNvContentPartPr/>
                <p14:nvPr/>
              </p14:nvContentPartPr>
              <p14:xfrm>
                <a:off x="10939120" y="6285707"/>
                <a:ext cx="98280" cy="25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B624D9C-23FD-4129-B246-ADDFA4D02D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34800" y="6281387"/>
                  <a:ext cx="106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9AC2F8B-412A-42A1-A223-1A9A7F53806F}"/>
                    </a:ext>
                  </a:extLst>
                </p14:cNvPr>
                <p14:cNvContentPartPr/>
                <p14:nvPr/>
              </p14:nvContentPartPr>
              <p14:xfrm>
                <a:off x="10984120" y="6329627"/>
                <a:ext cx="79560" cy="14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9AC2F8B-412A-42A1-A223-1A9A7F53806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79800" y="6325307"/>
                  <a:ext cx="88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EAD1B6-4F79-446C-AC84-67011E39778F}"/>
                    </a:ext>
                  </a:extLst>
                </p14:cNvPr>
                <p14:cNvContentPartPr/>
                <p14:nvPr/>
              </p14:nvContentPartPr>
              <p14:xfrm>
                <a:off x="11275360" y="6263027"/>
                <a:ext cx="141120" cy="124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EAD1B6-4F79-446C-AC84-67011E39778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71040" y="6258707"/>
                  <a:ext cx="149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21CD9D-4F51-44B9-B5A0-C90FC2F53E13}"/>
                    </a:ext>
                  </a:extLst>
                </p14:cNvPr>
                <p14:cNvContentPartPr/>
                <p14:nvPr/>
              </p14:nvContentPartPr>
              <p14:xfrm>
                <a:off x="11486320" y="6249707"/>
                <a:ext cx="115200" cy="136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21CD9D-4F51-44B9-B5A0-C90FC2F53E1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82000" y="6245387"/>
                  <a:ext cx="12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533F128-02BF-442A-B47D-19DC009EC125}"/>
                    </a:ext>
                  </a:extLst>
                </p14:cNvPr>
                <p14:cNvContentPartPr/>
                <p14:nvPr/>
              </p14:nvContentPartPr>
              <p14:xfrm>
                <a:off x="11658040" y="6267707"/>
                <a:ext cx="82440" cy="92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533F128-02BF-442A-B47D-19DC009EC12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53720" y="6263387"/>
                  <a:ext cx="91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A3B5DE8-DC27-4A69-AED6-B9D8E9633C05}"/>
                    </a:ext>
                  </a:extLst>
                </p14:cNvPr>
                <p14:cNvContentPartPr/>
                <p14:nvPr/>
              </p14:nvContentPartPr>
              <p14:xfrm>
                <a:off x="11779000" y="6220907"/>
                <a:ext cx="82800" cy="124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A3B5DE8-DC27-4A69-AED6-B9D8E9633C0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74680" y="6216587"/>
                  <a:ext cx="91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A55966E-1A93-40BD-AF3F-54CF33EBB68C}"/>
                    </a:ext>
                  </a:extLst>
                </p14:cNvPr>
                <p14:cNvContentPartPr/>
                <p14:nvPr/>
              </p14:nvContentPartPr>
              <p14:xfrm>
                <a:off x="11938480" y="6182747"/>
                <a:ext cx="12960" cy="174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A55966E-1A93-40BD-AF3F-54CF33EBB68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934160" y="6178427"/>
                  <a:ext cx="21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864114E-C3D6-483B-B822-8C7DCE3E9971}"/>
                    </a:ext>
                  </a:extLst>
                </p14:cNvPr>
                <p14:cNvContentPartPr/>
                <p14:nvPr/>
              </p14:nvContentPartPr>
              <p14:xfrm>
                <a:off x="11919760" y="6012827"/>
                <a:ext cx="126720" cy="400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864114E-C3D6-483B-B822-8C7DCE3E99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915440" y="6008507"/>
                  <a:ext cx="13536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7289BF0-D907-44B6-8DBE-679570F297C2}"/>
                  </a:ext>
                </a:extLst>
              </p14:cNvPr>
              <p14:cNvContentPartPr/>
              <p14:nvPr/>
            </p14:nvContentPartPr>
            <p14:xfrm>
              <a:off x="8201320" y="6259787"/>
              <a:ext cx="207000" cy="2826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7289BF0-D907-44B6-8DBE-679570F297C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197000" y="6255467"/>
                <a:ext cx="2156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C3EA55C-4072-4DA6-BE62-05D7C9B6A907}"/>
                  </a:ext>
                </a:extLst>
              </p14:cNvPr>
              <p14:cNvContentPartPr/>
              <p14:nvPr/>
            </p14:nvContentPartPr>
            <p14:xfrm>
              <a:off x="8396080" y="6273107"/>
              <a:ext cx="78120" cy="2336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C3EA55C-4072-4DA6-BE62-05D7C9B6A90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391760" y="6268787"/>
                <a:ext cx="867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4F07A10-6262-4F60-B753-9C6EC27C5C82}"/>
                  </a:ext>
                </a:extLst>
              </p14:cNvPr>
              <p14:cNvContentPartPr/>
              <p14:nvPr/>
            </p14:nvContentPartPr>
            <p14:xfrm>
              <a:off x="8507680" y="6378227"/>
              <a:ext cx="273600" cy="18252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4F07A10-6262-4F60-B753-9C6EC27C5C8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503360" y="6373907"/>
                <a:ext cx="282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8DA53D9-BE01-40AB-B743-36824CAC866E}"/>
                  </a:ext>
                </a:extLst>
              </p14:cNvPr>
              <p14:cNvContentPartPr/>
              <p14:nvPr/>
            </p14:nvContentPartPr>
            <p14:xfrm>
              <a:off x="8679040" y="6354467"/>
              <a:ext cx="189000" cy="175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8DA53D9-BE01-40AB-B743-36824CAC866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674720" y="6350147"/>
                <a:ext cx="197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576801C-90AD-4460-82E0-66487BB2CBC7}"/>
                  </a:ext>
                </a:extLst>
              </p14:cNvPr>
              <p14:cNvContentPartPr/>
              <p14:nvPr/>
            </p14:nvContentPartPr>
            <p14:xfrm>
              <a:off x="8967400" y="6266267"/>
              <a:ext cx="77760" cy="2984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576801C-90AD-4460-82E0-66487BB2CBC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963080" y="6261947"/>
                <a:ext cx="864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1F71E73-612B-4E85-865E-1EDEC9F61828}"/>
                  </a:ext>
                </a:extLst>
              </p14:cNvPr>
              <p14:cNvContentPartPr/>
              <p14:nvPr/>
            </p14:nvContentPartPr>
            <p14:xfrm>
              <a:off x="9037240" y="6281387"/>
              <a:ext cx="11520" cy="3042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1F71E73-612B-4E85-865E-1EDEC9F6182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032920" y="6277067"/>
                <a:ext cx="201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E8744EC-55EF-415A-AD22-F32897FDC765}"/>
                  </a:ext>
                </a:extLst>
              </p14:cNvPr>
              <p14:cNvContentPartPr/>
              <p14:nvPr/>
            </p14:nvContentPartPr>
            <p14:xfrm>
              <a:off x="8396800" y="6632027"/>
              <a:ext cx="25560" cy="2210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E8744EC-55EF-415A-AD22-F32897FDC76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392480" y="6627707"/>
                <a:ext cx="342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05C640-1885-4BF0-9222-4647DD797095}"/>
                  </a:ext>
                </a:extLst>
              </p14:cNvPr>
              <p14:cNvContentPartPr/>
              <p14:nvPr/>
            </p14:nvContentPartPr>
            <p14:xfrm>
              <a:off x="8370880" y="6639227"/>
              <a:ext cx="264600" cy="1396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05C640-1885-4BF0-9222-4647DD79709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366560" y="6634907"/>
                <a:ext cx="27324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E387AC0-560E-480A-A25A-5C9E4E54A915}"/>
              </a:ext>
            </a:extLst>
          </p:cNvPr>
          <p:cNvGrpSpPr/>
          <p:nvPr/>
        </p:nvGrpSpPr>
        <p:grpSpPr>
          <a:xfrm>
            <a:off x="8799280" y="6723827"/>
            <a:ext cx="425880" cy="47160"/>
            <a:chOff x="8799280" y="6723827"/>
            <a:chExt cx="425880" cy="4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0D3479-33D8-4359-8D9A-759A7FB4B7B7}"/>
                    </a:ext>
                  </a:extLst>
                </p14:cNvPr>
                <p14:cNvContentPartPr/>
                <p14:nvPr/>
              </p14:nvContentPartPr>
              <p14:xfrm>
                <a:off x="8799280" y="6746867"/>
                <a:ext cx="277920" cy="24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0D3479-33D8-4359-8D9A-759A7FB4B7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94960" y="6742547"/>
                  <a:ext cx="286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0F03AF3-531B-437F-8085-B15B76431D18}"/>
                    </a:ext>
                  </a:extLst>
                </p14:cNvPr>
                <p14:cNvContentPartPr/>
                <p14:nvPr/>
              </p14:nvContentPartPr>
              <p14:xfrm>
                <a:off x="9182320" y="6723827"/>
                <a:ext cx="42840" cy="21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0F03AF3-531B-437F-8085-B15B76431D1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78000" y="6719507"/>
                  <a:ext cx="514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C38034A-7287-46C9-9C24-F148FE05CB7A}"/>
              </a:ext>
            </a:extLst>
          </p:cNvPr>
          <p:cNvGrpSpPr/>
          <p:nvPr/>
        </p:nvGrpSpPr>
        <p:grpSpPr>
          <a:xfrm>
            <a:off x="7775080" y="6102467"/>
            <a:ext cx="163080" cy="110160"/>
            <a:chOff x="7775080" y="6102467"/>
            <a:chExt cx="163080" cy="1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B9BC2BE-E33D-4B4F-A5ED-41C2D77EA240}"/>
                    </a:ext>
                  </a:extLst>
                </p14:cNvPr>
                <p14:cNvContentPartPr/>
                <p14:nvPr/>
              </p14:nvContentPartPr>
              <p14:xfrm>
                <a:off x="7845640" y="6124427"/>
                <a:ext cx="92520" cy="88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B9BC2BE-E33D-4B4F-A5ED-41C2D77EA24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41320" y="6120107"/>
                  <a:ext cx="101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3ABDA68-86D2-4C0A-ACC0-E54422FDC991}"/>
                    </a:ext>
                  </a:extLst>
                </p14:cNvPr>
                <p14:cNvContentPartPr/>
                <p14:nvPr/>
              </p14:nvContentPartPr>
              <p14:xfrm>
                <a:off x="7775080" y="6102467"/>
                <a:ext cx="101160" cy="66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3ABDA68-86D2-4C0A-ACC0-E54422FDC99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70760" y="6098147"/>
                  <a:ext cx="1098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8622C90-E9DE-47FF-B16C-E696A9E0E19E}"/>
              </a:ext>
            </a:extLst>
          </p:cNvPr>
          <p:cNvGrpSpPr/>
          <p:nvPr/>
        </p:nvGrpSpPr>
        <p:grpSpPr>
          <a:xfrm>
            <a:off x="7428040" y="6014627"/>
            <a:ext cx="201600" cy="218880"/>
            <a:chOff x="7428040" y="6014627"/>
            <a:chExt cx="20160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BF1CE14-899B-440B-BED4-F9AA061B92BC}"/>
                    </a:ext>
                  </a:extLst>
                </p14:cNvPr>
                <p14:cNvContentPartPr/>
                <p14:nvPr/>
              </p14:nvContentPartPr>
              <p14:xfrm>
                <a:off x="7474840" y="6014627"/>
                <a:ext cx="23040" cy="111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BF1CE14-899B-440B-BED4-F9AA061B92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70520" y="6010307"/>
                  <a:ext cx="31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E3C6BAD-B452-4E87-912D-565F0E518EC8}"/>
                    </a:ext>
                  </a:extLst>
                </p14:cNvPr>
                <p14:cNvContentPartPr/>
                <p14:nvPr/>
              </p14:nvContentPartPr>
              <p14:xfrm>
                <a:off x="7428040" y="6110027"/>
                <a:ext cx="141840" cy="18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E3C6BAD-B452-4E87-912D-565F0E518EC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23720" y="6105707"/>
                  <a:ext cx="150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C268E7-2700-4472-AF64-681EBAFFC58A}"/>
                    </a:ext>
                  </a:extLst>
                </p14:cNvPr>
                <p14:cNvContentPartPr/>
                <p14:nvPr/>
              </p14:nvContentPartPr>
              <p14:xfrm>
                <a:off x="7478080" y="6175907"/>
                <a:ext cx="151560" cy="57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C268E7-2700-4472-AF64-681EBAFFC58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73760" y="6171587"/>
                  <a:ext cx="1602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A88B337-4D6F-4F3B-BD2D-EAD4F9A37B1C}"/>
              </a:ext>
            </a:extLst>
          </p:cNvPr>
          <p:cNvGrpSpPr/>
          <p:nvPr/>
        </p:nvGrpSpPr>
        <p:grpSpPr>
          <a:xfrm>
            <a:off x="9037600" y="4780187"/>
            <a:ext cx="1590480" cy="914400"/>
            <a:chOff x="9037600" y="4780187"/>
            <a:chExt cx="1590480" cy="91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F1F0FB-85BA-4474-865E-BD4479874ABA}"/>
                    </a:ext>
                  </a:extLst>
                </p14:cNvPr>
                <p14:cNvContentPartPr/>
                <p14:nvPr/>
              </p14:nvContentPartPr>
              <p14:xfrm>
                <a:off x="9037600" y="5508107"/>
                <a:ext cx="108360" cy="89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F1F0FB-85BA-4474-865E-BD4479874AB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33280" y="5503787"/>
                  <a:ext cx="117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6C3A7D-B523-405A-ACC5-3F39B57BCF28}"/>
                    </a:ext>
                  </a:extLst>
                </p14:cNvPr>
                <p14:cNvContentPartPr/>
                <p14:nvPr/>
              </p14:nvContentPartPr>
              <p14:xfrm>
                <a:off x="9209680" y="5438987"/>
                <a:ext cx="62280" cy="180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6C3A7D-B523-405A-ACC5-3F39B57BCF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205360" y="5434667"/>
                  <a:ext cx="70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A26EF9-1E6C-4E38-B14E-7CFC814FFF92}"/>
                    </a:ext>
                  </a:extLst>
                </p14:cNvPr>
                <p14:cNvContentPartPr/>
                <p14:nvPr/>
              </p14:nvContentPartPr>
              <p14:xfrm>
                <a:off x="9477880" y="5413427"/>
                <a:ext cx="100080" cy="182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A26EF9-1E6C-4E38-B14E-7CFC814FFF9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73560" y="5409107"/>
                  <a:ext cx="108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FC8D65-F0C2-403F-9DBF-3F8B8228115A}"/>
                    </a:ext>
                  </a:extLst>
                </p14:cNvPr>
                <p14:cNvContentPartPr/>
                <p14:nvPr/>
              </p14:nvContentPartPr>
              <p14:xfrm>
                <a:off x="9609640" y="5388587"/>
                <a:ext cx="155520" cy="212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FC8D65-F0C2-403F-9DBF-3F8B8228115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05320" y="5384267"/>
                  <a:ext cx="164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344F17-07C4-422C-8950-CB7E777A73B8}"/>
                    </a:ext>
                  </a:extLst>
                </p14:cNvPr>
                <p14:cNvContentPartPr/>
                <p14:nvPr/>
              </p14:nvContentPartPr>
              <p14:xfrm>
                <a:off x="9689920" y="5464907"/>
                <a:ext cx="177840" cy="131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344F17-07C4-422C-8950-CB7E777A73B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85600" y="5460587"/>
                  <a:ext cx="186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660721-1648-4889-881D-7D7EFD4E9080}"/>
                    </a:ext>
                  </a:extLst>
                </p14:cNvPr>
                <p14:cNvContentPartPr/>
                <p14:nvPr/>
              </p14:nvContentPartPr>
              <p14:xfrm>
                <a:off x="9989080" y="5445827"/>
                <a:ext cx="118080" cy="135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660721-1648-4889-881D-7D7EFD4E908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84760" y="5441507"/>
                  <a:ext cx="126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1AF77F9-5B75-4B80-9298-6D82C625BEB4}"/>
                    </a:ext>
                  </a:extLst>
                </p14:cNvPr>
                <p14:cNvContentPartPr/>
                <p14:nvPr/>
              </p14:nvContentPartPr>
              <p14:xfrm>
                <a:off x="10141000" y="5467787"/>
                <a:ext cx="84960" cy="99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1AF77F9-5B75-4B80-9298-6D82C625BEB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36680" y="5463467"/>
                  <a:ext cx="93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3961FF-6BE8-4C5C-9FBC-511B5C44532E}"/>
                    </a:ext>
                  </a:extLst>
                </p14:cNvPr>
                <p14:cNvContentPartPr/>
                <p14:nvPr/>
              </p14:nvContentPartPr>
              <p14:xfrm>
                <a:off x="10138840" y="5462027"/>
                <a:ext cx="186840" cy="104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3961FF-6BE8-4C5C-9FBC-511B5C44532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34520" y="5457707"/>
                  <a:ext cx="195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30517E-72D9-45B1-B226-ACFB60B7A20F}"/>
                    </a:ext>
                  </a:extLst>
                </p14:cNvPr>
                <p14:cNvContentPartPr/>
                <p14:nvPr/>
              </p14:nvContentPartPr>
              <p14:xfrm>
                <a:off x="10333240" y="5457347"/>
                <a:ext cx="134280" cy="237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30517E-72D9-45B1-B226-ACFB60B7A20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328920" y="5453027"/>
                  <a:ext cx="142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BE4D404-260C-4E40-B418-0563D5063B92}"/>
                    </a:ext>
                  </a:extLst>
                </p14:cNvPr>
                <p14:cNvContentPartPr/>
                <p14:nvPr/>
              </p14:nvContentPartPr>
              <p14:xfrm>
                <a:off x="10457440" y="5390027"/>
                <a:ext cx="170640" cy="168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BE4D404-260C-4E40-B418-0563D5063B9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53120" y="5385707"/>
                  <a:ext cx="179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E4B0979-A350-418B-9032-9BD72493700E}"/>
                    </a:ext>
                  </a:extLst>
                </p14:cNvPr>
                <p14:cNvContentPartPr/>
                <p14:nvPr/>
              </p14:nvContentPartPr>
              <p14:xfrm>
                <a:off x="9373120" y="5153507"/>
                <a:ext cx="85320" cy="150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E4B0979-A350-418B-9032-9BD72493700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68800" y="5149187"/>
                  <a:ext cx="93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ABE364-E637-4EAE-B12D-763D8D4BFAC7}"/>
                    </a:ext>
                  </a:extLst>
                </p14:cNvPr>
                <p14:cNvContentPartPr/>
                <p14:nvPr/>
              </p14:nvContentPartPr>
              <p14:xfrm>
                <a:off x="9382480" y="5067107"/>
                <a:ext cx="123840" cy="53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ABE364-E637-4EAE-B12D-763D8D4BFAC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78160" y="5062787"/>
                  <a:ext cx="132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78A51A-9FBA-4052-B3BF-7FF4EA333220}"/>
                    </a:ext>
                  </a:extLst>
                </p14:cNvPr>
                <p14:cNvContentPartPr/>
                <p14:nvPr/>
              </p14:nvContentPartPr>
              <p14:xfrm>
                <a:off x="9598480" y="4867307"/>
                <a:ext cx="142920" cy="135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78A51A-9FBA-4052-B3BF-7FF4EA33322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94160" y="4862987"/>
                  <a:ext cx="151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D8BF05C-0E69-4666-9100-BA190F1F68FB}"/>
                    </a:ext>
                  </a:extLst>
                </p14:cNvPr>
                <p14:cNvContentPartPr/>
                <p14:nvPr/>
              </p14:nvContentPartPr>
              <p14:xfrm>
                <a:off x="9658600" y="5030747"/>
                <a:ext cx="129240" cy="138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D8BF05C-0E69-4666-9100-BA190F1F68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654280" y="5026427"/>
                  <a:ext cx="137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6934137-68A2-4A1A-AC84-08CB47233B96}"/>
                    </a:ext>
                  </a:extLst>
                </p14:cNvPr>
                <p14:cNvContentPartPr/>
                <p14:nvPr/>
              </p14:nvContentPartPr>
              <p14:xfrm>
                <a:off x="9513520" y="4780187"/>
                <a:ext cx="335160" cy="623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6934137-68A2-4A1A-AC84-08CB47233B9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09200" y="4775867"/>
                  <a:ext cx="343800" cy="63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29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Example 1: Pairwise Independent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527538" y="1187390"/>
                <a:ext cx="11386295" cy="5178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show that n pairwise independent bits can be generated from ~log(n) random bits.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sz="2000" dirty="0"/>
                  <a:t> be b uniformly random bits.  We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pairwise independent bits as follows.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each non-empty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⊆{1,2,…,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CA" sz="2000" dirty="0"/>
                  <a:t> is the mod 2 operation.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By the principle of deferred decision,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CA" sz="2000" dirty="0"/>
                  <a:t> is a uniformly random bit,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CA" sz="2000" dirty="0"/>
                  <a:t> = 1/2.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Are 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CA" sz="2000" dirty="0"/>
                  <a:t> 3-wise independent?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8" y="1187390"/>
                <a:ext cx="11386295" cy="5178918"/>
              </a:xfrm>
              <a:prstGeom prst="rect">
                <a:avLst/>
              </a:prstGeom>
              <a:blipFill>
                <a:blip r:embed="rId2"/>
                <a:stretch>
                  <a:fillRect l="-589" t="-707" b="-11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D56187-3B9F-4368-B1F3-30BEE645BD0A}"/>
                  </a:ext>
                </a:extLst>
              </p14:cNvPr>
              <p14:cNvContentPartPr/>
              <p14:nvPr/>
            </p14:nvContentPartPr>
            <p14:xfrm>
              <a:off x="5026840" y="2879747"/>
              <a:ext cx="256680" cy="3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D56187-3B9F-4368-B1F3-30BEE645BD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2520" y="2875427"/>
                <a:ext cx="26532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ACAA832-AE22-4906-9DCC-51A307B8B245}"/>
              </a:ext>
            </a:extLst>
          </p:cNvPr>
          <p:cNvGrpSpPr/>
          <p:nvPr/>
        </p:nvGrpSpPr>
        <p:grpSpPr>
          <a:xfrm>
            <a:off x="1063240" y="3061907"/>
            <a:ext cx="914400" cy="314640"/>
            <a:chOff x="1063240" y="3061907"/>
            <a:chExt cx="91440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1C68369-A987-4508-AE07-0D47820BA0B1}"/>
                    </a:ext>
                  </a:extLst>
                </p14:cNvPr>
                <p14:cNvContentPartPr/>
                <p14:nvPr/>
              </p14:nvContentPartPr>
              <p14:xfrm>
                <a:off x="1063240" y="3061907"/>
                <a:ext cx="163800" cy="260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1C68369-A987-4508-AE07-0D47820BA0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8920" y="3057587"/>
                  <a:ext cx="172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667AA9-8D42-4E06-A311-440EDE324C9F}"/>
                    </a:ext>
                  </a:extLst>
                </p14:cNvPr>
                <p14:cNvContentPartPr/>
                <p14:nvPr/>
              </p14:nvContentPartPr>
              <p14:xfrm>
                <a:off x="1307320" y="3262427"/>
                <a:ext cx="26640" cy="104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667AA9-8D42-4E06-A311-440EDE324C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03000" y="3258107"/>
                  <a:ext cx="35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F7855F-2C75-4D4F-BE5D-56E314C8A59B}"/>
                    </a:ext>
                  </a:extLst>
                </p14:cNvPr>
                <p14:cNvContentPartPr/>
                <p14:nvPr/>
              </p14:nvContentPartPr>
              <p14:xfrm>
                <a:off x="1437640" y="3140747"/>
                <a:ext cx="169200" cy="69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F7855F-2C75-4D4F-BE5D-56E314C8A59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33320" y="3136427"/>
                  <a:ext cx="177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A92AD6-D07C-4D8B-9EDF-80DF0B160C79}"/>
                    </a:ext>
                  </a:extLst>
                </p14:cNvPr>
                <p14:cNvContentPartPr/>
                <p14:nvPr/>
              </p14:nvContentPartPr>
              <p14:xfrm>
                <a:off x="1485880" y="3080627"/>
                <a:ext cx="102960" cy="207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A92AD6-D07C-4D8B-9EDF-80DF0B160C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81560" y="3076307"/>
                  <a:ext cx="111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C068A7-0E98-48A8-8223-C0BD2A072097}"/>
                    </a:ext>
                  </a:extLst>
                </p14:cNvPr>
                <p14:cNvContentPartPr/>
                <p14:nvPr/>
              </p14:nvContentPartPr>
              <p14:xfrm>
                <a:off x="1702240" y="3073067"/>
                <a:ext cx="113760" cy="234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C068A7-0E98-48A8-8223-C0BD2A07209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97920" y="3068747"/>
                  <a:ext cx="122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F207E5-7535-489A-AAC8-F4708586DF24}"/>
                    </a:ext>
                  </a:extLst>
                </p14:cNvPr>
                <p14:cNvContentPartPr/>
                <p14:nvPr/>
              </p14:nvContentPartPr>
              <p14:xfrm>
                <a:off x="1854160" y="3257027"/>
                <a:ext cx="123480" cy="119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F207E5-7535-489A-AAC8-F4708586DF2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49840" y="3252707"/>
                  <a:ext cx="1321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B75F0D-29E4-4FAF-88ED-A7147F6B3113}"/>
              </a:ext>
            </a:extLst>
          </p:cNvPr>
          <p:cNvGrpSpPr/>
          <p:nvPr/>
        </p:nvGrpSpPr>
        <p:grpSpPr>
          <a:xfrm>
            <a:off x="2965840" y="3068027"/>
            <a:ext cx="477000" cy="195120"/>
            <a:chOff x="2965840" y="3068027"/>
            <a:chExt cx="47700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915217-EDAA-4ABD-8218-65C7DE7AA549}"/>
                    </a:ext>
                  </a:extLst>
                </p14:cNvPr>
                <p14:cNvContentPartPr/>
                <p14:nvPr/>
              </p14:nvContentPartPr>
              <p14:xfrm>
                <a:off x="2965840" y="3148307"/>
                <a:ext cx="108000" cy="114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915217-EDAA-4ABD-8218-65C7DE7AA54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61520" y="3143987"/>
                  <a:ext cx="11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236D7B-A744-48B7-A936-055939EC0209}"/>
                    </a:ext>
                  </a:extLst>
                </p14:cNvPr>
                <p14:cNvContentPartPr/>
                <p14:nvPr/>
              </p14:nvContentPartPr>
              <p14:xfrm>
                <a:off x="3090760" y="3139307"/>
                <a:ext cx="111240" cy="113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236D7B-A744-48B7-A936-055939EC02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86440" y="3134987"/>
                  <a:ext cx="119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9DC9F1-19DF-448B-A2A8-F2A8201D41C3}"/>
                    </a:ext>
                  </a:extLst>
                </p14:cNvPr>
                <p14:cNvContentPartPr/>
                <p14:nvPr/>
              </p14:nvContentPartPr>
              <p14:xfrm>
                <a:off x="3207400" y="3149747"/>
                <a:ext cx="108000" cy="9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9DC9F1-19DF-448B-A2A8-F2A8201D41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03080" y="3145427"/>
                  <a:ext cx="116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EC22FDA-A0E0-4C45-80DA-B2B96E9BA16C}"/>
                    </a:ext>
                  </a:extLst>
                </p14:cNvPr>
                <p14:cNvContentPartPr/>
                <p14:nvPr/>
              </p14:nvContentPartPr>
              <p14:xfrm>
                <a:off x="3338440" y="3068027"/>
                <a:ext cx="104400" cy="187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EC22FDA-A0E0-4C45-80DA-B2B96E9BA1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4120" y="3063707"/>
                  <a:ext cx="11304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B0F407-C519-42F9-BFFD-9D88D7E7E96C}"/>
              </a:ext>
            </a:extLst>
          </p:cNvPr>
          <p:cNvGrpSpPr/>
          <p:nvPr/>
        </p:nvGrpSpPr>
        <p:grpSpPr>
          <a:xfrm>
            <a:off x="4069240" y="3095747"/>
            <a:ext cx="220320" cy="238320"/>
            <a:chOff x="4069240" y="3095747"/>
            <a:chExt cx="22032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42AC39A-513D-417F-B4AF-514A23A49E98}"/>
                    </a:ext>
                  </a:extLst>
                </p14:cNvPr>
                <p14:cNvContentPartPr/>
                <p14:nvPr/>
              </p14:nvContentPartPr>
              <p14:xfrm>
                <a:off x="4080400" y="3095747"/>
                <a:ext cx="34920" cy="235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42AC39A-513D-417F-B4AF-514A23A49E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76080" y="3091427"/>
                  <a:ext cx="43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B834D71-8DC9-4141-A1CE-31F222212765}"/>
                    </a:ext>
                  </a:extLst>
                </p14:cNvPr>
                <p14:cNvContentPartPr/>
                <p14:nvPr/>
              </p14:nvContentPartPr>
              <p14:xfrm>
                <a:off x="4069240" y="3101147"/>
                <a:ext cx="84960" cy="135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B834D71-8DC9-4141-A1CE-31F2222127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64920" y="3096827"/>
                  <a:ext cx="93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1AADEFE-25F6-4128-AC8C-F1860CD4232B}"/>
                    </a:ext>
                  </a:extLst>
                </p14:cNvPr>
                <p14:cNvContentPartPr/>
                <p14:nvPr/>
              </p14:nvContentPartPr>
              <p14:xfrm>
                <a:off x="4206400" y="3205187"/>
                <a:ext cx="83160" cy="128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1AADEFE-25F6-4128-AC8C-F1860CD4232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02080" y="3200867"/>
                  <a:ext cx="918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A54291-A100-4AF0-BCAB-3B840A78C3F5}"/>
              </a:ext>
            </a:extLst>
          </p:cNvPr>
          <p:cNvGrpSpPr/>
          <p:nvPr/>
        </p:nvGrpSpPr>
        <p:grpSpPr>
          <a:xfrm>
            <a:off x="4457320" y="3077387"/>
            <a:ext cx="742320" cy="399960"/>
            <a:chOff x="4457320" y="3077387"/>
            <a:chExt cx="74232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8F95C7-F7F8-4083-B673-B133C99EF7E0}"/>
                    </a:ext>
                  </a:extLst>
                </p14:cNvPr>
                <p14:cNvContentPartPr/>
                <p14:nvPr/>
              </p14:nvContentPartPr>
              <p14:xfrm>
                <a:off x="4457320" y="3077387"/>
                <a:ext cx="82080" cy="287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8F95C7-F7F8-4083-B673-B133C99EF7E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53000" y="3073067"/>
                  <a:ext cx="90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3D40345-4343-4388-B444-173A83684567}"/>
                    </a:ext>
                  </a:extLst>
                </p14:cNvPr>
                <p14:cNvContentPartPr/>
                <p14:nvPr/>
              </p14:nvContentPartPr>
              <p14:xfrm>
                <a:off x="4598080" y="3092147"/>
                <a:ext cx="88560" cy="111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3D40345-4343-4388-B444-173A836845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93760" y="3087827"/>
                  <a:ext cx="9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2BEA225-AA43-4A71-A3BD-892E129820F7}"/>
                    </a:ext>
                  </a:extLst>
                </p14:cNvPr>
                <p14:cNvContentPartPr/>
                <p14:nvPr/>
              </p14:nvContentPartPr>
              <p14:xfrm>
                <a:off x="4684480" y="3123107"/>
                <a:ext cx="89640" cy="258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2BEA225-AA43-4A71-A3BD-892E129820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80160" y="3118787"/>
                  <a:ext cx="98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CBCEA3-A163-42B3-BF6F-FCB0EF57462C}"/>
                    </a:ext>
                  </a:extLst>
                </p14:cNvPr>
                <p14:cNvContentPartPr/>
                <p14:nvPr/>
              </p14:nvContentPartPr>
              <p14:xfrm>
                <a:off x="4812640" y="3292307"/>
                <a:ext cx="82800" cy="136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CBCEA3-A163-42B3-BF6F-FCB0EF5746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08320" y="3287987"/>
                  <a:ext cx="91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18B5236-F960-453C-ADF7-6BFBAAF56399}"/>
                    </a:ext>
                  </a:extLst>
                </p14:cNvPr>
                <p14:cNvContentPartPr/>
                <p14:nvPr/>
              </p14:nvContentPartPr>
              <p14:xfrm>
                <a:off x="4943320" y="3378347"/>
                <a:ext cx="12960" cy="99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18B5236-F960-453C-ADF7-6BFBAAF563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39000" y="3374027"/>
                  <a:ext cx="21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40163E-0C50-447A-9FE2-DB334E23E7D3}"/>
                    </a:ext>
                  </a:extLst>
                </p14:cNvPr>
                <p14:cNvContentPartPr/>
                <p14:nvPr/>
              </p14:nvContentPartPr>
              <p14:xfrm>
                <a:off x="5086240" y="3239027"/>
                <a:ext cx="99000" cy="21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40163E-0C50-447A-9FE2-DB334E23E7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81920" y="3234707"/>
                  <a:ext cx="107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30D8AE-2BB3-414E-8373-A122AE9A8590}"/>
                    </a:ext>
                  </a:extLst>
                </p14:cNvPr>
                <p14:cNvContentPartPr/>
                <p14:nvPr/>
              </p14:nvContentPartPr>
              <p14:xfrm>
                <a:off x="5093800" y="3299507"/>
                <a:ext cx="105840" cy="11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30D8AE-2BB3-414E-8373-A122AE9A859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89480" y="3295187"/>
                  <a:ext cx="11448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A1A4A7-2F9A-4E78-8067-C99FCF3C7B5B}"/>
                  </a:ext>
                </a:extLst>
              </p14:cNvPr>
              <p14:cNvContentPartPr/>
              <p14:nvPr/>
            </p14:nvContentPartPr>
            <p14:xfrm>
              <a:off x="5371360" y="3212387"/>
              <a:ext cx="105840" cy="1386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A1A4A7-2F9A-4E78-8067-C99FCF3C7B5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67040" y="3208067"/>
                <a:ext cx="1144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820FEE-4592-4ADA-A73E-C37502A104C2}"/>
                  </a:ext>
                </a:extLst>
              </p14:cNvPr>
              <p14:cNvContentPartPr/>
              <p14:nvPr/>
            </p14:nvContentPartPr>
            <p14:xfrm>
              <a:off x="5776000" y="3164867"/>
              <a:ext cx="141480" cy="183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820FEE-4592-4ADA-A73E-C37502A104C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71680" y="3160547"/>
                <a:ext cx="15012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1624BFB3-913A-4FDE-94B2-1AAAC7F2E459}"/>
              </a:ext>
            </a:extLst>
          </p:cNvPr>
          <p:cNvGrpSpPr/>
          <p:nvPr/>
        </p:nvGrpSpPr>
        <p:grpSpPr>
          <a:xfrm>
            <a:off x="6170560" y="3072707"/>
            <a:ext cx="898560" cy="354960"/>
            <a:chOff x="6170560" y="3072707"/>
            <a:chExt cx="89856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53B764-80CC-4AC3-9EEE-3C77A122300F}"/>
                    </a:ext>
                  </a:extLst>
                </p14:cNvPr>
                <p14:cNvContentPartPr/>
                <p14:nvPr/>
              </p14:nvContentPartPr>
              <p14:xfrm>
                <a:off x="6170560" y="3087827"/>
                <a:ext cx="66960" cy="97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53B764-80CC-4AC3-9EEE-3C77A12230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66240" y="3083507"/>
                  <a:ext cx="75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2CD858B-2F2E-4DB5-8A16-CE87A0048ACA}"/>
                    </a:ext>
                  </a:extLst>
                </p14:cNvPr>
                <p14:cNvContentPartPr/>
                <p14:nvPr/>
              </p14:nvContentPartPr>
              <p14:xfrm>
                <a:off x="6217000" y="3112667"/>
                <a:ext cx="96840" cy="226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2CD858B-2F2E-4DB5-8A16-CE87A0048AC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12680" y="3108347"/>
                  <a:ext cx="105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4545046-15AE-4079-8EF9-6973F127E5E4}"/>
                    </a:ext>
                  </a:extLst>
                </p14:cNvPr>
                <p14:cNvContentPartPr/>
                <p14:nvPr/>
              </p14:nvContentPartPr>
              <p14:xfrm>
                <a:off x="6368200" y="3223907"/>
                <a:ext cx="80280" cy="168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4545046-15AE-4079-8EF9-6973F127E5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63880" y="3219587"/>
                  <a:ext cx="88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8384813-A6E1-495C-B685-3F7AB8A6E383}"/>
                    </a:ext>
                  </a:extLst>
                </p14:cNvPr>
                <p14:cNvContentPartPr/>
                <p14:nvPr/>
              </p14:nvContentPartPr>
              <p14:xfrm>
                <a:off x="6501760" y="3334787"/>
                <a:ext cx="79560" cy="92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8384813-A6E1-495C-B685-3F7AB8A6E38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97440" y="3330467"/>
                  <a:ext cx="88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FFC9F93-4CF6-41FD-9FC0-D2F6CBF5AE1F}"/>
                    </a:ext>
                  </a:extLst>
                </p14:cNvPr>
                <p14:cNvContentPartPr/>
                <p14:nvPr/>
              </p14:nvContentPartPr>
              <p14:xfrm>
                <a:off x="6655480" y="3216707"/>
                <a:ext cx="118440" cy="80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FFC9F93-4CF6-41FD-9FC0-D2F6CBF5AE1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51160" y="3212387"/>
                  <a:ext cx="127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B2CA16-B35B-49FF-941D-FFA99011213B}"/>
                    </a:ext>
                  </a:extLst>
                </p14:cNvPr>
                <p14:cNvContentPartPr/>
                <p14:nvPr/>
              </p14:nvContentPartPr>
              <p14:xfrm>
                <a:off x="6891640" y="3072707"/>
                <a:ext cx="177480" cy="295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B2CA16-B35B-49FF-941D-FFA9901121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87320" y="3068387"/>
                  <a:ext cx="18612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84C4DFD-A14A-4253-B65D-E1E02AEF97DF}"/>
                  </a:ext>
                </a:extLst>
              </p14:cNvPr>
              <p14:cNvContentPartPr/>
              <p14:nvPr/>
            </p14:nvContentPartPr>
            <p14:xfrm>
              <a:off x="7247680" y="3077027"/>
              <a:ext cx="107280" cy="294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84C4DFD-A14A-4253-B65D-E1E02AEF97D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43360" y="3072707"/>
                <a:ext cx="115920" cy="30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F5154CF0-5B70-4124-9BEA-8B4960CAF298}"/>
              </a:ext>
            </a:extLst>
          </p:cNvPr>
          <p:cNvGrpSpPr/>
          <p:nvPr/>
        </p:nvGrpSpPr>
        <p:grpSpPr>
          <a:xfrm>
            <a:off x="7513360" y="3182507"/>
            <a:ext cx="109080" cy="80280"/>
            <a:chOff x="7513360" y="3182507"/>
            <a:chExt cx="109080" cy="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1080B7-1397-4BA5-80E6-290EDE2DB29B}"/>
                    </a:ext>
                  </a:extLst>
                </p14:cNvPr>
                <p14:cNvContentPartPr/>
                <p14:nvPr/>
              </p14:nvContentPartPr>
              <p14:xfrm>
                <a:off x="7513360" y="3182507"/>
                <a:ext cx="100800" cy="9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1080B7-1397-4BA5-80E6-290EDE2DB2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09040" y="3178187"/>
                  <a:ext cx="10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462CCC-8128-4AED-82A0-572BF36CB61B}"/>
                    </a:ext>
                  </a:extLst>
                </p14:cNvPr>
                <p14:cNvContentPartPr/>
                <p14:nvPr/>
              </p14:nvContentPartPr>
              <p14:xfrm>
                <a:off x="7519120" y="3255587"/>
                <a:ext cx="103320" cy="7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462CCC-8128-4AED-82A0-572BF36CB6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14800" y="3251267"/>
                  <a:ext cx="11196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9A9973C-4977-4971-A8D6-96F63A52F1AA}"/>
              </a:ext>
            </a:extLst>
          </p:cNvPr>
          <p:cNvGrpSpPr/>
          <p:nvPr/>
        </p:nvGrpSpPr>
        <p:grpSpPr>
          <a:xfrm>
            <a:off x="7916920" y="3111947"/>
            <a:ext cx="253800" cy="249480"/>
            <a:chOff x="7916920" y="3111947"/>
            <a:chExt cx="25380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F33DC6-6E75-4956-A191-4F65E368EFFB}"/>
                    </a:ext>
                  </a:extLst>
                </p14:cNvPr>
                <p14:cNvContentPartPr/>
                <p14:nvPr/>
              </p14:nvContentPartPr>
              <p14:xfrm>
                <a:off x="7934920" y="3113747"/>
                <a:ext cx="16200" cy="226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F33DC6-6E75-4956-A191-4F65E368EF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30600" y="3109427"/>
                  <a:ext cx="24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666DAD-9479-40E4-B965-49189BEDA72F}"/>
                    </a:ext>
                  </a:extLst>
                </p14:cNvPr>
                <p14:cNvContentPartPr/>
                <p14:nvPr/>
              </p14:nvContentPartPr>
              <p14:xfrm>
                <a:off x="7916920" y="3111947"/>
                <a:ext cx="253800" cy="249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666DAD-9479-40E4-B965-49189BEDA7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12600" y="3107627"/>
                  <a:ext cx="26244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B83E01-0B20-4708-9BE6-4A9D3877E10E}"/>
              </a:ext>
            </a:extLst>
          </p:cNvPr>
          <p:cNvGrpSpPr/>
          <p:nvPr/>
        </p:nvGrpSpPr>
        <p:grpSpPr>
          <a:xfrm>
            <a:off x="8348560" y="3072707"/>
            <a:ext cx="1023480" cy="398520"/>
            <a:chOff x="8348560" y="3072707"/>
            <a:chExt cx="102348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4D8E069-9FFE-4BE2-920C-0B795052DB6D}"/>
                    </a:ext>
                  </a:extLst>
                </p14:cNvPr>
                <p14:cNvContentPartPr/>
                <p14:nvPr/>
              </p14:nvContentPartPr>
              <p14:xfrm>
                <a:off x="8348560" y="3101867"/>
                <a:ext cx="72360" cy="281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4D8E069-9FFE-4BE2-920C-0B795052DB6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44240" y="3097547"/>
                  <a:ext cx="81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44E1917-3577-4C02-BFE9-770212B68538}"/>
                    </a:ext>
                  </a:extLst>
                </p14:cNvPr>
                <p14:cNvContentPartPr/>
                <p14:nvPr/>
              </p14:nvContentPartPr>
              <p14:xfrm>
                <a:off x="8541160" y="3116267"/>
                <a:ext cx="56520" cy="101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44E1917-3577-4C02-BFE9-770212B685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36840" y="3111947"/>
                  <a:ext cx="65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5F464A3-EB47-41A7-AC9C-7E37069D0D93}"/>
                    </a:ext>
                  </a:extLst>
                </p14:cNvPr>
                <p14:cNvContentPartPr/>
                <p14:nvPr/>
              </p14:nvContentPartPr>
              <p14:xfrm>
                <a:off x="8595520" y="3140387"/>
                <a:ext cx="63720" cy="242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5F464A3-EB47-41A7-AC9C-7E37069D0D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91200" y="3136067"/>
                  <a:ext cx="7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B9A6E6-50E2-43C2-AAF6-8BFD0B576321}"/>
                    </a:ext>
                  </a:extLst>
                </p14:cNvPr>
                <p14:cNvContentPartPr/>
                <p14:nvPr/>
              </p14:nvContentPartPr>
              <p14:xfrm>
                <a:off x="8679760" y="3287987"/>
                <a:ext cx="70200" cy="131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B9A6E6-50E2-43C2-AAF6-8BFD0B5763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75440" y="3283667"/>
                  <a:ext cx="78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B4D18FE-2E5D-4787-993F-5795817E03E7}"/>
                    </a:ext>
                  </a:extLst>
                </p14:cNvPr>
                <p14:cNvContentPartPr/>
                <p14:nvPr/>
              </p14:nvContentPartPr>
              <p14:xfrm>
                <a:off x="8797120" y="3373667"/>
                <a:ext cx="19440" cy="97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B4D18FE-2E5D-4787-993F-5795817E03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92800" y="3369347"/>
                  <a:ext cx="28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AE553D3-81C3-4413-853E-0E29F69DD2FF}"/>
                    </a:ext>
                  </a:extLst>
                </p14:cNvPr>
                <p14:cNvContentPartPr/>
                <p14:nvPr/>
              </p14:nvContentPartPr>
              <p14:xfrm>
                <a:off x="8897920" y="3217787"/>
                <a:ext cx="95040" cy="72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AE553D3-81C3-4413-853E-0E29F69DD2F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93600" y="3213467"/>
                  <a:ext cx="103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AAE4EC9-76B9-4AB0-8A1C-FC4F7D7ECC98}"/>
                    </a:ext>
                  </a:extLst>
                </p14:cNvPr>
                <p14:cNvContentPartPr/>
                <p14:nvPr/>
              </p14:nvContentPartPr>
              <p14:xfrm>
                <a:off x="9093400" y="3217787"/>
                <a:ext cx="90000" cy="151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AAE4EC9-76B9-4AB0-8A1C-FC4F7D7ECC9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89080" y="3213467"/>
                  <a:ext cx="98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2CF16B-A2EB-4D65-B28E-DDAF5E67C8F0}"/>
                    </a:ext>
                  </a:extLst>
                </p14:cNvPr>
                <p14:cNvContentPartPr/>
                <p14:nvPr/>
              </p14:nvContentPartPr>
              <p14:xfrm>
                <a:off x="9259000" y="3072707"/>
                <a:ext cx="113040" cy="330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2CF16B-A2EB-4D65-B28E-DDAF5E67C8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54680" y="3068387"/>
                  <a:ext cx="12168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E9BB25C-C5AE-40A2-AB03-7B90510B95A3}"/>
              </a:ext>
            </a:extLst>
          </p:cNvPr>
          <p:cNvGrpSpPr/>
          <p:nvPr/>
        </p:nvGrpSpPr>
        <p:grpSpPr>
          <a:xfrm>
            <a:off x="9505600" y="3070907"/>
            <a:ext cx="1523160" cy="404640"/>
            <a:chOff x="9505600" y="3070907"/>
            <a:chExt cx="152316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ED1948-4CAD-4379-A264-CD0724F1D653}"/>
                    </a:ext>
                  </a:extLst>
                </p14:cNvPr>
                <p14:cNvContentPartPr/>
                <p14:nvPr/>
              </p14:nvContentPartPr>
              <p14:xfrm>
                <a:off x="9505600" y="3299147"/>
                <a:ext cx="3960" cy="12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ED1948-4CAD-4379-A264-CD0724F1D6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01280" y="3294827"/>
                  <a:ext cx="12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093EAB-7867-4252-AEA6-9CAA57FA014D}"/>
                    </a:ext>
                  </a:extLst>
                </p14:cNvPr>
                <p14:cNvContentPartPr/>
                <p14:nvPr/>
              </p14:nvContentPartPr>
              <p14:xfrm>
                <a:off x="9596680" y="3131027"/>
                <a:ext cx="11880" cy="263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093EAB-7867-4252-AEA6-9CAA57FA014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92360" y="3126707"/>
                  <a:ext cx="20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12E35E-A13D-4EBD-B583-D07D103F73DD}"/>
                    </a:ext>
                  </a:extLst>
                </p14:cNvPr>
                <p14:cNvContentPartPr/>
                <p14:nvPr/>
              </p14:nvContentPartPr>
              <p14:xfrm>
                <a:off x="9578680" y="3162347"/>
                <a:ext cx="107280" cy="120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12E35E-A13D-4EBD-B583-D07D103F73D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74360" y="3158027"/>
                  <a:ext cx="115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14D756-82FE-420E-A426-1D2674E0A3A2}"/>
                    </a:ext>
                  </a:extLst>
                </p14:cNvPr>
                <p14:cNvContentPartPr/>
                <p14:nvPr/>
              </p14:nvContentPartPr>
              <p14:xfrm>
                <a:off x="9736360" y="3269627"/>
                <a:ext cx="93960" cy="127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F14D756-82FE-420E-A426-1D2674E0A3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32040" y="3265307"/>
                  <a:ext cx="102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B01C64-7130-4A59-AFD5-D3591F9E6DFE}"/>
                    </a:ext>
                  </a:extLst>
                </p14:cNvPr>
                <p14:cNvContentPartPr/>
                <p14:nvPr/>
              </p14:nvContentPartPr>
              <p14:xfrm>
                <a:off x="9934000" y="3117347"/>
                <a:ext cx="68040" cy="284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B01C64-7130-4A59-AFD5-D3591F9E6DF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29680" y="3113027"/>
                  <a:ext cx="76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4CDA46-F271-4916-A0A6-112FB0548D23}"/>
                    </a:ext>
                  </a:extLst>
                </p14:cNvPr>
                <p14:cNvContentPartPr/>
                <p14:nvPr/>
              </p14:nvContentPartPr>
              <p14:xfrm>
                <a:off x="10088440" y="3082427"/>
                <a:ext cx="55440" cy="123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4CDA46-F271-4916-A0A6-112FB0548D2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4120" y="3078107"/>
                  <a:ext cx="64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3BCE036-4ABF-4913-88B2-624FDEA2D150}"/>
                    </a:ext>
                  </a:extLst>
                </p14:cNvPr>
                <p14:cNvContentPartPr/>
                <p14:nvPr/>
              </p14:nvContentPartPr>
              <p14:xfrm>
                <a:off x="10148920" y="3146867"/>
                <a:ext cx="69480" cy="207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3BCE036-4ABF-4913-88B2-624FDEA2D1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44600" y="3142547"/>
                  <a:ext cx="78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56B6711-9154-4641-AD8A-AD2B95DA4C5B}"/>
                    </a:ext>
                  </a:extLst>
                </p14:cNvPr>
                <p14:cNvContentPartPr/>
                <p14:nvPr/>
              </p14:nvContentPartPr>
              <p14:xfrm>
                <a:off x="10224880" y="3268907"/>
                <a:ext cx="90720" cy="135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56B6711-9154-4641-AD8A-AD2B95DA4C5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20560" y="3264587"/>
                  <a:ext cx="99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07816C1-286D-4238-B542-7ABF40310CF3}"/>
                    </a:ext>
                  </a:extLst>
                </p14:cNvPr>
                <p14:cNvContentPartPr/>
                <p14:nvPr/>
              </p14:nvContentPartPr>
              <p14:xfrm>
                <a:off x="10361680" y="3333347"/>
                <a:ext cx="100800" cy="104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07816C1-286D-4238-B542-7ABF40310CF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57360" y="3329027"/>
                  <a:ext cx="109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C2D6CC4-4FD8-4829-A437-726C222FE1C8}"/>
                    </a:ext>
                  </a:extLst>
                </p14:cNvPr>
                <p14:cNvContentPartPr/>
                <p14:nvPr/>
              </p14:nvContentPartPr>
              <p14:xfrm>
                <a:off x="10557880" y="3256667"/>
                <a:ext cx="65160" cy="8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C2D6CC4-4FD8-4829-A437-726C222FE1C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53560" y="3252347"/>
                  <a:ext cx="73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D68975E-EC5F-42AA-B5D5-808E462850CA}"/>
                    </a:ext>
                  </a:extLst>
                </p14:cNvPr>
                <p14:cNvContentPartPr/>
                <p14:nvPr/>
              </p14:nvContentPartPr>
              <p14:xfrm>
                <a:off x="10553920" y="3313907"/>
                <a:ext cx="70920" cy="21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D68975E-EC5F-42AA-B5D5-808E462850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49600" y="3309587"/>
                  <a:ext cx="7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4611D0-40B5-483C-BBD5-0FC6D0302E04}"/>
                    </a:ext>
                  </a:extLst>
                </p14:cNvPr>
                <p14:cNvContentPartPr/>
                <p14:nvPr/>
              </p14:nvContentPartPr>
              <p14:xfrm>
                <a:off x="10706920" y="3158027"/>
                <a:ext cx="162720" cy="277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4611D0-40B5-483C-BBD5-0FC6D0302E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02600" y="3153707"/>
                  <a:ext cx="171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D242B93-D108-40D4-8AB5-FEB9EE67B237}"/>
                    </a:ext>
                  </a:extLst>
                </p14:cNvPr>
                <p14:cNvContentPartPr/>
                <p14:nvPr/>
              </p14:nvContentPartPr>
              <p14:xfrm>
                <a:off x="10928320" y="3070907"/>
                <a:ext cx="100440" cy="404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D242B93-D108-40D4-8AB5-FEB9EE67B2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24000" y="3066587"/>
                  <a:ext cx="10908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C8D7F11-D19F-48B2-8F3C-0D2123353F1A}"/>
              </a:ext>
            </a:extLst>
          </p:cNvPr>
          <p:cNvGrpSpPr/>
          <p:nvPr/>
        </p:nvGrpSpPr>
        <p:grpSpPr>
          <a:xfrm>
            <a:off x="11259880" y="3240107"/>
            <a:ext cx="151200" cy="89640"/>
            <a:chOff x="11259880" y="3240107"/>
            <a:chExt cx="151200" cy="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0288DE-96E9-4CEF-9DA9-DB8C6AF400E4}"/>
                    </a:ext>
                  </a:extLst>
                </p14:cNvPr>
                <p14:cNvContentPartPr/>
                <p14:nvPr/>
              </p14:nvContentPartPr>
              <p14:xfrm>
                <a:off x="11259880" y="3240107"/>
                <a:ext cx="145440" cy="21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0288DE-96E9-4CEF-9DA9-DB8C6AF400E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55560" y="3235787"/>
                  <a:ext cx="154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1DE544-4626-4D76-88BE-9B1353E46C82}"/>
                    </a:ext>
                  </a:extLst>
                </p14:cNvPr>
                <p14:cNvContentPartPr/>
                <p14:nvPr/>
              </p14:nvContentPartPr>
              <p14:xfrm>
                <a:off x="11290840" y="3322187"/>
                <a:ext cx="120240" cy="7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1DE544-4626-4D76-88BE-9B1353E46C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86520" y="3317867"/>
                  <a:ext cx="12888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0BA9769-F5F1-4EE5-A135-9C811930CD76}"/>
              </a:ext>
            </a:extLst>
          </p:cNvPr>
          <p:cNvGrpSpPr/>
          <p:nvPr/>
        </p:nvGrpSpPr>
        <p:grpSpPr>
          <a:xfrm>
            <a:off x="11548600" y="3051467"/>
            <a:ext cx="260640" cy="508320"/>
            <a:chOff x="11548600" y="3051467"/>
            <a:chExt cx="26064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90FE1A-80E0-4F1B-A6E6-5630B2567D70}"/>
                    </a:ext>
                  </a:extLst>
                </p14:cNvPr>
                <p14:cNvContentPartPr/>
                <p14:nvPr/>
              </p14:nvContentPartPr>
              <p14:xfrm>
                <a:off x="11643280" y="3051467"/>
                <a:ext cx="9720" cy="214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90FE1A-80E0-4F1B-A6E6-5630B2567D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38960" y="3047147"/>
                  <a:ext cx="18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5DFDCE-1879-4697-9D87-459BB72776E8}"/>
                    </a:ext>
                  </a:extLst>
                </p14:cNvPr>
                <p14:cNvContentPartPr/>
                <p14:nvPr/>
              </p14:nvContentPartPr>
              <p14:xfrm>
                <a:off x="11548600" y="3244427"/>
                <a:ext cx="260640" cy="20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5DFDCE-1879-4697-9D87-459BB72776E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44280" y="3240107"/>
                  <a:ext cx="269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87FF8BE-9C49-4ED0-B449-676292AE3CD9}"/>
                    </a:ext>
                  </a:extLst>
                </p14:cNvPr>
                <p14:cNvContentPartPr/>
                <p14:nvPr/>
              </p14:nvContentPartPr>
              <p14:xfrm>
                <a:off x="11613400" y="3295547"/>
                <a:ext cx="172800" cy="135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87FF8BE-9C49-4ED0-B449-676292AE3CD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609080" y="3291227"/>
                  <a:ext cx="181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77F8E9-7CB8-4C7D-A13F-298DDF0807DC}"/>
                    </a:ext>
                  </a:extLst>
                </p14:cNvPr>
                <p14:cNvContentPartPr/>
                <p14:nvPr/>
              </p14:nvContentPartPr>
              <p14:xfrm>
                <a:off x="11702320" y="3338027"/>
                <a:ext cx="24120" cy="221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77F8E9-7CB8-4C7D-A13F-298DDF0807D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698000" y="3333707"/>
                  <a:ext cx="327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C07CB5F-4543-426F-8A8E-184CAF53590A}"/>
              </a:ext>
            </a:extLst>
          </p:cNvPr>
          <p:cNvGrpSpPr/>
          <p:nvPr/>
        </p:nvGrpSpPr>
        <p:grpSpPr>
          <a:xfrm>
            <a:off x="1181320" y="3847067"/>
            <a:ext cx="304920" cy="323640"/>
            <a:chOff x="1181320" y="3847067"/>
            <a:chExt cx="30492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DBDF37B-644B-4450-8950-4BD8EA685312}"/>
                    </a:ext>
                  </a:extLst>
                </p14:cNvPr>
                <p14:cNvContentPartPr/>
                <p14:nvPr/>
              </p14:nvContentPartPr>
              <p14:xfrm>
                <a:off x="1181320" y="3847067"/>
                <a:ext cx="46440" cy="323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DBDF37B-644B-4450-8950-4BD8EA68531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77000" y="3842747"/>
                  <a:ext cx="550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27E005-DD9B-414F-9F6E-E83A14993FC1}"/>
                    </a:ext>
                  </a:extLst>
                </p14:cNvPr>
                <p14:cNvContentPartPr/>
                <p14:nvPr/>
              </p14:nvContentPartPr>
              <p14:xfrm>
                <a:off x="1187440" y="3861827"/>
                <a:ext cx="163800" cy="171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27E005-DD9B-414F-9F6E-E83A14993F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83120" y="3857507"/>
                  <a:ext cx="172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341BC0D-C2D2-4319-9A5A-376BCAF91CCD}"/>
                    </a:ext>
                  </a:extLst>
                </p14:cNvPr>
                <p14:cNvContentPartPr/>
                <p14:nvPr/>
              </p14:nvContentPartPr>
              <p14:xfrm>
                <a:off x="1370320" y="3973427"/>
                <a:ext cx="115920" cy="173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341BC0D-C2D2-4319-9A5A-376BCAF91CC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66000" y="3969107"/>
                  <a:ext cx="12456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76073D4-E25A-40FF-AEDC-9CC47C1BF311}"/>
              </a:ext>
            </a:extLst>
          </p:cNvPr>
          <p:cNvGrpSpPr/>
          <p:nvPr/>
        </p:nvGrpSpPr>
        <p:grpSpPr>
          <a:xfrm>
            <a:off x="1639600" y="3825827"/>
            <a:ext cx="701280" cy="416520"/>
            <a:chOff x="1639600" y="3825827"/>
            <a:chExt cx="70128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7389A61-CF31-4091-9F45-CE3D3E784FD8}"/>
                    </a:ext>
                  </a:extLst>
                </p14:cNvPr>
                <p14:cNvContentPartPr/>
                <p14:nvPr/>
              </p14:nvContentPartPr>
              <p14:xfrm>
                <a:off x="1639600" y="3881987"/>
                <a:ext cx="135000" cy="295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7389A61-CF31-4091-9F45-CE3D3E784FD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35280" y="3877667"/>
                  <a:ext cx="143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B0349C-B190-4632-A4F7-BE9C0B3C7B78}"/>
                    </a:ext>
                  </a:extLst>
                </p14:cNvPr>
                <p14:cNvContentPartPr/>
                <p14:nvPr/>
              </p14:nvContentPartPr>
              <p14:xfrm>
                <a:off x="1846240" y="3825827"/>
                <a:ext cx="90360" cy="131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B0349C-B190-4632-A4F7-BE9C0B3C7B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841920" y="3821507"/>
                  <a:ext cx="99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A3E6B11-8074-4B35-BD11-5847D9A074DA}"/>
                    </a:ext>
                  </a:extLst>
                </p14:cNvPr>
                <p14:cNvContentPartPr/>
                <p14:nvPr/>
              </p14:nvContentPartPr>
              <p14:xfrm>
                <a:off x="1921120" y="3847787"/>
                <a:ext cx="77400" cy="281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A3E6B11-8074-4B35-BD11-5847D9A074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16800" y="3843467"/>
                  <a:ext cx="86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BFF981-CD9C-4C62-BE7A-49C25CC090D8}"/>
                    </a:ext>
                  </a:extLst>
                </p14:cNvPr>
                <p14:cNvContentPartPr/>
                <p14:nvPr/>
              </p14:nvContentPartPr>
              <p14:xfrm>
                <a:off x="2031280" y="4038587"/>
                <a:ext cx="79560" cy="159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BFF981-CD9C-4C62-BE7A-49C25CC090D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26960" y="4034267"/>
                  <a:ext cx="88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885EC07-F3CB-4E02-A285-A3458811C284}"/>
                    </a:ext>
                  </a:extLst>
                </p14:cNvPr>
                <p14:cNvContentPartPr/>
                <p14:nvPr/>
              </p14:nvContentPartPr>
              <p14:xfrm>
                <a:off x="2174920" y="4004387"/>
                <a:ext cx="163440" cy="237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885EC07-F3CB-4E02-A285-A3458811C28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70600" y="4000067"/>
                  <a:ext cx="172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05BD0A-1207-4C04-ADF8-B491D6F8E348}"/>
                    </a:ext>
                  </a:extLst>
                </p14:cNvPr>
                <p14:cNvContentPartPr/>
                <p14:nvPr/>
              </p14:nvContentPartPr>
              <p14:xfrm>
                <a:off x="2262040" y="4076747"/>
                <a:ext cx="78840" cy="17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305BD0A-1207-4C04-ADF8-B491D6F8E3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57720" y="4072427"/>
                  <a:ext cx="8748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BAFDC39-014A-4410-95CB-ED1E8822D8F0}"/>
                  </a:ext>
                </a:extLst>
              </p14:cNvPr>
              <p14:cNvContentPartPr/>
              <p14:nvPr/>
            </p14:nvContentPartPr>
            <p14:xfrm>
              <a:off x="2485960" y="3988187"/>
              <a:ext cx="122760" cy="1515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BAFDC39-014A-4410-95CB-ED1E8822D8F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481640" y="3983867"/>
                <a:ext cx="1314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E4AA8D6-0033-480B-9945-B797FC524468}"/>
                  </a:ext>
                </a:extLst>
              </p14:cNvPr>
              <p14:cNvContentPartPr/>
              <p14:nvPr/>
            </p14:nvContentPartPr>
            <p14:xfrm>
              <a:off x="2843440" y="3937787"/>
              <a:ext cx="118440" cy="1857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E4AA8D6-0033-480B-9945-B797FC52446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839120" y="3933467"/>
                <a:ext cx="12708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25EF61D-B288-4E89-ABBE-0382B90A963A}"/>
              </a:ext>
            </a:extLst>
          </p:cNvPr>
          <p:cNvGrpSpPr/>
          <p:nvPr/>
        </p:nvGrpSpPr>
        <p:grpSpPr>
          <a:xfrm>
            <a:off x="3125680" y="3786227"/>
            <a:ext cx="995040" cy="458640"/>
            <a:chOff x="3125680" y="3786227"/>
            <a:chExt cx="99504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7C1F7DE-06DE-4020-B761-37DFC8F1585C}"/>
                    </a:ext>
                  </a:extLst>
                </p14:cNvPr>
                <p14:cNvContentPartPr/>
                <p14:nvPr/>
              </p14:nvContentPartPr>
              <p14:xfrm>
                <a:off x="3125680" y="3822587"/>
                <a:ext cx="73440" cy="127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7C1F7DE-06DE-4020-B761-37DFC8F1585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21360" y="3818267"/>
                  <a:ext cx="82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0DDF572-2D47-4A36-AE66-5C0C6816BF38}"/>
                    </a:ext>
                  </a:extLst>
                </p14:cNvPr>
                <p14:cNvContentPartPr/>
                <p14:nvPr/>
              </p14:nvContentPartPr>
              <p14:xfrm>
                <a:off x="3200920" y="3858947"/>
                <a:ext cx="95400" cy="280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0DDF572-2D47-4A36-AE66-5C0C6816BF3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96600" y="3854627"/>
                  <a:ext cx="104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8A4BA8D-1D07-40B6-8101-7164343FE833}"/>
                    </a:ext>
                  </a:extLst>
                </p14:cNvPr>
                <p14:cNvContentPartPr/>
                <p14:nvPr/>
              </p14:nvContentPartPr>
              <p14:xfrm>
                <a:off x="3331960" y="4046147"/>
                <a:ext cx="84960" cy="155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8A4BA8D-1D07-40B6-8101-7164343FE83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27640" y="4041827"/>
                  <a:ext cx="93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E71A78-7EC0-41E5-9834-0B32C6676495}"/>
                    </a:ext>
                  </a:extLst>
                </p14:cNvPr>
                <p14:cNvContentPartPr/>
                <p14:nvPr/>
              </p14:nvContentPartPr>
              <p14:xfrm>
                <a:off x="3463360" y="4021307"/>
                <a:ext cx="210960" cy="223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E71A78-7EC0-41E5-9834-0B32C667649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59040" y="4016987"/>
                  <a:ext cx="219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0464E49-925C-4DE7-B948-D57DEB488E6B}"/>
                    </a:ext>
                  </a:extLst>
                </p14:cNvPr>
                <p14:cNvContentPartPr/>
                <p14:nvPr/>
              </p14:nvContentPartPr>
              <p14:xfrm>
                <a:off x="3599440" y="4079987"/>
                <a:ext cx="90360" cy="14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0464E49-925C-4DE7-B948-D57DEB488E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95120" y="4075667"/>
                  <a:ext cx="99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72E42A1-50D9-446B-86CA-084142C82F11}"/>
                    </a:ext>
                  </a:extLst>
                </p14:cNvPr>
                <p14:cNvContentPartPr/>
                <p14:nvPr/>
              </p14:nvContentPartPr>
              <p14:xfrm>
                <a:off x="3760000" y="3786227"/>
                <a:ext cx="360720" cy="389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72E42A1-50D9-446B-86CA-084142C82F1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55680" y="3781907"/>
                  <a:ext cx="36936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4611F89-BB77-4356-AD4B-32CB85293E07}"/>
              </a:ext>
            </a:extLst>
          </p:cNvPr>
          <p:cNvGrpSpPr/>
          <p:nvPr/>
        </p:nvGrpSpPr>
        <p:grpSpPr>
          <a:xfrm>
            <a:off x="4290640" y="3990707"/>
            <a:ext cx="136080" cy="102600"/>
            <a:chOff x="4290640" y="3990707"/>
            <a:chExt cx="13608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6AEA568-D131-421A-87C8-6BBA53F3AB73}"/>
                    </a:ext>
                  </a:extLst>
                </p14:cNvPr>
                <p14:cNvContentPartPr/>
                <p14:nvPr/>
              </p14:nvContentPartPr>
              <p14:xfrm>
                <a:off x="4290640" y="3990707"/>
                <a:ext cx="111600" cy="17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6AEA568-D131-421A-87C8-6BBA53F3AB7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86320" y="3986387"/>
                  <a:ext cx="120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DCAF9B-7088-484F-957D-5FF14F99D68E}"/>
                    </a:ext>
                  </a:extLst>
                </p14:cNvPr>
                <p14:cNvContentPartPr/>
                <p14:nvPr/>
              </p14:nvContentPartPr>
              <p14:xfrm>
                <a:off x="4333840" y="4078907"/>
                <a:ext cx="92880" cy="14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DCAF9B-7088-484F-957D-5FF14F99D68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29520" y="4074587"/>
                  <a:ext cx="101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4140825-90A0-4201-AF95-EC97CF87A43D}"/>
              </a:ext>
            </a:extLst>
          </p:cNvPr>
          <p:cNvGrpSpPr/>
          <p:nvPr/>
        </p:nvGrpSpPr>
        <p:grpSpPr>
          <a:xfrm>
            <a:off x="4695280" y="3863987"/>
            <a:ext cx="310320" cy="332640"/>
            <a:chOff x="4695280" y="3863987"/>
            <a:chExt cx="31032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0AF7722-C92E-4784-91E3-A796C0FBBEB0}"/>
                    </a:ext>
                  </a:extLst>
                </p14:cNvPr>
                <p14:cNvContentPartPr/>
                <p14:nvPr/>
              </p14:nvContentPartPr>
              <p14:xfrm>
                <a:off x="4714720" y="3863987"/>
                <a:ext cx="27000" cy="332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0AF7722-C92E-4784-91E3-A796C0FBBEB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10400" y="3859667"/>
                  <a:ext cx="356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C3B8C9-ED1B-4F2E-9095-6C52AB931C84}"/>
                    </a:ext>
                  </a:extLst>
                </p14:cNvPr>
                <p14:cNvContentPartPr/>
                <p14:nvPr/>
              </p14:nvContentPartPr>
              <p14:xfrm>
                <a:off x="4695280" y="3887027"/>
                <a:ext cx="310320" cy="295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C3B8C9-ED1B-4F2E-9095-6C52AB931C8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90960" y="3882707"/>
                  <a:ext cx="31896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9ABDE55-1130-42CB-97B3-A1557574FC0C}"/>
                  </a:ext>
                </a:extLst>
              </p14:cNvPr>
              <p14:cNvContentPartPr/>
              <p14:nvPr/>
            </p14:nvContentPartPr>
            <p14:xfrm>
              <a:off x="5197480" y="3840947"/>
              <a:ext cx="118800" cy="4172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9ABDE55-1130-42CB-97B3-A1557574FC0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193160" y="3836627"/>
                <a:ext cx="127440" cy="42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928F34A-50A0-464D-8D72-2E38CC772D25}"/>
              </a:ext>
            </a:extLst>
          </p:cNvPr>
          <p:cNvGrpSpPr/>
          <p:nvPr/>
        </p:nvGrpSpPr>
        <p:grpSpPr>
          <a:xfrm>
            <a:off x="5470000" y="3879107"/>
            <a:ext cx="554760" cy="409320"/>
            <a:chOff x="5470000" y="3879107"/>
            <a:chExt cx="55476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F5F7846-254E-4B9F-ADD5-A8DD7684BA38}"/>
                    </a:ext>
                  </a:extLst>
                </p14:cNvPr>
                <p14:cNvContentPartPr/>
                <p14:nvPr/>
              </p14:nvContentPartPr>
              <p14:xfrm>
                <a:off x="5470000" y="3879107"/>
                <a:ext cx="76680" cy="144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F5F7846-254E-4B9F-ADD5-A8DD7684BA3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65680" y="3874787"/>
                  <a:ext cx="85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F9BE806-2F72-41F0-9FEA-BCE836C20838}"/>
                    </a:ext>
                  </a:extLst>
                </p14:cNvPr>
                <p14:cNvContentPartPr/>
                <p14:nvPr/>
              </p14:nvContentPartPr>
              <p14:xfrm>
                <a:off x="5539480" y="3890987"/>
                <a:ext cx="99360" cy="291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F9BE806-2F72-41F0-9FEA-BCE836C2083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35160" y="3886667"/>
                  <a:ext cx="108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3DDBAAB-45E0-4EBE-A5FF-041C0AF167EA}"/>
                    </a:ext>
                  </a:extLst>
                </p14:cNvPr>
                <p14:cNvContentPartPr/>
                <p14:nvPr/>
              </p14:nvContentPartPr>
              <p14:xfrm>
                <a:off x="5669440" y="4084307"/>
                <a:ext cx="73800" cy="137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3DDBAAB-45E0-4EBE-A5FF-041C0AF167E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65120" y="4079987"/>
                  <a:ext cx="82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C7550E-5114-4840-91BB-B0F9AA4EC0C9}"/>
                    </a:ext>
                  </a:extLst>
                </p14:cNvPr>
                <p14:cNvContentPartPr/>
                <p14:nvPr/>
              </p14:nvContentPartPr>
              <p14:xfrm>
                <a:off x="5821720" y="4180427"/>
                <a:ext cx="20880" cy="108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C7550E-5114-4840-91BB-B0F9AA4EC0C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17400" y="4176107"/>
                  <a:ext cx="29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A3E6527-6F0D-4B04-A998-D0C13067460D}"/>
                    </a:ext>
                  </a:extLst>
                </p14:cNvPr>
                <p14:cNvContentPartPr/>
                <p14:nvPr/>
              </p14:nvContentPartPr>
              <p14:xfrm>
                <a:off x="5931520" y="4065227"/>
                <a:ext cx="93240" cy="83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A3E6527-6F0D-4B04-A998-D0C1306746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27200" y="4060907"/>
                  <a:ext cx="10188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1EE9B04-87C4-4D34-AA58-BA7B33263115}"/>
                  </a:ext>
                </a:extLst>
              </p14:cNvPr>
              <p14:cNvContentPartPr/>
              <p14:nvPr/>
            </p14:nvContentPartPr>
            <p14:xfrm>
              <a:off x="6193600" y="4015187"/>
              <a:ext cx="135720" cy="1566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1EE9B04-87C4-4D34-AA58-BA7B3326311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189280" y="4010867"/>
                <a:ext cx="144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9A1015A-5951-457A-8C56-B0F7AFF735E2}"/>
                  </a:ext>
                </a:extLst>
              </p14:cNvPr>
              <p14:cNvContentPartPr/>
              <p14:nvPr/>
            </p14:nvContentPartPr>
            <p14:xfrm>
              <a:off x="6550360" y="3872987"/>
              <a:ext cx="65880" cy="3585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9A1015A-5951-457A-8C56-B0F7AFF735E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546040" y="3868667"/>
                <a:ext cx="7452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7A29BDC-67C0-4B21-B0D6-C1ACA2E6C207}"/>
              </a:ext>
            </a:extLst>
          </p:cNvPr>
          <p:cNvGrpSpPr/>
          <p:nvPr/>
        </p:nvGrpSpPr>
        <p:grpSpPr>
          <a:xfrm>
            <a:off x="6756640" y="3881267"/>
            <a:ext cx="616680" cy="389160"/>
            <a:chOff x="6756640" y="3881267"/>
            <a:chExt cx="61668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CEC50D1-08F6-4089-90F0-AD678E5F56D0}"/>
                    </a:ext>
                  </a:extLst>
                </p14:cNvPr>
                <p14:cNvContentPartPr/>
                <p14:nvPr/>
              </p14:nvContentPartPr>
              <p14:xfrm>
                <a:off x="6756640" y="3881267"/>
                <a:ext cx="101880" cy="124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CEC50D1-08F6-4089-90F0-AD678E5F56D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52320" y="3876947"/>
                  <a:ext cx="110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92CE6A-906B-40D7-BA9D-9EFC82A370EF}"/>
                    </a:ext>
                  </a:extLst>
                </p14:cNvPr>
                <p14:cNvContentPartPr/>
                <p14:nvPr/>
              </p14:nvContentPartPr>
              <p14:xfrm>
                <a:off x="6857080" y="3909347"/>
                <a:ext cx="72720" cy="286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92CE6A-906B-40D7-BA9D-9EFC82A370E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852760" y="3905027"/>
                  <a:ext cx="81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6B4182F-A71F-48E2-BDE6-999DF0C166DE}"/>
                    </a:ext>
                  </a:extLst>
                </p14:cNvPr>
                <p14:cNvContentPartPr/>
                <p14:nvPr/>
              </p14:nvContentPartPr>
              <p14:xfrm>
                <a:off x="6996760" y="4077467"/>
                <a:ext cx="72000" cy="154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6B4182F-A71F-48E2-BDE6-999DF0C166D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992440" y="4073147"/>
                  <a:ext cx="80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8D26B14-6294-4036-BED0-570E2A4AF85E}"/>
                    </a:ext>
                  </a:extLst>
                </p14:cNvPr>
                <p14:cNvContentPartPr/>
                <p14:nvPr/>
              </p14:nvContentPartPr>
              <p14:xfrm>
                <a:off x="7113760" y="4128227"/>
                <a:ext cx="101880" cy="142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8D26B14-6294-4036-BED0-570E2A4AF85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09440" y="4123907"/>
                  <a:ext cx="110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449E95-0DD7-4072-A284-2987110BE08E}"/>
                    </a:ext>
                  </a:extLst>
                </p14:cNvPr>
                <p14:cNvContentPartPr/>
                <p14:nvPr/>
              </p14:nvContentPartPr>
              <p14:xfrm>
                <a:off x="7274680" y="4069907"/>
                <a:ext cx="68760" cy="11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449E95-0DD7-4072-A284-2987110BE0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70360" y="4065587"/>
                  <a:ext cx="77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0F4884C-D483-469D-A53E-B09A8CFCDF56}"/>
                    </a:ext>
                  </a:extLst>
                </p14:cNvPr>
                <p14:cNvContentPartPr/>
                <p14:nvPr/>
              </p14:nvContentPartPr>
              <p14:xfrm>
                <a:off x="7310320" y="4133987"/>
                <a:ext cx="63000" cy="9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0F4884C-D483-469D-A53E-B09A8CFCDF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06000" y="4129667"/>
                  <a:ext cx="71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A1E9EDC-D106-4BEE-9BD9-41832004C706}"/>
              </a:ext>
            </a:extLst>
          </p:cNvPr>
          <p:cNvGrpSpPr/>
          <p:nvPr/>
        </p:nvGrpSpPr>
        <p:grpSpPr>
          <a:xfrm>
            <a:off x="7553320" y="3798827"/>
            <a:ext cx="375480" cy="408240"/>
            <a:chOff x="7553320" y="3798827"/>
            <a:chExt cx="37548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D3B757E-37F0-4FAF-813B-0133B186DEAC}"/>
                    </a:ext>
                  </a:extLst>
                </p14:cNvPr>
                <p14:cNvContentPartPr/>
                <p14:nvPr/>
              </p14:nvContentPartPr>
              <p14:xfrm>
                <a:off x="7553320" y="3897827"/>
                <a:ext cx="142200" cy="300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D3B757E-37F0-4FAF-813B-0133B186DEA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49000" y="3893507"/>
                  <a:ext cx="150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C2DDC2A-DD3B-41ED-B59E-AEFAC8EDF62B}"/>
                    </a:ext>
                  </a:extLst>
                </p14:cNvPr>
                <p14:cNvContentPartPr/>
                <p14:nvPr/>
              </p14:nvContentPartPr>
              <p14:xfrm>
                <a:off x="7809640" y="3798827"/>
                <a:ext cx="119160" cy="408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C2DDC2A-DD3B-41ED-B59E-AEFAC8EDF6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05320" y="3794507"/>
                  <a:ext cx="127800" cy="41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76ADC3B-679B-44AC-AD00-D20CFF6299E8}"/>
                  </a:ext>
                </a:extLst>
              </p14:cNvPr>
              <p14:cNvContentPartPr/>
              <p14:nvPr/>
            </p14:nvContentPartPr>
            <p14:xfrm>
              <a:off x="8087200" y="4051547"/>
              <a:ext cx="2520" cy="1152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76ADC3B-679B-44AC-AD00-D20CFF6299E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082880" y="4047227"/>
                <a:ext cx="1116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572166F-558E-4286-B695-E959F5D1F4C8}"/>
              </a:ext>
            </a:extLst>
          </p:cNvPr>
          <p:cNvGrpSpPr/>
          <p:nvPr/>
        </p:nvGrpSpPr>
        <p:grpSpPr>
          <a:xfrm>
            <a:off x="8258920" y="3818267"/>
            <a:ext cx="1531800" cy="383400"/>
            <a:chOff x="8258920" y="3818267"/>
            <a:chExt cx="153180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A7F6430-2BC9-47A7-9FB9-B73D67D07DF0}"/>
                    </a:ext>
                  </a:extLst>
                </p14:cNvPr>
                <p14:cNvContentPartPr/>
                <p14:nvPr/>
              </p14:nvContentPartPr>
              <p14:xfrm>
                <a:off x="8258920" y="3888827"/>
                <a:ext cx="64080" cy="284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A7F6430-2BC9-47A7-9FB9-B73D67D07DF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54600" y="3884507"/>
                  <a:ext cx="72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6F9ED86-66D5-479B-A027-E952DD438800}"/>
                    </a:ext>
                  </a:extLst>
                </p14:cNvPr>
                <p14:cNvContentPartPr/>
                <p14:nvPr/>
              </p14:nvContentPartPr>
              <p14:xfrm>
                <a:off x="8289520" y="3886307"/>
                <a:ext cx="117360" cy="176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6F9ED86-66D5-479B-A027-E952DD43880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85200" y="3881987"/>
                  <a:ext cx="126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EC1C4B0-1611-4F06-8AB7-687A4BFFA5FF}"/>
                    </a:ext>
                  </a:extLst>
                </p14:cNvPr>
                <p14:cNvContentPartPr/>
                <p14:nvPr/>
              </p14:nvContentPartPr>
              <p14:xfrm>
                <a:off x="8433880" y="4043267"/>
                <a:ext cx="117720" cy="130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EC1C4B0-1611-4F06-8AB7-687A4BFFA5F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29560" y="4038947"/>
                  <a:ext cx="126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30296F1-AF4A-4E1D-A924-6765FCFB311D}"/>
                    </a:ext>
                  </a:extLst>
                </p14:cNvPr>
                <p14:cNvContentPartPr/>
                <p14:nvPr/>
              </p14:nvContentPartPr>
              <p14:xfrm>
                <a:off x="8685160" y="3866147"/>
                <a:ext cx="93960" cy="295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30296F1-AF4A-4E1D-A924-6765FCFB31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80840" y="3861827"/>
                  <a:ext cx="102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9243394-F529-46F9-AD36-A8F23BFC2100}"/>
                    </a:ext>
                  </a:extLst>
                </p14:cNvPr>
                <p14:cNvContentPartPr/>
                <p14:nvPr/>
              </p14:nvContentPartPr>
              <p14:xfrm>
                <a:off x="8833840" y="3892067"/>
                <a:ext cx="132840" cy="268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9243394-F529-46F9-AD36-A8F23BFC210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29520" y="3887747"/>
                  <a:ext cx="141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3F6F8BC-6399-47C7-BA95-CBEDA9F592C3}"/>
                    </a:ext>
                  </a:extLst>
                </p14:cNvPr>
                <p14:cNvContentPartPr/>
                <p14:nvPr/>
              </p14:nvContentPartPr>
              <p14:xfrm>
                <a:off x="9020680" y="4091147"/>
                <a:ext cx="78120" cy="105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3F6F8BC-6399-47C7-BA95-CBEDA9F592C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16360" y="4086827"/>
                  <a:ext cx="86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261E44-7182-4945-8FE4-841FD67EC40F}"/>
                    </a:ext>
                  </a:extLst>
                </p14:cNvPr>
                <p14:cNvContentPartPr/>
                <p14:nvPr/>
              </p14:nvContentPartPr>
              <p14:xfrm>
                <a:off x="9162880" y="4028507"/>
                <a:ext cx="106920" cy="97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261E44-7182-4945-8FE4-841FD67EC40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58560" y="4024187"/>
                  <a:ext cx="115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45A5AA-D979-4F6F-A14F-88BA1828DF11}"/>
                    </a:ext>
                  </a:extLst>
                </p14:cNvPr>
                <p14:cNvContentPartPr/>
                <p14:nvPr/>
              </p14:nvContentPartPr>
              <p14:xfrm>
                <a:off x="9379600" y="3879467"/>
                <a:ext cx="175320" cy="273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45A5AA-D979-4F6F-A14F-88BA1828DF1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375280" y="3875147"/>
                  <a:ext cx="183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42F5EE6-08BE-40E8-9E6F-E2A2F541ED9C}"/>
                    </a:ext>
                  </a:extLst>
                </p14:cNvPr>
                <p14:cNvContentPartPr/>
                <p14:nvPr/>
              </p14:nvContentPartPr>
              <p14:xfrm>
                <a:off x="9663640" y="3818267"/>
                <a:ext cx="127080" cy="383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42F5EE6-08BE-40E8-9E6F-E2A2F541ED9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59320" y="3813947"/>
                  <a:ext cx="13572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F555AD7-77C4-4944-B4CF-12E9F7ECCF27}"/>
              </a:ext>
            </a:extLst>
          </p:cNvPr>
          <p:cNvGrpSpPr/>
          <p:nvPr/>
        </p:nvGrpSpPr>
        <p:grpSpPr>
          <a:xfrm>
            <a:off x="8384560" y="4355027"/>
            <a:ext cx="1239840" cy="489600"/>
            <a:chOff x="8384560" y="4355027"/>
            <a:chExt cx="1239840" cy="48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329BB86-C91A-4365-875C-BEAFA6110272}"/>
                    </a:ext>
                  </a:extLst>
                </p14:cNvPr>
                <p14:cNvContentPartPr/>
                <p14:nvPr/>
              </p14:nvContentPartPr>
              <p14:xfrm>
                <a:off x="8384560" y="4355027"/>
                <a:ext cx="1239840" cy="118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329BB86-C91A-4365-875C-BEAFA611027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80240" y="4350707"/>
                  <a:ext cx="1248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24E7A7A-54EF-457A-88A0-47535CAAC423}"/>
                    </a:ext>
                  </a:extLst>
                </p14:cNvPr>
                <p14:cNvContentPartPr/>
                <p14:nvPr/>
              </p14:nvContentPartPr>
              <p14:xfrm>
                <a:off x="9144520" y="4562027"/>
                <a:ext cx="33120" cy="91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24E7A7A-54EF-457A-88A0-47535CAAC42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140200" y="4557707"/>
                  <a:ext cx="41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E498BD9-9AC9-493D-A0EF-CA8E4E7BBBCE}"/>
                    </a:ext>
                  </a:extLst>
                </p14:cNvPr>
                <p14:cNvContentPartPr/>
                <p14:nvPr/>
              </p14:nvContentPartPr>
              <p14:xfrm>
                <a:off x="9097360" y="4644827"/>
                <a:ext cx="240480" cy="199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E498BD9-9AC9-493D-A0EF-CA8E4E7BBBC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93040" y="4640507"/>
                  <a:ext cx="24912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0191D49-0B67-4FE5-8D2D-0807E04CDBAA}"/>
              </a:ext>
            </a:extLst>
          </p:cNvPr>
          <p:cNvGrpSpPr/>
          <p:nvPr/>
        </p:nvGrpSpPr>
        <p:grpSpPr>
          <a:xfrm>
            <a:off x="4876000" y="4405427"/>
            <a:ext cx="2470320" cy="552600"/>
            <a:chOff x="4876000" y="4405427"/>
            <a:chExt cx="247032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C777A7-659B-4038-98CA-44CFA4C32706}"/>
                    </a:ext>
                  </a:extLst>
                </p14:cNvPr>
                <p14:cNvContentPartPr/>
                <p14:nvPr/>
              </p14:nvContentPartPr>
              <p14:xfrm>
                <a:off x="4876000" y="4405427"/>
                <a:ext cx="2470320" cy="212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C777A7-659B-4038-98CA-44CFA4C3270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871680" y="4401107"/>
                  <a:ext cx="2478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EC70FF9-3238-4631-8C19-90A79B305D1D}"/>
                    </a:ext>
                  </a:extLst>
                </p14:cNvPr>
                <p14:cNvContentPartPr/>
                <p14:nvPr/>
              </p14:nvContentPartPr>
              <p14:xfrm>
                <a:off x="5612920" y="4747787"/>
                <a:ext cx="174240" cy="105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EC70FF9-3238-4631-8C19-90A79B305D1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08600" y="4743467"/>
                  <a:ext cx="182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AD5BCD-7AD1-4C31-AF7A-E83D2C93F522}"/>
                    </a:ext>
                  </a:extLst>
                </p14:cNvPr>
                <p14:cNvContentPartPr/>
                <p14:nvPr/>
              </p14:nvContentPartPr>
              <p14:xfrm>
                <a:off x="5832880" y="4757507"/>
                <a:ext cx="86760" cy="101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AD5BCD-7AD1-4C31-AF7A-E83D2C93F52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28560" y="4753187"/>
                  <a:ext cx="9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BBE1E32-198D-452D-8F53-E11E83872BED}"/>
                    </a:ext>
                  </a:extLst>
                </p14:cNvPr>
                <p14:cNvContentPartPr/>
                <p14:nvPr/>
              </p14:nvContentPartPr>
              <p14:xfrm>
                <a:off x="5957800" y="4783067"/>
                <a:ext cx="120600" cy="78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BBE1E32-198D-452D-8F53-E11E83872B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953480" y="4778747"/>
                  <a:ext cx="129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6C6199D-3795-4D89-9226-2C6C6E5BCCDD}"/>
                    </a:ext>
                  </a:extLst>
                </p14:cNvPr>
                <p14:cNvContentPartPr/>
                <p14:nvPr/>
              </p14:nvContentPartPr>
              <p14:xfrm>
                <a:off x="6159400" y="4726547"/>
                <a:ext cx="89280" cy="176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6C6199D-3795-4D89-9226-2C6C6E5BCCD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155080" y="4722227"/>
                  <a:ext cx="97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FEE92A0-EB03-4525-9FB5-E5F233F280FF}"/>
                    </a:ext>
                  </a:extLst>
                </p14:cNvPr>
                <p14:cNvContentPartPr/>
                <p14:nvPr/>
              </p14:nvContentPartPr>
              <p14:xfrm>
                <a:off x="6130600" y="4792067"/>
                <a:ext cx="124920" cy="18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FEE92A0-EB03-4525-9FB5-E5F233F280F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26280" y="4787747"/>
                  <a:ext cx="13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0D41C29-5892-474C-9C50-E00D4650C4B3}"/>
                    </a:ext>
                  </a:extLst>
                </p14:cNvPr>
                <p14:cNvContentPartPr/>
                <p14:nvPr/>
              </p14:nvContentPartPr>
              <p14:xfrm>
                <a:off x="6596080" y="4670747"/>
                <a:ext cx="224280" cy="155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0D41C29-5892-474C-9C50-E00D4650C4B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91760" y="4666427"/>
                  <a:ext cx="232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F23117B-9444-491A-AF2E-F0D162CA6D4E}"/>
                    </a:ext>
                  </a:extLst>
                </p14:cNvPr>
                <p14:cNvContentPartPr/>
                <p14:nvPr/>
              </p14:nvContentPartPr>
              <p14:xfrm>
                <a:off x="6709120" y="4880987"/>
                <a:ext cx="161280" cy="77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F23117B-9444-491A-AF2E-F0D162CA6D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04800" y="4876667"/>
                  <a:ext cx="1699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D66715F-E7C4-43A8-BF8B-D2AE75E71EEE}"/>
              </a:ext>
            </a:extLst>
          </p:cNvPr>
          <p:cNvGrpSpPr/>
          <p:nvPr/>
        </p:nvGrpSpPr>
        <p:grpSpPr>
          <a:xfrm>
            <a:off x="1931560" y="4851467"/>
            <a:ext cx="3031560" cy="969840"/>
            <a:chOff x="1931560" y="4851467"/>
            <a:chExt cx="3031560" cy="9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EF9FC8B-48DC-4E44-A514-DAFB6A33A194}"/>
                    </a:ext>
                  </a:extLst>
                </p14:cNvPr>
                <p14:cNvContentPartPr/>
                <p14:nvPr/>
              </p14:nvContentPartPr>
              <p14:xfrm>
                <a:off x="1931560" y="5123987"/>
                <a:ext cx="173160" cy="222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EF9FC8B-48DC-4E44-A514-DAFB6A33A19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27240" y="5119667"/>
                  <a:ext cx="181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B5FA93A-6D80-4472-86D6-FA6D872E07D2}"/>
                    </a:ext>
                  </a:extLst>
                </p14:cNvPr>
                <p14:cNvContentPartPr/>
                <p14:nvPr/>
              </p14:nvContentPartPr>
              <p14:xfrm>
                <a:off x="2175280" y="5255027"/>
                <a:ext cx="30960" cy="117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B5FA93A-6D80-4472-86D6-FA6D872E07D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170960" y="5250707"/>
                  <a:ext cx="39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C616CC5-5DF3-444B-BDB4-AA90B09A59E7}"/>
                    </a:ext>
                  </a:extLst>
                </p14:cNvPr>
                <p14:cNvContentPartPr/>
                <p14:nvPr/>
              </p14:nvContentPartPr>
              <p14:xfrm>
                <a:off x="2313520" y="5211827"/>
                <a:ext cx="136440" cy="81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C616CC5-5DF3-444B-BDB4-AA90B09A59E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09200" y="5207507"/>
                  <a:ext cx="145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5CD1E06-1FC9-4CC4-9F46-DDF13DE96D51}"/>
                    </a:ext>
                  </a:extLst>
                </p14:cNvPr>
                <p14:cNvContentPartPr/>
                <p14:nvPr/>
              </p14:nvContentPartPr>
              <p14:xfrm>
                <a:off x="2799160" y="5109947"/>
                <a:ext cx="65880" cy="146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5CD1E06-1FC9-4CC4-9F46-DDF13DE96D5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94840" y="5105627"/>
                  <a:ext cx="74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74A514F-CD08-4CC0-AAF1-960B260BAFB6}"/>
                    </a:ext>
                  </a:extLst>
                </p14:cNvPr>
                <p14:cNvContentPartPr/>
                <p14:nvPr/>
              </p14:nvContentPartPr>
              <p14:xfrm>
                <a:off x="2787640" y="5095907"/>
                <a:ext cx="126000" cy="164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74A514F-CD08-4CC0-AAF1-960B260BAFB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83320" y="5091587"/>
                  <a:ext cx="134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9E378BC-2580-49CB-905E-BD30D72A5598}"/>
                    </a:ext>
                  </a:extLst>
                </p14:cNvPr>
                <p14:cNvContentPartPr/>
                <p14:nvPr/>
              </p14:nvContentPartPr>
              <p14:xfrm>
                <a:off x="3007960" y="5179427"/>
                <a:ext cx="111600" cy="69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9E378BC-2580-49CB-905E-BD30D72A559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003640" y="5175107"/>
                  <a:ext cx="120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731B1BD-7284-4934-848E-F96971D3B74C}"/>
                    </a:ext>
                  </a:extLst>
                </p14:cNvPr>
                <p14:cNvContentPartPr/>
                <p14:nvPr/>
              </p14:nvContentPartPr>
              <p14:xfrm>
                <a:off x="3092560" y="5163227"/>
                <a:ext cx="1800" cy="139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731B1BD-7284-4934-848E-F96971D3B74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88240" y="5158907"/>
                  <a:ext cx="10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627432B-8CEA-4FCB-81AE-54D0CBAE0BB8}"/>
                    </a:ext>
                  </a:extLst>
                </p14:cNvPr>
                <p14:cNvContentPartPr/>
                <p14:nvPr/>
              </p14:nvContentPartPr>
              <p14:xfrm>
                <a:off x="3296320" y="5090507"/>
                <a:ext cx="137880" cy="137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627432B-8CEA-4FCB-81AE-54D0CBAE0BB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292000" y="5086187"/>
                  <a:ext cx="146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267FECC-0425-49F9-B907-FCC13D5F7EE3}"/>
                    </a:ext>
                  </a:extLst>
                </p14:cNvPr>
                <p14:cNvContentPartPr/>
                <p14:nvPr/>
              </p14:nvContentPartPr>
              <p14:xfrm>
                <a:off x="3273280" y="5110667"/>
                <a:ext cx="137880" cy="1202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267FECC-0425-49F9-B907-FCC13D5F7EE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268960" y="5106347"/>
                  <a:ext cx="146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A74D1B8-D64C-4FC1-B21B-91274937C574}"/>
                    </a:ext>
                  </a:extLst>
                </p14:cNvPr>
                <p14:cNvContentPartPr/>
                <p14:nvPr/>
              </p14:nvContentPartPr>
              <p14:xfrm>
                <a:off x="3606280" y="5066027"/>
                <a:ext cx="113760" cy="182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A74D1B8-D64C-4FC1-B21B-91274937C57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01960" y="5061707"/>
                  <a:ext cx="122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37760FE-A5C0-4115-8701-DBE20F1E80F4}"/>
                    </a:ext>
                  </a:extLst>
                </p14:cNvPr>
                <p14:cNvContentPartPr/>
                <p14:nvPr/>
              </p14:nvContentPartPr>
              <p14:xfrm>
                <a:off x="3775480" y="5181947"/>
                <a:ext cx="87480" cy="144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37760FE-A5C0-4115-8701-DBE20F1E80F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771160" y="5177627"/>
                  <a:ext cx="96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5FEC989-1BB1-46D1-945E-D8E5F6F17766}"/>
                    </a:ext>
                  </a:extLst>
                </p14:cNvPr>
                <p14:cNvContentPartPr/>
                <p14:nvPr/>
              </p14:nvContentPartPr>
              <p14:xfrm>
                <a:off x="4047640" y="5109947"/>
                <a:ext cx="144360" cy="146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5FEC989-1BB1-46D1-945E-D8E5F6F1776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043320" y="5105627"/>
                  <a:ext cx="153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A59E6D1-0A1E-4B8E-806D-B3817480D1C8}"/>
                    </a:ext>
                  </a:extLst>
                </p14:cNvPr>
                <p14:cNvContentPartPr/>
                <p14:nvPr/>
              </p14:nvContentPartPr>
              <p14:xfrm>
                <a:off x="4120000" y="5104187"/>
                <a:ext cx="40320" cy="131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A59E6D1-0A1E-4B8E-806D-B3817480D1C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15680" y="5099867"/>
                  <a:ext cx="48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614D6BB-4082-4B10-BFF2-2CBDE7412443}"/>
                    </a:ext>
                  </a:extLst>
                </p14:cNvPr>
                <p14:cNvContentPartPr/>
                <p14:nvPr/>
              </p14:nvContentPartPr>
              <p14:xfrm>
                <a:off x="4349680" y="5061707"/>
                <a:ext cx="109080" cy="196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614D6BB-4082-4B10-BFF2-2CBDE741244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345360" y="5057387"/>
                  <a:ext cx="117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FB0165C-13AE-44AC-A3AE-FD142BC84853}"/>
                    </a:ext>
                  </a:extLst>
                </p14:cNvPr>
                <p14:cNvContentPartPr/>
                <p14:nvPr/>
              </p14:nvContentPartPr>
              <p14:xfrm>
                <a:off x="4484680" y="5165027"/>
                <a:ext cx="104760" cy="1774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FB0165C-13AE-44AC-A3AE-FD142BC8485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480360" y="5160707"/>
                  <a:ext cx="113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F0F539-2F73-4C8B-8B1F-4B4F049A107B}"/>
                    </a:ext>
                  </a:extLst>
                </p14:cNvPr>
                <p14:cNvContentPartPr/>
                <p14:nvPr/>
              </p14:nvContentPartPr>
              <p14:xfrm>
                <a:off x="2102560" y="5593787"/>
                <a:ext cx="123480" cy="227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F0F539-2F73-4C8B-8B1F-4B4F049A107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098240" y="5589467"/>
                  <a:ext cx="132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5282DC7-1905-49E7-A83A-E785F405A281}"/>
                    </a:ext>
                  </a:extLst>
                </p14:cNvPr>
                <p14:cNvContentPartPr/>
                <p14:nvPr/>
              </p14:nvContentPartPr>
              <p14:xfrm>
                <a:off x="2350240" y="5728427"/>
                <a:ext cx="98280" cy="81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5282DC7-1905-49E7-A83A-E785F405A28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345920" y="5724107"/>
                  <a:ext cx="106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685C045-A3C3-4B67-8EB5-BA909BA2C3D1}"/>
                    </a:ext>
                  </a:extLst>
                </p14:cNvPr>
                <p14:cNvContentPartPr/>
                <p14:nvPr/>
              </p14:nvContentPartPr>
              <p14:xfrm>
                <a:off x="2573080" y="5642387"/>
                <a:ext cx="101160" cy="597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685C045-A3C3-4B67-8EB5-BA909BA2C3D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68760" y="5638067"/>
                  <a:ext cx="109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469A680-8717-486C-826A-69E0269E26D5}"/>
                    </a:ext>
                  </a:extLst>
                </p14:cNvPr>
                <p14:cNvContentPartPr/>
                <p14:nvPr/>
              </p14:nvContentPartPr>
              <p14:xfrm>
                <a:off x="3182200" y="5528987"/>
                <a:ext cx="84600" cy="183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469A680-8717-486C-826A-69E0269E26D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77880" y="5524667"/>
                  <a:ext cx="93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6609B3C-843D-4608-91A4-2098E8B906AA}"/>
                    </a:ext>
                  </a:extLst>
                </p14:cNvPr>
                <p14:cNvContentPartPr/>
                <p14:nvPr/>
              </p14:nvContentPartPr>
              <p14:xfrm>
                <a:off x="3153760" y="5591267"/>
                <a:ext cx="276840" cy="1846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6609B3C-843D-4608-91A4-2098E8B906A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49440" y="5586947"/>
                  <a:ext cx="285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D829517-28BA-4C1E-AB8C-9DFC867E5545}"/>
                    </a:ext>
                  </a:extLst>
                </p14:cNvPr>
                <p14:cNvContentPartPr/>
                <p14:nvPr/>
              </p14:nvContentPartPr>
              <p14:xfrm>
                <a:off x="3575320" y="5548787"/>
                <a:ext cx="167400" cy="151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D829517-28BA-4C1E-AB8C-9DFC867E554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571000" y="5544467"/>
                  <a:ext cx="176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C4DC7A7-A284-41FF-B311-541976ADCC77}"/>
                    </a:ext>
                  </a:extLst>
                </p14:cNvPr>
                <p14:cNvContentPartPr/>
                <p14:nvPr/>
              </p14:nvContentPartPr>
              <p14:xfrm>
                <a:off x="3620680" y="5546267"/>
                <a:ext cx="112320" cy="145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C4DC7A7-A284-41FF-B311-541976ADCC7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616360" y="5541947"/>
                  <a:ext cx="120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4333EDA-7C95-427B-B2AE-5AD6096280C6}"/>
                    </a:ext>
                  </a:extLst>
                </p14:cNvPr>
                <p14:cNvContentPartPr/>
                <p14:nvPr/>
              </p14:nvContentPartPr>
              <p14:xfrm>
                <a:off x="3877720" y="5519987"/>
                <a:ext cx="69840" cy="1706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4333EDA-7C95-427B-B2AE-5AD6096280C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73400" y="5515667"/>
                  <a:ext cx="78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D28025F-9EB1-4074-B429-0F613D5D30AC}"/>
                    </a:ext>
                  </a:extLst>
                </p14:cNvPr>
                <p14:cNvContentPartPr/>
                <p14:nvPr/>
              </p14:nvContentPartPr>
              <p14:xfrm>
                <a:off x="3852880" y="5576867"/>
                <a:ext cx="134280" cy="1227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D28025F-9EB1-4074-B429-0F613D5D30A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48560" y="5572547"/>
                  <a:ext cx="142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C4240F8-B2A8-4A2D-8ED1-73F5E0C9F650}"/>
                    </a:ext>
                  </a:extLst>
                </p14:cNvPr>
                <p14:cNvContentPartPr/>
                <p14:nvPr/>
              </p14:nvContentPartPr>
              <p14:xfrm>
                <a:off x="4030720" y="5605307"/>
                <a:ext cx="68040" cy="186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C4240F8-B2A8-4A2D-8ED1-73F5E0C9F65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26400" y="5600987"/>
                  <a:ext cx="76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864BC64-47D5-401D-AABE-53931EF6FFEB}"/>
                    </a:ext>
                  </a:extLst>
                </p14:cNvPr>
                <p14:cNvContentPartPr/>
                <p14:nvPr/>
              </p14:nvContentPartPr>
              <p14:xfrm>
                <a:off x="4280560" y="5546627"/>
                <a:ext cx="140760" cy="147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864BC64-47D5-401D-AABE-53931EF6FFE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76240" y="5542307"/>
                  <a:ext cx="149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F4C31FE-E33B-4871-8CEB-B6DF162E2CCD}"/>
                    </a:ext>
                  </a:extLst>
                </p14:cNvPr>
                <p14:cNvContentPartPr/>
                <p14:nvPr/>
              </p14:nvContentPartPr>
              <p14:xfrm>
                <a:off x="4370200" y="5514227"/>
                <a:ext cx="343080" cy="178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F4C31FE-E33B-4871-8CEB-B6DF162E2CC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65880" y="5509907"/>
                  <a:ext cx="351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F549702-2251-44CD-8E14-309023741ED7}"/>
                    </a:ext>
                  </a:extLst>
                </p14:cNvPr>
                <p14:cNvContentPartPr/>
                <p14:nvPr/>
              </p14:nvContentPartPr>
              <p14:xfrm>
                <a:off x="4616440" y="5541587"/>
                <a:ext cx="112680" cy="159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F549702-2251-44CD-8E14-309023741ED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612120" y="5537267"/>
                  <a:ext cx="121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919C289-EFB1-4585-AC14-6099501CBFD8}"/>
                    </a:ext>
                  </a:extLst>
                </p14:cNvPr>
                <p14:cNvContentPartPr/>
                <p14:nvPr/>
              </p14:nvContentPartPr>
              <p14:xfrm>
                <a:off x="4794640" y="5617187"/>
                <a:ext cx="168480" cy="128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919C289-EFB1-4585-AC14-6099501CBFD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790320" y="5612867"/>
                  <a:ext cx="177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2967041-ABAB-41DC-BE61-A2A1E58501D4}"/>
                    </a:ext>
                  </a:extLst>
                </p14:cNvPr>
                <p14:cNvContentPartPr/>
                <p14:nvPr/>
              </p14:nvContentPartPr>
              <p14:xfrm>
                <a:off x="2670640" y="4956227"/>
                <a:ext cx="619920" cy="5302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2967041-ABAB-41DC-BE61-A2A1E58501D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66320" y="4951907"/>
                  <a:ext cx="6285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C6244A0-4F1C-4BBD-93B7-0CFF3FE84122}"/>
                    </a:ext>
                  </a:extLst>
                </p14:cNvPr>
                <p14:cNvContentPartPr/>
                <p14:nvPr/>
              </p14:nvContentPartPr>
              <p14:xfrm>
                <a:off x="2680000" y="4851467"/>
                <a:ext cx="608400" cy="512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C6244A0-4F1C-4BBD-93B7-0CFF3FE8412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675680" y="4847147"/>
                  <a:ext cx="61704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BE18B6A-4D7D-4916-B2F0-FE5B10FD8C5C}"/>
              </a:ext>
            </a:extLst>
          </p:cNvPr>
          <p:cNvGrpSpPr/>
          <p:nvPr/>
        </p:nvGrpSpPr>
        <p:grpSpPr>
          <a:xfrm>
            <a:off x="6480160" y="5021027"/>
            <a:ext cx="966960" cy="711720"/>
            <a:chOff x="6480160" y="5021027"/>
            <a:chExt cx="966960" cy="71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4576E2C-0B63-4A45-990C-1DCD9D4F8F55}"/>
                    </a:ext>
                  </a:extLst>
                </p14:cNvPr>
                <p14:cNvContentPartPr/>
                <p14:nvPr/>
              </p14:nvContentPartPr>
              <p14:xfrm>
                <a:off x="6545680" y="5120387"/>
                <a:ext cx="65520" cy="225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4576E2C-0B63-4A45-990C-1DCD9D4F8F5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41360" y="5116067"/>
                  <a:ext cx="74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B71C733-D6FB-4B63-AA94-C2BC5BB37465}"/>
                    </a:ext>
                  </a:extLst>
                </p14:cNvPr>
                <p14:cNvContentPartPr/>
                <p14:nvPr/>
              </p14:nvContentPartPr>
              <p14:xfrm>
                <a:off x="6492760" y="5021027"/>
                <a:ext cx="209520" cy="1234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B71C733-D6FB-4B63-AA94-C2BC5BB3746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488440" y="5016707"/>
                  <a:ext cx="218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CD4B958-BC6A-4D33-9822-8C6B12936844}"/>
                    </a:ext>
                  </a:extLst>
                </p14:cNvPr>
                <p14:cNvContentPartPr/>
                <p14:nvPr/>
              </p14:nvContentPartPr>
              <p14:xfrm>
                <a:off x="6480160" y="5478947"/>
                <a:ext cx="185760" cy="203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CD4B958-BC6A-4D33-9822-8C6B1293684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75840" y="5474627"/>
                  <a:ext cx="194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C3BDF84-1AD3-4597-8EA7-8DE007F8FB9E}"/>
                    </a:ext>
                  </a:extLst>
                </p14:cNvPr>
                <p14:cNvContentPartPr/>
                <p14:nvPr/>
              </p14:nvContentPartPr>
              <p14:xfrm>
                <a:off x="6678520" y="5431787"/>
                <a:ext cx="197280" cy="300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C3BDF84-1AD3-4597-8EA7-8DE007F8FB9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674200" y="5427467"/>
                  <a:ext cx="2059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60A6D19-2E18-43E5-B438-E99E78ABC5F0}"/>
                    </a:ext>
                  </a:extLst>
                </p14:cNvPr>
                <p14:cNvContentPartPr/>
                <p14:nvPr/>
              </p14:nvContentPartPr>
              <p14:xfrm>
                <a:off x="6757000" y="5541947"/>
                <a:ext cx="149760" cy="41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60A6D19-2E18-43E5-B438-E99E78ABC5F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52680" y="5537627"/>
                  <a:ext cx="158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8570AB3-F493-4CB0-87FB-1274F48AB7ED}"/>
                    </a:ext>
                  </a:extLst>
                </p14:cNvPr>
                <p14:cNvContentPartPr/>
                <p14:nvPr/>
              </p14:nvContentPartPr>
              <p14:xfrm>
                <a:off x="6930160" y="5504147"/>
                <a:ext cx="154440" cy="1000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8570AB3-F493-4CB0-87FB-1274F48AB7E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25840" y="5499827"/>
                  <a:ext cx="163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0735975-8CAE-4FCB-B175-3111B27A3FE9}"/>
                    </a:ext>
                  </a:extLst>
                </p14:cNvPr>
                <p14:cNvContentPartPr/>
                <p14:nvPr/>
              </p14:nvContentPartPr>
              <p14:xfrm>
                <a:off x="7108720" y="5466707"/>
                <a:ext cx="43560" cy="1018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0735975-8CAE-4FCB-B175-3111B27A3FE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104400" y="5462387"/>
                  <a:ext cx="52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FC9373B-2FB9-46BA-9F1F-9E1A2700D41F}"/>
                    </a:ext>
                  </a:extLst>
                </p14:cNvPr>
                <p14:cNvContentPartPr/>
                <p14:nvPr/>
              </p14:nvContentPartPr>
              <p14:xfrm>
                <a:off x="7203760" y="5465987"/>
                <a:ext cx="78840" cy="104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FC9373B-2FB9-46BA-9F1F-9E1A2700D41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99440" y="5461667"/>
                  <a:ext cx="87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836CF82-5120-4BA0-A707-513FC7568084}"/>
                    </a:ext>
                  </a:extLst>
                </p14:cNvPr>
                <p14:cNvContentPartPr/>
                <p14:nvPr/>
              </p14:nvContentPartPr>
              <p14:xfrm>
                <a:off x="7329400" y="5382467"/>
                <a:ext cx="117720" cy="1702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836CF82-5120-4BA0-A707-513FC756808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25080" y="5378147"/>
                  <a:ext cx="1263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4F0DBB9-F15C-49A0-8B89-5D2F12F973BA}"/>
              </a:ext>
            </a:extLst>
          </p:cNvPr>
          <p:cNvGrpSpPr/>
          <p:nvPr/>
        </p:nvGrpSpPr>
        <p:grpSpPr>
          <a:xfrm>
            <a:off x="7712440" y="5261507"/>
            <a:ext cx="823680" cy="291240"/>
            <a:chOff x="7712440" y="5261507"/>
            <a:chExt cx="82368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D2632C4-6AAC-4986-BDE7-67526A9E25A7}"/>
                    </a:ext>
                  </a:extLst>
                </p14:cNvPr>
                <p14:cNvContentPartPr/>
                <p14:nvPr/>
              </p14:nvContentPartPr>
              <p14:xfrm>
                <a:off x="7712440" y="5334587"/>
                <a:ext cx="163800" cy="2181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D2632C4-6AAC-4986-BDE7-67526A9E25A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08120" y="5330267"/>
                  <a:ext cx="172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B920446-A487-4AB2-B243-D18778A997EB}"/>
                    </a:ext>
                  </a:extLst>
                </p14:cNvPr>
                <p14:cNvContentPartPr/>
                <p14:nvPr/>
              </p14:nvContentPartPr>
              <p14:xfrm>
                <a:off x="7887400" y="5408027"/>
                <a:ext cx="89640" cy="1321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B920446-A487-4AB2-B243-D18778A997E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883080" y="5403707"/>
                  <a:ext cx="98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8002BF7-97CC-4EF3-8A5A-F6DF5387FD35}"/>
                    </a:ext>
                  </a:extLst>
                </p14:cNvPr>
                <p14:cNvContentPartPr/>
                <p14:nvPr/>
              </p14:nvContentPartPr>
              <p14:xfrm>
                <a:off x="8022400" y="5415227"/>
                <a:ext cx="147960" cy="1177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8002BF7-97CC-4EF3-8A5A-F6DF5387FD3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018080" y="5410907"/>
                  <a:ext cx="156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1E87417-8BCE-4E01-AB83-525235B2331A}"/>
                    </a:ext>
                  </a:extLst>
                </p14:cNvPr>
                <p14:cNvContentPartPr/>
                <p14:nvPr/>
              </p14:nvContentPartPr>
              <p14:xfrm>
                <a:off x="8116000" y="5370587"/>
                <a:ext cx="42480" cy="23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1E87417-8BCE-4E01-AB83-525235B2331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11680" y="5366267"/>
                  <a:ext cx="51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BDFD686-0963-4285-B791-2CBC43B41980}"/>
                    </a:ext>
                  </a:extLst>
                </p14:cNvPr>
                <p14:cNvContentPartPr/>
                <p14:nvPr/>
              </p14:nvContentPartPr>
              <p14:xfrm>
                <a:off x="8222560" y="5378507"/>
                <a:ext cx="85680" cy="1537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BDFD686-0963-4285-B791-2CBC43B4198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218240" y="5374187"/>
                  <a:ext cx="94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9D80B02-6AB9-4D81-9338-3757E7BD077A}"/>
                    </a:ext>
                  </a:extLst>
                </p14:cNvPr>
                <p14:cNvContentPartPr/>
                <p14:nvPr/>
              </p14:nvContentPartPr>
              <p14:xfrm>
                <a:off x="8329480" y="5412347"/>
                <a:ext cx="206640" cy="1026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9D80B02-6AB9-4D81-9338-3757E7BD077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325160" y="5408027"/>
                  <a:ext cx="215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8FD10C0-83C6-4E7C-9A82-31E899C10BA3}"/>
                    </a:ext>
                  </a:extLst>
                </p14:cNvPr>
                <p14:cNvContentPartPr/>
                <p14:nvPr/>
              </p14:nvContentPartPr>
              <p14:xfrm>
                <a:off x="8312200" y="5261507"/>
                <a:ext cx="26640" cy="2167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8FD10C0-83C6-4E7C-9A82-31E899C10BA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307880" y="5257187"/>
                  <a:ext cx="3528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8E55ACF-A1CA-46F0-AC9E-71E3F73F7684}"/>
                  </a:ext>
                </a:extLst>
              </p14:cNvPr>
              <p14:cNvContentPartPr/>
              <p14:nvPr/>
            </p14:nvContentPartPr>
            <p14:xfrm>
              <a:off x="8801080" y="5287787"/>
              <a:ext cx="263520" cy="32832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8E55ACF-A1CA-46F0-AC9E-71E3F73F768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796760" y="5283467"/>
                <a:ext cx="27216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5D09831-8990-4F36-9579-8551CB2AE5CA}"/>
              </a:ext>
            </a:extLst>
          </p:cNvPr>
          <p:cNvGrpSpPr/>
          <p:nvPr/>
        </p:nvGrpSpPr>
        <p:grpSpPr>
          <a:xfrm>
            <a:off x="10084840" y="3972707"/>
            <a:ext cx="554760" cy="444960"/>
            <a:chOff x="10084840" y="3972707"/>
            <a:chExt cx="55476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2FE20F7-D930-4F9F-9AE1-4AB0FDC2B310}"/>
                    </a:ext>
                  </a:extLst>
                </p14:cNvPr>
                <p14:cNvContentPartPr/>
                <p14:nvPr/>
              </p14:nvContentPartPr>
              <p14:xfrm>
                <a:off x="10120120" y="4054427"/>
                <a:ext cx="112320" cy="18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2FE20F7-D930-4F9F-9AE1-4AB0FDC2B31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115800" y="4050107"/>
                  <a:ext cx="120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350EC43-560B-427A-9132-E5148BD79605}"/>
                    </a:ext>
                  </a:extLst>
                </p14:cNvPr>
                <p14:cNvContentPartPr/>
                <p14:nvPr/>
              </p14:nvContentPartPr>
              <p14:xfrm>
                <a:off x="10084840" y="4131107"/>
                <a:ext cx="181800" cy="277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350EC43-560B-427A-9132-E5148BD7960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80520" y="4126787"/>
                  <a:ext cx="190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B0FD7FF-936B-4596-8EEA-A2CEC6532F8D}"/>
                    </a:ext>
                  </a:extLst>
                </p14:cNvPr>
                <p14:cNvContentPartPr/>
                <p14:nvPr/>
              </p14:nvContentPartPr>
              <p14:xfrm>
                <a:off x="10503160" y="3972707"/>
                <a:ext cx="11880" cy="169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B0FD7FF-936B-4596-8EEA-A2CEC6532F8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498840" y="3968387"/>
                  <a:ext cx="20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D3EBC90-7363-47A8-B869-535E8AD788BC}"/>
                    </a:ext>
                  </a:extLst>
                </p14:cNvPr>
                <p14:cNvContentPartPr/>
                <p14:nvPr/>
              </p14:nvContentPartPr>
              <p14:xfrm>
                <a:off x="10391200" y="4133627"/>
                <a:ext cx="248400" cy="168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D3EBC90-7363-47A8-B869-535E8AD788B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386880" y="4129307"/>
                  <a:ext cx="257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280DABB-CF48-452C-B1E3-66C521793FF2}"/>
                    </a:ext>
                  </a:extLst>
                </p14:cNvPr>
                <p14:cNvContentPartPr/>
                <p14:nvPr/>
              </p14:nvContentPartPr>
              <p14:xfrm>
                <a:off x="10545280" y="4221467"/>
                <a:ext cx="28080" cy="1962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280DABB-CF48-452C-B1E3-66C521793FF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540960" y="4217147"/>
                  <a:ext cx="367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1EF4BA92-D542-4836-990B-E5BEFF02DF1F}"/>
              </a:ext>
            </a:extLst>
          </p:cNvPr>
          <p:cNvGrpSpPr/>
          <p:nvPr/>
        </p:nvGrpSpPr>
        <p:grpSpPr>
          <a:xfrm>
            <a:off x="11037400" y="3685067"/>
            <a:ext cx="466920" cy="445680"/>
            <a:chOff x="11037400" y="3685067"/>
            <a:chExt cx="46692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E37CF98-C8C9-42D7-AA50-CF077DDC251D}"/>
                    </a:ext>
                  </a:extLst>
                </p14:cNvPr>
                <p14:cNvContentPartPr/>
                <p14:nvPr/>
              </p14:nvContentPartPr>
              <p14:xfrm>
                <a:off x="11037400" y="3784067"/>
                <a:ext cx="367200" cy="3466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E37CF98-C8C9-42D7-AA50-CF077DDC251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033080" y="3779747"/>
                  <a:ext cx="375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4F51B99-D000-4672-B911-D65820B60938}"/>
                    </a:ext>
                  </a:extLst>
                </p14:cNvPr>
                <p14:cNvContentPartPr/>
                <p14:nvPr/>
              </p14:nvContentPartPr>
              <p14:xfrm>
                <a:off x="11242960" y="3685067"/>
                <a:ext cx="261360" cy="156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4F51B99-D000-4672-B911-D65820B6093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238640" y="3680747"/>
                  <a:ext cx="2700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EA032CB-01B0-4985-B7F1-93D7E5BC201C}"/>
              </a:ext>
            </a:extLst>
          </p:cNvPr>
          <p:cNvGrpSpPr/>
          <p:nvPr/>
        </p:nvGrpSpPr>
        <p:grpSpPr>
          <a:xfrm>
            <a:off x="6213040" y="6039827"/>
            <a:ext cx="558360" cy="322920"/>
            <a:chOff x="6213040" y="6039827"/>
            <a:chExt cx="55836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0BD545D-B26B-4DFC-8E5B-96F4EDF4EC0B}"/>
                    </a:ext>
                  </a:extLst>
                </p14:cNvPr>
                <p14:cNvContentPartPr/>
                <p14:nvPr/>
              </p14:nvContentPartPr>
              <p14:xfrm>
                <a:off x="6213040" y="6039827"/>
                <a:ext cx="117000" cy="1641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0BD545D-B26B-4DFC-8E5B-96F4EDF4EC0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208720" y="6035507"/>
                  <a:ext cx="125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08EDC5B-7006-4357-B23D-7167970EAB1E}"/>
                    </a:ext>
                  </a:extLst>
                </p14:cNvPr>
                <p14:cNvContentPartPr/>
                <p14:nvPr/>
              </p14:nvContentPartPr>
              <p14:xfrm>
                <a:off x="6322840" y="6042707"/>
                <a:ext cx="87480" cy="2606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08EDC5B-7006-4357-B23D-7167970EAB1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318520" y="6038387"/>
                  <a:ext cx="96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3A1C63E-AC7A-4330-A376-DEADD7FB009A}"/>
                    </a:ext>
                  </a:extLst>
                </p14:cNvPr>
                <p14:cNvContentPartPr/>
                <p14:nvPr/>
              </p14:nvContentPartPr>
              <p14:xfrm>
                <a:off x="6483760" y="6235667"/>
                <a:ext cx="7920" cy="127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3A1C63E-AC7A-4330-A376-DEADD7FB009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479440" y="6231347"/>
                  <a:ext cx="16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8E293A1-94E6-420B-B79D-EF927BEA97CA}"/>
                    </a:ext>
                  </a:extLst>
                </p14:cNvPr>
                <p14:cNvContentPartPr/>
                <p14:nvPr/>
              </p14:nvContentPartPr>
              <p14:xfrm>
                <a:off x="6572320" y="6228827"/>
                <a:ext cx="77040" cy="1022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8E293A1-94E6-420B-B79D-EF927BEA97C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568000" y="6224507"/>
                  <a:ext cx="85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535258E-A823-49BB-B282-29E696127D87}"/>
                    </a:ext>
                  </a:extLst>
                </p14:cNvPr>
                <p14:cNvContentPartPr/>
                <p14:nvPr/>
              </p14:nvContentPartPr>
              <p14:xfrm>
                <a:off x="6682840" y="6227747"/>
                <a:ext cx="88560" cy="99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535258E-A823-49BB-B282-29E696127D8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678520" y="6223427"/>
                  <a:ext cx="972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D9ED9B64-AF00-4665-A7C3-636CBB75792A}"/>
              </a:ext>
            </a:extLst>
          </p:cNvPr>
          <p:cNvGrpSpPr/>
          <p:nvPr/>
        </p:nvGrpSpPr>
        <p:grpSpPr>
          <a:xfrm>
            <a:off x="7191160" y="5999147"/>
            <a:ext cx="542520" cy="275040"/>
            <a:chOff x="7191160" y="5999147"/>
            <a:chExt cx="54252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BDA0EA6-6D8F-4C26-8D75-FE96DCFAED33}"/>
                    </a:ext>
                  </a:extLst>
                </p14:cNvPr>
                <p14:cNvContentPartPr/>
                <p14:nvPr/>
              </p14:nvContentPartPr>
              <p14:xfrm>
                <a:off x="7191160" y="5999147"/>
                <a:ext cx="88200" cy="108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BDA0EA6-6D8F-4C26-8D75-FE96DCFAED3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186840" y="5994827"/>
                  <a:ext cx="96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4259FBC-649C-4A09-B174-BCFEE6195061}"/>
                    </a:ext>
                  </a:extLst>
                </p14:cNvPr>
                <p14:cNvContentPartPr/>
                <p14:nvPr/>
              </p14:nvContentPartPr>
              <p14:xfrm>
                <a:off x="7250200" y="6022907"/>
                <a:ext cx="99000" cy="216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4259FBC-649C-4A09-B174-BCFEE619506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245880" y="6018587"/>
                  <a:ext cx="107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87F1A1A-26D1-416D-8638-EE58382F4DA8}"/>
                    </a:ext>
                  </a:extLst>
                </p14:cNvPr>
                <p14:cNvContentPartPr/>
                <p14:nvPr/>
              </p14:nvContentPartPr>
              <p14:xfrm>
                <a:off x="7429120" y="6166187"/>
                <a:ext cx="93960" cy="1036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87F1A1A-26D1-416D-8638-EE58382F4DA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24800" y="6161867"/>
                  <a:ext cx="102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A206FAD-3268-4DE8-B6F4-9D54F202BAD3}"/>
                    </a:ext>
                  </a:extLst>
                </p14:cNvPr>
                <p14:cNvContentPartPr/>
                <p14:nvPr/>
              </p14:nvContentPartPr>
              <p14:xfrm>
                <a:off x="7595440" y="6157547"/>
                <a:ext cx="28800" cy="116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A206FAD-3268-4DE8-B6F4-9D54F202BAD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591120" y="6153227"/>
                  <a:ext cx="37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63C7CCD-5E85-431D-BFB1-926BD4861725}"/>
                    </a:ext>
                  </a:extLst>
                </p14:cNvPr>
                <p14:cNvContentPartPr/>
                <p14:nvPr/>
              </p14:nvContentPartPr>
              <p14:xfrm>
                <a:off x="7661320" y="6179147"/>
                <a:ext cx="72360" cy="90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63C7CCD-5E85-431D-BFB1-926BD486172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657000" y="6174827"/>
                  <a:ext cx="810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ACA1D91-7429-4448-910D-DE0BF16D1AC8}"/>
              </a:ext>
            </a:extLst>
          </p:cNvPr>
          <p:cNvGrpSpPr/>
          <p:nvPr/>
        </p:nvGrpSpPr>
        <p:grpSpPr>
          <a:xfrm>
            <a:off x="8226880" y="5987627"/>
            <a:ext cx="537840" cy="304920"/>
            <a:chOff x="8226880" y="5987627"/>
            <a:chExt cx="53784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CD693B0-75F9-464D-B7F6-B609055A07B4}"/>
                    </a:ext>
                  </a:extLst>
                </p14:cNvPr>
                <p14:cNvContentPartPr/>
                <p14:nvPr/>
              </p14:nvContentPartPr>
              <p14:xfrm>
                <a:off x="8226880" y="5987627"/>
                <a:ext cx="106560" cy="94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CD693B0-75F9-464D-B7F6-B609055A07B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222560" y="5983307"/>
                  <a:ext cx="115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57B7F47-6AA0-4A86-BA1C-5A561331B484}"/>
                    </a:ext>
                  </a:extLst>
                </p14:cNvPr>
                <p14:cNvContentPartPr/>
                <p14:nvPr/>
              </p14:nvContentPartPr>
              <p14:xfrm>
                <a:off x="8307160" y="5990867"/>
                <a:ext cx="106200" cy="2314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57B7F47-6AA0-4A86-BA1C-5A561331B48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302840" y="5986547"/>
                  <a:ext cx="114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A4EF3FA-4009-450F-BE36-E120197ABEFB}"/>
                    </a:ext>
                  </a:extLst>
                </p14:cNvPr>
                <p14:cNvContentPartPr/>
                <p14:nvPr/>
              </p14:nvContentPartPr>
              <p14:xfrm>
                <a:off x="8453320" y="6164387"/>
                <a:ext cx="132840" cy="1281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A4EF3FA-4009-450F-BE36-E120197ABEF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449000" y="6160067"/>
                  <a:ext cx="141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177283D-0080-4F7D-A13F-B9908181A104}"/>
                    </a:ext>
                  </a:extLst>
                </p14:cNvPr>
                <p14:cNvContentPartPr/>
                <p14:nvPr/>
              </p14:nvContentPartPr>
              <p14:xfrm>
                <a:off x="8678680" y="6167267"/>
                <a:ext cx="86040" cy="109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177283D-0080-4F7D-A13F-B9908181A10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674360" y="6162947"/>
                  <a:ext cx="946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048F7C1-EA90-4161-9719-CBF51F8CDA73}"/>
              </a:ext>
            </a:extLst>
          </p:cNvPr>
          <p:cNvGrpSpPr/>
          <p:nvPr/>
        </p:nvGrpSpPr>
        <p:grpSpPr>
          <a:xfrm>
            <a:off x="6438400" y="6436907"/>
            <a:ext cx="325440" cy="320760"/>
            <a:chOff x="6438400" y="6436907"/>
            <a:chExt cx="32544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FA56B0E-FDD0-4A07-BFC8-4FCD4F9E6C5E}"/>
                    </a:ext>
                  </a:extLst>
                </p14:cNvPr>
                <p14:cNvContentPartPr/>
                <p14:nvPr/>
              </p14:nvContentPartPr>
              <p14:xfrm>
                <a:off x="6438400" y="6445547"/>
                <a:ext cx="40680" cy="112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FA56B0E-FDD0-4A07-BFC8-4FCD4F9E6C5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434080" y="6441227"/>
                  <a:ext cx="49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44093C3-CCD4-4D78-93A5-8EE7E5423A6F}"/>
                    </a:ext>
                  </a:extLst>
                </p14:cNvPr>
                <p14:cNvContentPartPr/>
                <p14:nvPr/>
              </p14:nvContentPartPr>
              <p14:xfrm>
                <a:off x="6535240" y="6436907"/>
                <a:ext cx="20880" cy="115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44093C3-CCD4-4D78-93A5-8EE7E5423A6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530920" y="6432587"/>
                  <a:ext cx="2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B589AC6-8806-4D11-B0F2-87A8D7F40D33}"/>
                    </a:ext>
                  </a:extLst>
                </p14:cNvPr>
                <p14:cNvContentPartPr/>
                <p14:nvPr/>
              </p14:nvContentPartPr>
              <p14:xfrm>
                <a:off x="6550000" y="6616187"/>
                <a:ext cx="89640" cy="137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B589AC6-8806-4D11-B0F2-87A8D7F40D3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545680" y="6611867"/>
                  <a:ext cx="98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321D74C-5697-4760-A6D1-F2170CE4A167}"/>
                    </a:ext>
                  </a:extLst>
                </p14:cNvPr>
                <p14:cNvContentPartPr/>
                <p14:nvPr/>
              </p14:nvContentPartPr>
              <p14:xfrm>
                <a:off x="6536680" y="6634547"/>
                <a:ext cx="124560" cy="914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321D74C-5697-4760-A6D1-F2170CE4A16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532360" y="6630227"/>
                  <a:ext cx="133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485AC86-0564-4D90-BC05-D0CF989DB45D}"/>
                    </a:ext>
                  </a:extLst>
                </p14:cNvPr>
                <p14:cNvContentPartPr/>
                <p14:nvPr/>
              </p14:nvContentPartPr>
              <p14:xfrm>
                <a:off x="6731800" y="6667307"/>
                <a:ext cx="32040" cy="903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485AC86-0564-4D90-BC05-D0CF989DB45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727480" y="6662987"/>
                  <a:ext cx="4068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F6E8DE1A-6D58-4C55-AAA0-9E064BF62174}"/>
              </a:ext>
            </a:extLst>
          </p:cNvPr>
          <p:cNvGrpSpPr/>
          <p:nvPr/>
        </p:nvGrpSpPr>
        <p:grpSpPr>
          <a:xfrm>
            <a:off x="7551160" y="6411347"/>
            <a:ext cx="103320" cy="97920"/>
            <a:chOff x="7551160" y="6411347"/>
            <a:chExt cx="10332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FD6472F-41FA-45D5-A7C3-B440710F60A6}"/>
                    </a:ext>
                  </a:extLst>
                </p14:cNvPr>
                <p14:cNvContentPartPr/>
                <p14:nvPr/>
              </p14:nvContentPartPr>
              <p14:xfrm>
                <a:off x="7551160" y="6411347"/>
                <a:ext cx="56520" cy="914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FD6472F-41FA-45D5-A7C3-B440710F60A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546840" y="6407027"/>
                  <a:ext cx="65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6D682D1-1368-436C-A98C-745DB5073977}"/>
                    </a:ext>
                  </a:extLst>
                </p14:cNvPr>
                <p14:cNvContentPartPr/>
                <p14:nvPr/>
              </p14:nvContentPartPr>
              <p14:xfrm>
                <a:off x="7623160" y="6413867"/>
                <a:ext cx="31320" cy="95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6D682D1-1368-436C-A98C-745DB507397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618840" y="6409547"/>
                  <a:ext cx="399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C15F0B4-3F41-4227-A974-370CF8A25587}"/>
              </a:ext>
            </a:extLst>
          </p:cNvPr>
          <p:cNvGrpSpPr/>
          <p:nvPr/>
        </p:nvGrpSpPr>
        <p:grpSpPr>
          <a:xfrm>
            <a:off x="7642600" y="6615107"/>
            <a:ext cx="255600" cy="157680"/>
            <a:chOff x="7642600" y="6615107"/>
            <a:chExt cx="25560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12DB82A-C6D7-4540-B424-9A00160ADEF2}"/>
                    </a:ext>
                  </a:extLst>
                </p14:cNvPr>
                <p14:cNvContentPartPr/>
                <p14:nvPr/>
              </p14:nvContentPartPr>
              <p14:xfrm>
                <a:off x="7642600" y="6615107"/>
                <a:ext cx="89280" cy="1144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12DB82A-C6D7-4540-B424-9A00160ADEF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638280" y="6610787"/>
                  <a:ext cx="97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1D3C965-8D62-4C5C-B3B1-90452669BE06}"/>
                    </a:ext>
                  </a:extLst>
                </p14:cNvPr>
                <p14:cNvContentPartPr/>
                <p14:nvPr/>
              </p14:nvContentPartPr>
              <p14:xfrm>
                <a:off x="7777600" y="6689267"/>
                <a:ext cx="120600" cy="835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1D3C965-8D62-4C5C-B3B1-90452669BE0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773280" y="6684947"/>
                  <a:ext cx="1292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1C40295-C889-42F7-B3C6-D6D9DEAB7228}"/>
              </a:ext>
            </a:extLst>
          </p:cNvPr>
          <p:cNvGrpSpPr/>
          <p:nvPr/>
        </p:nvGrpSpPr>
        <p:grpSpPr>
          <a:xfrm>
            <a:off x="8568520" y="6400187"/>
            <a:ext cx="627840" cy="369360"/>
            <a:chOff x="8568520" y="6400187"/>
            <a:chExt cx="62784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E7DB2C6-CC09-41CD-842F-9E3DF52C4C7C}"/>
                    </a:ext>
                  </a:extLst>
                </p14:cNvPr>
                <p14:cNvContentPartPr/>
                <p14:nvPr/>
              </p14:nvContentPartPr>
              <p14:xfrm>
                <a:off x="8642680" y="6425027"/>
                <a:ext cx="17280" cy="864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E7DB2C6-CC09-41CD-842F-9E3DF52C4C7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638360" y="6420707"/>
                  <a:ext cx="25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C7257A8-EDE6-4300-A7F5-1183C4AAEF0C}"/>
                    </a:ext>
                  </a:extLst>
                </p14:cNvPr>
                <p14:cNvContentPartPr/>
                <p14:nvPr/>
              </p14:nvContentPartPr>
              <p14:xfrm>
                <a:off x="8693800" y="6400187"/>
                <a:ext cx="19800" cy="921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C7257A8-EDE6-4300-A7F5-1183C4AAEF0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689480" y="6395867"/>
                  <a:ext cx="28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8C45CFB-3154-4715-AD87-CA3AF0420F8C}"/>
                    </a:ext>
                  </a:extLst>
                </p14:cNvPr>
                <p14:cNvContentPartPr/>
                <p14:nvPr/>
              </p14:nvContentPartPr>
              <p14:xfrm>
                <a:off x="8568520" y="6626627"/>
                <a:ext cx="163800" cy="1429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8C45CFB-3154-4715-AD87-CA3AF0420F8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564200" y="6622307"/>
                  <a:ext cx="172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9014D52-CB0D-484E-A079-62E57A8F2A79}"/>
                    </a:ext>
                  </a:extLst>
                </p14:cNvPr>
                <p14:cNvContentPartPr/>
                <p14:nvPr/>
              </p14:nvContentPartPr>
              <p14:xfrm>
                <a:off x="8769400" y="6642827"/>
                <a:ext cx="69840" cy="172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9014D52-CB0D-484E-A079-62E57A8F2A7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765080" y="6638507"/>
                  <a:ext cx="78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46CBBF6-F9D6-4C92-AEB6-F8F84F3857C4}"/>
                    </a:ext>
                  </a:extLst>
                </p14:cNvPr>
                <p14:cNvContentPartPr/>
                <p14:nvPr/>
              </p14:nvContentPartPr>
              <p14:xfrm>
                <a:off x="8781640" y="6588827"/>
                <a:ext cx="127440" cy="1598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46CBBF6-F9D6-4C92-AEB6-F8F84F3857C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777320" y="6584507"/>
                  <a:ext cx="136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266DE4A-95B4-4764-B24F-F1E224FF460C}"/>
                    </a:ext>
                  </a:extLst>
                </p14:cNvPr>
                <p14:cNvContentPartPr/>
                <p14:nvPr/>
              </p14:nvContentPartPr>
              <p14:xfrm>
                <a:off x="8788840" y="6631307"/>
                <a:ext cx="91440" cy="320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266DE4A-95B4-4764-B24F-F1E224FF460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784520" y="6626987"/>
                  <a:ext cx="100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94411F1-0F0F-421A-8072-1A8FD574BF10}"/>
                    </a:ext>
                  </a:extLst>
                </p14:cNvPr>
                <p14:cNvContentPartPr/>
                <p14:nvPr/>
              </p14:nvContentPartPr>
              <p14:xfrm>
                <a:off x="8818360" y="6582707"/>
                <a:ext cx="192240" cy="1206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94411F1-0F0F-421A-8072-1A8FD574BF1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14040" y="6578387"/>
                  <a:ext cx="200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61A5AF5-B71E-4AB5-BE3F-1E6F3A2F9D10}"/>
                    </a:ext>
                  </a:extLst>
                </p14:cNvPr>
                <p14:cNvContentPartPr/>
                <p14:nvPr/>
              </p14:nvContentPartPr>
              <p14:xfrm>
                <a:off x="8956960" y="6558227"/>
                <a:ext cx="96480" cy="1263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61A5AF5-B71E-4AB5-BE3F-1E6F3A2F9D1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952640" y="6553907"/>
                  <a:ext cx="105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E88146E-4CFF-48BF-A59F-E84670A2DE72}"/>
                    </a:ext>
                  </a:extLst>
                </p14:cNvPr>
                <p14:cNvContentPartPr/>
                <p14:nvPr/>
              </p14:nvContentPartPr>
              <p14:xfrm>
                <a:off x="9095200" y="6637067"/>
                <a:ext cx="101160" cy="820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E88146E-4CFF-48BF-A59F-E84670A2DE7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090880" y="6632747"/>
                  <a:ext cx="109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A9DF9F6-332C-4AB8-A771-3DE5EA5614A8}"/>
                    </a:ext>
                  </a:extLst>
                </p14:cNvPr>
                <p14:cNvContentPartPr/>
                <p14:nvPr/>
              </p14:nvContentPartPr>
              <p14:xfrm>
                <a:off x="8981080" y="6527267"/>
                <a:ext cx="54000" cy="1522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A9DF9F6-332C-4AB8-A771-3DE5EA5614A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76760" y="6522947"/>
                  <a:ext cx="6264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87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Hashing: the setup</a:t>
            </a:r>
          </a:p>
          <a:p>
            <a:endParaRPr lang="en-CA" sz="2000" dirty="0"/>
          </a:p>
          <a:p>
            <a:r>
              <a:rPr lang="en-CA" sz="2000" dirty="0"/>
              <a:t>Random hash functions?</a:t>
            </a:r>
          </a:p>
          <a:p>
            <a:endParaRPr lang="en-CA" sz="2000" dirty="0"/>
          </a:p>
          <a:p>
            <a:r>
              <a:rPr lang="en-CA" sz="2000" dirty="0"/>
              <a:t>Pairwise independent random variables</a:t>
            </a:r>
          </a:p>
          <a:p>
            <a:endParaRPr lang="en-CA" sz="2000" dirty="0"/>
          </a:p>
          <a:p>
            <a:r>
              <a:rPr lang="en-CA" sz="2000" dirty="0"/>
              <a:t>Universal hash functions</a:t>
            </a:r>
          </a:p>
          <a:p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211317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6" y="1248506"/>
            <a:ext cx="5246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10 late days for HW and proposal, use carefully.</a:t>
            </a:r>
          </a:p>
          <a:p>
            <a:endParaRPr lang="en-CA" sz="2000" dirty="0"/>
          </a:p>
          <a:p>
            <a:r>
              <a:rPr lang="en-CA" sz="2000" dirty="0"/>
              <a:t>TA office hour, Wed 11am-12pm, Fri 10pm-11pm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1AB6C7-3317-4CD3-8A15-D62065ACF3FF}"/>
                  </a:ext>
                </a:extLst>
              </p14:cNvPr>
              <p14:cNvContentPartPr/>
              <p14:nvPr/>
            </p14:nvContentPartPr>
            <p14:xfrm>
              <a:off x="7481160" y="714240"/>
              <a:ext cx="3928680" cy="381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1AB6C7-3317-4CD3-8A15-D62065ACF3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1800" y="704880"/>
                <a:ext cx="3947400" cy="38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Example 2: Pairwise Independent Values Mod 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32783" cy="459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Given two independent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0,1,…,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CA" sz="2000" dirty="0"/>
                  <a:t> where p is a prime number,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we generate p pairwise independent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0,1,…,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CA" sz="2000" dirty="0"/>
                  <a:t> as follows.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By principle of deferred decision,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CA" sz="2000" dirty="0"/>
                  <a:t>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0,1,…,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32783" cy="4599016"/>
              </a:xfrm>
              <a:prstGeom prst="rect">
                <a:avLst/>
              </a:prstGeom>
              <a:blipFill>
                <a:blip r:embed="rId2"/>
                <a:stretch>
                  <a:fillRect l="-548" t="-7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8699C46-7086-4D45-A558-5ED0BC463F57}"/>
              </a:ext>
            </a:extLst>
          </p:cNvPr>
          <p:cNvGrpSpPr/>
          <p:nvPr/>
        </p:nvGrpSpPr>
        <p:grpSpPr>
          <a:xfrm>
            <a:off x="6740080" y="981467"/>
            <a:ext cx="138240" cy="183960"/>
            <a:chOff x="6740080" y="981467"/>
            <a:chExt cx="13824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90FFA5F-C2C4-48F7-8A42-4B2428C49AE1}"/>
                    </a:ext>
                  </a:extLst>
                </p14:cNvPr>
                <p14:cNvContentPartPr/>
                <p14:nvPr/>
              </p14:nvContentPartPr>
              <p14:xfrm>
                <a:off x="6813160" y="981467"/>
                <a:ext cx="32760" cy="153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90FFA5F-C2C4-48F7-8A42-4B2428C49A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08840" y="977147"/>
                  <a:ext cx="41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F2D71A-5C97-46A4-BFE2-8DCF012277A9}"/>
                    </a:ext>
                  </a:extLst>
                </p14:cNvPr>
                <p14:cNvContentPartPr/>
                <p14:nvPr/>
              </p14:nvContentPartPr>
              <p14:xfrm>
                <a:off x="6740080" y="1072907"/>
                <a:ext cx="138240" cy="92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F2D71A-5C97-46A4-BFE2-8DCF012277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35760" y="1068587"/>
                  <a:ext cx="1468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944CDF-A717-42B0-9173-5A52149ED890}"/>
              </a:ext>
            </a:extLst>
          </p:cNvPr>
          <p:cNvGrpSpPr/>
          <p:nvPr/>
        </p:nvGrpSpPr>
        <p:grpSpPr>
          <a:xfrm>
            <a:off x="8429560" y="1482947"/>
            <a:ext cx="2011320" cy="130320"/>
            <a:chOff x="8429560" y="1482947"/>
            <a:chExt cx="2011320" cy="1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1F1DC0-024C-4F86-B350-30DB1D995F62}"/>
                    </a:ext>
                  </a:extLst>
                </p14:cNvPr>
                <p14:cNvContentPartPr/>
                <p14:nvPr/>
              </p14:nvContentPartPr>
              <p14:xfrm>
                <a:off x="8429560" y="1556747"/>
                <a:ext cx="219960" cy="56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1F1DC0-024C-4F86-B350-30DB1D995F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25240" y="1552427"/>
                  <a:ext cx="228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ED7F5FA-4257-49CF-85D3-32526B15BDA6}"/>
                    </a:ext>
                  </a:extLst>
                </p14:cNvPr>
                <p14:cNvContentPartPr/>
                <p14:nvPr/>
              </p14:nvContentPartPr>
              <p14:xfrm>
                <a:off x="8983960" y="1482947"/>
                <a:ext cx="1456920" cy="76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ED7F5FA-4257-49CF-85D3-32526B15BD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79640" y="1478627"/>
                  <a:ext cx="146556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C6692E-0C2E-4CBE-A2BE-D3E389374056}"/>
                  </a:ext>
                </a:extLst>
              </p14:cNvPr>
              <p14:cNvContentPartPr/>
              <p14:nvPr/>
            </p14:nvContentPartPr>
            <p14:xfrm>
              <a:off x="3929200" y="3703067"/>
              <a:ext cx="37800" cy="10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C6692E-0C2E-4CBE-A2BE-D3E3893740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4880" y="3698747"/>
                <a:ext cx="4644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358C44F2-411D-44E1-95D2-DCCDC70C4927}"/>
              </a:ext>
            </a:extLst>
          </p:cNvPr>
          <p:cNvGrpSpPr/>
          <p:nvPr/>
        </p:nvGrpSpPr>
        <p:grpSpPr>
          <a:xfrm>
            <a:off x="967120" y="3637187"/>
            <a:ext cx="405000" cy="331920"/>
            <a:chOff x="967120" y="3637187"/>
            <a:chExt cx="40500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C90EAA-ACEA-4ED6-B71E-B9FF56D43BB1}"/>
                    </a:ext>
                  </a:extLst>
                </p14:cNvPr>
                <p14:cNvContentPartPr/>
                <p14:nvPr/>
              </p14:nvContentPartPr>
              <p14:xfrm>
                <a:off x="967120" y="3637187"/>
                <a:ext cx="150840" cy="123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C90EAA-ACEA-4ED6-B71E-B9FF56D43B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2800" y="3632867"/>
                  <a:ext cx="159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A999F0-B6A4-4C76-A54A-8D8DB6D7E3FE}"/>
                    </a:ext>
                  </a:extLst>
                </p14:cNvPr>
                <p14:cNvContentPartPr/>
                <p14:nvPr/>
              </p14:nvContentPartPr>
              <p14:xfrm>
                <a:off x="1163320" y="3731147"/>
                <a:ext cx="3960" cy="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A999F0-B6A4-4C76-A54A-8D8DB6D7E3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9000" y="3726827"/>
                  <a:ext cx="126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322188-2CFD-4A75-8FA0-515AABBC0251}"/>
                    </a:ext>
                  </a:extLst>
                </p14:cNvPr>
                <p14:cNvContentPartPr/>
                <p14:nvPr/>
              </p14:nvContentPartPr>
              <p14:xfrm>
                <a:off x="1190680" y="3649067"/>
                <a:ext cx="181440" cy="320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322188-2CFD-4A75-8FA0-515AABBC02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6360" y="3644747"/>
                  <a:ext cx="19008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48D1FB-B12E-4FAA-AC36-AF159F9D8A28}"/>
              </a:ext>
            </a:extLst>
          </p:cNvPr>
          <p:cNvGrpSpPr/>
          <p:nvPr/>
        </p:nvGrpSpPr>
        <p:grpSpPr>
          <a:xfrm>
            <a:off x="1863880" y="3530987"/>
            <a:ext cx="416160" cy="367920"/>
            <a:chOff x="1863880" y="3530987"/>
            <a:chExt cx="41616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CE04ED-3CBA-4FE6-9DC1-BD0AD0BABE26}"/>
                    </a:ext>
                  </a:extLst>
                </p14:cNvPr>
                <p14:cNvContentPartPr/>
                <p14:nvPr/>
              </p14:nvContentPartPr>
              <p14:xfrm>
                <a:off x="1863880" y="3632147"/>
                <a:ext cx="47160" cy="266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CE04ED-3CBA-4FE6-9DC1-BD0AD0BABE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9560" y="3627827"/>
                  <a:ext cx="55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1971AD-36CF-4088-AE43-D78B0800B015}"/>
                    </a:ext>
                  </a:extLst>
                </p14:cNvPr>
                <p14:cNvContentPartPr/>
                <p14:nvPr/>
              </p14:nvContentPartPr>
              <p14:xfrm>
                <a:off x="1868560" y="3622787"/>
                <a:ext cx="234720" cy="107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1971AD-36CF-4088-AE43-D78B0800B0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64240" y="3618467"/>
                  <a:ext cx="243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E62559-66A3-45F7-B814-EAA125D4B6E5}"/>
                    </a:ext>
                  </a:extLst>
                </p14:cNvPr>
                <p14:cNvContentPartPr/>
                <p14:nvPr/>
              </p14:nvContentPartPr>
              <p14:xfrm>
                <a:off x="2043520" y="3530987"/>
                <a:ext cx="236520" cy="267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E62559-66A3-45F7-B814-EAA125D4B6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39200" y="3526667"/>
                  <a:ext cx="24516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0F2B9C-7BBE-40B2-B6BD-5AF6F1BF029E}"/>
              </a:ext>
            </a:extLst>
          </p:cNvPr>
          <p:cNvGrpSpPr/>
          <p:nvPr/>
        </p:nvGrpSpPr>
        <p:grpSpPr>
          <a:xfrm>
            <a:off x="1705480" y="4110587"/>
            <a:ext cx="347760" cy="728640"/>
            <a:chOff x="1705480" y="4110587"/>
            <a:chExt cx="347760" cy="72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AD0FB4-C9A0-4BFA-8BB4-2F79DD4EE9DB}"/>
                    </a:ext>
                  </a:extLst>
                </p14:cNvPr>
                <p14:cNvContentPartPr/>
                <p14:nvPr/>
              </p14:nvContentPartPr>
              <p14:xfrm>
                <a:off x="1705480" y="4110587"/>
                <a:ext cx="88560" cy="124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AD0FB4-C9A0-4BFA-8BB4-2F79DD4EE9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01160" y="4106267"/>
                  <a:ext cx="97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47A2A6-21B9-42E3-A83D-AE8EDD197F96}"/>
                    </a:ext>
                  </a:extLst>
                </p14:cNvPr>
                <p14:cNvContentPartPr/>
                <p14:nvPr/>
              </p14:nvContentPartPr>
              <p14:xfrm>
                <a:off x="1813120" y="4115627"/>
                <a:ext cx="93600" cy="253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47A2A6-21B9-42E3-A83D-AE8EDD197F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08800" y="4111307"/>
                  <a:ext cx="102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DF352A3-F305-4C86-AC29-3C79BED4F5CA}"/>
                    </a:ext>
                  </a:extLst>
                </p14:cNvPr>
                <p14:cNvContentPartPr/>
                <p14:nvPr/>
              </p14:nvContentPartPr>
              <p14:xfrm>
                <a:off x="1792600" y="4278707"/>
                <a:ext cx="226800" cy="416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DF352A3-F305-4C86-AC29-3C79BED4F5C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88280" y="4274387"/>
                  <a:ext cx="2354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942EB7A-13FA-4747-905E-3E8E9C2C02DF}"/>
                    </a:ext>
                  </a:extLst>
                </p14:cNvPr>
                <p14:cNvContentPartPr/>
                <p14:nvPr/>
              </p14:nvContentPartPr>
              <p14:xfrm>
                <a:off x="1902760" y="4606667"/>
                <a:ext cx="76320" cy="198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942EB7A-13FA-4747-905E-3E8E9C2C02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98440" y="4602347"/>
                  <a:ext cx="84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5BF3CE-D7A3-499C-B33E-EC036F285CF5}"/>
                    </a:ext>
                  </a:extLst>
                </p14:cNvPr>
                <p14:cNvContentPartPr/>
                <p14:nvPr/>
              </p14:nvContentPartPr>
              <p14:xfrm>
                <a:off x="2038120" y="4739507"/>
                <a:ext cx="15120" cy="99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5BF3CE-D7A3-499C-B33E-EC036F285C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33800" y="4735187"/>
                  <a:ext cx="237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CD7F275-0E03-4556-95D1-6AA724D8E164}"/>
              </a:ext>
            </a:extLst>
          </p:cNvPr>
          <p:cNvGrpSpPr/>
          <p:nvPr/>
        </p:nvGrpSpPr>
        <p:grpSpPr>
          <a:xfrm>
            <a:off x="1880440" y="4946507"/>
            <a:ext cx="299160" cy="243360"/>
            <a:chOff x="1880440" y="4946507"/>
            <a:chExt cx="29916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D6C037-D8BE-4EA9-A060-A6BD7A417491}"/>
                    </a:ext>
                  </a:extLst>
                </p14:cNvPr>
                <p14:cNvContentPartPr/>
                <p14:nvPr/>
              </p14:nvContentPartPr>
              <p14:xfrm>
                <a:off x="1880440" y="4946507"/>
                <a:ext cx="104040" cy="116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D6C037-D8BE-4EA9-A060-A6BD7A4174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76120" y="4942187"/>
                  <a:ext cx="112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9E09B4-902B-476C-BC85-64E630A7CF7C}"/>
                    </a:ext>
                  </a:extLst>
                </p14:cNvPr>
                <p14:cNvContentPartPr/>
                <p14:nvPr/>
              </p14:nvContentPartPr>
              <p14:xfrm>
                <a:off x="1968280" y="4960907"/>
                <a:ext cx="211320" cy="228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9E09B4-902B-476C-BC85-64E630A7CF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63960" y="4956587"/>
                  <a:ext cx="21996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4D3E0E4-39E8-48D8-87C0-A022DB47F008}"/>
              </a:ext>
            </a:extLst>
          </p:cNvPr>
          <p:cNvGrpSpPr/>
          <p:nvPr/>
        </p:nvGrpSpPr>
        <p:grpSpPr>
          <a:xfrm>
            <a:off x="1946320" y="5311907"/>
            <a:ext cx="375840" cy="939240"/>
            <a:chOff x="1946320" y="5311907"/>
            <a:chExt cx="375840" cy="93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932025-2823-4E70-8682-106F02E9D264}"/>
                    </a:ext>
                  </a:extLst>
                </p14:cNvPr>
                <p14:cNvContentPartPr/>
                <p14:nvPr/>
              </p14:nvContentPartPr>
              <p14:xfrm>
                <a:off x="1946320" y="5311907"/>
                <a:ext cx="98280" cy="95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932025-2823-4E70-8682-106F02E9D26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42000" y="5307587"/>
                  <a:ext cx="106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FD4AEB-B804-4F73-8D65-87EEDB560D53}"/>
                    </a:ext>
                  </a:extLst>
                </p14:cNvPr>
                <p14:cNvContentPartPr/>
                <p14:nvPr/>
              </p14:nvContentPartPr>
              <p14:xfrm>
                <a:off x="2036320" y="5325947"/>
                <a:ext cx="82080" cy="199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FD4AEB-B804-4F73-8D65-87EEDB560D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32000" y="5321627"/>
                  <a:ext cx="90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DB16E9-803B-461D-AAA8-6EF76CCBE34B}"/>
                    </a:ext>
                  </a:extLst>
                </p14:cNvPr>
                <p14:cNvContentPartPr/>
                <p14:nvPr/>
              </p14:nvContentPartPr>
              <p14:xfrm>
                <a:off x="1985560" y="5405867"/>
                <a:ext cx="203400" cy="340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DB16E9-803B-461D-AAA8-6EF76CCBE34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81240" y="5401547"/>
                  <a:ext cx="2120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85E2ED-D1C9-48D7-BF1F-62BFAAF81993}"/>
                    </a:ext>
                  </a:extLst>
                </p14:cNvPr>
                <p14:cNvContentPartPr/>
                <p14:nvPr/>
              </p14:nvContentPartPr>
              <p14:xfrm>
                <a:off x="2066200" y="5644907"/>
                <a:ext cx="104400" cy="184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85E2ED-D1C9-48D7-BF1F-62BFAAF8199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61880" y="5640587"/>
                  <a:ext cx="113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6D592A-37D5-4D64-8C1E-890FF7C7CC45}"/>
                    </a:ext>
                  </a:extLst>
                </p14:cNvPr>
                <p14:cNvContentPartPr/>
                <p14:nvPr/>
              </p14:nvContentPartPr>
              <p14:xfrm>
                <a:off x="2144320" y="5761187"/>
                <a:ext cx="111600" cy="174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6D592A-37D5-4D64-8C1E-890FF7C7CC4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40000" y="5756867"/>
                  <a:ext cx="120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DA3C64-7F7A-417A-86BA-886018840395}"/>
                    </a:ext>
                  </a:extLst>
                </p14:cNvPr>
                <p14:cNvContentPartPr/>
                <p14:nvPr/>
              </p14:nvContentPartPr>
              <p14:xfrm>
                <a:off x="2041720" y="5968907"/>
                <a:ext cx="88200" cy="121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DA3C64-7F7A-417A-86BA-88601884039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37400" y="5964587"/>
                  <a:ext cx="9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EC15A0-FD73-4F11-BE71-3451F4D5E600}"/>
                    </a:ext>
                  </a:extLst>
                </p14:cNvPr>
                <p14:cNvContentPartPr/>
                <p14:nvPr/>
              </p14:nvContentPartPr>
              <p14:xfrm>
                <a:off x="2102200" y="5995907"/>
                <a:ext cx="102960" cy="217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EC15A0-FD73-4F11-BE71-3451F4D5E6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97880" y="5991587"/>
                  <a:ext cx="111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AD19952-D44E-44DB-B073-3D8775EC15D0}"/>
                    </a:ext>
                  </a:extLst>
                </p14:cNvPr>
                <p14:cNvContentPartPr/>
                <p14:nvPr/>
              </p14:nvContentPartPr>
              <p14:xfrm>
                <a:off x="2232520" y="6077627"/>
                <a:ext cx="89640" cy="173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AD19952-D44E-44DB-B073-3D8775EC15D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28200" y="6073307"/>
                  <a:ext cx="982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0F098B3-F18C-451B-A57F-6931136AB1B6}"/>
              </a:ext>
            </a:extLst>
          </p:cNvPr>
          <p:cNvGrpSpPr/>
          <p:nvPr/>
        </p:nvGrpSpPr>
        <p:grpSpPr>
          <a:xfrm>
            <a:off x="2054320" y="6356627"/>
            <a:ext cx="273960" cy="389520"/>
            <a:chOff x="2054320" y="6356627"/>
            <a:chExt cx="27396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E0CB599-02C2-434B-AA21-E6D36EA47889}"/>
                    </a:ext>
                  </a:extLst>
                </p14:cNvPr>
                <p14:cNvContentPartPr/>
                <p14:nvPr/>
              </p14:nvContentPartPr>
              <p14:xfrm>
                <a:off x="2054320" y="6356627"/>
                <a:ext cx="113400" cy="1177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E0CB599-02C2-434B-AA21-E6D36EA4788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50000" y="6352307"/>
                  <a:ext cx="122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350BFB-9AE4-4C9B-9663-0D63694594E6}"/>
                    </a:ext>
                  </a:extLst>
                </p14:cNvPr>
                <p14:cNvContentPartPr/>
                <p14:nvPr/>
              </p14:nvContentPartPr>
              <p14:xfrm>
                <a:off x="2143960" y="6362387"/>
                <a:ext cx="95040" cy="281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350BFB-9AE4-4C9B-9663-0D63694594E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39640" y="6358067"/>
                  <a:ext cx="103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5B1740B-73D4-4275-809A-6333194EB2B9}"/>
                    </a:ext>
                  </a:extLst>
                </p14:cNvPr>
                <p14:cNvContentPartPr/>
                <p14:nvPr/>
              </p14:nvContentPartPr>
              <p14:xfrm>
                <a:off x="2237560" y="6507827"/>
                <a:ext cx="90720" cy="238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5B1740B-73D4-4275-809A-6333194EB2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33240" y="6503507"/>
                  <a:ext cx="9936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D3D236-8120-4513-8F4A-141AC129C795}"/>
              </a:ext>
            </a:extLst>
          </p:cNvPr>
          <p:cNvGrpSpPr/>
          <p:nvPr/>
        </p:nvGrpSpPr>
        <p:grpSpPr>
          <a:xfrm>
            <a:off x="2330440" y="4216787"/>
            <a:ext cx="138600" cy="79560"/>
            <a:chOff x="2330440" y="4216787"/>
            <a:chExt cx="13860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D07E78-440B-411C-B759-B9A7127650A6}"/>
                    </a:ext>
                  </a:extLst>
                </p14:cNvPr>
                <p14:cNvContentPartPr/>
                <p14:nvPr/>
              </p14:nvContentPartPr>
              <p14:xfrm>
                <a:off x="2330440" y="4216787"/>
                <a:ext cx="138600" cy="29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D07E78-440B-411C-B759-B9A7127650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26120" y="4212467"/>
                  <a:ext cx="147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B8A159-CB61-405F-BF20-7B431C74C0F1}"/>
                    </a:ext>
                  </a:extLst>
                </p14:cNvPr>
                <p14:cNvContentPartPr/>
                <p14:nvPr/>
              </p14:nvContentPartPr>
              <p14:xfrm>
                <a:off x="2357080" y="4282307"/>
                <a:ext cx="93960" cy="14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B8A159-CB61-405F-BF20-7B431C74C0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52760" y="4277987"/>
                  <a:ext cx="1026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F3B607E-DF80-430B-BB4E-A4B2AD6A0505}"/>
              </a:ext>
            </a:extLst>
          </p:cNvPr>
          <p:cNvGrpSpPr/>
          <p:nvPr/>
        </p:nvGrpSpPr>
        <p:grpSpPr>
          <a:xfrm>
            <a:off x="2779720" y="4079987"/>
            <a:ext cx="192600" cy="214200"/>
            <a:chOff x="2779720" y="4079987"/>
            <a:chExt cx="19260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B58C414-1916-4057-893B-4AB1422ADB8A}"/>
                    </a:ext>
                  </a:extLst>
                </p14:cNvPr>
                <p14:cNvContentPartPr/>
                <p14:nvPr/>
              </p14:nvContentPartPr>
              <p14:xfrm>
                <a:off x="2799160" y="4079987"/>
                <a:ext cx="84960" cy="186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B58C414-1916-4057-893B-4AB1422ADB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94840" y="4075667"/>
                  <a:ext cx="93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84E6EB-ACBE-4259-96BE-C719223F29FE}"/>
                    </a:ext>
                  </a:extLst>
                </p14:cNvPr>
                <p14:cNvContentPartPr/>
                <p14:nvPr/>
              </p14:nvContentPartPr>
              <p14:xfrm>
                <a:off x="2779720" y="4106987"/>
                <a:ext cx="108720" cy="148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84E6EB-ACBE-4259-96BE-C719223F29F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75400" y="4102667"/>
                  <a:ext cx="117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60F746-BC24-4A75-8639-0FA2D362D49E}"/>
                    </a:ext>
                  </a:extLst>
                </p14:cNvPr>
                <p14:cNvContentPartPr/>
                <p14:nvPr/>
              </p14:nvContentPartPr>
              <p14:xfrm>
                <a:off x="2950000" y="4214627"/>
                <a:ext cx="22320" cy="79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60F746-BC24-4A75-8639-0FA2D362D49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45680" y="4210307"/>
                  <a:ext cx="3096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47BDDA-EB5E-49CF-8685-A8070A69DA02}"/>
              </a:ext>
            </a:extLst>
          </p:cNvPr>
          <p:cNvGrpSpPr/>
          <p:nvPr/>
        </p:nvGrpSpPr>
        <p:grpSpPr>
          <a:xfrm>
            <a:off x="3156640" y="4048307"/>
            <a:ext cx="615240" cy="329400"/>
            <a:chOff x="3156640" y="4048307"/>
            <a:chExt cx="61524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140E11-2A54-43BC-BBA3-DBB52D46DD52}"/>
                    </a:ext>
                  </a:extLst>
                </p14:cNvPr>
                <p14:cNvContentPartPr/>
                <p14:nvPr/>
              </p14:nvContentPartPr>
              <p14:xfrm>
                <a:off x="3156640" y="4131467"/>
                <a:ext cx="165600" cy="101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140E11-2A54-43BC-BBA3-DBB52D46DD5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52320" y="4127147"/>
                  <a:ext cx="174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B2B0736-9883-49DA-9E06-26CA3B46DA1B}"/>
                    </a:ext>
                  </a:extLst>
                </p14:cNvPr>
                <p14:cNvContentPartPr/>
                <p14:nvPr/>
              </p14:nvContentPartPr>
              <p14:xfrm>
                <a:off x="3365800" y="4157387"/>
                <a:ext cx="61920" cy="74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B2B0736-9883-49DA-9E06-26CA3B46DA1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61480" y="4153067"/>
                  <a:ext cx="7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6660437-A220-47FC-A378-8C275FC15311}"/>
                    </a:ext>
                  </a:extLst>
                </p14:cNvPr>
                <p14:cNvContentPartPr/>
                <p14:nvPr/>
              </p14:nvContentPartPr>
              <p14:xfrm>
                <a:off x="3473800" y="4048307"/>
                <a:ext cx="109440" cy="180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6660437-A220-47FC-A378-8C275FC1531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69480" y="4043987"/>
                  <a:ext cx="118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EAFD36-549C-4385-9924-6812FEFC603A}"/>
                    </a:ext>
                  </a:extLst>
                </p14:cNvPr>
                <p14:cNvContentPartPr/>
                <p14:nvPr/>
              </p14:nvContentPartPr>
              <p14:xfrm>
                <a:off x="3662800" y="4125707"/>
                <a:ext cx="26280" cy="252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EAFD36-549C-4385-9924-6812FEFC603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58480" y="4121387"/>
                  <a:ext cx="34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4AC7612-CF09-45D4-B7F9-C5932715EAAD}"/>
                    </a:ext>
                  </a:extLst>
                </p14:cNvPr>
                <p14:cNvContentPartPr/>
                <p14:nvPr/>
              </p14:nvContentPartPr>
              <p14:xfrm>
                <a:off x="3664240" y="4128587"/>
                <a:ext cx="107640" cy="104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4AC7612-CF09-45D4-B7F9-C5932715EA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59920" y="4124267"/>
                  <a:ext cx="1162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3FAA961-892B-4AC0-BC8D-76E802AE52A0}"/>
              </a:ext>
            </a:extLst>
          </p:cNvPr>
          <p:cNvGrpSpPr/>
          <p:nvPr/>
        </p:nvGrpSpPr>
        <p:grpSpPr>
          <a:xfrm>
            <a:off x="2366080" y="4647707"/>
            <a:ext cx="112680" cy="74880"/>
            <a:chOff x="2366080" y="4647707"/>
            <a:chExt cx="11268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87DC0AB-B71C-4A03-9642-325D6B410B70}"/>
                    </a:ext>
                  </a:extLst>
                </p14:cNvPr>
                <p14:cNvContentPartPr/>
                <p14:nvPr/>
              </p14:nvContentPartPr>
              <p14:xfrm>
                <a:off x="2366080" y="4647707"/>
                <a:ext cx="96480" cy="24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87DC0AB-B71C-4A03-9642-325D6B410B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61760" y="4643387"/>
                  <a:ext cx="105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DCE232B-E4AD-42B8-B68A-586393202802}"/>
                    </a:ext>
                  </a:extLst>
                </p14:cNvPr>
                <p14:cNvContentPartPr/>
                <p14:nvPr/>
              </p14:nvContentPartPr>
              <p14:xfrm>
                <a:off x="2392360" y="4699547"/>
                <a:ext cx="86400" cy="23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DCE232B-E4AD-42B8-B68A-58639320280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88040" y="4695227"/>
                  <a:ext cx="950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F4D5C85-5FCA-4A81-94CB-E71FEC712B8D}"/>
              </a:ext>
            </a:extLst>
          </p:cNvPr>
          <p:cNvGrpSpPr/>
          <p:nvPr/>
        </p:nvGrpSpPr>
        <p:grpSpPr>
          <a:xfrm>
            <a:off x="2776120" y="4433147"/>
            <a:ext cx="1665720" cy="385920"/>
            <a:chOff x="2776120" y="4433147"/>
            <a:chExt cx="166572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F98E465-EBE1-4FC3-9797-BFA1E8E0BD6A}"/>
                    </a:ext>
                  </a:extLst>
                </p14:cNvPr>
                <p14:cNvContentPartPr/>
                <p14:nvPr/>
              </p14:nvContentPartPr>
              <p14:xfrm>
                <a:off x="2915440" y="4545107"/>
                <a:ext cx="96480" cy="170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F98E465-EBE1-4FC3-9797-BFA1E8E0BD6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11120" y="4540787"/>
                  <a:ext cx="105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FA0BC43-4E92-485F-AF80-5B7C689152FC}"/>
                    </a:ext>
                  </a:extLst>
                </p14:cNvPr>
                <p14:cNvContentPartPr/>
                <p14:nvPr/>
              </p14:nvContentPartPr>
              <p14:xfrm>
                <a:off x="2908600" y="4551587"/>
                <a:ext cx="125280" cy="161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FA0BC43-4E92-485F-AF80-5B7C689152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04280" y="4547267"/>
                  <a:ext cx="133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EDDC50E-EB86-4512-9458-2529933A23F3}"/>
                    </a:ext>
                  </a:extLst>
                </p14:cNvPr>
                <p14:cNvContentPartPr/>
                <p14:nvPr/>
              </p14:nvContentPartPr>
              <p14:xfrm>
                <a:off x="3102280" y="4615667"/>
                <a:ext cx="219960" cy="137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EDDC50E-EB86-4512-9458-2529933A23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97960" y="4611347"/>
                  <a:ext cx="228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62BE2BF-123C-453B-B59F-F7BB1CBD62C4}"/>
                    </a:ext>
                  </a:extLst>
                </p14:cNvPr>
                <p14:cNvContentPartPr/>
                <p14:nvPr/>
              </p14:nvContentPartPr>
              <p14:xfrm>
                <a:off x="3262840" y="4547267"/>
                <a:ext cx="39600" cy="151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62BE2BF-123C-453B-B59F-F7BB1CBD62C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58520" y="4542947"/>
                  <a:ext cx="48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A3AEA35-0586-44B1-B7DE-6AC9679AC766}"/>
                    </a:ext>
                  </a:extLst>
                </p14:cNvPr>
                <p14:cNvContentPartPr/>
                <p14:nvPr/>
              </p14:nvContentPartPr>
              <p14:xfrm>
                <a:off x="3456520" y="4538627"/>
                <a:ext cx="70200" cy="185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A3AEA35-0586-44B1-B7DE-6AC9679AC76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52200" y="4534307"/>
                  <a:ext cx="78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5F6C9D-5439-4D47-A42F-314FDAE789DF}"/>
                    </a:ext>
                  </a:extLst>
                </p14:cNvPr>
                <p14:cNvContentPartPr/>
                <p14:nvPr/>
              </p14:nvContentPartPr>
              <p14:xfrm>
                <a:off x="3416200" y="4563467"/>
                <a:ext cx="136080" cy="133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E5F6C9D-5439-4D47-A42F-314FDAE789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11880" y="4559147"/>
                  <a:ext cx="144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FB21220-DA69-4F48-84C2-C2F0CAC01039}"/>
                    </a:ext>
                  </a:extLst>
                </p14:cNvPr>
                <p14:cNvContentPartPr/>
                <p14:nvPr/>
              </p14:nvContentPartPr>
              <p14:xfrm>
                <a:off x="3585040" y="4655987"/>
                <a:ext cx="114840" cy="82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FB21220-DA69-4F48-84C2-C2F0CAC0103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80720" y="4651667"/>
                  <a:ext cx="123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28BADA7-71DB-4EC8-AC02-70E82B9AA151}"/>
                    </a:ext>
                  </a:extLst>
                </p14:cNvPr>
                <p14:cNvContentPartPr/>
                <p14:nvPr/>
              </p14:nvContentPartPr>
              <p14:xfrm>
                <a:off x="2776120" y="4433147"/>
                <a:ext cx="172080" cy="385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28BADA7-71DB-4EC8-AC02-70E82B9AA1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71800" y="4428827"/>
                  <a:ext cx="180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29A238-54D0-4A6C-A654-0DFC3CE3BB2E}"/>
                    </a:ext>
                  </a:extLst>
                </p14:cNvPr>
                <p14:cNvContentPartPr/>
                <p14:nvPr/>
              </p14:nvContentPartPr>
              <p14:xfrm>
                <a:off x="3730840" y="4499387"/>
                <a:ext cx="99720" cy="209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29A238-54D0-4A6C-A654-0DFC3CE3BB2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26520" y="4495067"/>
                  <a:ext cx="108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AF84DB9-E117-4882-8EC9-66903749DBA6}"/>
                    </a:ext>
                  </a:extLst>
                </p14:cNvPr>
                <p14:cNvContentPartPr/>
                <p14:nvPr/>
              </p14:nvContentPartPr>
              <p14:xfrm>
                <a:off x="3896080" y="4579667"/>
                <a:ext cx="146880" cy="97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AF84DB9-E117-4882-8EC9-66903749DBA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91760" y="4575347"/>
                  <a:ext cx="155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527374E-1ECB-41E0-A037-8FAB78747077}"/>
                    </a:ext>
                  </a:extLst>
                </p14:cNvPr>
                <p14:cNvContentPartPr/>
                <p14:nvPr/>
              </p14:nvContentPartPr>
              <p14:xfrm>
                <a:off x="4078960" y="4593347"/>
                <a:ext cx="58320" cy="84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527374E-1ECB-41E0-A037-8FAB7874707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74640" y="4589027"/>
                  <a:ext cx="66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B3F838A-1056-401E-8D60-9C43F69C7AD1}"/>
                    </a:ext>
                  </a:extLst>
                </p14:cNvPr>
                <p14:cNvContentPartPr/>
                <p14:nvPr/>
              </p14:nvContentPartPr>
              <p14:xfrm>
                <a:off x="4178320" y="4501547"/>
                <a:ext cx="97560" cy="208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B3F838A-1056-401E-8D60-9C43F69C7AD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74000" y="4497227"/>
                  <a:ext cx="106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DBB8A3C-6D9D-40CA-911B-97D09162A233}"/>
                    </a:ext>
                  </a:extLst>
                </p14:cNvPr>
                <p14:cNvContentPartPr/>
                <p14:nvPr/>
              </p14:nvContentPartPr>
              <p14:xfrm>
                <a:off x="4356880" y="4592987"/>
                <a:ext cx="84960" cy="217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DBB8A3C-6D9D-40CA-911B-97D09162A23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52560" y="4588667"/>
                  <a:ext cx="936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E2F9DA2-791B-4BA1-9ED1-F171AD3A237B}"/>
              </a:ext>
            </a:extLst>
          </p:cNvPr>
          <p:cNvGrpSpPr/>
          <p:nvPr/>
        </p:nvGrpSpPr>
        <p:grpSpPr>
          <a:xfrm>
            <a:off x="2443840" y="5055227"/>
            <a:ext cx="137160" cy="77040"/>
            <a:chOff x="2443840" y="5055227"/>
            <a:chExt cx="137160" cy="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DAE2E8F-F287-4ABD-98DD-2654FE133715}"/>
                    </a:ext>
                  </a:extLst>
                </p14:cNvPr>
                <p14:cNvContentPartPr/>
                <p14:nvPr/>
              </p14:nvContentPartPr>
              <p14:xfrm>
                <a:off x="2443840" y="5055227"/>
                <a:ext cx="112680" cy="6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DAE2E8F-F287-4ABD-98DD-2654FE13371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39520" y="5050907"/>
                  <a:ext cx="121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B45927-7078-4529-9E70-9432B67A2855}"/>
                    </a:ext>
                  </a:extLst>
                </p14:cNvPr>
                <p14:cNvContentPartPr/>
                <p14:nvPr/>
              </p14:nvContentPartPr>
              <p14:xfrm>
                <a:off x="2482360" y="5108867"/>
                <a:ext cx="98640" cy="23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B45927-7078-4529-9E70-9432B67A285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78040" y="5104547"/>
                  <a:ext cx="1072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D9F82BD-6BE0-4438-A467-EE7D643C3C63}"/>
              </a:ext>
            </a:extLst>
          </p:cNvPr>
          <p:cNvGrpSpPr/>
          <p:nvPr/>
        </p:nvGrpSpPr>
        <p:grpSpPr>
          <a:xfrm>
            <a:off x="2876560" y="4923827"/>
            <a:ext cx="1152000" cy="284400"/>
            <a:chOff x="2876560" y="4923827"/>
            <a:chExt cx="115200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267AFE-EC65-49DD-9108-9387C61189E2}"/>
                    </a:ext>
                  </a:extLst>
                </p14:cNvPr>
                <p14:cNvContentPartPr/>
                <p14:nvPr/>
              </p14:nvContentPartPr>
              <p14:xfrm>
                <a:off x="2876560" y="4945067"/>
                <a:ext cx="87840" cy="239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267AFE-EC65-49DD-9108-9387C61189E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72240" y="4940747"/>
                  <a:ext cx="96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A19D838-BBE1-4FC8-A771-262925DE609C}"/>
                    </a:ext>
                  </a:extLst>
                </p14:cNvPr>
                <p14:cNvContentPartPr/>
                <p14:nvPr/>
              </p14:nvContentPartPr>
              <p14:xfrm>
                <a:off x="3006880" y="4990787"/>
                <a:ext cx="104040" cy="177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A19D838-BBE1-4FC8-A771-262925DE609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02560" y="4986467"/>
                  <a:ext cx="112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3BA78F-5F94-4D43-B34E-553E8D45C1B5}"/>
                    </a:ext>
                  </a:extLst>
                </p14:cNvPr>
                <p14:cNvContentPartPr/>
                <p14:nvPr/>
              </p14:nvContentPartPr>
              <p14:xfrm>
                <a:off x="3165640" y="5077547"/>
                <a:ext cx="239400" cy="130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3BA78F-5F94-4D43-B34E-553E8D45C1B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61320" y="5073227"/>
                  <a:ext cx="248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28337E-FE1A-4DA9-8AD2-DD537E9808C8}"/>
                    </a:ext>
                  </a:extLst>
                </p14:cNvPr>
                <p14:cNvContentPartPr/>
                <p14:nvPr/>
              </p14:nvContentPartPr>
              <p14:xfrm>
                <a:off x="3365800" y="4996547"/>
                <a:ext cx="40320" cy="136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28337E-FE1A-4DA9-8AD2-DD537E9808C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61480" y="4992227"/>
                  <a:ext cx="48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589C78-A8C4-4746-9DC2-FDD93D824756}"/>
                    </a:ext>
                  </a:extLst>
                </p14:cNvPr>
                <p14:cNvContentPartPr/>
                <p14:nvPr/>
              </p14:nvContentPartPr>
              <p14:xfrm>
                <a:off x="3526360" y="5003027"/>
                <a:ext cx="106560" cy="143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589C78-A8C4-4746-9DC2-FDD93D82475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22040" y="4998707"/>
                  <a:ext cx="115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0249B0E-698F-477B-902B-A83F83CD71C7}"/>
                    </a:ext>
                  </a:extLst>
                </p14:cNvPr>
                <p14:cNvContentPartPr/>
                <p14:nvPr/>
              </p14:nvContentPartPr>
              <p14:xfrm>
                <a:off x="3645160" y="4944347"/>
                <a:ext cx="174960" cy="202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0249B0E-698F-477B-902B-A83F83CD71C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640840" y="4940027"/>
                  <a:ext cx="183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AD6E033-17FD-4BFC-8E26-450D0F509A13}"/>
                    </a:ext>
                  </a:extLst>
                </p14:cNvPr>
                <p14:cNvContentPartPr/>
                <p14:nvPr/>
              </p14:nvContentPartPr>
              <p14:xfrm>
                <a:off x="3821200" y="4923827"/>
                <a:ext cx="207360" cy="245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AD6E033-17FD-4BFC-8E26-450D0F509A1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16880" y="4919507"/>
                  <a:ext cx="21600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6037742-5EEA-4560-99BB-D54F521F3FC8}"/>
              </a:ext>
            </a:extLst>
          </p:cNvPr>
          <p:cNvGrpSpPr/>
          <p:nvPr/>
        </p:nvGrpSpPr>
        <p:grpSpPr>
          <a:xfrm>
            <a:off x="4171840" y="4965587"/>
            <a:ext cx="561240" cy="339480"/>
            <a:chOff x="4171840" y="4965587"/>
            <a:chExt cx="56124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3FC85E-6E50-4045-9C88-634B8D1F68F2}"/>
                    </a:ext>
                  </a:extLst>
                </p14:cNvPr>
                <p14:cNvContentPartPr/>
                <p14:nvPr/>
              </p14:nvContentPartPr>
              <p14:xfrm>
                <a:off x="4171840" y="5013467"/>
                <a:ext cx="166320" cy="128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3FC85E-6E50-4045-9C88-634B8D1F68F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67520" y="5009147"/>
                  <a:ext cx="174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23BA21-C395-4D35-9609-EEE64E097426}"/>
                    </a:ext>
                  </a:extLst>
                </p14:cNvPr>
                <p14:cNvContentPartPr/>
                <p14:nvPr/>
              </p14:nvContentPartPr>
              <p14:xfrm>
                <a:off x="4365880" y="5058467"/>
                <a:ext cx="82800" cy="75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23BA21-C395-4D35-9609-EEE64E09742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61560" y="5054147"/>
                  <a:ext cx="91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F1BB75-FE97-437E-A5D7-035426F7C7E9}"/>
                    </a:ext>
                  </a:extLst>
                </p14:cNvPr>
                <p14:cNvContentPartPr/>
                <p14:nvPr/>
              </p14:nvContentPartPr>
              <p14:xfrm>
                <a:off x="4471000" y="4965587"/>
                <a:ext cx="198720" cy="339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F1BB75-FE97-437E-A5D7-035426F7C7E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66680" y="4961267"/>
                  <a:ext cx="207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1D5FC1-FC67-43C8-9DAA-DBC198B7435E}"/>
                    </a:ext>
                  </a:extLst>
                </p14:cNvPr>
                <p14:cNvContentPartPr/>
                <p14:nvPr/>
              </p14:nvContentPartPr>
              <p14:xfrm>
                <a:off x="4656040" y="5047667"/>
                <a:ext cx="77040" cy="104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1D5FC1-FC67-43C8-9DAA-DBC198B743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51720" y="5043347"/>
                  <a:ext cx="856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7E60481-C2D5-4DFD-899E-CCBE5AC829FA}"/>
              </a:ext>
            </a:extLst>
          </p:cNvPr>
          <p:cNvGrpSpPr/>
          <p:nvPr/>
        </p:nvGrpSpPr>
        <p:grpSpPr>
          <a:xfrm>
            <a:off x="2561200" y="5388587"/>
            <a:ext cx="103680" cy="84600"/>
            <a:chOff x="2561200" y="5388587"/>
            <a:chExt cx="10368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FD4F7A-5569-4BF2-8212-F5F6E948F84E}"/>
                    </a:ext>
                  </a:extLst>
                </p14:cNvPr>
                <p14:cNvContentPartPr/>
                <p14:nvPr/>
              </p14:nvContentPartPr>
              <p14:xfrm>
                <a:off x="2561200" y="5388587"/>
                <a:ext cx="92160" cy="10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FD4F7A-5569-4BF2-8212-F5F6E948F84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56880" y="5384267"/>
                  <a:ext cx="100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C9B51C4-0E0F-484D-9ACA-6BB32BCF046E}"/>
                    </a:ext>
                  </a:extLst>
                </p14:cNvPr>
                <p14:cNvContentPartPr/>
                <p14:nvPr/>
              </p14:nvContentPartPr>
              <p14:xfrm>
                <a:off x="2579560" y="5455907"/>
                <a:ext cx="85320" cy="17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C9B51C4-0E0F-484D-9ACA-6BB32BCF046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75240" y="5451587"/>
                  <a:ext cx="939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0DCFAE7-00CE-443A-AE86-EA9943104755}"/>
              </a:ext>
            </a:extLst>
          </p:cNvPr>
          <p:cNvGrpSpPr/>
          <p:nvPr/>
        </p:nvGrpSpPr>
        <p:grpSpPr>
          <a:xfrm>
            <a:off x="2685040" y="6461027"/>
            <a:ext cx="126000" cy="91800"/>
            <a:chOff x="2685040" y="6461027"/>
            <a:chExt cx="12600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4CAF57-BBD2-49F5-89C6-6E30FE95982C}"/>
                    </a:ext>
                  </a:extLst>
                </p14:cNvPr>
                <p14:cNvContentPartPr/>
                <p14:nvPr/>
              </p14:nvContentPartPr>
              <p14:xfrm>
                <a:off x="2685040" y="6461027"/>
                <a:ext cx="74520" cy="26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4CAF57-BBD2-49F5-89C6-6E30FE95982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80720" y="6456707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F992D6C-DA50-4BAA-97CF-C4BFCBB27E33}"/>
                    </a:ext>
                  </a:extLst>
                </p14:cNvPr>
                <p14:cNvContentPartPr/>
                <p14:nvPr/>
              </p14:nvContentPartPr>
              <p14:xfrm>
                <a:off x="2712400" y="6539507"/>
                <a:ext cx="98640" cy="13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F992D6C-DA50-4BAA-97CF-C4BFCBB27E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08080" y="6535187"/>
                  <a:ext cx="10728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BCADBB9-07CA-4B3F-9E9A-4AD8657B0F43}"/>
                  </a:ext>
                </a:extLst>
              </p14:cNvPr>
              <p14:cNvContentPartPr/>
              <p14:nvPr/>
            </p14:nvContentPartPr>
            <p14:xfrm>
              <a:off x="5465680" y="3638987"/>
              <a:ext cx="234720" cy="30027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BCADBB9-07CA-4B3F-9E9A-4AD8657B0F4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461360" y="3634667"/>
                <a:ext cx="243360" cy="30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50CE096-0948-46A0-86F6-2AA9A7C993B8}"/>
              </a:ext>
            </a:extLst>
          </p:cNvPr>
          <p:cNvGrpSpPr/>
          <p:nvPr/>
        </p:nvGrpSpPr>
        <p:grpSpPr>
          <a:xfrm>
            <a:off x="6280000" y="3548267"/>
            <a:ext cx="329760" cy="248400"/>
            <a:chOff x="6280000" y="3548267"/>
            <a:chExt cx="32976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319B4E7-CCD9-46D9-88EE-11BE0E99F40B}"/>
                    </a:ext>
                  </a:extLst>
                </p14:cNvPr>
                <p14:cNvContentPartPr/>
                <p14:nvPr/>
              </p14:nvContentPartPr>
              <p14:xfrm>
                <a:off x="6280000" y="3554027"/>
                <a:ext cx="115920" cy="127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319B4E7-CCD9-46D9-88EE-11BE0E99F40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75680" y="3549707"/>
                  <a:ext cx="124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FB4B0DF-8A90-4136-BB04-A6C1D85A971E}"/>
                    </a:ext>
                  </a:extLst>
                </p14:cNvPr>
                <p14:cNvContentPartPr/>
                <p14:nvPr/>
              </p14:nvContentPartPr>
              <p14:xfrm>
                <a:off x="6421120" y="3624227"/>
                <a:ext cx="34920" cy="26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FB4B0DF-8A90-4136-BB04-A6C1D85A971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16800" y="3619907"/>
                  <a:ext cx="43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81761F9-3B49-42F6-BABA-E77078B7C7D1}"/>
                    </a:ext>
                  </a:extLst>
                </p14:cNvPr>
                <p14:cNvContentPartPr/>
                <p14:nvPr/>
              </p14:nvContentPartPr>
              <p14:xfrm>
                <a:off x="6467200" y="3548267"/>
                <a:ext cx="142560" cy="248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81761F9-3B49-42F6-BABA-E77078B7C7D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62880" y="3543947"/>
                  <a:ext cx="15120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0AC5E1C-7EB0-4E50-9091-B860752BFCF2}"/>
              </a:ext>
            </a:extLst>
          </p:cNvPr>
          <p:cNvGrpSpPr/>
          <p:nvPr/>
        </p:nvGrpSpPr>
        <p:grpSpPr>
          <a:xfrm>
            <a:off x="7017280" y="3450347"/>
            <a:ext cx="483840" cy="338400"/>
            <a:chOff x="7017280" y="3450347"/>
            <a:chExt cx="48384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D05895F-D62C-478A-9B01-A7D2A3600850}"/>
                    </a:ext>
                  </a:extLst>
                </p14:cNvPr>
                <p14:cNvContentPartPr/>
                <p14:nvPr/>
              </p14:nvContentPartPr>
              <p14:xfrm>
                <a:off x="7017280" y="3538907"/>
                <a:ext cx="3600" cy="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D05895F-D62C-478A-9B01-A7D2A360085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012960" y="3534587"/>
                  <a:ext cx="122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DF08D7-A6C4-4E9F-92E6-581056BB180D}"/>
                    </a:ext>
                  </a:extLst>
                </p14:cNvPr>
                <p14:cNvContentPartPr/>
                <p14:nvPr/>
              </p14:nvContentPartPr>
              <p14:xfrm>
                <a:off x="7018720" y="3491747"/>
                <a:ext cx="90720" cy="297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DF08D7-A6C4-4E9F-92E6-581056BB180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14400" y="3487427"/>
                  <a:ext cx="99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49D7AFB-5652-427B-8B63-FA701A4AD453}"/>
                    </a:ext>
                  </a:extLst>
                </p14:cNvPr>
                <p14:cNvContentPartPr/>
                <p14:nvPr/>
              </p14:nvContentPartPr>
              <p14:xfrm>
                <a:off x="7018360" y="3499667"/>
                <a:ext cx="296280" cy="119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49D7AFB-5652-427B-8B63-FA701A4AD45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14040" y="3495347"/>
                  <a:ext cx="304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2958C5-6622-432D-98AD-DCB62335372F}"/>
                    </a:ext>
                  </a:extLst>
                </p14:cNvPr>
                <p14:cNvContentPartPr/>
                <p14:nvPr/>
              </p14:nvContentPartPr>
              <p14:xfrm>
                <a:off x="7254160" y="3597227"/>
                <a:ext cx="99000" cy="15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2958C5-6622-432D-98AD-DCB62335372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49840" y="3592907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285EB7-DE47-4761-A9F6-D030928BF666}"/>
                    </a:ext>
                  </a:extLst>
                </p14:cNvPr>
                <p14:cNvContentPartPr/>
                <p14:nvPr/>
              </p14:nvContentPartPr>
              <p14:xfrm>
                <a:off x="7403200" y="3450347"/>
                <a:ext cx="97920" cy="243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285EB7-DE47-4761-A9F6-D030928BF66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98880" y="3446027"/>
                  <a:ext cx="1065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DEFBA2C-E154-4996-87A4-25C730046E73}"/>
              </a:ext>
            </a:extLst>
          </p:cNvPr>
          <p:cNvGrpSpPr/>
          <p:nvPr/>
        </p:nvGrpSpPr>
        <p:grpSpPr>
          <a:xfrm>
            <a:off x="5921440" y="3939227"/>
            <a:ext cx="781920" cy="471600"/>
            <a:chOff x="5921440" y="3939227"/>
            <a:chExt cx="78192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744F458-AFC6-46E7-BF81-57F38147F771}"/>
                    </a:ext>
                  </a:extLst>
                </p14:cNvPr>
                <p14:cNvContentPartPr/>
                <p14:nvPr/>
              </p14:nvContentPartPr>
              <p14:xfrm>
                <a:off x="6363880" y="4073507"/>
                <a:ext cx="101160" cy="111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744F458-AFC6-46E7-BF81-57F38147F77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59560" y="4069187"/>
                  <a:ext cx="109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F7E9917-49A6-4FCE-B5F7-4D8053E48FBF}"/>
                    </a:ext>
                  </a:extLst>
                </p14:cNvPr>
                <p14:cNvContentPartPr/>
                <p14:nvPr/>
              </p14:nvContentPartPr>
              <p14:xfrm>
                <a:off x="6441280" y="4069187"/>
                <a:ext cx="92880" cy="232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F7E9917-49A6-4FCE-B5F7-4D8053E48FB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36960" y="4064867"/>
                  <a:ext cx="101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95AC66-A939-486E-9950-E32D065393F2}"/>
                    </a:ext>
                  </a:extLst>
                </p14:cNvPr>
                <p14:cNvContentPartPr/>
                <p14:nvPr/>
              </p14:nvContentPartPr>
              <p14:xfrm>
                <a:off x="6587440" y="4225787"/>
                <a:ext cx="63720" cy="141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95AC66-A939-486E-9950-E32D065393F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583120" y="4221467"/>
                  <a:ext cx="72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92E732D-EB51-4987-BCA2-396A4D7C2AF0}"/>
                    </a:ext>
                  </a:extLst>
                </p14:cNvPr>
                <p14:cNvContentPartPr/>
                <p14:nvPr/>
              </p14:nvContentPartPr>
              <p14:xfrm>
                <a:off x="6605080" y="4227587"/>
                <a:ext cx="98280" cy="6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92E732D-EB51-4987-BCA2-396A4D7C2AF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00760" y="4223267"/>
                  <a:ext cx="106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B088F0E-56EE-47FE-B235-2F5E3D6440C3}"/>
                    </a:ext>
                  </a:extLst>
                </p14:cNvPr>
                <p14:cNvContentPartPr/>
                <p14:nvPr/>
              </p14:nvContentPartPr>
              <p14:xfrm>
                <a:off x="5937280" y="4006547"/>
                <a:ext cx="42840" cy="232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B088F0E-56EE-47FE-B235-2F5E3D6440C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32960" y="4002227"/>
                  <a:ext cx="51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DE37E4E-730D-432A-BF86-75EAB3CFC189}"/>
                    </a:ext>
                  </a:extLst>
                </p14:cNvPr>
                <p14:cNvContentPartPr/>
                <p14:nvPr/>
              </p14:nvContentPartPr>
              <p14:xfrm>
                <a:off x="5921440" y="4015547"/>
                <a:ext cx="115200" cy="118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DE37E4E-730D-432A-BF86-75EAB3CFC1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17120" y="4011227"/>
                  <a:ext cx="123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1296AC3-8DCC-4015-B5F9-14DBCCF45626}"/>
                    </a:ext>
                  </a:extLst>
                </p14:cNvPr>
                <p14:cNvContentPartPr/>
                <p14:nvPr/>
              </p14:nvContentPartPr>
              <p14:xfrm>
                <a:off x="6038080" y="4061627"/>
                <a:ext cx="106560" cy="158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1296AC3-8DCC-4015-B5F9-14DBCCF4562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33760" y="4057307"/>
                  <a:ext cx="115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7725055-C1B5-4D74-8057-07F280F59F26}"/>
                    </a:ext>
                  </a:extLst>
                </p14:cNvPr>
                <p14:cNvContentPartPr/>
                <p14:nvPr/>
              </p14:nvContentPartPr>
              <p14:xfrm>
                <a:off x="6230680" y="3939227"/>
                <a:ext cx="118080" cy="471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7725055-C1B5-4D74-8057-07F280F59F2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26360" y="3934907"/>
                  <a:ext cx="126720" cy="48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E9B0DBE-77B1-403B-8CE7-70FD92D48EEF}"/>
              </a:ext>
            </a:extLst>
          </p:cNvPr>
          <p:cNvGrpSpPr/>
          <p:nvPr/>
        </p:nvGrpSpPr>
        <p:grpSpPr>
          <a:xfrm>
            <a:off x="6858520" y="4127147"/>
            <a:ext cx="78120" cy="101520"/>
            <a:chOff x="6858520" y="4127147"/>
            <a:chExt cx="7812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87A7A25-C0C5-4D59-86B2-0ABA93B6C63F}"/>
                    </a:ext>
                  </a:extLst>
                </p14:cNvPr>
                <p14:cNvContentPartPr/>
                <p14:nvPr/>
              </p14:nvContentPartPr>
              <p14:xfrm>
                <a:off x="6879400" y="4127147"/>
                <a:ext cx="57240" cy="28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87A7A25-C0C5-4D59-86B2-0ABA93B6C63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75080" y="4122827"/>
                  <a:ext cx="65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BA977C1-8988-4D64-B672-8CE9AD963A78}"/>
                    </a:ext>
                  </a:extLst>
                </p14:cNvPr>
                <p14:cNvContentPartPr/>
                <p14:nvPr/>
              </p14:nvContentPartPr>
              <p14:xfrm>
                <a:off x="6858520" y="4218227"/>
                <a:ext cx="74880" cy="10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BA977C1-8988-4D64-B672-8CE9AD963A7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54200" y="4213907"/>
                  <a:ext cx="8352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BB6BDEC-A0F7-435F-A75E-489A1C16FB97}"/>
              </a:ext>
            </a:extLst>
          </p:cNvPr>
          <p:cNvGrpSpPr/>
          <p:nvPr/>
        </p:nvGrpSpPr>
        <p:grpSpPr>
          <a:xfrm>
            <a:off x="7117720" y="3992507"/>
            <a:ext cx="262080" cy="384840"/>
            <a:chOff x="7117720" y="3992507"/>
            <a:chExt cx="26208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CECABC5-0E30-4813-B2C5-1C6B55489475}"/>
                    </a:ext>
                  </a:extLst>
                </p14:cNvPr>
                <p14:cNvContentPartPr/>
                <p14:nvPr/>
              </p14:nvContentPartPr>
              <p14:xfrm>
                <a:off x="7117720" y="4153067"/>
                <a:ext cx="121320" cy="116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CECABC5-0E30-4813-B2C5-1C6B5548947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13400" y="4148747"/>
                  <a:ext cx="129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F8986D3-105A-4AA5-86F0-43A02D8E8A04}"/>
                    </a:ext>
                  </a:extLst>
                </p14:cNvPr>
                <p14:cNvContentPartPr/>
                <p14:nvPr/>
              </p14:nvContentPartPr>
              <p14:xfrm>
                <a:off x="7258480" y="3992507"/>
                <a:ext cx="121320" cy="384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F8986D3-105A-4AA5-86F0-43A02D8E8A0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54160" y="3988187"/>
                  <a:ext cx="12996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FEB68C4-3B9B-4694-8676-457094004FE8}"/>
              </a:ext>
            </a:extLst>
          </p:cNvPr>
          <p:cNvGrpSpPr/>
          <p:nvPr/>
        </p:nvGrpSpPr>
        <p:grpSpPr>
          <a:xfrm>
            <a:off x="8079640" y="3895667"/>
            <a:ext cx="2178360" cy="589680"/>
            <a:chOff x="8079640" y="3895667"/>
            <a:chExt cx="2178360" cy="58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3294EE9-8627-4AE5-BBEE-CDB46FCA3681}"/>
                    </a:ext>
                  </a:extLst>
                </p14:cNvPr>
                <p14:cNvContentPartPr/>
                <p14:nvPr/>
              </p14:nvContentPartPr>
              <p14:xfrm>
                <a:off x="8236960" y="4043267"/>
                <a:ext cx="105840" cy="209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3294EE9-8627-4AE5-BBEE-CDB46FCA368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32640" y="4038947"/>
                  <a:ext cx="114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A56499-10E6-4F7D-8518-225F3A97A2B1}"/>
                    </a:ext>
                  </a:extLst>
                </p14:cNvPr>
                <p14:cNvContentPartPr/>
                <p14:nvPr/>
              </p14:nvContentPartPr>
              <p14:xfrm>
                <a:off x="8221120" y="4082147"/>
                <a:ext cx="121320" cy="182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A56499-10E6-4F7D-8518-225F3A97A2B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16800" y="4077827"/>
                  <a:ext cx="129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3E4360C-6BEC-4EDC-ABD5-773FFEC071AC}"/>
                    </a:ext>
                  </a:extLst>
                </p14:cNvPr>
                <p14:cNvContentPartPr/>
                <p14:nvPr/>
              </p14:nvContentPartPr>
              <p14:xfrm>
                <a:off x="8420200" y="4194107"/>
                <a:ext cx="24120" cy="137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3E4360C-6BEC-4EDC-ABD5-773FFEC071A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15880" y="4189787"/>
                  <a:ext cx="32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5BE3077-963D-4932-B559-14200F08A9B9}"/>
                    </a:ext>
                  </a:extLst>
                </p14:cNvPr>
                <p14:cNvContentPartPr/>
                <p14:nvPr/>
              </p14:nvContentPartPr>
              <p14:xfrm>
                <a:off x="8602360" y="4081067"/>
                <a:ext cx="160560" cy="179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5BE3077-963D-4932-B559-14200F08A9B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98040" y="4076747"/>
                  <a:ext cx="169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5D5489A-F8F0-4633-861E-D813DD35D249}"/>
                    </a:ext>
                  </a:extLst>
                </p14:cNvPr>
                <p14:cNvContentPartPr/>
                <p14:nvPr/>
              </p14:nvContentPartPr>
              <p14:xfrm>
                <a:off x="8900440" y="4042547"/>
                <a:ext cx="127800" cy="209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5D5489A-F8F0-4633-861E-D813DD35D2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96120" y="4038227"/>
                  <a:ext cx="136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BB77298-3EE0-4012-A2CD-E82DE9111016}"/>
                    </a:ext>
                  </a:extLst>
                </p14:cNvPr>
                <p14:cNvContentPartPr/>
                <p14:nvPr/>
              </p14:nvContentPartPr>
              <p14:xfrm>
                <a:off x="8927080" y="4058387"/>
                <a:ext cx="117000" cy="23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BB77298-3EE0-4012-A2CD-E82DE911101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922760" y="4054067"/>
                  <a:ext cx="125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9AFFFA-6ECC-4E69-BCAA-792B9E0828EC}"/>
                    </a:ext>
                  </a:extLst>
                </p14:cNvPr>
                <p14:cNvContentPartPr/>
                <p14:nvPr/>
              </p14:nvContentPartPr>
              <p14:xfrm>
                <a:off x="9140200" y="4025267"/>
                <a:ext cx="111240" cy="2977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9AFFFA-6ECC-4E69-BCAA-792B9E0828E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35880" y="4020947"/>
                  <a:ext cx="119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E43BCD8-A73E-47B4-B8D9-131AEEF20C5D}"/>
                    </a:ext>
                  </a:extLst>
                </p14:cNvPr>
                <p14:cNvContentPartPr/>
                <p14:nvPr/>
              </p14:nvContentPartPr>
              <p14:xfrm>
                <a:off x="9119320" y="4091507"/>
                <a:ext cx="286920" cy="2131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E43BCD8-A73E-47B4-B8D9-131AEEF20C5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115000" y="4087187"/>
                  <a:ext cx="295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9B42404-023E-47C3-B9F8-B5C9ADB2DF63}"/>
                    </a:ext>
                  </a:extLst>
                </p14:cNvPr>
                <p14:cNvContentPartPr/>
                <p14:nvPr/>
              </p14:nvContentPartPr>
              <p14:xfrm>
                <a:off x="8079640" y="3895667"/>
                <a:ext cx="150840" cy="489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9B42404-023E-47C3-B9F8-B5C9ADB2DF6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75320" y="3891347"/>
                  <a:ext cx="1594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D7987B4-1A16-4936-85D6-77F888D0DFCB}"/>
                    </a:ext>
                  </a:extLst>
                </p14:cNvPr>
                <p14:cNvContentPartPr/>
                <p14:nvPr/>
              </p14:nvContentPartPr>
              <p14:xfrm>
                <a:off x="9424240" y="3959747"/>
                <a:ext cx="115920" cy="375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D7987B4-1A16-4936-85D6-77F888D0DFC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19920" y="3955427"/>
                  <a:ext cx="1245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6D73BC7-0CD6-455C-AC95-81E7C0CF57C8}"/>
                    </a:ext>
                  </a:extLst>
                </p14:cNvPr>
                <p14:cNvContentPartPr/>
                <p14:nvPr/>
              </p14:nvContentPartPr>
              <p14:xfrm>
                <a:off x="9623680" y="4117067"/>
                <a:ext cx="172080" cy="109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6D73BC7-0CD6-455C-AC95-81E7C0CF57C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19360" y="4112747"/>
                  <a:ext cx="180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20F6AA-24DA-442C-B83B-CB2108BD5C1C}"/>
                    </a:ext>
                  </a:extLst>
                </p14:cNvPr>
                <p14:cNvContentPartPr/>
                <p14:nvPr/>
              </p14:nvContentPartPr>
              <p14:xfrm>
                <a:off x="9854800" y="4139027"/>
                <a:ext cx="68400" cy="87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20F6AA-24DA-442C-B83B-CB2108BD5C1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50480" y="4134707"/>
                  <a:ext cx="77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49F5B70-40FE-4A54-A1CD-890F5B5853C1}"/>
                    </a:ext>
                  </a:extLst>
                </p14:cNvPr>
                <p14:cNvContentPartPr/>
                <p14:nvPr/>
              </p14:nvContentPartPr>
              <p14:xfrm>
                <a:off x="9959920" y="4042907"/>
                <a:ext cx="101880" cy="213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49F5B70-40FE-4A54-A1CD-890F5B5853C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55600" y="4038587"/>
                  <a:ext cx="110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0A30F10-5745-447C-80B0-7F8B3C39E722}"/>
                    </a:ext>
                  </a:extLst>
                </p14:cNvPr>
                <p14:cNvContentPartPr/>
                <p14:nvPr/>
              </p14:nvContentPartPr>
              <p14:xfrm>
                <a:off x="10155040" y="4128227"/>
                <a:ext cx="102960" cy="357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0A30F10-5745-447C-80B0-7F8B3C39E72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50720" y="4123907"/>
                  <a:ext cx="11160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71FCD6D-F946-4A62-8F2A-40F6EE9763AF}"/>
              </a:ext>
            </a:extLst>
          </p:cNvPr>
          <p:cNvGrpSpPr/>
          <p:nvPr/>
        </p:nvGrpSpPr>
        <p:grpSpPr>
          <a:xfrm>
            <a:off x="7731880" y="3992867"/>
            <a:ext cx="328320" cy="338040"/>
            <a:chOff x="7731880" y="3992867"/>
            <a:chExt cx="32832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5CF0D27-8D7F-4F57-87C2-DD5237AC1EA6}"/>
                    </a:ext>
                  </a:extLst>
                </p14:cNvPr>
                <p14:cNvContentPartPr/>
                <p14:nvPr/>
              </p14:nvContentPartPr>
              <p14:xfrm>
                <a:off x="7731880" y="3992867"/>
                <a:ext cx="86400" cy="1249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5CF0D27-8D7F-4F57-87C2-DD5237AC1EA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27560" y="3988547"/>
                  <a:ext cx="95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2B0660C-140E-4D14-B5C9-3CA764CB11DF}"/>
                    </a:ext>
                  </a:extLst>
                </p14:cNvPr>
                <p14:cNvContentPartPr/>
                <p14:nvPr/>
              </p14:nvContentPartPr>
              <p14:xfrm>
                <a:off x="7795960" y="4029947"/>
                <a:ext cx="66240" cy="236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2B0660C-140E-4D14-B5C9-3CA764CB11D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91640" y="4025627"/>
                  <a:ext cx="74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531FDDB-EF4C-489E-80D5-95037A5F2C3B}"/>
                    </a:ext>
                  </a:extLst>
                </p14:cNvPr>
                <p14:cNvContentPartPr/>
                <p14:nvPr/>
              </p14:nvContentPartPr>
              <p14:xfrm>
                <a:off x="7888480" y="4171427"/>
                <a:ext cx="68400" cy="159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531FDDB-EF4C-489E-80D5-95037A5F2C3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84160" y="4167107"/>
                  <a:ext cx="77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89564C4-A99B-459F-AC6D-CF8B66A1EA5C}"/>
                    </a:ext>
                  </a:extLst>
                </p14:cNvPr>
                <p14:cNvContentPartPr/>
                <p14:nvPr/>
              </p14:nvContentPartPr>
              <p14:xfrm>
                <a:off x="7974160" y="4058387"/>
                <a:ext cx="86040" cy="91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89564C4-A99B-459F-AC6D-CF8B66A1EA5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69840" y="4054067"/>
                  <a:ext cx="946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43D4ACF-E932-468C-9E2F-D3A381899BD5}"/>
              </a:ext>
            </a:extLst>
          </p:cNvPr>
          <p:cNvGrpSpPr/>
          <p:nvPr/>
        </p:nvGrpSpPr>
        <p:grpSpPr>
          <a:xfrm>
            <a:off x="7839160" y="4657787"/>
            <a:ext cx="388800" cy="312480"/>
            <a:chOff x="7839160" y="4657787"/>
            <a:chExt cx="38880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48F25E0-211B-496C-ACE0-35783F156824}"/>
                    </a:ext>
                  </a:extLst>
                </p14:cNvPr>
                <p14:cNvContentPartPr/>
                <p14:nvPr/>
              </p14:nvContentPartPr>
              <p14:xfrm>
                <a:off x="7897840" y="4657787"/>
                <a:ext cx="86760" cy="312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48F25E0-211B-496C-ACE0-35783F15682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93520" y="4653467"/>
                  <a:ext cx="954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8FA47C5-5D13-4331-BB38-153B292CBD8E}"/>
                    </a:ext>
                  </a:extLst>
                </p14:cNvPr>
                <p14:cNvContentPartPr/>
                <p14:nvPr/>
              </p14:nvContentPartPr>
              <p14:xfrm>
                <a:off x="7839160" y="4735187"/>
                <a:ext cx="262080" cy="1522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8FA47C5-5D13-4331-BB38-153B292CBD8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34840" y="4730867"/>
                  <a:ext cx="270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652B011-1355-4867-AF00-CFD96EA3BBD2}"/>
                    </a:ext>
                  </a:extLst>
                </p14:cNvPr>
                <p14:cNvContentPartPr/>
                <p14:nvPr/>
              </p14:nvContentPartPr>
              <p14:xfrm>
                <a:off x="8145520" y="4775867"/>
                <a:ext cx="82440" cy="106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652B011-1355-4867-AF00-CFD96EA3BBD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41200" y="4771547"/>
                  <a:ext cx="91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0393F9E-976E-4833-AF68-1949025C4F6F}"/>
                    </a:ext>
                  </a:extLst>
                </p14:cNvPr>
                <p14:cNvContentPartPr/>
                <p14:nvPr/>
              </p14:nvContentPartPr>
              <p14:xfrm>
                <a:off x="8158120" y="4783067"/>
                <a:ext cx="67680" cy="95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0393F9E-976E-4833-AF68-1949025C4F6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53800" y="4778747"/>
                  <a:ext cx="763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AE7F822-2879-4154-B0C4-EC5F0E964854}"/>
              </a:ext>
            </a:extLst>
          </p:cNvPr>
          <p:cNvGrpSpPr/>
          <p:nvPr/>
        </p:nvGrpSpPr>
        <p:grpSpPr>
          <a:xfrm>
            <a:off x="8537560" y="4683347"/>
            <a:ext cx="279000" cy="240840"/>
            <a:chOff x="8537560" y="4683347"/>
            <a:chExt cx="27900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23784A4-1840-46F4-8EE6-46981B573F9E}"/>
                    </a:ext>
                  </a:extLst>
                </p14:cNvPr>
                <p14:cNvContentPartPr/>
                <p14:nvPr/>
              </p14:nvContentPartPr>
              <p14:xfrm>
                <a:off x="8544040" y="4683347"/>
                <a:ext cx="108000" cy="214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23784A4-1840-46F4-8EE6-46981B573F9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39720" y="4679027"/>
                  <a:ext cx="116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729BC26-85B9-4A9D-AF45-C55C88B2DD98}"/>
                    </a:ext>
                  </a:extLst>
                </p14:cNvPr>
                <p14:cNvContentPartPr/>
                <p14:nvPr/>
              </p14:nvContentPartPr>
              <p14:xfrm>
                <a:off x="8537560" y="4725827"/>
                <a:ext cx="111600" cy="164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729BC26-85B9-4A9D-AF45-C55C88B2DD9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33240" y="4721507"/>
                  <a:ext cx="120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F13C633-446C-48AA-B21E-033F588BFB70}"/>
                    </a:ext>
                  </a:extLst>
                </p14:cNvPr>
                <p14:cNvContentPartPr/>
                <p14:nvPr/>
              </p14:nvContentPartPr>
              <p14:xfrm>
                <a:off x="8680480" y="4840307"/>
                <a:ext cx="136080" cy="83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F13C633-446C-48AA-B21E-033F588BFB7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676160" y="4835987"/>
                  <a:ext cx="14472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3682B68-C8C0-4513-97FC-92C1F0AAD67D}"/>
              </a:ext>
            </a:extLst>
          </p:cNvPr>
          <p:cNvGrpSpPr/>
          <p:nvPr/>
        </p:nvGrpSpPr>
        <p:grpSpPr>
          <a:xfrm>
            <a:off x="8905120" y="4705667"/>
            <a:ext cx="362160" cy="225360"/>
            <a:chOff x="8905120" y="4705667"/>
            <a:chExt cx="36216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ED89AF6-856B-4011-96D7-A8B01420AA4C}"/>
                    </a:ext>
                  </a:extLst>
                </p14:cNvPr>
                <p14:cNvContentPartPr/>
                <p14:nvPr/>
              </p14:nvContentPartPr>
              <p14:xfrm>
                <a:off x="8905120" y="4762907"/>
                <a:ext cx="115560" cy="30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ED89AF6-856B-4011-96D7-A8B01420AA4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900800" y="4758587"/>
                  <a:ext cx="124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29C73C3-F9CC-4639-9ACD-7FBBBA43EE78}"/>
                    </a:ext>
                  </a:extLst>
                </p14:cNvPr>
                <p14:cNvContentPartPr/>
                <p14:nvPr/>
              </p14:nvContentPartPr>
              <p14:xfrm>
                <a:off x="8935360" y="4832387"/>
                <a:ext cx="95400" cy="25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29C73C3-F9CC-4639-9ACD-7FBBBA43EE7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931040" y="4828067"/>
                  <a:ext cx="104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02B084B-0A07-4E6E-88EA-35EB74AC7697}"/>
                    </a:ext>
                  </a:extLst>
                </p14:cNvPr>
                <p14:cNvContentPartPr/>
                <p14:nvPr/>
              </p14:nvContentPartPr>
              <p14:xfrm>
                <a:off x="9153520" y="4705667"/>
                <a:ext cx="113760" cy="225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02B084B-0A07-4E6E-88EA-35EB74AC769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49200" y="4701347"/>
                  <a:ext cx="12240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9A879CC-62C8-4AF7-8AF0-B7CD55B19C86}"/>
              </a:ext>
            </a:extLst>
          </p:cNvPr>
          <p:cNvGrpSpPr/>
          <p:nvPr/>
        </p:nvGrpSpPr>
        <p:grpSpPr>
          <a:xfrm>
            <a:off x="7969480" y="5295707"/>
            <a:ext cx="490680" cy="356040"/>
            <a:chOff x="7969480" y="5295707"/>
            <a:chExt cx="49068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53E6135-2FD7-407B-9FFF-724544DAA185}"/>
                    </a:ext>
                  </a:extLst>
                </p14:cNvPr>
                <p14:cNvContentPartPr/>
                <p14:nvPr/>
              </p14:nvContentPartPr>
              <p14:xfrm>
                <a:off x="7969480" y="5297147"/>
                <a:ext cx="87480" cy="75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53E6135-2FD7-407B-9FFF-724544DAA18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65160" y="5292827"/>
                  <a:ext cx="96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469ADC7-F3EC-40E8-BA16-1DA91D743EC4}"/>
                    </a:ext>
                  </a:extLst>
                </p14:cNvPr>
                <p14:cNvContentPartPr/>
                <p14:nvPr/>
              </p14:nvContentPartPr>
              <p14:xfrm>
                <a:off x="8056600" y="5295707"/>
                <a:ext cx="78480" cy="290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469ADC7-F3EC-40E8-BA16-1DA91D743EC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52280" y="5291387"/>
                  <a:ext cx="87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14D9BA1-3198-465A-8F6B-214D8872BBE8}"/>
                    </a:ext>
                  </a:extLst>
                </p14:cNvPr>
                <p14:cNvContentPartPr/>
                <p14:nvPr/>
              </p14:nvContentPartPr>
              <p14:xfrm>
                <a:off x="8163520" y="5487227"/>
                <a:ext cx="79200" cy="1645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14D9BA1-3198-465A-8F6B-214D8872BBE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59200" y="5482907"/>
                  <a:ext cx="87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8DFDBFE-68E4-4D16-A60C-23F5A7843F10}"/>
                    </a:ext>
                  </a:extLst>
                </p14:cNvPr>
                <p14:cNvContentPartPr/>
                <p14:nvPr/>
              </p14:nvContentPartPr>
              <p14:xfrm>
                <a:off x="8172880" y="5402627"/>
                <a:ext cx="283680" cy="113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8DFDBFE-68E4-4D16-A60C-23F5A7843F1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68560" y="5398307"/>
                  <a:ext cx="292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7A48C9E-7A92-4DBB-89DE-55050109E81C}"/>
                    </a:ext>
                  </a:extLst>
                </p14:cNvPr>
                <p14:cNvContentPartPr/>
                <p14:nvPr/>
              </p14:nvContentPartPr>
              <p14:xfrm>
                <a:off x="8378800" y="5507747"/>
                <a:ext cx="81360" cy="68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7A48C9E-7A92-4DBB-89DE-55050109E81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74480" y="5503427"/>
                  <a:ext cx="9000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902C9F7-2DC6-468F-A2BB-7963A352A299}"/>
              </a:ext>
            </a:extLst>
          </p:cNvPr>
          <p:cNvGrpSpPr/>
          <p:nvPr/>
        </p:nvGrpSpPr>
        <p:grpSpPr>
          <a:xfrm>
            <a:off x="8734480" y="5300027"/>
            <a:ext cx="731160" cy="304920"/>
            <a:chOff x="8734480" y="5300027"/>
            <a:chExt cx="73116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62402F9-38B0-4193-A1BE-2E86FD89102D}"/>
                    </a:ext>
                  </a:extLst>
                </p14:cNvPr>
                <p14:cNvContentPartPr/>
                <p14:nvPr/>
              </p14:nvContentPartPr>
              <p14:xfrm>
                <a:off x="8734480" y="5300027"/>
                <a:ext cx="101880" cy="2905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62402F9-38B0-4193-A1BE-2E86FD89102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730160" y="5295707"/>
                  <a:ext cx="110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1B27A32-7FB8-4F2D-A792-892F1B96CC76}"/>
                    </a:ext>
                  </a:extLst>
                </p14:cNvPr>
                <p14:cNvContentPartPr/>
                <p14:nvPr/>
              </p14:nvContentPartPr>
              <p14:xfrm>
                <a:off x="8956240" y="5331347"/>
                <a:ext cx="105480" cy="234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1B27A32-7FB8-4F2D-A792-892F1B96CC7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51920" y="5327027"/>
                  <a:ext cx="114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8D66028-1B1E-499B-A341-3A7FEBA88189}"/>
                    </a:ext>
                  </a:extLst>
                </p14:cNvPr>
                <p14:cNvContentPartPr/>
                <p14:nvPr/>
              </p14:nvContentPartPr>
              <p14:xfrm>
                <a:off x="8902240" y="5384987"/>
                <a:ext cx="296280" cy="219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8D66028-1B1E-499B-A341-3A7FEBA8818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897920" y="5380667"/>
                  <a:ext cx="304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2E2DD87-17F8-48F8-BD66-6255AB06772C}"/>
                    </a:ext>
                  </a:extLst>
                </p14:cNvPr>
                <p14:cNvContentPartPr/>
                <p14:nvPr/>
              </p14:nvContentPartPr>
              <p14:xfrm>
                <a:off x="9289240" y="5455187"/>
                <a:ext cx="176400" cy="8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2E2DD87-17F8-48F8-BD66-6255AB06772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284920" y="5450867"/>
                  <a:ext cx="185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A476CB2-90AC-479F-B269-CAA77A047966}"/>
                    </a:ext>
                  </a:extLst>
                </p14:cNvPr>
                <p14:cNvContentPartPr/>
                <p14:nvPr/>
              </p14:nvContentPartPr>
              <p14:xfrm>
                <a:off x="9369880" y="5380667"/>
                <a:ext cx="39600" cy="155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A476CB2-90AC-479F-B269-CAA77A04796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365560" y="5376347"/>
                  <a:ext cx="482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2DDBB5B-D49A-44FB-8AAB-60AB496BED8E}"/>
              </a:ext>
            </a:extLst>
          </p:cNvPr>
          <p:cNvGrpSpPr/>
          <p:nvPr/>
        </p:nvGrpSpPr>
        <p:grpSpPr>
          <a:xfrm>
            <a:off x="9618640" y="5258267"/>
            <a:ext cx="930960" cy="375120"/>
            <a:chOff x="9618640" y="5258267"/>
            <a:chExt cx="93096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4DA7E18-4112-4179-A46A-F67FBEA0A613}"/>
                    </a:ext>
                  </a:extLst>
                </p14:cNvPr>
                <p14:cNvContentPartPr/>
                <p14:nvPr/>
              </p14:nvContentPartPr>
              <p14:xfrm>
                <a:off x="9618640" y="5322347"/>
                <a:ext cx="32400" cy="2347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4DA7E18-4112-4179-A46A-F67FBEA0A61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14320" y="5318027"/>
                  <a:ext cx="41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7472C42-BA2E-474C-B4C1-4507BC75A7BF}"/>
                    </a:ext>
                  </a:extLst>
                </p14:cNvPr>
                <p14:cNvContentPartPr/>
                <p14:nvPr/>
              </p14:nvContentPartPr>
              <p14:xfrm>
                <a:off x="9722680" y="5341427"/>
                <a:ext cx="141840" cy="221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7472C42-BA2E-474C-B4C1-4507BC75A7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18360" y="5337107"/>
                  <a:ext cx="150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49B7212-47CF-4929-9A5A-87383B530A66}"/>
                    </a:ext>
                  </a:extLst>
                </p14:cNvPr>
                <p14:cNvContentPartPr/>
                <p14:nvPr/>
              </p14:nvContentPartPr>
              <p14:xfrm>
                <a:off x="9847600" y="5258267"/>
                <a:ext cx="146880" cy="375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49B7212-47CF-4929-9A5A-87383B530A6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43280" y="5253947"/>
                  <a:ext cx="155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827AF2D-833F-40AC-A5CA-25022FCC417B}"/>
                    </a:ext>
                  </a:extLst>
                </p14:cNvPr>
                <p14:cNvContentPartPr/>
                <p14:nvPr/>
              </p14:nvContentPartPr>
              <p14:xfrm>
                <a:off x="10112200" y="5426747"/>
                <a:ext cx="162720" cy="136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827AF2D-833F-40AC-A5CA-25022FCC417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07880" y="5422427"/>
                  <a:ext cx="171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11861D3-6846-410F-9064-60FE83D81C3F}"/>
                    </a:ext>
                  </a:extLst>
                </p14:cNvPr>
                <p14:cNvContentPartPr/>
                <p14:nvPr/>
              </p14:nvContentPartPr>
              <p14:xfrm>
                <a:off x="10332160" y="5472107"/>
                <a:ext cx="73440" cy="102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11861D3-6846-410F-9064-60FE83D81C3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327840" y="5467787"/>
                  <a:ext cx="82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95998C9-D586-4347-BB2B-F5EB1770F5D5}"/>
                    </a:ext>
                  </a:extLst>
                </p14:cNvPr>
                <p14:cNvContentPartPr/>
                <p14:nvPr/>
              </p14:nvContentPartPr>
              <p14:xfrm>
                <a:off x="10445200" y="5366627"/>
                <a:ext cx="104400" cy="223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95998C9-D586-4347-BB2B-F5EB1770F5D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440880" y="5362307"/>
                  <a:ext cx="1130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391C402-9B18-4334-830C-83C32F04580D}"/>
              </a:ext>
            </a:extLst>
          </p:cNvPr>
          <p:cNvGrpSpPr/>
          <p:nvPr/>
        </p:nvGrpSpPr>
        <p:grpSpPr>
          <a:xfrm>
            <a:off x="8513440" y="5889347"/>
            <a:ext cx="111240" cy="81000"/>
            <a:chOff x="8513440" y="5889347"/>
            <a:chExt cx="111240" cy="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C1C66E6-11EE-4216-81C0-562DE76C975A}"/>
                    </a:ext>
                  </a:extLst>
                </p14:cNvPr>
                <p14:cNvContentPartPr/>
                <p14:nvPr/>
              </p14:nvContentPartPr>
              <p14:xfrm>
                <a:off x="8513440" y="5889347"/>
                <a:ext cx="94320" cy="7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C1C66E6-11EE-4216-81C0-562DE76C975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09120" y="5885027"/>
                  <a:ext cx="102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5D93E7B-E138-41FB-874C-0EBA7F294E4A}"/>
                    </a:ext>
                  </a:extLst>
                </p14:cNvPr>
                <p14:cNvContentPartPr/>
                <p14:nvPr/>
              </p14:nvContentPartPr>
              <p14:xfrm>
                <a:off x="8540080" y="5960987"/>
                <a:ext cx="84600" cy="9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5D93E7B-E138-41FB-874C-0EBA7F294E4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35760" y="5956667"/>
                  <a:ext cx="932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448C174-93E0-4D88-B8B7-75CEFF93733E}"/>
              </a:ext>
            </a:extLst>
          </p:cNvPr>
          <p:cNvGrpSpPr/>
          <p:nvPr/>
        </p:nvGrpSpPr>
        <p:grpSpPr>
          <a:xfrm>
            <a:off x="8868400" y="5791787"/>
            <a:ext cx="699840" cy="281520"/>
            <a:chOff x="8868400" y="5791787"/>
            <a:chExt cx="69984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C56AB7C-66D0-4CF3-9F62-484A484F59A4}"/>
                    </a:ext>
                  </a:extLst>
                </p14:cNvPr>
                <p14:cNvContentPartPr/>
                <p14:nvPr/>
              </p14:nvContentPartPr>
              <p14:xfrm>
                <a:off x="8868400" y="5796827"/>
                <a:ext cx="133200" cy="276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C56AB7C-66D0-4CF3-9F62-484A484F59A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64080" y="5792507"/>
                  <a:ext cx="1418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AB88BB-802F-4C6E-8986-C58EF5E527BC}"/>
                    </a:ext>
                  </a:extLst>
                </p14:cNvPr>
                <p14:cNvContentPartPr/>
                <p14:nvPr/>
              </p14:nvContentPartPr>
              <p14:xfrm>
                <a:off x="9073600" y="5791787"/>
                <a:ext cx="118080" cy="244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AB88BB-802F-4C6E-8986-C58EF5E527B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69280" y="5787467"/>
                  <a:ext cx="12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2EE30CB-2E43-4F80-9305-B6312930FC09}"/>
                    </a:ext>
                  </a:extLst>
                </p14:cNvPr>
                <p14:cNvContentPartPr/>
                <p14:nvPr/>
              </p14:nvContentPartPr>
              <p14:xfrm>
                <a:off x="9266920" y="5968187"/>
                <a:ext cx="19800" cy="95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2EE30CB-2E43-4F80-9305-B6312930FC0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262600" y="5963867"/>
                  <a:ext cx="28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9F60769-C6D9-46A8-BBD7-2F5AB8F4BC7F}"/>
                    </a:ext>
                  </a:extLst>
                </p14:cNvPr>
                <p14:cNvContentPartPr/>
                <p14:nvPr/>
              </p14:nvContentPartPr>
              <p14:xfrm>
                <a:off x="9413800" y="5911307"/>
                <a:ext cx="154440" cy="6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9F60769-C6D9-46A8-BBD7-2F5AB8F4BC7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409480" y="5906987"/>
                  <a:ext cx="163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E8EE640-5D03-4EF5-A6B1-8BBB36DFF950}"/>
                    </a:ext>
                  </a:extLst>
                </p14:cNvPr>
                <p14:cNvContentPartPr/>
                <p14:nvPr/>
              </p14:nvContentPartPr>
              <p14:xfrm>
                <a:off x="9496240" y="5837867"/>
                <a:ext cx="46080" cy="167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E8EE640-5D03-4EF5-A6B1-8BBB36DFF95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91920" y="5833547"/>
                  <a:ext cx="547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A9F3583-85DE-43D8-BC51-01DD875F0F81}"/>
              </a:ext>
            </a:extLst>
          </p:cNvPr>
          <p:cNvGrpSpPr/>
          <p:nvPr/>
        </p:nvGrpSpPr>
        <p:grpSpPr>
          <a:xfrm>
            <a:off x="9728080" y="5752907"/>
            <a:ext cx="284400" cy="306360"/>
            <a:chOff x="9728080" y="5752907"/>
            <a:chExt cx="28440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9DD3350-EDD1-470A-B4DA-52C8EC828ED8}"/>
                    </a:ext>
                  </a:extLst>
                </p14:cNvPr>
                <p14:cNvContentPartPr/>
                <p14:nvPr/>
              </p14:nvContentPartPr>
              <p14:xfrm>
                <a:off x="9728080" y="5832107"/>
                <a:ext cx="111240" cy="195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9DD3350-EDD1-470A-B4DA-52C8EC828ED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723760" y="5827787"/>
                  <a:ext cx="119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FB21F36-C0DB-4918-A9D8-31268EA07178}"/>
                    </a:ext>
                  </a:extLst>
                </p14:cNvPr>
                <p14:cNvContentPartPr/>
                <p14:nvPr/>
              </p14:nvContentPartPr>
              <p14:xfrm>
                <a:off x="9912400" y="5752907"/>
                <a:ext cx="100080" cy="306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FB21F36-C0DB-4918-A9D8-31268EA0717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08080" y="5748587"/>
                  <a:ext cx="10872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A0859A1-66C1-46F4-A2FD-36E20A451322}"/>
              </a:ext>
            </a:extLst>
          </p:cNvPr>
          <p:cNvGrpSpPr/>
          <p:nvPr/>
        </p:nvGrpSpPr>
        <p:grpSpPr>
          <a:xfrm>
            <a:off x="10164760" y="5832827"/>
            <a:ext cx="465840" cy="207000"/>
            <a:chOff x="10164760" y="5832827"/>
            <a:chExt cx="46584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AEB78C0-E27D-4C4B-8C95-24D446E56996}"/>
                    </a:ext>
                  </a:extLst>
                </p14:cNvPr>
                <p14:cNvContentPartPr/>
                <p14:nvPr/>
              </p14:nvContentPartPr>
              <p14:xfrm>
                <a:off x="10164760" y="5859827"/>
                <a:ext cx="168480" cy="1537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AEB78C0-E27D-4C4B-8C95-24D446E5699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160440" y="5855507"/>
                  <a:ext cx="177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2592207-FEF0-4D8C-B865-84B6815FC1B8}"/>
                    </a:ext>
                  </a:extLst>
                </p14:cNvPr>
                <p14:cNvContentPartPr/>
                <p14:nvPr/>
              </p14:nvContentPartPr>
              <p14:xfrm>
                <a:off x="10378960" y="5922107"/>
                <a:ext cx="95400" cy="799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2592207-FEF0-4D8C-B865-84B6815FC1B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374640" y="5917787"/>
                  <a:ext cx="104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63B88FD-001F-458F-A50B-567E2C1CE9EE}"/>
                    </a:ext>
                  </a:extLst>
                </p14:cNvPr>
                <p14:cNvContentPartPr/>
                <p14:nvPr/>
              </p14:nvContentPartPr>
              <p14:xfrm>
                <a:off x="10502800" y="5832827"/>
                <a:ext cx="127800" cy="207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63B88FD-001F-458F-A50B-567E2C1CE9E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498480" y="5828507"/>
                  <a:ext cx="13644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BD3DD03-8E4C-44C5-A2AE-D8E01787AFA1}"/>
              </a:ext>
            </a:extLst>
          </p:cNvPr>
          <p:cNvGrpSpPr/>
          <p:nvPr/>
        </p:nvGrpSpPr>
        <p:grpSpPr>
          <a:xfrm>
            <a:off x="5971840" y="6087347"/>
            <a:ext cx="663120" cy="387000"/>
            <a:chOff x="5971840" y="6087347"/>
            <a:chExt cx="66312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AFFA85F-F979-4C9E-B9AE-5F01363DE4FC}"/>
                    </a:ext>
                  </a:extLst>
                </p14:cNvPr>
                <p14:cNvContentPartPr/>
                <p14:nvPr/>
              </p14:nvContentPartPr>
              <p14:xfrm>
                <a:off x="5988040" y="6208307"/>
                <a:ext cx="100080" cy="2354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AFFA85F-F979-4C9E-B9AE-5F01363DE4F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983720" y="6203987"/>
                  <a:ext cx="108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3B7E833-6B7A-4E89-B3D6-FDF509EF22D8}"/>
                    </a:ext>
                  </a:extLst>
                </p14:cNvPr>
                <p14:cNvContentPartPr/>
                <p14:nvPr/>
              </p14:nvContentPartPr>
              <p14:xfrm>
                <a:off x="5971840" y="6260867"/>
                <a:ext cx="115560" cy="200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3B7E833-6B7A-4E89-B3D6-FDF509EF22D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67520" y="6256547"/>
                  <a:ext cx="124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6C2184E-A1F0-4B8A-8DB0-F6CA11EE6105}"/>
                    </a:ext>
                  </a:extLst>
                </p14:cNvPr>
                <p14:cNvContentPartPr/>
                <p14:nvPr/>
              </p14:nvContentPartPr>
              <p14:xfrm>
                <a:off x="6170920" y="6087347"/>
                <a:ext cx="219600" cy="387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6C2184E-A1F0-4B8A-8DB0-F6CA11EE61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166600" y="6083027"/>
                  <a:ext cx="2282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1D8A7D3-5D55-4965-8BF1-5800114ED9FE}"/>
                    </a:ext>
                  </a:extLst>
                </p14:cNvPr>
                <p14:cNvContentPartPr/>
                <p14:nvPr/>
              </p14:nvContentPartPr>
              <p14:xfrm>
                <a:off x="6305560" y="6405947"/>
                <a:ext cx="112320" cy="255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1D8A7D3-5D55-4965-8BF1-5800114ED9F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301240" y="6401627"/>
                  <a:ext cx="120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A519FAE-797E-4F68-A2BF-AB6E036F4FAE}"/>
                    </a:ext>
                  </a:extLst>
                </p14:cNvPr>
                <p14:cNvContentPartPr/>
                <p14:nvPr/>
              </p14:nvContentPartPr>
              <p14:xfrm>
                <a:off x="6276040" y="6275987"/>
                <a:ext cx="171000" cy="493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A519FAE-797E-4F68-A2BF-AB6E036F4FA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271720" y="6271667"/>
                  <a:ext cx="179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82F0852-6503-48A8-B87A-CC7D6CFBB66E}"/>
                    </a:ext>
                  </a:extLst>
                </p14:cNvPr>
                <p14:cNvContentPartPr/>
                <p14:nvPr/>
              </p14:nvContentPartPr>
              <p14:xfrm>
                <a:off x="6540280" y="6325307"/>
                <a:ext cx="94680" cy="1360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82F0852-6503-48A8-B87A-CC7D6CFBB66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535960" y="6320987"/>
                  <a:ext cx="1033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19C880F-D865-4184-ACDF-76A8297FE4B3}"/>
              </a:ext>
            </a:extLst>
          </p:cNvPr>
          <p:cNvGrpSpPr/>
          <p:nvPr/>
        </p:nvGrpSpPr>
        <p:grpSpPr>
          <a:xfrm>
            <a:off x="7049680" y="6201107"/>
            <a:ext cx="775440" cy="298440"/>
            <a:chOff x="7049680" y="6201107"/>
            <a:chExt cx="77544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70258BB-0798-4169-BFB0-ECA0CEDEDD2B}"/>
                    </a:ext>
                  </a:extLst>
                </p14:cNvPr>
                <p14:cNvContentPartPr/>
                <p14:nvPr/>
              </p14:nvContentPartPr>
              <p14:xfrm>
                <a:off x="7049680" y="6201107"/>
                <a:ext cx="104400" cy="129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70258BB-0798-4169-BFB0-ECA0CEDEDD2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45360" y="6196787"/>
                  <a:ext cx="113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DB97B55-490F-406C-8598-4C62ADAB893D}"/>
                    </a:ext>
                  </a:extLst>
                </p14:cNvPr>
                <p14:cNvContentPartPr/>
                <p14:nvPr/>
              </p14:nvContentPartPr>
              <p14:xfrm>
                <a:off x="7162000" y="6231347"/>
                <a:ext cx="69840" cy="249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DB97B55-490F-406C-8598-4C62ADAB893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57680" y="6227027"/>
                  <a:ext cx="78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02BB042-F7B1-46EC-90AE-AB15B8A27A91}"/>
                    </a:ext>
                  </a:extLst>
                </p14:cNvPr>
                <p14:cNvContentPartPr/>
                <p14:nvPr/>
              </p14:nvContentPartPr>
              <p14:xfrm>
                <a:off x="7263520" y="6379667"/>
                <a:ext cx="122400" cy="1198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02BB042-F7B1-46EC-90AE-AB15B8A27A9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59200" y="6375347"/>
                  <a:ext cx="131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19EC13E-56EF-4417-8198-C47A80C6B2A4}"/>
                    </a:ext>
                  </a:extLst>
                </p14:cNvPr>
                <p14:cNvContentPartPr/>
                <p14:nvPr/>
              </p14:nvContentPartPr>
              <p14:xfrm>
                <a:off x="7413280" y="6362387"/>
                <a:ext cx="144000" cy="87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19EC13E-56EF-4417-8198-C47A80C6B2A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408960" y="6358067"/>
                  <a:ext cx="152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B48A9C4-75E9-4FC1-BF98-8DAEE76D620B}"/>
                    </a:ext>
                  </a:extLst>
                </p14:cNvPr>
                <p14:cNvContentPartPr/>
                <p14:nvPr/>
              </p14:nvContentPartPr>
              <p14:xfrm>
                <a:off x="7695160" y="6263027"/>
                <a:ext cx="129960" cy="209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B48A9C4-75E9-4FC1-BF98-8DAEE76D620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690840" y="6258707"/>
                  <a:ext cx="1386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C83CE2B-022A-49D8-BA8C-F5EE57247F09}"/>
              </a:ext>
            </a:extLst>
          </p:cNvPr>
          <p:cNvGrpSpPr/>
          <p:nvPr/>
        </p:nvGrpSpPr>
        <p:grpSpPr>
          <a:xfrm>
            <a:off x="8305720" y="6230267"/>
            <a:ext cx="533520" cy="261360"/>
            <a:chOff x="8305720" y="6230267"/>
            <a:chExt cx="53352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6BE839D-DFE8-40EA-9140-34CB46ADD70F}"/>
                    </a:ext>
                  </a:extLst>
                </p14:cNvPr>
                <p14:cNvContentPartPr/>
                <p14:nvPr/>
              </p14:nvContentPartPr>
              <p14:xfrm>
                <a:off x="8325160" y="6230267"/>
                <a:ext cx="68400" cy="1990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6BE839D-DFE8-40EA-9140-34CB46ADD70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320840" y="6225947"/>
                  <a:ext cx="77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BB8CC7E-E920-4983-AF36-3756792E1F6D}"/>
                    </a:ext>
                  </a:extLst>
                </p14:cNvPr>
                <p14:cNvContentPartPr/>
                <p14:nvPr/>
              </p14:nvContentPartPr>
              <p14:xfrm>
                <a:off x="8305720" y="6275627"/>
                <a:ext cx="213840" cy="216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BB8CC7E-E920-4983-AF36-3756792E1F6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01400" y="6271307"/>
                  <a:ext cx="222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3B5697B-57B1-4B37-A53C-D8E5EE99A9F2}"/>
                    </a:ext>
                  </a:extLst>
                </p14:cNvPr>
                <p14:cNvContentPartPr/>
                <p14:nvPr/>
              </p14:nvContentPartPr>
              <p14:xfrm>
                <a:off x="8595880" y="6343307"/>
                <a:ext cx="101880" cy="194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3B5697B-57B1-4B37-A53C-D8E5EE99A9F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591560" y="6338987"/>
                  <a:ext cx="110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E3B6A5F-7274-4995-A9C1-6FE2A18E69A5}"/>
                    </a:ext>
                  </a:extLst>
                </p14:cNvPr>
                <p14:cNvContentPartPr/>
                <p14:nvPr/>
              </p14:nvContentPartPr>
              <p14:xfrm>
                <a:off x="8643760" y="6257627"/>
                <a:ext cx="195480" cy="185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E3B6A5F-7274-4995-A9C1-6FE2A18E69A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639440" y="6253307"/>
                  <a:ext cx="2041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496605B-69BA-4942-841A-34DD722A554E}"/>
              </a:ext>
            </a:extLst>
          </p:cNvPr>
          <p:cNvGrpSpPr/>
          <p:nvPr/>
        </p:nvGrpSpPr>
        <p:grpSpPr>
          <a:xfrm>
            <a:off x="9177280" y="6225227"/>
            <a:ext cx="608040" cy="293040"/>
            <a:chOff x="9177280" y="6225227"/>
            <a:chExt cx="60804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38C4606-E72D-439E-99F3-012C49C4F232}"/>
                    </a:ext>
                  </a:extLst>
                </p14:cNvPr>
                <p14:cNvContentPartPr/>
                <p14:nvPr/>
              </p14:nvContentPartPr>
              <p14:xfrm>
                <a:off x="9177280" y="6225227"/>
                <a:ext cx="80280" cy="1177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38C4606-E72D-439E-99F3-012C49C4F23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72960" y="6220907"/>
                  <a:ext cx="88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BEBB21E-791B-45EB-B207-A110778D0206}"/>
                    </a:ext>
                  </a:extLst>
                </p14:cNvPr>
                <p14:cNvContentPartPr/>
                <p14:nvPr/>
              </p14:nvContentPartPr>
              <p14:xfrm>
                <a:off x="9259360" y="6243227"/>
                <a:ext cx="80280" cy="225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BEBB21E-791B-45EB-B207-A110778D020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255040" y="6238907"/>
                  <a:ext cx="88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FB7D687-7BE2-4917-A945-60159AFCDF8C}"/>
                    </a:ext>
                  </a:extLst>
                </p14:cNvPr>
                <p14:cNvContentPartPr/>
                <p14:nvPr/>
              </p14:nvContentPartPr>
              <p14:xfrm>
                <a:off x="9350080" y="6347267"/>
                <a:ext cx="76320" cy="1710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FB7D687-7BE2-4917-A945-60159AFCDF8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345760" y="6342947"/>
                  <a:ext cx="84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7F0ECB2-8CEC-4201-B0A4-9B471561F227}"/>
                    </a:ext>
                  </a:extLst>
                </p14:cNvPr>
                <p14:cNvContentPartPr/>
                <p14:nvPr/>
              </p14:nvContentPartPr>
              <p14:xfrm>
                <a:off x="9504160" y="6330707"/>
                <a:ext cx="78840" cy="921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7F0ECB2-8CEC-4201-B0A4-9B471561F22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499840" y="6326387"/>
                  <a:ext cx="87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9F5B1DB-1D83-45A2-A92D-729E4D3F93F0}"/>
                    </a:ext>
                  </a:extLst>
                </p14:cNvPr>
                <p14:cNvContentPartPr/>
                <p14:nvPr/>
              </p14:nvContentPartPr>
              <p14:xfrm>
                <a:off x="9655720" y="6245747"/>
                <a:ext cx="129600" cy="242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9F5B1DB-1D83-45A2-A92D-729E4D3F93F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651400" y="6241427"/>
                  <a:ext cx="13824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AC800B21-0FFB-4D9F-B4F0-0F0CEB9A2644}"/>
                  </a:ext>
                </a:extLst>
              </p14:cNvPr>
              <p14:cNvContentPartPr/>
              <p14:nvPr/>
            </p14:nvContentPartPr>
            <p14:xfrm>
              <a:off x="10071520" y="6408107"/>
              <a:ext cx="720" cy="36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AC800B21-0FFB-4D9F-B4F0-0F0CEB9A2644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067200" y="6403787"/>
                <a:ext cx="936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9BC7A1F-FBE4-49F2-B67E-D665D398E5A2}"/>
              </a:ext>
            </a:extLst>
          </p:cNvPr>
          <p:cNvGrpSpPr/>
          <p:nvPr/>
        </p:nvGrpSpPr>
        <p:grpSpPr>
          <a:xfrm>
            <a:off x="10205800" y="6392267"/>
            <a:ext cx="213840" cy="43200"/>
            <a:chOff x="10205800" y="6392267"/>
            <a:chExt cx="213840" cy="4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256F395-948B-4234-BF47-F1DF71B28F7D}"/>
                    </a:ext>
                  </a:extLst>
                </p14:cNvPr>
                <p14:cNvContentPartPr/>
                <p14:nvPr/>
              </p14:nvContentPartPr>
              <p14:xfrm>
                <a:off x="10205800" y="6413147"/>
                <a:ext cx="86040" cy="22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256F395-948B-4234-BF47-F1DF71B28F7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201480" y="6408827"/>
                  <a:ext cx="94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7CAD899-5907-4689-A5F4-ED158E788C2B}"/>
                    </a:ext>
                  </a:extLst>
                </p14:cNvPr>
                <p14:cNvContentPartPr/>
                <p14:nvPr/>
              </p14:nvContentPartPr>
              <p14:xfrm>
                <a:off x="10412800" y="6392267"/>
                <a:ext cx="6840" cy="7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7CAD899-5907-4689-A5F4-ED158E788C2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08480" y="6387947"/>
                  <a:ext cx="15480" cy="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8D40A6A-7867-4930-87D7-1571E0F2F0A6}"/>
              </a:ext>
            </a:extLst>
          </p:cNvPr>
          <p:cNvGrpSpPr/>
          <p:nvPr/>
        </p:nvGrpSpPr>
        <p:grpSpPr>
          <a:xfrm>
            <a:off x="6184240" y="6570467"/>
            <a:ext cx="695520" cy="236520"/>
            <a:chOff x="6184240" y="6570467"/>
            <a:chExt cx="69552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F1C265F-3196-4DDE-92F2-734BB856095C}"/>
                    </a:ext>
                  </a:extLst>
                </p14:cNvPr>
                <p14:cNvContentPartPr/>
                <p14:nvPr/>
              </p14:nvContentPartPr>
              <p14:xfrm>
                <a:off x="6223480" y="6607187"/>
                <a:ext cx="48240" cy="155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F1C265F-3196-4DDE-92F2-734BB856095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219160" y="6602867"/>
                  <a:ext cx="56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06A3758-FE21-4369-BD8C-CB9EA944E7F8}"/>
                    </a:ext>
                  </a:extLst>
                </p14:cNvPr>
                <p14:cNvContentPartPr/>
                <p14:nvPr/>
              </p14:nvContentPartPr>
              <p14:xfrm>
                <a:off x="6184240" y="6633107"/>
                <a:ext cx="109080" cy="1018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06A3758-FE21-4369-BD8C-CB9EA944E7F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79920" y="6628787"/>
                  <a:ext cx="11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F54B903-20D7-4AA7-A70D-5C65D8863385}"/>
                    </a:ext>
                  </a:extLst>
                </p14:cNvPr>
                <p14:cNvContentPartPr/>
                <p14:nvPr/>
              </p14:nvContentPartPr>
              <p14:xfrm>
                <a:off x="6380800" y="6643547"/>
                <a:ext cx="274680" cy="1166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F54B903-20D7-4AA7-A70D-5C65D886338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376480" y="6639227"/>
                  <a:ext cx="283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47FC879-93B2-4B4F-A571-7B4768BB1D48}"/>
                    </a:ext>
                  </a:extLst>
                </p14:cNvPr>
                <p14:cNvContentPartPr/>
                <p14:nvPr/>
              </p14:nvContentPartPr>
              <p14:xfrm>
                <a:off x="6766360" y="6570467"/>
                <a:ext cx="113400" cy="2365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47FC879-93B2-4B4F-A571-7B4768BB1D4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62040" y="6566147"/>
                  <a:ext cx="12204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EA40EDF-831B-43DA-9C6B-5101EF9087BF}"/>
              </a:ext>
            </a:extLst>
          </p:cNvPr>
          <p:cNvGrpSpPr/>
          <p:nvPr/>
        </p:nvGrpSpPr>
        <p:grpSpPr>
          <a:xfrm>
            <a:off x="7252720" y="6607907"/>
            <a:ext cx="463680" cy="195480"/>
            <a:chOff x="7252720" y="6607907"/>
            <a:chExt cx="46368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F569CB4-A885-467F-9DDA-797F7C84CAFC}"/>
                    </a:ext>
                  </a:extLst>
                </p14:cNvPr>
                <p14:cNvContentPartPr/>
                <p14:nvPr/>
              </p14:nvContentPartPr>
              <p14:xfrm>
                <a:off x="7252720" y="6615107"/>
                <a:ext cx="78840" cy="572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F569CB4-A885-467F-9DDA-797F7C84CAF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48400" y="6610787"/>
                  <a:ext cx="87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BE607E9-B5B7-4E80-B0B1-88663E3D32E6}"/>
                    </a:ext>
                  </a:extLst>
                </p14:cNvPr>
                <p14:cNvContentPartPr/>
                <p14:nvPr/>
              </p14:nvContentPartPr>
              <p14:xfrm>
                <a:off x="7332640" y="6607907"/>
                <a:ext cx="64800" cy="1702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BE607E9-B5B7-4E80-B0B1-88663E3D32E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28320" y="6603587"/>
                  <a:ext cx="73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84059FE-E75E-4F74-B35B-71B4736E3D7B}"/>
                    </a:ext>
                  </a:extLst>
                </p14:cNvPr>
                <p14:cNvContentPartPr/>
                <p14:nvPr/>
              </p14:nvContentPartPr>
              <p14:xfrm>
                <a:off x="7466920" y="6671987"/>
                <a:ext cx="47160" cy="1314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84059FE-E75E-4F74-B35B-71B4736E3D7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462600" y="6667667"/>
                  <a:ext cx="55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AEDA3B7-0A7C-494B-9463-43A1CDAD80B1}"/>
                    </a:ext>
                  </a:extLst>
                </p14:cNvPr>
                <p14:cNvContentPartPr/>
                <p14:nvPr/>
              </p14:nvContentPartPr>
              <p14:xfrm>
                <a:off x="7641520" y="6664427"/>
                <a:ext cx="74880" cy="514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AEDA3B7-0A7C-494B-9463-43A1CDAD80B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637200" y="6660107"/>
                  <a:ext cx="8352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EE8DA1C5-BFC0-4A38-A9CA-7B7EFA89D178}"/>
                  </a:ext>
                </a:extLst>
              </p14:cNvPr>
              <p14:cNvContentPartPr/>
              <p14:nvPr/>
            </p14:nvContentPartPr>
            <p14:xfrm>
              <a:off x="7426600" y="5373827"/>
              <a:ext cx="360" cy="36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EE8DA1C5-BFC0-4A38-A9CA-7B7EFA89D178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7422280" y="53695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D4D4E726-1AFE-436C-967F-E7D249109289}"/>
                  </a:ext>
                </a:extLst>
              </p14:cNvPr>
              <p14:cNvContentPartPr/>
              <p14:nvPr/>
            </p14:nvContentPartPr>
            <p14:xfrm>
              <a:off x="10723840" y="5297147"/>
              <a:ext cx="139680" cy="26388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D4D4E726-1AFE-436C-967F-E7D24910928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719520" y="5292827"/>
                <a:ext cx="1483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E900ADEE-E011-41F7-8F89-B14D4CD7CAF9}"/>
                  </a:ext>
                </a:extLst>
              </p14:cNvPr>
              <p14:cNvContentPartPr/>
              <p14:nvPr/>
            </p14:nvContentPartPr>
            <p14:xfrm>
              <a:off x="10792240" y="5761547"/>
              <a:ext cx="155520" cy="24372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E900ADEE-E011-41F7-8F89-B14D4CD7CAF9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787920" y="5757227"/>
                <a:ext cx="164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16B136B1-9EDB-4D2C-9240-CFA572A21424}"/>
                  </a:ext>
                </a:extLst>
              </p14:cNvPr>
              <p14:cNvContentPartPr/>
              <p14:nvPr/>
            </p14:nvContentPartPr>
            <p14:xfrm>
              <a:off x="7830160" y="6613307"/>
              <a:ext cx="153000" cy="12384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16B136B1-9EDB-4D2C-9240-CFA572A21424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825840" y="6608987"/>
                <a:ext cx="16164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157D724-20A5-4B14-BB2B-6A502E8C6EA0}"/>
              </a:ext>
            </a:extLst>
          </p:cNvPr>
          <p:cNvGrpSpPr/>
          <p:nvPr/>
        </p:nvGrpSpPr>
        <p:grpSpPr>
          <a:xfrm>
            <a:off x="3072760" y="6315227"/>
            <a:ext cx="1955160" cy="388080"/>
            <a:chOff x="3072760" y="6315227"/>
            <a:chExt cx="195516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B916DAF-D839-4B8B-B203-ADCE9198D643}"/>
                    </a:ext>
                  </a:extLst>
                </p14:cNvPr>
                <p14:cNvContentPartPr/>
                <p14:nvPr/>
              </p14:nvContentPartPr>
              <p14:xfrm>
                <a:off x="3072760" y="6377507"/>
                <a:ext cx="78840" cy="268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B916DAF-D839-4B8B-B203-ADCE9198D64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068440" y="6373187"/>
                  <a:ext cx="87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717E53A-159D-4A9B-ADDF-4159192B3D92}"/>
                    </a:ext>
                  </a:extLst>
                </p14:cNvPr>
                <p14:cNvContentPartPr/>
                <p14:nvPr/>
              </p14:nvContentPartPr>
              <p14:xfrm>
                <a:off x="3301000" y="6379667"/>
                <a:ext cx="65520" cy="179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717E53A-159D-4A9B-ADDF-4159192B3D9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296680" y="6375347"/>
                  <a:ext cx="74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F53F1CC-717F-45C3-8C1B-19FF3A22FFCF}"/>
                    </a:ext>
                  </a:extLst>
                </p14:cNvPr>
                <p14:cNvContentPartPr/>
                <p14:nvPr/>
              </p14:nvContentPartPr>
              <p14:xfrm>
                <a:off x="3269680" y="6398027"/>
                <a:ext cx="237960" cy="245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F53F1CC-717F-45C3-8C1B-19FF3A22FFC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265360" y="6393707"/>
                  <a:ext cx="246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DB3CCE3-B1BB-4E7E-8806-6C88BFCBECEC}"/>
                    </a:ext>
                  </a:extLst>
                </p14:cNvPr>
                <p14:cNvContentPartPr/>
                <p14:nvPr/>
              </p14:nvContentPartPr>
              <p14:xfrm>
                <a:off x="3574240" y="6426827"/>
                <a:ext cx="131040" cy="144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DB3CCE3-B1BB-4E7E-8806-6C88BFCBECE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569920" y="6422507"/>
                  <a:ext cx="139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A732BDA-71EA-4053-A7EC-61EB9B958C9F}"/>
                    </a:ext>
                  </a:extLst>
                </p14:cNvPr>
                <p14:cNvContentPartPr/>
                <p14:nvPr/>
              </p14:nvContentPartPr>
              <p14:xfrm>
                <a:off x="4017040" y="6369587"/>
                <a:ext cx="75600" cy="221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A732BDA-71EA-4053-A7EC-61EB9B958C9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012720" y="6365267"/>
                  <a:ext cx="84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C91B952-781D-410C-8A0D-E091395B47AD}"/>
                    </a:ext>
                  </a:extLst>
                </p14:cNvPr>
                <p14:cNvContentPartPr/>
                <p14:nvPr/>
              </p14:nvContentPartPr>
              <p14:xfrm>
                <a:off x="3996880" y="6408107"/>
                <a:ext cx="244800" cy="228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C91B952-781D-410C-8A0D-E091395B47A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992560" y="6403787"/>
                  <a:ext cx="253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E29A1D-D05B-4C7B-B2A7-296759EA21E9}"/>
                    </a:ext>
                  </a:extLst>
                </p14:cNvPr>
                <p14:cNvContentPartPr/>
                <p14:nvPr/>
              </p14:nvContentPartPr>
              <p14:xfrm>
                <a:off x="4215400" y="6341867"/>
                <a:ext cx="90360" cy="287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E29A1D-D05B-4C7B-B2A7-296759EA21E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11080" y="6337547"/>
                  <a:ext cx="99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19798DB-4361-49C2-AF1F-DF4306D6EB81}"/>
                    </a:ext>
                  </a:extLst>
                </p14:cNvPr>
                <p14:cNvContentPartPr/>
                <p14:nvPr/>
              </p14:nvContentPartPr>
              <p14:xfrm>
                <a:off x="4414120" y="6453827"/>
                <a:ext cx="161280" cy="101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19798DB-4361-49C2-AF1F-DF4306D6EB8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09800" y="6449507"/>
                  <a:ext cx="169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70941B-25F2-40A0-9454-5846A5A5F78C}"/>
                    </a:ext>
                  </a:extLst>
                </p14:cNvPr>
                <p14:cNvContentPartPr/>
                <p14:nvPr/>
              </p14:nvContentPartPr>
              <p14:xfrm>
                <a:off x="4631200" y="6472547"/>
                <a:ext cx="65520" cy="62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70941B-25F2-40A0-9454-5846A5A5F78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26880" y="6468227"/>
                  <a:ext cx="74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8A847AB-9161-4F14-86B3-1027B413BB8D}"/>
                    </a:ext>
                  </a:extLst>
                </p14:cNvPr>
                <p14:cNvContentPartPr/>
                <p14:nvPr/>
              </p14:nvContentPartPr>
              <p14:xfrm>
                <a:off x="4750360" y="6347267"/>
                <a:ext cx="97920" cy="218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8A847AB-9161-4F14-86B3-1027B413BB8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46040" y="6342947"/>
                  <a:ext cx="106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F8FF775-CE09-44AF-97C0-95F16056881E}"/>
                    </a:ext>
                  </a:extLst>
                </p14:cNvPr>
                <p14:cNvContentPartPr/>
                <p14:nvPr/>
              </p14:nvContentPartPr>
              <p14:xfrm>
                <a:off x="4942960" y="6481187"/>
                <a:ext cx="14040" cy="222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F8FF775-CE09-44AF-97C0-95F16056881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938640" y="6476867"/>
                  <a:ext cx="22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CD0A4D0-9D1A-4429-8532-95CA1D9FB55E}"/>
                    </a:ext>
                  </a:extLst>
                </p14:cNvPr>
                <p14:cNvContentPartPr/>
                <p14:nvPr/>
              </p14:nvContentPartPr>
              <p14:xfrm>
                <a:off x="4931440" y="6474347"/>
                <a:ext cx="96480" cy="88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CD0A4D0-9D1A-4429-8532-95CA1D9FB55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927120" y="6470027"/>
                  <a:ext cx="105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A3D2194-7CFC-4A8C-AF22-AAD61A049A8A}"/>
                    </a:ext>
                  </a:extLst>
                </p14:cNvPr>
                <p14:cNvContentPartPr/>
                <p14:nvPr/>
              </p14:nvContentPartPr>
              <p14:xfrm>
                <a:off x="3847120" y="6315227"/>
                <a:ext cx="3600" cy="360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A3D2194-7CFC-4A8C-AF22-AAD61A049A8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842800" y="6310907"/>
                  <a:ext cx="12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0EE8BFF-C0C2-4B3C-BB4A-3FAF6F255D82}"/>
                    </a:ext>
                  </a:extLst>
                </p14:cNvPr>
                <p14:cNvContentPartPr/>
                <p14:nvPr/>
              </p14:nvContentPartPr>
              <p14:xfrm>
                <a:off x="3794920" y="6340067"/>
                <a:ext cx="106560" cy="2912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0EE8BFF-C0C2-4B3C-BB4A-3FAF6F255D8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790600" y="6335747"/>
                  <a:ext cx="115200" cy="29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07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Example 2: Pairwise Independent Values Mod 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624417" y="999767"/>
                <a:ext cx="11132783" cy="553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Given two independent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0,1,…,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CA" sz="2000" dirty="0"/>
                  <a:t> where p is a prime number,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we generate p pairwise independent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0,1,…,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CA" sz="2000" dirty="0"/>
                  <a:t> as follows.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For pairwise independence, we need to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)∩(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can think of this construction as generating a random line in a finite field.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17" y="999767"/>
                <a:ext cx="11132783" cy="5539145"/>
              </a:xfrm>
              <a:prstGeom prst="rect">
                <a:avLst/>
              </a:prstGeom>
              <a:blipFill>
                <a:blip r:embed="rId2"/>
                <a:stretch>
                  <a:fillRect l="-547" t="-550" b="-9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B8EF074-4697-449D-A72E-5AB8503D0853}"/>
              </a:ext>
            </a:extLst>
          </p:cNvPr>
          <p:cNvGrpSpPr/>
          <p:nvPr/>
        </p:nvGrpSpPr>
        <p:grpSpPr>
          <a:xfrm>
            <a:off x="1343320" y="3170987"/>
            <a:ext cx="467640" cy="258480"/>
            <a:chOff x="1343320" y="3170987"/>
            <a:chExt cx="46764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E1371C-B819-4FE0-BD5F-DBB8F1599091}"/>
                    </a:ext>
                  </a:extLst>
                </p14:cNvPr>
                <p14:cNvContentPartPr/>
                <p14:nvPr/>
              </p14:nvContentPartPr>
              <p14:xfrm>
                <a:off x="1422520" y="3208427"/>
                <a:ext cx="87120" cy="207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E1371C-B819-4FE0-BD5F-DBB8F159909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18200" y="3204107"/>
                  <a:ext cx="95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4E9BCD-1A52-4C26-B609-05CB190C5243}"/>
                    </a:ext>
                  </a:extLst>
                </p14:cNvPr>
                <p14:cNvContentPartPr/>
                <p14:nvPr/>
              </p14:nvContentPartPr>
              <p14:xfrm>
                <a:off x="1343320" y="3287987"/>
                <a:ext cx="181800" cy="17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4E9BCD-1A52-4C26-B609-05CB190C52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39000" y="3283667"/>
                  <a:ext cx="190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6C2469-0757-4D96-A5C6-6FD28E2A5BA4}"/>
                    </a:ext>
                  </a:extLst>
                </p14:cNvPr>
                <p14:cNvContentPartPr/>
                <p14:nvPr/>
              </p14:nvContentPartPr>
              <p14:xfrm>
                <a:off x="1555360" y="3170987"/>
                <a:ext cx="116640" cy="250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6C2469-0757-4D96-A5C6-6FD28E2A5B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51040" y="3166667"/>
                  <a:ext cx="125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1447E9-1208-41B5-915F-8393748192F4}"/>
                    </a:ext>
                  </a:extLst>
                </p14:cNvPr>
                <p14:cNvContentPartPr/>
                <p14:nvPr/>
              </p14:nvContentPartPr>
              <p14:xfrm>
                <a:off x="1700800" y="3286187"/>
                <a:ext cx="110160" cy="143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1447E9-1208-41B5-915F-8393748192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96480" y="3281867"/>
                  <a:ext cx="1188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3F9021-2797-4FB2-93D3-E52842FC5610}"/>
              </a:ext>
            </a:extLst>
          </p:cNvPr>
          <p:cNvGrpSpPr/>
          <p:nvPr/>
        </p:nvGrpSpPr>
        <p:grpSpPr>
          <a:xfrm>
            <a:off x="2118040" y="3151547"/>
            <a:ext cx="578520" cy="221760"/>
            <a:chOff x="2118040" y="3151547"/>
            <a:chExt cx="57852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0CDF201-0300-476E-82C1-8D85ED594D89}"/>
                    </a:ext>
                  </a:extLst>
                </p14:cNvPr>
                <p14:cNvContentPartPr/>
                <p14:nvPr/>
              </p14:nvContentPartPr>
              <p14:xfrm>
                <a:off x="2118040" y="3245867"/>
                <a:ext cx="102600" cy="127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0CDF201-0300-476E-82C1-8D85ED594D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13720" y="3241547"/>
                  <a:ext cx="111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D3CEAAF-CADE-41F8-8910-10BB18EDED79}"/>
                    </a:ext>
                  </a:extLst>
                </p14:cNvPr>
                <p14:cNvContentPartPr/>
                <p14:nvPr/>
              </p14:nvContentPartPr>
              <p14:xfrm>
                <a:off x="2258440" y="3244067"/>
                <a:ext cx="184680" cy="102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D3CEAAF-CADE-41F8-8910-10BB18EDED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54120" y="3239747"/>
                  <a:ext cx="193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A0C26E-FE11-40EB-82A3-7605C7599C3F}"/>
                    </a:ext>
                  </a:extLst>
                </p14:cNvPr>
                <p14:cNvContentPartPr/>
                <p14:nvPr/>
              </p14:nvContentPartPr>
              <p14:xfrm>
                <a:off x="2493160" y="3151547"/>
                <a:ext cx="178920" cy="218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A0C26E-FE11-40EB-82A3-7605C7599C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88840" y="3147227"/>
                  <a:ext cx="187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3D9447-1877-4FF1-B71F-577693ACE0B8}"/>
                    </a:ext>
                  </a:extLst>
                </p14:cNvPr>
                <p14:cNvContentPartPr/>
                <p14:nvPr/>
              </p14:nvContentPartPr>
              <p14:xfrm>
                <a:off x="2571640" y="3246947"/>
                <a:ext cx="124920" cy="1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3D9447-1877-4FF1-B71F-577693ACE0B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67320" y="3242627"/>
                  <a:ext cx="1335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B537D2-AD51-4873-BA34-3A34D8F99C50}"/>
              </a:ext>
            </a:extLst>
          </p:cNvPr>
          <p:cNvGrpSpPr/>
          <p:nvPr/>
        </p:nvGrpSpPr>
        <p:grpSpPr>
          <a:xfrm>
            <a:off x="3126040" y="3130307"/>
            <a:ext cx="564840" cy="243360"/>
            <a:chOff x="3126040" y="3130307"/>
            <a:chExt cx="56484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FA3C1E-B165-40BD-A3C4-AFE9E63AF62C}"/>
                    </a:ext>
                  </a:extLst>
                </p14:cNvPr>
                <p14:cNvContentPartPr/>
                <p14:nvPr/>
              </p14:nvContentPartPr>
              <p14:xfrm>
                <a:off x="3126040" y="3130307"/>
                <a:ext cx="82800" cy="87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FA3C1E-B165-40BD-A3C4-AFE9E63AF6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21720" y="3125987"/>
                  <a:ext cx="91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7C1C6B-12CC-43F9-884C-1CDC3A744AC1}"/>
                    </a:ext>
                  </a:extLst>
                </p14:cNvPr>
                <p14:cNvContentPartPr/>
                <p14:nvPr/>
              </p14:nvContentPartPr>
              <p14:xfrm>
                <a:off x="3190840" y="3142187"/>
                <a:ext cx="76320" cy="227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7C1C6B-12CC-43F9-884C-1CDC3A744A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86520" y="3137867"/>
                  <a:ext cx="84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BE9109-7167-40C6-85DE-1735B268E415}"/>
                    </a:ext>
                  </a:extLst>
                </p14:cNvPr>
                <p14:cNvContentPartPr/>
                <p14:nvPr/>
              </p14:nvContentPartPr>
              <p14:xfrm>
                <a:off x="3305680" y="3300227"/>
                <a:ext cx="21240" cy="73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BE9109-7167-40C6-85DE-1735B268E4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01360" y="3295907"/>
                  <a:ext cx="29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38DD0C-02D5-4E21-BEA6-E4C791CF71E3}"/>
                    </a:ext>
                  </a:extLst>
                </p14:cNvPr>
                <p14:cNvContentPartPr/>
                <p14:nvPr/>
              </p14:nvContentPartPr>
              <p14:xfrm>
                <a:off x="3271480" y="3218147"/>
                <a:ext cx="224280" cy="132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38DD0C-02D5-4E21-BEA6-E4C791CF71E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67160" y="3213827"/>
                  <a:ext cx="232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A73E4F-8225-4EC2-B137-B1239CFA5D95}"/>
                    </a:ext>
                  </a:extLst>
                </p14:cNvPr>
                <p14:cNvContentPartPr/>
                <p14:nvPr/>
              </p14:nvContentPartPr>
              <p14:xfrm>
                <a:off x="3594400" y="3219587"/>
                <a:ext cx="96480" cy="110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A73E4F-8225-4EC2-B137-B1239CFA5D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90080" y="3215267"/>
                  <a:ext cx="10512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6C42EF-F92D-4B09-89A3-F623552AA27D}"/>
                  </a:ext>
                </a:extLst>
              </p14:cNvPr>
              <p14:cNvContentPartPr/>
              <p14:nvPr/>
            </p14:nvContentPartPr>
            <p14:xfrm>
              <a:off x="3921280" y="3159467"/>
              <a:ext cx="98280" cy="162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6C42EF-F92D-4B09-89A3-F623552AA27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16960" y="3155147"/>
                <a:ext cx="10692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D6B6DF0-B5C1-4B2C-BF34-333CBF61BE03}"/>
              </a:ext>
            </a:extLst>
          </p:cNvPr>
          <p:cNvGrpSpPr/>
          <p:nvPr/>
        </p:nvGrpSpPr>
        <p:grpSpPr>
          <a:xfrm>
            <a:off x="4220800" y="3089987"/>
            <a:ext cx="590760" cy="338400"/>
            <a:chOff x="4220800" y="3089987"/>
            <a:chExt cx="59076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1739B9-E14C-4D8E-9E5E-C7203A56AFCD}"/>
                    </a:ext>
                  </a:extLst>
                </p14:cNvPr>
                <p14:cNvContentPartPr/>
                <p14:nvPr/>
              </p14:nvContentPartPr>
              <p14:xfrm>
                <a:off x="4220800" y="3089987"/>
                <a:ext cx="61200" cy="98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1739B9-E14C-4D8E-9E5E-C7203A56AF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16480" y="3085667"/>
                  <a:ext cx="69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9D712B-C28F-461B-A15F-6C5D4B1C94E9}"/>
                    </a:ext>
                  </a:extLst>
                </p14:cNvPr>
                <p14:cNvContentPartPr/>
                <p14:nvPr/>
              </p14:nvContentPartPr>
              <p14:xfrm>
                <a:off x="4259680" y="3099347"/>
                <a:ext cx="82800" cy="232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9D712B-C28F-461B-A15F-6C5D4B1C94E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55360" y="3095027"/>
                  <a:ext cx="91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2F2FF4-F22F-46E4-8B57-B994F682555D}"/>
                    </a:ext>
                  </a:extLst>
                </p14:cNvPr>
                <p14:cNvContentPartPr/>
                <p14:nvPr/>
              </p14:nvContentPartPr>
              <p14:xfrm>
                <a:off x="4354720" y="3166667"/>
                <a:ext cx="88200" cy="261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2F2FF4-F22F-46E4-8B57-B994F682555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50400" y="3162347"/>
                  <a:ext cx="96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E07CAD-6377-471B-B433-CC35911BD7CE}"/>
                    </a:ext>
                  </a:extLst>
                </p14:cNvPr>
                <p14:cNvContentPartPr/>
                <p14:nvPr/>
              </p14:nvContentPartPr>
              <p14:xfrm>
                <a:off x="4516000" y="3102587"/>
                <a:ext cx="295560" cy="190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E07CAD-6377-471B-B433-CC35911BD7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11680" y="3098267"/>
                  <a:ext cx="30420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F8D8BE-914D-4584-8D31-10EC02D01B4D}"/>
              </a:ext>
            </a:extLst>
          </p:cNvPr>
          <p:cNvGrpSpPr/>
          <p:nvPr/>
        </p:nvGrpSpPr>
        <p:grpSpPr>
          <a:xfrm>
            <a:off x="5272360" y="3100427"/>
            <a:ext cx="295560" cy="212040"/>
            <a:chOff x="5272360" y="3100427"/>
            <a:chExt cx="29556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361B14A-91E9-434B-94AE-C9764951996C}"/>
                    </a:ext>
                  </a:extLst>
                </p14:cNvPr>
                <p14:cNvContentPartPr/>
                <p14:nvPr/>
              </p14:nvContentPartPr>
              <p14:xfrm>
                <a:off x="5337520" y="3192947"/>
                <a:ext cx="145440" cy="12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361B14A-91E9-434B-94AE-C976495199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33200" y="3188627"/>
                  <a:ext cx="154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0E06A3-DB05-413D-AC4D-6537C0ECA975}"/>
                    </a:ext>
                  </a:extLst>
                </p14:cNvPr>
                <p14:cNvContentPartPr/>
                <p14:nvPr/>
              </p14:nvContentPartPr>
              <p14:xfrm>
                <a:off x="5344000" y="3249107"/>
                <a:ext cx="127440" cy="9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0E06A3-DB05-413D-AC4D-6537C0ECA9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39680" y="3244787"/>
                  <a:ext cx="136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8C424F-32AC-4814-B187-330EE0B84EF2}"/>
                    </a:ext>
                  </a:extLst>
                </p14:cNvPr>
                <p14:cNvContentPartPr/>
                <p14:nvPr/>
              </p14:nvContentPartPr>
              <p14:xfrm>
                <a:off x="5272360" y="3103667"/>
                <a:ext cx="147960" cy="200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8C424F-32AC-4814-B187-330EE0B84E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68040" y="3099347"/>
                  <a:ext cx="156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388BCC-E760-4A87-B01F-9E1D66BD011E}"/>
                    </a:ext>
                  </a:extLst>
                </p14:cNvPr>
                <p14:cNvContentPartPr/>
                <p14:nvPr/>
              </p14:nvContentPartPr>
              <p14:xfrm>
                <a:off x="5434720" y="3100427"/>
                <a:ext cx="133200" cy="212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388BCC-E760-4A87-B01F-9E1D66BD011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30400" y="3096107"/>
                  <a:ext cx="14184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D688EDD-AA4F-4128-8CC3-32101F0E6D7A}"/>
              </a:ext>
            </a:extLst>
          </p:cNvPr>
          <p:cNvGrpSpPr/>
          <p:nvPr/>
        </p:nvGrpSpPr>
        <p:grpSpPr>
          <a:xfrm>
            <a:off x="6420760" y="3039587"/>
            <a:ext cx="945360" cy="286920"/>
            <a:chOff x="6420760" y="3039587"/>
            <a:chExt cx="94536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1BF64BD-C5AE-4D47-AE4C-FDFCEDA26553}"/>
                    </a:ext>
                  </a:extLst>
                </p14:cNvPr>
                <p14:cNvContentPartPr/>
                <p14:nvPr/>
              </p14:nvContentPartPr>
              <p14:xfrm>
                <a:off x="6422560" y="3086387"/>
                <a:ext cx="96120" cy="172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1BF64BD-C5AE-4D47-AE4C-FDFCEDA265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18240" y="3082067"/>
                  <a:ext cx="104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B6441E-B905-4DD2-8855-6AA522798ACF}"/>
                    </a:ext>
                  </a:extLst>
                </p14:cNvPr>
                <p14:cNvContentPartPr/>
                <p14:nvPr/>
              </p14:nvContentPartPr>
              <p14:xfrm>
                <a:off x="6420760" y="3104027"/>
                <a:ext cx="208080" cy="222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B6441E-B905-4DD2-8855-6AA522798AC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16440" y="3099707"/>
                  <a:ext cx="216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94DFE2-85F6-4CA4-87CA-04D8E38FAB78}"/>
                    </a:ext>
                  </a:extLst>
                </p14:cNvPr>
                <p14:cNvContentPartPr/>
                <p14:nvPr/>
              </p14:nvContentPartPr>
              <p14:xfrm>
                <a:off x="6731800" y="3166667"/>
                <a:ext cx="128520" cy="10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94DFE2-85F6-4CA4-87CA-04D8E38FAB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27480" y="3162347"/>
                  <a:ext cx="137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3F1F44-19E6-48E3-9C04-86D20E728203}"/>
                    </a:ext>
                  </a:extLst>
                </p14:cNvPr>
                <p14:cNvContentPartPr/>
                <p14:nvPr/>
              </p14:nvContentPartPr>
              <p14:xfrm>
                <a:off x="6798400" y="3096107"/>
                <a:ext cx="216360" cy="145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3F1F44-19E6-48E3-9C04-86D20E7282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94080" y="3091787"/>
                  <a:ext cx="225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67C1089-0A2A-40AB-B1C6-2D5F90E9585F}"/>
                    </a:ext>
                  </a:extLst>
                </p14:cNvPr>
                <p14:cNvContentPartPr/>
                <p14:nvPr/>
              </p14:nvContentPartPr>
              <p14:xfrm>
                <a:off x="6942040" y="3064787"/>
                <a:ext cx="61200" cy="15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67C1089-0A2A-40AB-B1C6-2D5F90E9585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37720" y="3060467"/>
                  <a:ext cx="69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EC361D-147F-40E0-B113-FEDF66CFEF7F}"/>
                    </a:ext>
                  </a:extLst>
                </p14:cNvPr>
                <p14:cNvContentPartPr/>
                <p14:nvPr/>
              </p14:nvContentPartPr>
              <p14:xfrm>
                <a:off x="7118440" y="3039587"/>
                <a:ext cx="113400" cy="217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EC361D-147F-40E0-B113-FEDF66CFEF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14120" y="3035267"/>
                  <a:ext cx="122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439387-3BB9-49E2-A12C-AA1D40BDAF1F}"/>
                    </a:ext>
                  </a:extLst>
                </p14:cNvPr>
                <p14:cNvContentPartPr/>
                <p14:nvPr/>
              </p14:nvContentPartPr>
              <p14:xfrm>
                <a:off x="7279000" y="3184307"/>
                <a:ext cx="87120" cy="110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439387-3BB9-49E2-A12C-AA1D40BDAF1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74680" y="3179987"/>
                  <a:ext cx="957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764696-F129-4B69-B438-565050C748C0}"/>
              </a:ext>
            </a:extLst>
          </p:cNvPr>
          <p:cNvGrpSpPr/>
          <p:nvPr/>
        </p:nvGrpSpPr>
        <p:grpSpPr>
          <a:xfrm>
            <a:off x="7558000" y="3111587"/>
            <a:ext cx="138600" cy="126360"/>
            <a:chOff x="7558000" y="3111587"/>
            <a:chExt cx="13860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A2E8E5F-5C41-441B-916F-5E3E11349483}"/>
                    </a:ext>
                  </a:extLst>
                </p14:cNvPr>
                <p14:cNvContentPartPr/>
                <p14:nvPr/>
              </p14:nvContentPartPr>
              <p14:xfrm>
                <a:off x="7572760" y="3111587"/>
                <a:ext cx="73440" cy="13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A2E8E5F-5C41-441B-916F-5E3E1134948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68440" y="3107267"/>
                  <a:ext cx="82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04A2848-0FF1-47AC-A4A0-833F132F3712}"/>
                    </a:ext>
                  </a:extLst>
                </p14:cNvPr>
                <p14:cNvContentPartPr/>
                <p14:nvPr/>
              </p14:nvContentPartPr>
              <p14:xfrm>
                <a:off x="7558000" y="3168107"/>
                <a:ext cx="138600" cy="12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04A2848-0FF1-47AC-A4A0-833F132F371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53680" y="3163787"/>
                  <a:ext cx="147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EB101D-76D4-42DE-9F0B-4EF01E8685BB}"/>
                    </a:ext>
                  </a:extLst>
                </p14:cNvPr>
                <p14:cNvContentPartPr/>
                <p14:nvPr/>
              </p14:nvContentPartPr>
              <p14:xfrm>
                <a:off x="7594720" y="3218147"/>
                <a:ext cx="101160" cy="19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EB101D-76D4-42DE-9F0B-4EF01E8685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90400" y="3213827"/>
                  <a:ext cx="10980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4073224-7C6F-400B-BE39-D0836F709F9C}"/>
                  </a:ext>
                </a:extLst>
              </p14:cNvPr>
              <p14:cNvContentPartPr/>
              <p14:nvPr/>
            </p14:nvContentPartPr>
            <p14:xfrm>
              <a:off x="7867600" y="3137867"/>
              <a:ext cx="140040" cy="1249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4073224-7C6F-400B-BE39-D0836F709F9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63280" y="3133547"/>
                <a:ext cx="14868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3471D5B7-BDF3-4EC9-9495-ADBCC1CBA167}"/>
              </a:ext>
            </a:extLst>
          </p:cNvPr>
          <p:cNvGrpSpPr/>
          <p:nvPr/>
        </p:nvGrpSpPr>
        <p:grpSpPr>
          <a:xfrm>
            <a:off x="8224720" y="3041027"/>
            <a:ext cx="725400" cy="338760"/>
            <a:chOff x="8224720" y="3041027"/>
            <a:chExt cx="72540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45FBD9-9915-4CE3-9AB5-FEB374AC520D}"/>
                    </a:ext>
                  </a:extLst>
                </p14:cNvPr>
                <p14:cNvContentPartPr/>
                <p14:nvPr/>
              </p14:nvContentPartPr>
              <p14:xfrm>
                <a:off x="8224720" y="3140027"/>
                <a:ext cx="147600" cy="99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45FBD9-9915-4CE3-9AB5-FEB374AC520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20400" y="3135707"/>
                  <a:ext cx="156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A83AE2-B66A-4F9C-9BE9-B5977A7F0083}"/>
                    </a:ext>
                  </a:extLst>
                </p14:cNvPr>
                <p14:cNvContentPartPr/>
                <p14:nvPr/>
              </p14:nvContentPartPr>
              <p14:xfrm>
                <a:off x="8422720" y="3155867"/>
                <a:ext cx="80640" cy="84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A83AE2-B66A-4F9C-9BE9-B5977A7F008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18400" y="3151547"/>
                  <a:ext cx="89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919E6C-46D5-4581-B3BC-E198CE29FC17}"/>
                    </a:ext>
                  </a:extLst>
                </p14:cNvPr>
                <p14:cNvContentPartPr/>
                <p14:nvPr/>
              </p14:nvContentPartPr>
              <p14:xfrm>
                <a:off x="8553040" y="3041027"/>
                <a:ext cx="136800" cy="196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919E6C-46D5-4581-B3BC-E198CE29FC1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48720" y="3036707"/>
                  <a:ext cx="145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EDB556-7FFD-4034-872A-81AC69785FDF}"/>
                    </a:ext>
                  </a:extLst>
                </p14:cNvPr>
                <p14:cNvContentPartPr/>
                <p14:nvPr/>
              </p14:nvContentPartPr>
              <p14:xfrm>
                <a:off x="8817280" y="3115547"/>
                <a:ext cx="132840" cy="264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EDB556-7FFD-4034-872A-81AC69785FD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12960" y="3111227"/>
                  <a:ext cx="14148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DCA9D93-69E9-4A00-9031-00A11CD34450}"/>
              </a:ext>
            </a:extLst>
          </p:cNvPr>
          <p:cNvGrpSpPr/>
          <p:nvPr/>
        </p:nvGrpSpPr>
        <p:grpSpPr>
          <a:xfrm>
            <a:off x="6509320" y="3490307"/>
            <a:ext cx="1383840" cy="302040"/>
            <a:chOff x="6509320" y="3490307"/>
            <a:chExt cx="138384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D2FDF7-60BD-48BF-9AF7-DCF972F1DEC6}"/>
                    </a:ext>
                  </a:extLst>
                </p14:cNvPr>
                <p14:cNvContentPartPr/>
                <p14:nvPr/>
              </p14:nvContentPartPr>
              <p14:xfrm>
                <a:off x="6532720" y="3509027"/>
                <a:ext cx="91080" cy="169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D2FDF7-60BD-48BF-9AF7-DCF972F1DEC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28400" y="3504707"/>
                  <a:ext cx="99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A96D15-D110-4085-BED7-682C6AF11446}"/>
                    </a:ext>
                  </a:extLst>
                </p14:cNvPr>
                <p14:cNvContentPartPr/>
                <p14:nvPr/>
              </p14:nvContentPartPr>
              <p14:xfrm>
                <a:off x="6509320" y="3508307"/>
                <a:ext cx="144000" cy="139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A96D15-D110-4085-BED7-682C6AF1144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05000" y="3503987"/>
                  <a:ext cx="152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ED6B734-FB89-4D11-AA31-95CE792D9581}"/>
                    </a:ext>
                  </a:extLst>
                </p14:cNvPr>
                <p14:cNvContentPartPr/>
                <p14:nvPr/>
              </p14:nvContentPartPr>
              <p14:xfrm>
                <a:off x="6737560" y="3580307"/>
                <a:ext cx="326160" cy="165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ED6B734-FB89-4D11-AA31-95CE792D958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33240" y="3575987"/>
                  <a:ext cx="334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9E27691-43D4-48E8-87BF-ACF682D6844E}"/>
                    </a:ext>
                  </a:extLst>
                </p14:cNvPr>
                <p14:cNvContentPartPr/>
                <p14:nvPr/>
              </p14:nvContentPartPr>
              <p14:xfrm>
                <a:off x="6980560" y="3510467"/>
                <a:ext cx="37800" cy="135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9E27691-43D4-48E8-87BF-ACF682D6844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76240" y="3506147"/>
                  <a:ext cx="46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BAEB84C-A41F-4D63-8603-C35156683BB1}"/>
                    </a:ext>
                  </a:extLst>
                </p14:cNvPr>
                <p14:cNvContentPartPr/>
                <p14:nvPr/>
              </p14:nvContentPartPr>
              <p14:xfrm>
                <a:off x="7203040" y="3500027"/>
                <a:ext cx="90000" cy="292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BAEB84C-A41F-4D63-8603-C35156683B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98720" y="3495707"/>
                  <a:ext cx="98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7E43586-AEEF-4547-BB23-A144D7062B5D}"/>
                    </a:ext>
                  </a:extLst>
                </p14:cNvPr>
                <p14:cNvContentPartPr/>
                <p14:nvPr/>
              </p14:nvContentPartPr>
              <p14:xfrm>
                <a:off x="7390240" y="3490307"/>
                <a:ext cx="77760" cy="199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7E43586-AEEF-4547-BB23-A144D7062B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85920" y="3485987"/>
                  <a:ext cx="86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FFA1A89-A56D-4D6E-B442-5D499F8BFCA5}"/>
                    </a:ext>
                  </a:extLst>
                </p14:cNvPr>
                <p14:cNvContentPartPr/>
                <p14:nvPr/>
              </p14:nvContentPartPr>
              <p14:xfrm>
                <a:off x="7381240" y="3508307"/>
                <a:ext cx="265680" cy="217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FFA1A89-A56D-4D6E-B442-5D499F8BFCA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76920" y="3503987"/>
                  <a:ext cx="274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2B64F93-628D-4CBC-B3E5-5EBD4A7D702F}"/>
                    </a:ext>
                  </a:extLst>
                </p14:cNvPr>
                <p14:cNvContentPartPr/>
                <p14:nvPr/>
              </p14:nvContentPartPr>
              <p14:xfrm>
                <a:off x="7745200" y="3558347"/>
                <a:ext cx="95040" cy="97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2B64F93-628D-4CBC-B3E5-5EBD4A7D70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40880" y="3554027"/>
                  <a:ext cx="103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176330-3D69-4FE2-9BC3-43FE44EA5E6E}"/>
                    </a:ext>
                  </a:extLst>
                </p14:cNvPr>
                <p14:cNvContentPartPr/>
                <p14:nvPr/>
              </p14:nvContentPartPr>
              <p14:xfrm>
                <a:off x="7788760" y="3705227"/>
                <a:ext cx="104400" cy="18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176330-3D69-4FE2-9BC3-43FE44EA5E6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84440" y="3700907"/>
                  <a:ext cx="11304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8221D37-A1BC-4602-9D4B-0910A1B2EAE8}"/>
                  </a:ext>
                </a:extLst>
              </p14:cNvPr>
              <p14:cNvContentPartPr/>
              <p14:nvPr/>
            </p14:nvContentPartPr>
            <p14:xfrm>
              <a:off x="8113480" y="3541067"/>
              <a:ext cx="133920" cy="18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8221D37-A1BC-4602-9D4B-0910A1B2EAE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109160" y="3536747"/>
                <a:ext cx="14256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96CA779C-F698-4688-B01F-C50632916D8B}"/>
              </a:ext>
            </a:extLst>
          </p:cNvPr>
          <p:cNvGrpSpPr/>
          <p:nvPr/>
        </p:nvGrpSpPr>
        <p:grpSpPr>
          <a:xfrm>
            <a:off x="8457280" y="3526667"/>
            <a:ext cx="493920" cy="212040"/>
            <a:chOff x="8457280" y="3526667"/>
            <a:chExt cx="49392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7592AE3-09E1-4E7C-8F53-1F0D27CEA602}"/>
                    </a:ext>
                  </a:extLst>
                </p14:cNvPr>
                <p14:cNvContentPartPr/>
                <p14:nvPr/>
              </p14:nvContentPartPr>
              <p14:xfrm>
                <a:off x="8457280" y="3619187"/>
                <a:ext cx="187560" cy="113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7592AE3-09E1-4E7C-8F53-1F0D27CEA6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52960" y="3614867"/>
                  <a:ext cx="196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4B01793-63FB-4C14-9AF3-03DD3145C4A7}"/>
                    </a:ext>
                  </a:extLst>
                </p14:cNvPr>
                <p14:cNvContentPartPr/>
                <p14:nvPr/>
              </p14:nvContentPartPr>
              <p14:xfrm>
                <a:off x="8711800" y="3637907"/>
                <a:ext cx="69480" cy="90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4B01793-63FB-4C14-9AF3-03DD3145C4A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07480" y="3633587"/>
                  <a:ext cx="78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18FEA3A-5423-4A94-A1B7-FEC99D3B4E0C}"/>
                    </a:ext>
                  </a:extLst>
                </p14:cNvPr>
                <p14:cNvContentPartPr/>
                <p14:nvPr/>
              </p14:nvContentPartPr>
              <p14:xfrm>
                <a:off x="8821600" y="3526667"/>
                <a:ext cx="129600" cy="212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18FEA3A-5423-4A94-A1B7-FEC99D3B4E0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17280" y="3522347"/>
                  <a:ext cx="13824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976D351-470E-4C3C-BD67-DDC49442F593}"/>
              </a:ext>
            </a:extLst>
          </p:cNvPr>
          <p:cNvGrpSpPr/>
          <p:nvPr/>
        </p:nvGrpSpPr>
        <p:grpSpPr>
          <a:xfrm>
            <a:off x="9137320" y="3582467"/>
            <a:ext cx="123480" cy="280080"/>
            <a:chOff x="9137320" y="3582467"/>
            <a:chExt cx="12348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408A77-76E5-4039-8CCF-AEC0CB780D0B}"/>
                    </a:ext>
                  </a:extLst>
                </p14:cNvPr>
                <p14:cNvContentPartPr/>
                <p14:nvPr/>
              </p14:nvContentPartPr>
              <p14:xfrm>
                <a:off x="9147760" y="3582467"/>
                <a:ext cx="7200" cy="280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408A77-76E5-4039-8CCF-AEC0CB780D0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43440" y="3578147"/>
                  <a:ext cx="15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15DD2AA-CF57-4555-ABD7-B89314ED6B54}"/>
                    </a:ext>
                  </a:extLst>
                </p14:cNvPr>
                <p14:cNvContentPartPr/>
                <p14:nvPr/>
              </p14:nvContentPartPr>
              <p14:xfrm>
                <a:off x="9137320" y="3606587"/>
                <a:ext cx="123480" cy="131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15DD2AA-CF57-4555-ABD7-B89314ED6B5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33000" y="3602267"/>
                  <a:ext cx="1321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E2C6FCD-7A56-45EA-B799-48F7335E9682}"/>
              </a:ext>
            </a:extLst>
          </p:cNvPr>
          <p:cNvGrpSpPr/>
          <p:nvPr/>
        </p:nvGrpSpPr>
        <p:grpSpPr>
          <a:xfrm>
            <a:off x="6223120" y="4091867"/>
            <a:ext cx="983160" cy="381240"/>
            <a:chOff x="6223120" y="4091867"/>
            <a:chExt cx="98316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4C76D80-C644-4529-99D2-256BD8501F23}"/>
                    </a:ext>
                  </a:extLst>
                </p14:cNvPr>
                <p14:cNvContentPartPr/>
                <p14:nvPr/>
              </p14:nvContentPartPr>
              <p14:xfrm>
                <a:off x="6223120" y="4142267"/>
                <a:ext cx="88560" cy="198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4C76D80-C644-4529-99D2-256BD8501F2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18800" y="4137947"/>
                  <a:ext cx="97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86E8F7A-5985-4CE9-B2A2-353CBA451FCF}"/>
                    </a:ext>
                  </a:extLst>
                </p14:cNvPr>
                <p14:cNvContentPartPr/>
                <p14:nvPr/>
              </p14:nvContentPartPr>
              <p14:xfrm>
                <a:off x="6371440" y="4128947"/>
                <a:ext cx="50760" cy="197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86E8F7A-5985-4CE9-B2A2-353CBA451FC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67120" y="4124627"/>
                  <a:ext cx="59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31DD0D4-38FC-489F-B7A6-38973CE06B66}"/>
                    </a:ext>
                  </a:extLst>
                </p14:cNvPr>
                <p14:cNvContentPartPr/>
                <p14:nvPr/>
              </p14:nvContentPartPr>
              <p14:xfrm>
                <a:off x="6493120" y="4253507"/>
                <a:ext cx="86400" cy="8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31DD0D4-38FC-489F-B7A6-38973CE06B6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88800" y="4249187"/>
                  <a:ext cx="95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F9C0C3-782C-48DE-910E-5C1D9ADFCD30}"/>
                    </a:ext>
                  </a:extLst>
                </p14:cNvPr>
                <p14:cNvContentPartPr/>
                <p14:nvPr/>
              </p14:nvContentPartPr>
              <p14:xfrm>
                <a:off x="6595000" y="4099067"/>
                <a:ext cx="99000" cy="374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F9C0C3-782C-48DE-910E-5C1D9ADFCD3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90680" y="4094747"/>
                  <a:ext cx="1076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C57C387-46FD-4AE9-9938-F44041C1A48E}"/>
                    </a:ext>
                  </a:extLst>
                </p14:cNvPr>
                <p14:cNvContentPartPr/>
                <p14:nvPr/>
              </p14:nvContentPartPr>
              <p14:xfrm>
                <a:off x="6733600" y="4091867"/>
                <a:ext cx="93600" cy="241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C57C387-46FD-4AE9-9938-F44041C1A4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29280" y="4087547"/>
                  <a:ext cx="102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CCF921E-24E3-4BA0-9AD5-CE68BDC5FBD1}"/>
                    </a:ext>
                  </a:extLst>
                </p14:cNvPr>
                <p14:cNvContentPartPr/>
                <p14:nvPr/>
              </p14:nvContentPartPr>
              <p14:xfrm>
                <a:off x="6944560" y="4104107"/>
                <a:ext cx="73800" cy="226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CCF921E-24E3-4BA0-9AD5-CE68BDC5FBD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40240" y="4099787"/>
                  <a:ext cx="82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9E9B2FC-9F1C-4BC9-BD35-7A840AEA4FAD}"/>
                    </a:ext>
                  </a:extLst>
                </p14:cNvPr>
                <p14:cNvContentPartPr/>
                <p14:nvPr/>
              </p14:nvContentPartPr>
              <p14:xfrm>
                <a:off x="6920080" y="4129307"/>
                <a:ext cx="286200" cy="240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9E9B2FC-9F1C-4BC9-BD35-7A840AEA4F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15760" y="4124987"/>
                  <a:ext cx="29484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A681EDC-4AF0-4EFA-BE41-0364D46B369B}"/>
              </a:ext>
            </a:extLst>
          </p:cNvPr>
          <p:cNvGrpSpPr/>
          <p:nvPr/>
        </p:nvGrpSpPr>
        <p:grpSpPr>
          <a:xfrm>
            <a:off x="7392760" y="4176107"/>
            <a:ext cx="136800" cy="137880"/>
            <a:chOff x="7392760" y="4176107"/>
            <a:chExt cx="13680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F6D60D-DC36-4A5B-B1B3-54B9AEE00023}"/>
                    </a:ext>
                  </a:extLst>
                </p14:cNvPr>
                <p14:cNvContentPartPr/>
                <p14:nvPr/>
              </p14:nvContentPartPr>
              <p14:xfrm>
                <a:off x="7392760" y="4176107"/>
                <a:ext cx="116640" cy="6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9F6D60D-DC36-4A5B-B1B3-54B9AEE0002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88440" y="4171787"/>
                  <a:ext cx="125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D50AFAE-FA64-4EAF-9414-4EEA3CB72814}"/>
                    </a:ext>
                  </a:extLst>
                </p14:cNvPr>
                <p14:cNvContentPartPr/>
                <p14:nvPr/>
              </p14:nvContentPartPr>
              <p14:xfrm>
                <a:off x="7404640" y="4243067"/>
                <a:ext cx="124920" cy="70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D50AFAE-FA64-4EAF-9414-4EEA3CB7281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00320" y="4238747"/>
                  <a:ext cx="1335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5EAA4B0-72D1-4080-B743-793740D39981}"/>
              </a:ext>
            </a:extLst>
          </p:cNvPr>
          <p:cNvGrpSpPr/>
          <p:nvPr/>
        </p:nvGrpSpPr>
        <p:grpSpPr>
          <a:xfrm>
            <a:off x="7813960" y="4122467"/>
            <a:ext cx="640080" cy="270000"/>
            <a:chOff x="7813960" y="4122467"/>
            <a:chExt cx="64008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BDB25DC-6A33-4948-BB3A-C7661CF89F9A}"/>
                    </a:ext>
                  </a:extLst>
                </p14:cNvPr>
                <p14:cNvContentPartPr/>
                <p14:nvPr/>
              </p14:nvContentPartPr>
              <p14:xfrm>
                <a:off x="7813960" y="4149467"/>
                <a:ext cx="75960" cy="243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BDB25DC-6A33-4948-BB3A-C7661CF89F9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09640" y="4145147"/>
                  <a:ext cx="84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5349DCF-1BC0-45DE-9E7D-1896BB9CCE99}"/>
                    </a:ext>
                  </a:extLst>
                </p14:cNvPr>
                <p14:cNvContentPartPr/>
                <p14:nvPr/>
              </p14:nvContentPartPr>
              <p14:xfrm>
                <a:off x="7941040" y="4230467"/>
                <a:ext cx="123840" cy="109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5349DCF-1BC0-45DE-9E7D-1896BB9CCE9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36720" y="4226147"/>
                  <a:ext cx="132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ED9AC8-E0D5-473C-9A17-26610771BF60}"/>
                    </a:ext>
                  </a:extLst>
                </p14:cNvPr>
                <p14:cNvContentPartPr/>
                <p14:nvPr/>
              </p14:nvContentPartPr>
              <p14:xfrm>
                <a:off x="8096560" y="4271867"/>
                <a:ext cx="70920" cy="7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ED9AC8-E0D5-473C-9A17-26610771BF6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92240" y="4267547"/>
                  <a:ext cx="79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453C217-BEE2-4337-AC83-A49F283F25C4}"/>
                    </a:ext>
                  </a:extLst>
                </p14:cNvPr>
                <p14:cNvContentPartPr/>
                <p14:nvPr/>
              </p14:nvContentPartPr>
              <p14:xfrm>
                <a:off x="8208520" y="4124627"/>
                <a:ext cx="112680" cy="226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453C217-BEE2-4337-AC83-A49F283F25C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04200" y="4120307"/>
                  <a:ext cx="121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80870D8-D64B-4E22-A51F-6F2A36492B45}"/>
                    </a:ext>
                  </a:extLst>
                </p14:cNvPr>
                <p14:cNvContentPartPr/>
                <p14:nvPr/>
              </p14:nvContentPartPr>
              <p14:xfrm>
                <a:off x="8375200" y="4122467"/>
                <a:ext cx="78840" cy="265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80870D8-D64B-4E22-A51F-6F2A36492B4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70880" y="4118147"/>
                  <a:ext cx="8748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CEB81A4-9849-4ABA-9B4A-42B16281EA52}"/>
              </a:ext>
            </a:extLst>
          </p:cNvPr>
          <p:cNvGrpSpPr/>
          <p:nvPr/>
        </p:nvGrpSpPr>
        <p:grpSpPr>
          <a:xfrm>
            <a:off x="8627920" y="4172507"/>
            <a:ext cx="438120" cy="176760"/>
            <a:chOff x="8627920" y="4172507"/>
            <a:chExt cx="43812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26EA37E-B8B5-46CB-9D5C-F66FB0400F7B}"/>
                    </a:ext>
                  </a:extLst>
                </p14:cNvPr>
                <p14:cNvContentPartPr/>
                <p14:nvPr/>
              </p14:nvContentPartPr>
              <p14:xfrm>
                <a:off x="8627920" y="4199867"/>
                <a:ext cx="173160" cy="130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26EA37E-B8B5-46CB-9D5C-F66FB0400F7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623600" y="4195547"/>
                  <a:ext cx="181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B62E07D-9BAF-4E6F-A1AA-A22AB4F626A8}"/>
                    </a:ext>
                  </a:extLst>
                </p14:cNvPr>
                <p14:cNvContentPartPr/>
                <p14:nvPr/>
              </p14:nvContentPartPr>
              <p14:xfrm>
                <a:off x="8857240" y="4243067"/>
                <a:ext cx="55080" cy="71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B62E07D-9BAF-4E6F-A1AA-A22AB4F626A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52920" y="4238747"/>
                  <a:ext cx="63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B5A8CDC-E167-4054-8534-94E454F4B8DE}"/>
                    </a:ext>
                  </a:extLst>
                </p14:cNvPr>
                <p14:cNvContentPartPr/>
                <p14:nvPr/>
              </p14:nvContentPartPr>
              <p14:xfrm>
                <a:off x="8945800" y="4172507"/>
                <a:ext cx="120240" cy="176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B5A8CDC-E167-4054-8534-94E454F4B8D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41480" y="4168187"/>
                  <a:ext cx="1288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40E10A6-64ED-4B93-B315-73E1A696AE83}"/>
              </a:ext>
            </a:extLst>
          </p:cNvPr>
          <p:cNvGrpSpPr/>
          <p:nvPr/>
        </p:nvGrpSpPr>
        <p:grpSpPr>
          <a:xfrm>
            <a:off x="9232360" y="4183667"/>
            <a:ext cx="115920" cy="319320"/>
            <a:chOff x="9232360" y="4183667"/>
            <a:chExt cx="11592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34748C7-A319-4CBD-A316-757CCA60BAFA}"/>
                    </a:ext>
                  </a:extLst>
                </p14:cNvPr>
                <p14:cNvContentPartPr/>
                <p14:nvPr/>
              </p14:nvContentPartPr>
              <p14:xfrm>
                <a:off x="9232360" y="4190867"/>
                <a:ext cx="18360" cy="312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34748C7-A319-4CBD-A316-757CCA60BAF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28040" y="4186547"/>
                  <a:ext cx="270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11BAEF-DEA1-446E-8E3D-06FAB077FDF7}"/>
                    </a:ext>
                  </a:extLst>
                </p14:cNvPr>
                <p14:cNvContentPartPr/>
                <p14:nvPr/>
              </p14:nvContentPartPr>
              <p14:xfrm>
                <a:off x="9243880" y="4183667"/>
                <a:ext cx="104400" cy="136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11BAEF-DEA1-446E-8E3D-06FAB077FDF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39560" y="4179347"/>
                  <a:ext cx="11304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2C3F6D6-648F-447D-A9DD-B17161D0D1EE}"/>
              </a:ext>
            </a:extLst>
          </p:cNvPr>
          <p:cNvGrpSpPr/>
          <p:nvPr/>
        </p:nvGrpSpPr>
        <p:grpSpPr>
          <a:xfrm>
            <a:off x="1092400" y="4168187"/>
            <a:ext cx="296280" cy="308880"/>
            <a:chOff x="1092400" y="4168187"/>
            <a:chExt cx="29628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1793BA-01ED-46F2-B915-0C526C84E9A5}"/>
                    </a:ext>
                  </a:extLst>
                </p14:cNvPr>
                <p14:cNvContentPartPr/>
                <p14:nvPr/>
              </p14:nvContentPartPr>
              <p14:xfrm>
                <a:off x="1092400" y="4295627"/>
                <a:ext cx="216360" cy="19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1793BA-01ED-46F2-B915-0C526C84E9A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8080" y="4291307"/>
                  <a:ext cx="225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DD64703-D980-4433-8040-E4C90C3347C4}"/>
                    </a:ext>
                  </a:extLst>
                </p14:cNvPr>
                <p14:cNvContentPartPr/>
                <p14:nvPr/>
              </p14:nvContentPartPr>
              <p14:xfrm>
                <a:off x="1124440" y="4369067"/>
                <a:ext cx="214200" cy="349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DD64703-D980-4433-8040-E4C90C3347C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0120" y="4364747"/>
                  <a:ext cx="222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24EB139-9F8B-4EC7-8332-CD805FFA0C23}"/>
                    </a:ext>
                  </a:extLst>
                </p14:cNvPr>
                <p14:cNvContentPartPr/>
                <p14:nvPr/>
              </p14:nvContentPartPr>
              <p14:xfrm>
                <a:off x="1169440" y="4168187"/>
                <a:ext cx="219240" cy="308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24EB139-9F8B-4EC7-8332-CD805FFA0C2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65120" y="4163867"/>
                  <a:ext cx="22788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DEE415D-03D3-49A9-ACE3-7DE0FC858A34}"/>
              </a:ext>
            </a:extLst>
          </p:cNvPr>
          <p:cNvGrpSpPr/>
          <p:nvPr/>
        </p:nvGrpSpPr>
        <p:grpSpPr>
          <a:xfrm>
            <a:off x="1662280" y="4154507"/>
            <a:ext cx="886320" cy="308880"/>
            <a:chOff x="1662280" y="4154507"/>
            <a:chExt cx="88632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87C1793-7705-4ACC-AE00-6CA7B8B0AC12}"/>
                    </a:ext>
                  </a:extLst>
                </p14:cNvPr>
                <p14:cNvContentPartPr/>
                <p14:nvPr/>
              </p14:nvContentPartPr>
              <p14:xfrm>
                <a:off x="1684600" y="4154507"/>
                <a:ext cx="132840" cy="246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87C1793-7705-4ACC-AE00-6CA7B8B0AC1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680280" y="4150187"/>
                  <a:ext cx="141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19ED620-A345-4A9F-8E6A-B1D9E1E9248F}"/>
                    </a:ext>
                  </a:extLst>
                </p14:cNvPr>
                <p14:cNvContentPartPr/>
                <p14:nvPr/>
              </p14:nvContentPartPr>
              <p14:xfrm>
                <a:off x="1662280" y="4176827"/>
                <a:ext cx="156960" cy="252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19ED620-A345-4A9F-8E6A-B1D9E1E9248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57960" y="4172507"/>
                  <a:ext cx="165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FED9878-923F-4436-B55B-32695FCBDA61}"/>
                    </a:ext>
                  </a:extLst>
                </p14:cNvPr>
                <p14:cNvContentPartPr/>
                <p14:nvPr/>
              </p14:nvContentPartPr>
              <p14:xfrm>
                <a:off x="1927240" y="4384187"/>
                <a:ext cx="24480" cy="79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FED9878-923F-4436-B55B-32695FCBDA6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22920" y="4379867"/>
                  <a:ext cx="33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F922040-F2D3-422E-82D7-49E87A56F4FA}"/>
                    </a:ext>
                  </a:extLst>
                </p14:cNvPr>
                <p14:cNvContentPartPr/>
                <p14:nvPr/>
              </p14:nvContentPartPr>
              <p14:xfrm>
                <a:off x="2024440" y="4406507"/>
                <a:ext cx="61920" cy="37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F922040-F2D3-422E-82D7-49E87A56F4F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20120" y="4402187"/>
                  <a:ext cx="70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F65669-3238-4500-A10A-C3CA88DC9DA6}"/>
                    </a:ext>
                  </a:extLst>
                </p14:cNvPr>
                <p14:cNvContentPartPr/>
                <p14:nvPr/>
              </p14:nvContentPartPr>
              <p14:xfrm>
                <a:off x="2209120" y="4162427"/>
                <a:ext cx="141840" cy="245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F65669-3238-4500-A10A-C3CA88DC9DA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04800" y="4158107"/>
                  <a:ext cx="150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37A4D7B-473F-4C51-ADB3-AEC3563CC357}"/>
                    </a:ext>
                  </a:extLst>
                </p14:cNvPr>
                <p14:cNvContentPartPr/>
                <p14:nvPr/>
              </p14:nvContentPartPr>
              <p14:xfrm>
                <a:off x="2406760" y="4328387"/>
                <a:ext cx="141840" cy="99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7A4D7B-473F-4C51-ADB3-AEC3563CC35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02440" y="4324067"/>
                  <a:ext cx="1504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DFAE09B-0583-4EE1-B24A-9DAA56F2DF41}"/>
              </a:ext>
            </a:extLst>
          </p:cNvPr>
          <p:cNvGrpSpPr/>
          <p:nvPr/>
        </p:nvGrpSpPr>
        <p:grpSpPr>
          <a:xfrm>
            <a:off x="2824720" y="4135067"/>
            <a:ext cx="912600" cy="326520"/>
            <a:chOff x="2824720" y="4135067"/>
            <a:chExt cx="91260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5DF80AD-1A25-4438-AFA5-21E7468FF70E}"/>
                    </a:ext>
                  </a:extLst>
                </p14:cNvPr>
                <p14:cNvContentPartPr/>
                <p14:nvPr/>
              </p14:nvContentPartPr>
              <p14:xfrm>
                <a:off x="2824720" y="4229387"/>
                <a:ext cx="165240" cy="100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5DF80AD-1A25-4438-AFA5-21E7468FF70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20400" y="4225067"/>
                  <a:ext cx="173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0A72B36-3BFF-4F16-AFAF-D56556FB5A60}"/>
                    </a:ext>
                  </a:extLst>
                </p14:cNvPr>
                <p14:cNvContentPartPr/>
                <p14:nvPr/>
              </p14:nvContentPartPr>
              <p14:xfrm>
                <a:off x="3056200" y="4229027"/>
                <a:ext cx="110160" cy="99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0A72B36-3BFF-4F16-AFAF-D56556FB5A6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51880" y="4224707"/>
                  <a:ext cx="118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8E2FDDB-70F5-4535-BDB4-C5BCDCAE4829}"/>
                    </a:ext>
                  </a:extLst>
                </p14:cNvPr>
                <p14:cNvContentPartPr/>
                <p14:nvPr/>
              </p14:nvContentPartPr>
              <p14:xfrm>
                <a:off x="3193360" y="4135067"/>
                <a:ext cx="60120" cy="176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8E2FDDB-70F5-4535-BDB4-C5BCDCAE48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89040" y="4130747"/>
                  <a:ext cx="68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88AA6D1-7428-421C-A167-11AADECC55DF}"/>
                    </a:ext>
                  </a:extLst>
                </p14:cNvPr>
                <p14:cNvContentPartPr/>
                <p14:nvPr/>
              </p14:nvContentPartPr>
              <p14:xfrm>
                <a:off x="3303880" y="4177547"/>
                <a:ext cx="299880" cy="284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88AA6D1-7428-421C-A167-11AADECC55D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99560" y="4173227"/>
                  <a:ext cx="308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FFFCE2F-8D14-4D20-ACF1-74EF7FF9DA1D}"/>
                    </a:ext>
                  </a:extLst>
                </p14:cNvPr>
                <p14:cNvContentPartPr/>
                <p14:nvPr/>
              </p14:nvContentPartPr>
              <p14:xfrm>
                <a:off x="3605200" y="4186907"/>
                <a:ext cx="132120" cy="149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FFFCE2F-8D14-4D20-ACF1-74EF7FF9DA1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00880" y="4182587"/>
                  <a:ext cx="1407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9345365-FE9E-44C7-880D-3B9D553A4D2E}"/>
              </a:ext>
            </a:extLst>
          </p:cNvPr>
          <p:cNvGrpSpPr/>
          <p:nvPr/>
        </p:nvGrpSpPr>
        <p:grpSpPr>
          <a:xfrm>
            <a:off x="3927760" y="4122467"/>
            <a:ext cx="795240" cy="218520"/>
            <a:chOff x="3927760" y="4122467"/>
            <a:chExt cx="79524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86EB564-8C6F-40AC-8654-EAC60E47B003}"/>
                    </a:ext>
                  </a:extLst>
                </p14:cNvPr>
                <p14:cNvContentPartPr/>
                <p14:nvPr/>
              </p14:nvContentPartPr>
              <p14:xfrm>
                <a:off x="3927760" y="4209947"/>
                <a:ext cx="105480" cy="1105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86EB564-8C6F-40AC-8654-EAC60E47B00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23440" y="4205627"/>
                  <a:ext cx="114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A19A62-2585-4D42-BDA5-2402B73B5D7A}"/>
                    </a:ext>
                  </a:extLst>
                </p14:cNvPr>
                <p14:cNvContentPartPr/>
                <p14:nvPr/>
              </p14:nvContentPartPr>
              <p14:xfrm>
                <a:off x="4099120" y="4122467"/>
                <a:ext cx="82440" cy="217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A19A62-2585-4D42-BDA5-2402B73B5D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94800" y="4118147"/>
                  <a:ext cx="91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34520DD-B626-424D-BF73-FC8D6CF261AB}"/>
                    </a:ext>
                  </a:extLst>
                </p14:cNvPr>
                <p14:cNvContentPartPr/>
                <p14:nvPr/>
              </p14:nvContentPartPr>
              <p14:xfrm>
                <a:off x="4230160" y="4242347"/>
                <a:ext cx="81360" cy="93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34520DD-B626-424D-BF73-FC8D6CF261A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25480" y="4238027"/>
                  <a:ext cx="90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57FE1B0-0290-4C07-B54D-3F7F116A1793}"/>
                    </a:ext>
                  </a:extLst>
                </p14:cNvPr>
                <p14:cNvContentPartPr/>
                <p14:nvPr/>
              </p14:nvContentPartPr>
              <p14:xfrm>
                <a:off x="4357240" y="4173947"/>
                <a:ext cx="102240" cy="152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57FE1B0-0290-4C07-B54D-3F7F116A179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352920" y="4169627"/>
                  <a:ext cx="110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CAC6227-E009-439F-9990-CC3DE4F18728}"/>
                    </a:ext>
                  </a:extLst>
                </p14:cNvPr>
                <p14:cNvContentPartPr/>
                <p14:nvPr/>
              </p14:nvContentPartPr>
              <p14:xfrm>
                <a:off x="4473880" y="4231907"/>
                <a:ext cx="249120" cy="1090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CAC6227-E009-439F-9990-CC3DE4F1872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469560" y="4227587"/>
                  <a:ext cx="2577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F54E8C9-2B6F-492D-A22B-936CE31DE459}"/>
              </a:ext>
            </a:extLst>
          </p:cNvPr>
          <p:cNvGrpSpPr/>
          <p:nvPr/>
        </p:nvGrpSpPr>
        <p:grpSpPr>
          <a:xfrm>
            <a:off x="1715920" y="4891067"/>
            <a:ext cx="576360" cy="249120"/>
            <a:chOff x="1715920" y="4891067"/>
            <a:chExt cx="57636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B1286B8-AB04-4740-A03B-DB08403DCE66}"/>
                    </a:ext>
                  </a:extLst>
                </p14:cNvPr>
                <p14:cNvContentPartPr/>
                <p14:nvPr/>
              </p14:nvContentPartPr>
              <p14:xfrm>
                <a:off x="1768120" y="4900427"/>
                <a:ext cx="93240" cy="239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B1286B8-AB04-4740-A03B-DB08403DCE6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63800" y="4896107"/>
                  <a:ext cx="101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8AF1ECA-27F5-49D4-BF48-BB9DE9517C4F}"/>
                    </a:ext>
                  </a:extLst>
                </p14:cNvPr>
                <p14:cNvContentPartPr/>
                <p14:nvPr/>
              </p14:nvContentPartPr>
              <p14:xfrm>
                <a:off x="1715920" y="4976387"/>
                <a:ext cx="154440" cy="28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8AF1ECA-27F5-49D4-BF48-BB9DE9517C4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11600" y="4972067"/>
                  <a:ext cx="163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525945B-4B6D-4B20-B398-B70AAB92C281}"/>
                    </a:ext>
                  </a:extLst>
                </p14:cNvPr>
                <p14:cNvContentPartPr/>
                <p14:nvPr/>
              </p14:nvContentPartPr>
              <p14:xfrm>
                <a:off x="1876120" y="4916627"/>
                <a:ext cx="197280" cy="199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525945B-4B6D-4B20-B398-B70AAB92C28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71800" y="4912307"/>
                  <a:ext cx="205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7CCB4D3-71D8-4EC2-9C34-137CF06D4A4A}"/>
                    </a:ext>
                  </a:extLst>
                </p14:cNvPr>
                <p14:cNvContentPartPr/>
                <p14:nvPr/>
              </p14:nvContentPartPr>
              <p14:xfrm>
                <a:off x="1965760" y="4973867"/>
                <a:ext cx="237960" cy="96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7CCB4D3-71D8-4EC2-9C34-137CF06D4A4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61440" y="4969547"/>
                  <a:ext cx="246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9FB6311-4E83-4931-8662-6F9F6335B8D4}"/>
                    </a:ext>
                  </a:extLst>
                </p14:cNvPr>
                <p14:cNvContentPartPr/>
                <p14:nvPr/>
              </p14:nvContentPartPr>
              <p14:xfrm>
                <a:off x="2225680" y="4891067"/>
                <a:ext cx="66600" cy="224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9FB6311-4E83-4931-8662-6F9F6335B8D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21360" y="4886747"/>
                  <a:ext cx="7524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28FA752-4188-4A5F-BDB3-BE9C5595F396}"/>
              </a:ext>
            </a:extLst>
          </p:cNvPr>
          <p:cNvGrpSpPr/>
          <p:nvPr/>
        </p:nvGrpSpPr>
        <p:grpSpPr>
          <a:xfrm>
            <a:off x="2702320" y="4757147"/>
            <a:ext cx="1321920" cy="443880"/>
            <a:chOff x="2702320" y="4757147"/>
            <a:chExt cx="132192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C1F5DC0-21F6-4F34-B69E-B21E398C9349}"/>
                    </a:ext>
                  </a:extLst>
                </p14:cNvPr>
                <p14:cNvContentPartPr/>
                <p14:nvPr/>
              </p14:nvContentPartPr>
              <p14:xfrm>
                <a:off x="2703400" y="4908347"/>
                <a:ext cx="72360" cy="292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C1F5DC0-21F6-4F34-B69E-B21E398C934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99080" y="4904027"/>
                  <a:ext cx="81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E92301F-7A0B-43A4-8202-DF0C703CC602}"/>
                    </a:ext>
                  </a:extLst>
                </p14:cNvPr>
                <p14:cNvContentPartPr/>
                <p14:nvPr/>
              </p14:nvContentPartPr>
              <p14:xfrm>
                <a:off x="2702320" y="4918067"/>
                <a:ext cx="115920" cy="102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E92301F-7A0B-43A4-8202-DF0C703CC60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698000" y="4913747"/>
                  <a:ext cx="124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5F234EC-F0DF-4317-8122-455D4943357B}"/>
                    </a:ext>
                  </a:extLst>
                </p14:cNvPr>
                <p14:cNvContentPartPr/>
                <p14:nvPr/>
              </p14:nvContentPartPr>
              <p14:xfrm>
                <a:off x="2827960" y="4757147"/>
                <a:ext cx="495360" cy="260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5F234EC-F0DF-4317-8122-455D4943357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823640" y="4752827"/>
                  <a:ext cx="504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E393D9B-FCB8-4992-A8A4-AC7FD8EC333D}"/>
                    </a:ext>
                  </a:extLst>
                </p14:cNvPr>
                <p14:cNvContentPartPr/>
                <p14:nvPr/>
              </p14:nvContentPartPr>
              <p14:xfrm>
                <a:off x="3388480" y="4803227"/>
                <a:ext cx="114840" cy="1954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E393D9B-FCB8-4992-A8A4-AC7FD8EC333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84160" y="4798907"/>
                  <a:ext cx="123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B2BBE01-DDE8-4524-B1CB-277B3D2D8E92}"/>
                    </a:ext>
                  </a:extLst>
                </p14:cNvPr>
                <p14:cNvContentPartPr/>
                <p14:nvPr/>
              </p14:nvContentPartPr>
              <p14:xfrm>
                <a:off x="3528160" y="4887827"/>
                <a:ext cx="154440" cy="115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B2BBE01-DDE8-4524-B1CB-277B3D2D8E9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23840" y="4883507"/>
                  <a:ext cx="163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B28D094-98C3-4D7A-8540-AB4A09FDB88A}"/>
                    </a:ext>
                  </a:extLst>
                </p14:cNvPr>
                <p14:cNvContentPartPr/>
                <p14:nvPr/>
              </p14:nvContentPartPr>
              <p14:xfrm>
                <a:off x="3617440" y="4829507"/>
                <a:ext cx="206280" cy="140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B28D094-98C3-4D7A-8540-AB4A09FDB88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13120" y="4825187"/>
                  <a:ext cx="214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B974DC1-4295-4CE6-ABAD-9AE0CB8244C4}"/>
                    </a:ext>
                  </a:extLst>
                </p14:cNvPr>
                <p14:cNvContentPartPr/>
                <p14:nvPr/>
              </p14:nvContentPartPr>
              <p14:xfrm>
                <a:off x="3836320" y="4843907"/>
                <a:ext cx="69480" cy="121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B974DC1-4295-4CE6-ABAD-9AE0CB8244C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32000" y="4839587"/>
                  <a:ext cx="78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17A1DC7-74C2-40CB-B1DF-104E915C7207}"/>
                    </a:ext>
                  </a:extLst>
                </p14:cNvPr>
                <p14:cNvContentPartPr/>
                <p14:nvPr/>
              </p14:nvContentPartPr>
              <p14:xfrm>
                <a:off x="3933880" y="4817267"/>
                <a:ext cx="90360" cy="137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17A1DC7-74C2-40CB-B1DF-104E915C720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29560" y="4812947"/>
                  <a:ext cx="990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2589517-060E-4F2D-BFD3-E0ABFCF50328}"/>
              </a:ext>
            </a:extLst>
          </p:cNvPr>
          <p:cNvGrpSpPr/>
          <p:nvPr/>
        </p:nvGrpSpPr>
        <p:grpSpPr>
          <a:xfrm>
            <a:off x="4198120" y="4714307"/>
            <a:ext cx="320400" cy="387000"/>
            <a:chOff x="4198120" y="4714307"/>
            <a:chExt cx="32040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FE09E55-D1E8-4596-9140-C98942CC1D62}"/>
                    </a:ext>
                  </a:extLst>
                </p14:cNvPr>
                <p14:cNvContentPartPr/>
                <p14:nvPr/>
              </p14:nvContentPartPr>
              <p14:xfrm>
                <a:off x="4242040" y="4714307"/>
                <a:ext cx="81360" cy="387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FE09E55-D1E8-4596-9140-C98942CC1D6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37720" y="4709987"/>
                  <a:ext cx="900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504CA8A-F06E-4A9F-8507-43BB5B9735C1}"/>
                    </a:ext>
                  </a:extLst>
                </p14:cNvPr>
                <p14:cNvContentPartPr/>
                <p14:nvPr/>
              </p14:nvContentPartPr>
              <p14:xfrm>
                <a:off x="4198120" y="4807187"/>
                <a:ext cx="320400" cy="141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504CA8A-F06E-4A9F-8507-43BB5B9735C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93800" y="4802867"/>
                  <a:ext cx="3290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69905B2-83E1-441C-B26E-58E79B787E36}"/>
              </a:ext>
            </a:extLst>
          </p:cNvPr>
          <p:cNvGrpSpPr/>
          <p:nvPr/>
        </p:nvGrpSpPr>
        <p:grpSpPr>
          <a:xfrm>
            <a:off x="4787800" y="4693427"/>
            <a:ext cx="737280" cy="293400"/>
            <a:chOff x="4787800" y="4693427"/>
            <a:chExt cx="73728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84A8105-5107-4E2D-A731-A6E0C8C7DB44}"/>
                    </a:ext>
                  </a:extLst>
                </p14:cNvPr>
                <p14:cNvContentPartPr/>
                <p14:nvPr/>
              </p14:nvContentPartPr>
              <p14:xfrm>
                <a:off x="4806160" y="4706027"/>
                <a:ext cx="70200" cy="232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84A8105-5107-4E2D-A731-A6E0C8C7DB4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801840" y="4701707"/>
                  <a:ext cx="78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421F582-93A2-4538-9097-D18B01D6A53D}"/>
                    </a:ext>
                  </a:extLst>
                </p14:cNvPr>
                <p14:cNvContentPartPr/>
                <p14:nvPr/>
              </p14:nvContentPartPr>
              <p14:xfrm>
                <a:off x="4787800" y="4762547"/>
                <a:ext cx="176040" cy="195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421F582-93A2-4538-9097-D18B01D6A53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83480" y="4758227"/>
                  <a:ext cx="184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296CD42-E3C2-4C5C-AFCD-DCA21D0CB9EC}"/>
                    </a:ext>
                  </a:extLst>
                </p14:cNvPr>
                <p14:cNvContentPartPr/>
                <p14:nvPr/>
              </p14:nvContentPartPr>
              <p14:xfrm>
                <a:off x="5090920" y="4693427"/>
                <a:ext cx="230400" cy="249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296CD42-E3C2-4C5C-AFCD-DCA21D0CB9E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86600" y="4689107"/>
                  <a:ext cx="239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C5E7516-AE9D-4ACE-96F8-03AE7F4BF97B}"/>
                    </a:ext>
                  </a:extLst>
                </p14:cNvPr>
                <p14:cNvContentPartPr/>
                <p14:nvPr/>
              </p14:nvContentPartPr>
              <p14:xfrm>
                <a:off x="5201800" y="4746347"/>
                <a:ext cx="146880" cy="172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C5E7516-AE9D-4ACE-96F8-03AE7F4BF97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197480" y="4742027"/>
                  <a:ext cx="155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F87EE91-7265-4F68-93BB-A271578397E6}"/>
                    </a:ext>
                  </a:extLst>
                </p14:cNvPr>
                <p14:cNvContentPartPr/>
                <p14:nvPr/>
              </p14:nvContentPartPr>
              <p14:xfrm>
                <a:off x="5362360" y="4880987"/>
                <a:ext cx="162720" cy="1058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F87EE91-7265-4F68-93BB-A271578397E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58040" y="4876667"/>
                  <a:ext cx="1713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25A744E-10EB-4FB7-B44D-809C486984ED}"/>
              </a:ext>
            </a:extLst>
          </p:cNvPr>
          <p:cNvGrpSpPr/>
          <p:nvPr/>
        </p:nvGrpSpPr>
        <p:grpSpPr>
          <a:xfrm>
            <a:off x="2084560" y="5486147"/>
            <a:ext cx="991440" cy="268560"/>
            <a:chOff x="2084560" y="5486147"/>
            <a:chExt cx="99144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EDD6FE8-D6F2-4CAA-9EF8-D5CAFE1D5A4A}"/>
                    </a:ext>
                  </a:extLst>
                </p14:cNvPr>
                <p14:cNvContentPartPr/>
                <p14:nvPr/>
              </p14:nvContentPartPr>
              <p14:xfrm>
                <a:off x="2084560" y="5511707"/>
                <a:ext cx="145440" cy="182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EDD6FE8-D6F2-4CAA-9EF8-D5CAFE1D5A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80240" y="5507387"/>
                  <a:ext cx="154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BA0C172-C25D-445F-BF80-B4CDB90B3914}"/>
                    </a:ext>
                  </a:extLst>
                </p14:cNvPr>
                <p14:cNvContentPartPr/>
                <p14:nvPr/>
              </p14:nvContentPartPr>
              <p14:xfrm>
                <a:off x="2268520" y="5533307"/>
                <a:ext cx="157680" cy="918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BA0C172-C25D-445F-BF80-B4CDB90B391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64200" y="5528987"/>
                  <a:ext cx="166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E956122-64A1-44E8-8EEF-93806467E9E5}"/>
                    </a:ext>
                  </a:extLst>
                </p14:cNvPr>
                <p14:cNvContentPartPr/>
                <p14:nvPr/>
              </p14:nvContentPartPr>
              <p14:xfrm>
                <a:off x="2470120" y="5549507"/>
                <a:ext cx="190440" cy="2052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E956122-64A1-44E8-8EEF-93806467E9E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465800" y="5545187"/>
                  <a:ext cx="199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2C80116-884B-4C82-8D9B-E28DEB3F4549}"/>
                    </a:ext>
                  </a:extLst>
                </p14:cNvPr>
                <p14:cNvContentPartPr/>
                <p14:nvPr/>
              </p14:nvContentPartPr>
              <p14:xfrm>
                <a:off x="2604760" y="5554187"/>
                <a:ext cx="81360" cy="62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2C80116-884B-4C82-8D9B-E28DEB3F454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600440" y="5549867"/>
                  <a:ext cx="90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D4250FE-E96C-4F7E-B437-92B5B91D2A10}"/>
                    </a:ext>
                  </a:extLst>
                </p14:cNvPr>
                <p14:cNvContentPartPr/>
                <p14:nvPr/>
              </p14:nvContentPartPr>
              <p14:xfrm>
                <a:off x="2685760" y="5530067"/>
                <a:ext cx="289440" cy="939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D4250FE-E96C-4F7E-B437-92B5B91D2A1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681440" y="5525747"/>
                  <a:ext cx="298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3C18B48-D5AF-47B2-8C2A-AA9614A866F4}"/>
                    </a:ext>
                  </a:extLst>
                </p14:cNvPr>
                <p14:cNvContentPartPr/>
                <p14:nvPr/>
              </p14:nvContentPartPr>
              <p14:xfrm>
                <a:off x="3022000" y="5486147"/>
                <a:ext cx="54000" cy="109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3C18B48-D5AF-47B2-8C2A-AA9614A866F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017680" y="5481827"/>
                  <a:ext cx="626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5C5F1BF-0FE7-41BC-9244-469F37073632}"/>
              </a:ext>
            </a:extLst>
          </p:cNvPr>
          <p:cNvGrpSpPr/>
          <p:nvPr/>
        </p:nvGrpSpPr>
        <p:grpSpPr>
          <a:xfrm>
            <a:off x="3355360" y="5364467"/>
            <a:ext cx="565200" cy="214920"/>
            <a:chOff x="3355360" y="5364467"/>
            <a:chExt cx="56520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0F197C2-EFDE-4182-98B4-C2AB6222D4FE}"/>
                    </a:ext>
                  </a:extLst>
                </p14:cNvPr>
                <p14:cNvContentPartPr/>
                <p14:nvPr/>
              </p14:nvContentPartPr>
              <p14:xfrm>
                <a:off x="3355360" y="5488307"/>
                <a:ext cx="205200" cy="910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0F197C2-EFDE-4182-98B4-C2AB6222D4F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351040" y="5483987"/>
                  <a:ext cx="213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7DE5AE0-0EB3-4681-8339-883EB794FDB2}"/>
                    </a:ext>
                  </a:extLst>
                </p14:cNvPr>
                <p14:cNvContentPartPr/>
                <p14:nvPr/>
              </p14:nvContentPartPr>
              <p14:xfrm>
                <a:off x="3563800" y="5387147"/>
                <a:ext cx="63360" cy="149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7DE5AE0-0EB3-4681-8339-883EB794FDB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59480" y="5382827"/>
                  <a:ext cx="72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ECCC761-F271-4908-9690-05B24F353FE5}"/>
                    </a:ext>
                  </a:extLst>
                </p14:cNvPr>
                <p14:cNvContentPartPr/>
                <p14:nvPr/>
              </p14:nvContentPartPr>
              <p14:xfrm>
                <a:off x="3688000" y="5364467"/>
                <a:ext cx="89640" cy="192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ECCC761-F271-4908-9690-05B24F353FE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683680" y="5360147"/>
                  <a:ext cx="98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B39087B-46A3-4A52-A749-A6114E938FCF}"/>
                    </a:ext>
                  </a:extLst>
                </p14:cNvPr>
                <p14:cNvContentPartPr/>
                <p14:nvPr/>
              </p14:nvContentPartPr>
              <p14:xfrm>
                <a:off x="3830920" y="5372387"/>
                <a:ext cx="89640" cy="191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B39087B-46A3-4A52-A749-A6114E938FC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26600" y="5368067"/>
                  <a:ext cx="982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F82FF29-45DE-4AA3-A0CF-F4D11573BAB7}"/>
              </a:ext>
            </a:extLst>
          </p:cNvPr>
          <p:cNvGrpSpPr/>
          <p:nvPr/>
        </p:nvGrpSpPr>
        <p:grpSpPr>
          <a:xfrm>
            <a:off x="4226920" y="5300747"/>
            <a:ext cx="563400" cy="358200"/>
            <a:chOff x="4226920" y="5300747"/>
            <a:chExt cx="56340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81A6DD7-5F11-4F10-BDC6-1C38D5B9BE39}"/>
                    </a:ext>
                  </a:extLst>
                </p14:cNvPr>
                <p14:cNvContentPartPr/>
                <p14:nvPr/>
              </p14:nvContentPartPr>
              <p14:xfrm>
                <a:off x="4240600" y="5393267"/>
                <a:ext cx="66600" cy="265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81A6DD7-5F11-4F10-BDC6-1C38D5B9BE3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36280" y="5388947"/>
                  <a:ext cx="75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0BBCD8B-6C51-42DF-85CF-09214FC90414}"/>
                    </a:ext>
                  </a:extLst>
                </p14:cNvPr>
                <p14:cNvContentPartPr/>
                <p14:nvPr/>
              </p14:nvContentPartPr>
              <p14:xfrm>
                <a:off x="4226920" y="5384267"/>
                <a:ext cx="129600" cy="137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0BBCD8B-6C51-42DF-85CF-09214FC9041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22600" y="5379947"/>
                  <a:ext cx="138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CB705EE-75EC-4503-835A-338838EE59E0}"/>
                    </a:ext>
                  </a:extLst>
                </p14:cNvPr>
                <p14:cNvContentPartPr/>
                <p14:nvPr/>
              </p14:nvContentPartPr>
              <p14:xfrm>
                <a:off x="4381720" y="5377067"/>
                <a:ext cx="231480" cy="144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CB705EE-75EC-4503-835A-338838EE59E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377400" y="5372747"/>
                  <a:ext cx="240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87F4A98-D5C3-43F9-99EE-AB601903E37F}"/>
                    </a:ext>
                  </a:extLst>
                </p14:cNvPr>
                <p14:cNvContentPartPr/>
                <p14:nvPr/>
              </p14:nvContentPartPr>
              <p14:xfrm>
                <a:off x="4667920" y="5300747"/>
                <a:ext cx="122400" cy="2084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87F4A98-D5C3-43F9-99EE-AB601903E37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63600" y="5296427"/>
                  <a:ext cx="13104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6105ED9-B77F-47CC-8E74-E21D5517A8B4}"/>
              </a:ext>
            </a:extLst>
          </p:cNvPr>
          <p:cNvGrpSpPr/>
          <p:nvPr/>
        </p:nvGrpSpPr>
        <p:grpSpPr>
          <a:xfrm>
            <a:off x="5082640" y="5219747"/>
            <a:ext cx="426960" cy="579600"/>
            <a:chOff x="5082640" y="5219747"/>
            <a:chExt cx="42696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B204DAA-3BC0-4157-812A-5A15A0BBE561}"/>
                    </a:ext>
                  </a:extLst>
                </p14:cNvPr>
                <p14:cNvContentPartPr/>
                <p14:nvPr/>
              </p14:nvContentPartPr>
              <p14:xfrm>
                <a:off x="5186680" y="5219747"/>
                <a:ext cx="52920" cy="189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B204DAA-3BC0-4157-812A-5A15A0BBE56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82360" y="5215427"/>
                  <a:ext cx="61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9184855-DD9A-49F6-BF00-F22E0BF8974B}"/>
                    </a:ext>
                  </a:extLst>
                </p14:cNvPr>
                <p14:cNvContentPartPr/>
                <p14:nvPr/>
              </p14:nvContentPartPr>
              <p14:xfrm>
                <a:off x="5082640" y="5382107"/>
                <a:ext cx="371520" cy="471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9184855-DD9A-49F6-BF00-F22E0BF8974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78320" y="5377787"/>
                  <a:ext cx="380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BB5E8BF-9ABD-42DF-9B95-F744A1E5A058}"/>
                    </a:ext>
                  </a:extLst>
                </p14:cNvPr>
                <p14:cNvContentPartPr/>
                <p14:nvPr/>
              </p14:nvContentPartPr>
              <p14:xfrm>
                <a:off x="5235640" y="5528267"/>
                <a:ext cx="132480" cy="2710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BB5E8BF-9ABD-42DF-9B95-F744A1E5A05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231320" y="5523947"/>
                  <a:ext cx="141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1AC452E-727E-4E36-82D3-D2DD8D96C99C}"/>
                    </a:ext>
                  </a:extLst>
                </p14:cNvPr>
                <p14:cNvContentPartPr/>
                <p14:nvPr/>
              </p14:nvContentPartPr>
              <p14:xfrm>
                <a:off x="5358400" y="5501987"/>
                <a:ext cx="151200" cy="568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1AC452E-727E-4E36-82D3-D2DD8D96C99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354080" y="5497667"/>
                  <a:ext cx="15984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A8B9EA4-AA14-4B2E-A9DD-FA8C6CF256F0}"/>
                  </a:ext>
                </a:extLst>
              </p14:cNvPr>
              <p14:cNvContentPartPr/>
              <p14:nvPr/>
            </p14:nvContentPartPr>
            <p14:xfrm>
              <a:off x="5664400" y="5666507"/>
              <a:ext cx="5760" cy="1620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A8B9EA4-AA14-4B2E-A9DD-FA8C6CF256F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660080" y="5662187"/>
                <a:ext cx="1440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B762099-1706-4DBF-8EA5-724CAED48B2D}"/>
              </a:ext>
            </a:extLst>
          </p:cNvPr>
          <p:cNvGrpSpPr/>
          <p:nvPr/>
        </p:nvGrpSpPr>
        <p:grpSpPr>
          <a:xfrm>
            <a:off x="7026280" y="4564907"/>
            <a:ext cx="4644720" cy="1850040"/>
            <a:chOff x="7026280" y="4564907"/>
            <a:chExt cx="4644720" cy="185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DB7F701-675C-44FA-8212-5A89729C604E}"/>
                    </a:ext>
                  </a:extLst>
                </p14:cNvPr>
                <p14:cNvContentPartPr/>
                <p14:nvPr/>
              </p14:nvContentPartPr>
              <p14:xfrm>
                <a:off x="7059760" y="4649147"/>
                <a:ext cx="86760" cy="209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DB7F701-675C-44FA-8212-5A89729C604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55440" y="4644827"/>
                  <a:ext cx="95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B313C1-402E-49D0-A96A-9A3B5AF691F7}"/>
                    </a:ext>
                  </a:extLst>
                </p14:cNvPr>
                <p14:cNvContentPartPr/>
                <p14:nvPr/>
              </p14:nvContentPartPr>
              <p14:xfrm>
                <a:off x="7026280" y="4665347"/>
                <a:ext cx="158040" cy="198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B313C1-402E-49D0-A96A-9A3B5AF691F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21960" y="4661027"/>
                  <a:ext cx="166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529122-AC72-4276-B2A5-7569A1C54D31}"/>
                    </a:ext>
                  </a:extLst>
                </p14:cNvPr>
                <p14:cNvContentPartPr/>
                <p14:nvPr/>
              </p14:nvContentPartPr>
              <p14:xfrm>
                <a:off x="7210600" y="4794587"/>
                <a:ext cx="132120" cy="110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529122-AC72-4276-B2A5-7569A1C54D3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06280" y="4790267"/>
                  <a:ext cx="140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56AE76-832D-4484-8D9E-E8DBC7F3EDBE}"/>
                    </a:ext>
                  </a:extLst>
                </p14:cNvPr>
                <p14:cNvContentPartPr/>
                <p14:nvPr/>
              </p14:nvContentPartPr>
              <p14:xfrm>
                <a:off x="7515520" y="4715027"/>
                <a:ext cx="109800" cy="6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56AE76-832D-4484-8D9E-E8DBC7F3EDB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11200" y="4710707"/>
                  <a:ext cx="118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F2F3D4-34B3-467C-AA09-FBC6FAE5E2CC}"/>
                    </a:ext>
                  </a:extLst>
                </p14:cNvPr>
                <p14:cNvContentPartPr/>
                <p14:nvPr/>
              </p14:nvContentPartPr>
              <p14:xfrm>
                <a:off x="7534240" y="4766507"/>
                <a:ext cx="94320" cy="8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F2F3D4-34B3-467C-AA09-FBC6FAE5E2C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29920" y="4762187"/>
                  <a:ext cx="102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98FC2FA-3920-4931-AE46-243E08CA0A07}"/>
                    </a:ext>
                  </a:extLst>
                </p14:cNvPr>
                <p14:cNvContentPartPr/>
                <p14:nvPr/>
              </p14:nvContentPartPr>
              <p14:xfrm>
                <a:off x="7553320" y="4832387"/>
                <a:ext cx="96480" cy="15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98FC2FA-3920-4931-AE46-243E08CA0A0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49000" y="4828067"/>
                  <a:ext cx="10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4C3A5CE-2533-44D7-B60D-469A8521014C}"/>
                    </a:ext>
                  </a:extLst>
                </p14:cNvPr>
                <p14:cNvContentPartPr/>
                <p14:nvPr/>
              </p14:nvContentPartPr>
              <p14:xfrm>
                <a:off x="7892440" y="4635827"/>
                <a:ext cx="81720" cy="254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4C3A5CE-2533-44D7-B60D-469A8521014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888120" y="4631507"/>
                  <a:ext cx="90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1A09352-3FBE-4D1A-820C-79DA6B9C72EE}"/>
                    </a:ext>
                  </a:extLst>
                </p14:cNvPr>
                <p14:cNvContentPartPr/>
                <p14:nvPr/>
              </p14:nvContentPartPr>
              <p14:xfrm>
                <a:off x="8053360" y="4673267"/>
                <a:ext cx="59760" cy="178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1A09352-3FBE-4D1A-820C-79DA6B9C72E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049040" y="4668947"/>
                  <a:ext cx="68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D7742CD-BFF3-40D6-978C-D7633C6B5360}"/>
                    </a:ext>
                  </a:extLst>
                </p14:cNvPr>
                <p14:cNvContentPartPr/>
                <p14:nvPr/>
              </p14:nvContentPartPr>
              <p14:xfrm>
                <a:off x="8158480" y="4787387"/>
                <a:ext cx="90360" cy="7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D7742CD-BFF3-40D6-978C-D7633C6B536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54160" y="4783067"/>
                  <a:ext cx="99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E95A488-651E-4E5E-BB0D-78CCC6F6AAC8}"/>
                    </a:ext>
                  </a:extLst>
                </p14:cNvPr>
                <p14:cNvContentPartPr/>
                <p14:nvPr/>
              </p14:nvContentPartPr>
              <p14:xfrm>
                <a:off x="8324080" y="4733387"/>
                <a:ext cx="46800" cy="323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E95A488-651E-4E5E-BB0D-78CCC6F6AAC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319760" y="4729067"/>
                  <a:ext cx="55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D06C758-F56E-4014-A969-0E0F24EA3386}"/>
                    </a:ext>
                  </a:extLst>
                </p14:cNvPr>
                <p14:cNvContentPartPr/>
                <p14:nvPr/>
              </p14:nvContentPartPr>
              <p14:xfrm>
                <a:off x="8290600" y="4646987"/>
                <a:ext cx="174600" cy="293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D06C758-F56E-4014-A969-0E0F24EA338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286280" y="4642667"/>
                  <a:ext cx="183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9FC68B2-77CB-4AA7-90E5-A0EF43A03C75}"/>
                    </a:ext>
                  </a:extLst>
                </p14:cNvPr>
                <p14:cNvContentPartPr/>
                <p14:nvPr/>
              </p14:nvContentPartPr>
              <p14:xfrm>
                <a:off x="8454400" y="4564907"/>
                <a:ext cx="131040" cy="131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9FC68B2-77CB-4AA7-90E5-A0EF43A03C7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50080" y="4560587"/>
                  <a:ext cx="139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F7F6F78-2795-47EA-B0AA-10B647D4FC7C}"/>
                    </a:ext>
                  </a:extLst>
                </p14:cNvPr>
                <p14:cNvContentPartPr/>
                <p14:nvPr/>
              </p14:nvContentPartPr>
              <p14:xfrm>
                <a:off x="8692000" y="4640867"/>
                <a:ext cx="62280" cy="259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F7F6F78-2795-47EA-B0AA-10B647D4FC7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687680" y="4636547"/>
                  <a:ext cx="70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E852468-E4E8-4FF7-8E36-A04CF2F35242}"/>
                    </a:ext>
                  </a:extLst>
                </p14:cNvPr>
                <p14:cNvContentPartPr/>
                <p14:nvPr/>
              </p14:nvContentPartPr>
              <p14:xfrm>
                <a:off x="8847160" y="4705307"/>
                <a:ext cx="110880" cy="151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E852468-E4E8-4FF7-8E36-A04CF2F3524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842840" y="4700987"/>
                  <a:ext cx="119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06D1138-BC0F-4ED2-A85B-577300638A4F}"/>
                    </a:ext>
                  </a:extLst>
                </p14:cNvPr>
                <p14:cNvContentPartPr/>
                <p14:nvPr/>
              </p14:nvContentPartPr>
              <p14:xfrm>
                <a:off x="9005920" y="4800347"/>
                <a:ext cx="81720" cy="4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06D1138-BC0F-4ED2-A85B-577300638A4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001600" y="4796027"/>
                  <a:ext cx="90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202FBAC-63B8-4204-97EB-E79951B55FCE}"/>
                    </a:ext>
                  </a:extLst>
                </p14:cNvPr>
                <p14:cNvContentPartPr/>
                <p14:nvPr/>
              </p14:nvContentPartPr>
              <p14:xfrm>
                <a:off x="9156400" y="4632947"/>
                <a:ext cx="119520" cy="236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202FBAC-63B8-4204-97EB-E79951B55FC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52080" y="4628627"/>
                  <a:ext cx="128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8820F4-6A24-4C44-94DD-B66C5F2AA38A}"/>
                    </a:ext>
                  </a:extLst>
                </p14:cNvPr>
                <p14:cNvContentPartPr/>
                <p14:nvPr/>
              </p14:nvContentPartPr>
              <p14:xfrm>
                <a:off x="9305440" y="4649147"/>
                <a:ext cx="86040" cy="259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8820F4-6A24-4C44-94DD-B66C5F2AA38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301120" y="4644827"/>
                  <a:ext cx="946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7A6639F-CCD4-421A-AFAB-EC8AAED49B4D}"/>
                    </a:ext>
                  </a:extLst>
                </p14:cNvPr>
                <p14:cNvContentPartPr/>
                <p14:nvPr/>
              </p14:nvContentPartPr>
              <p14:xfrm>
                <a:off x="9460960" y="4729427"/>
                <a:ext cx="162720" cy="134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7A6639F-CCD4-421A-AFAB-EC8AAED49B4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56640" y="4725107"/>
                  <a:ext cx="171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7A29893-B120-45D1-A1EB-B231E387F847}"/>
                    </a:ext>
                  </a:extLst>
                </p14:cNvPr>
                <p14:cNvContentPartPr/>
                <p14:nvPr/>
              </p14:nvContentPartPr>
              <p14:xfrm>
                <a:off x="9697120" y="4743107"/>
                <a:ext cx="57960" cy="95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7A29893-B120-45D1-A1EB-B231E387F84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92800" y="4738787"/>
                  <a:ext cx="66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7650A1A-DD89-4B1C-B5F0-2723E949D40F}"/>
                    </a:ext>
                  </a:extLst>
                </p14:cNvPr>
                <p14:cNvContentPartPr/>
                <p14:nvPr/>
              </p14:nvContentPartPr>
              <p14:xfrm>
                <a:off x="9796840" y="4606667"/>
                <a:ext cx="99720" cy="263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7650A1A-DD89-4B1C-B5F0-2723E949D40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792520" y="4602347"/>
                  <a:ext cx="108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CB4680B-8750-4935-B9C2-AF584895171B}"/>
                    </a:ext>
                  </a:extLst>
                </p14:cNvPr>
                <p14:cNvContentPartPr/>
                <p14:nvPr/>
              </p14:nvContentPartPr>
              <p14:xfrm>
                <a:off x="10038400" y="4715747"/>
                <a:ext cx="10440" cy="329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CB4680B-8750-4935-B9C2-AF584895171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34080" y="4711427"/>
                  <a:ext cx="190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F608197-610B-4D62-90E6-57A90FE40400}"/>
                    </a:ext>
                  </a:extLst>
                </p14:cNvPr>
                <p14:cNvContentPartPr/>
                <p14:nvPr/>
              </p14:nvContentPartPr>
              <p14:xfrm>
                <a:off x="10039120" y="4747787"/>
                <a:ext cx="140400" cy="137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F608197-610B-4D62-90E6-57A90FE4040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034800" y="4743467"/>
                  <a:ext cx="149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B8FFDAB-4360-4A6C-8A1A-41715814FBEC}"/>
                    </a:ext>
                  </a:extLst>
                </p14:cNvPr>
                <p14:cNvContentPartPr/>
                <p14:nvPr/>
              </p14:nvContentPartPr>
              <p14:xfrm>
                <a:off x="7111600" y="5260427"/>
                <a:ext cx="231120" cy="19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B8FFDAB-4360-4A6C-8A1A-41715814FBE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07280" y="5256107"/>
                  <a:ext cx="239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D749C4-4006-4336-ACBA-8E3EA48BE4B6}"/>
                    </a:ext>
                  </a:extLst>
                </p14:cNvPr>
                <p14:cNvContentPartPr/>
                <p14:nvPr/>
              </p14:nvContentPartPr>
              <p14:xfrm>
                <a:off x="7161640" y="5298227"/>
                <a:ext cx="209520" cy="18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D749C4-4006-4336-ACBA-8E3EA48BE4B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57320" y="5293907"/>
                  <a:ext cx="21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9D0D5A-1971-441B-8CE5-52CF6BFA3539}"/>
                    </a:ext>
                  </a:extLst>
                </p14:cNvPr>
                <p14:cNvContentPartPr/>
                <p14:nvPr/>
              </p14:nvContentPartPr>
              <p14:xfrm>
                <a:off x="7225360" y="5159267"/>
                <a:ext cx="198360" cy="192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9D0D5A-1971-441B-8CE5-52CF6BFA353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21040" y="5154947"/>
                  <a:ext cx="207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EB0868A-3C61-4DCB-B611-83C265BD3827}"/>
                    </a:ext>
                  </a:extLst>
                </p14:cNvPr>
                <p14:cNvContentPartPr/>
                <p14:nvPr/>
              </p14:nvContentPartPr>
              <p14:xfrm>
                <a:off x="7694440" y="5172227"/>
                <a:ext cx="118080" cy="231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EB0868A-3C61-4DCB-B611-83C265BD382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690120" y="5167907"/>
                  <a:ext cx="126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8DCB2CC-8168-45DA-BFC2-AB1EE75BCF38}"/>
                    </a:ext>
                  </a:extLst>
                </p14:cNvPr>
                <p14:cNvContentPartPr/>
                <p14:nvPr/>
              </p14:nvContentPartPr>
              <p14:xfrm>
                <a:off x="7681840" y="5208947"/>
                <a:ext cx="272520" cy="223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8DCB2CC-8168-45DA-BFC2-AB1EE75BCF3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77520" y="5204627"/>
                  <a:ext cx="281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DDDF811-05DC-461B-8B00-5C69D3248644}"/>
                    </a:ext>
                  </a:extLst>
                </p14:cNvPr>
                <p14:cNvContentPartPr/>
                <p14:nvPr/>
              </p14:nvContentPartPr>
              <p14:xfrm>
                <a:off x="8305720" y="5239907"/>
                <a:ext cx="157320" cy="99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DDDF811-05DC-461B-8B00-5C69D324864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301400" y="5235587"/>
                  <a:ext cx="165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466BBA1-FC3D-41BC-B3F7-BA820FEC5BE6}"/>
                    </a:ext>
                  </a:extLst>
                </p14:cNvPr>
                <p14:cNvContentPartPr/>
                <p14:nvPr/>
              </p14:nvContentPartPr>
              <p14:xfrm>
                <a:off x="8531800" y="5240627"/>
                <a:ext cx="86040" cy="86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466BBA1-FC3D-41BC-B3F7-BA820FEC5BE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27480" y="5236307"/>
                  <a:ext cx="94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9412B25-1E1B-46C0-9B95-6697FD8159BF}"/>
                    </a:ext>
                  </a:extLst>
                </p14:cNvPr>
                <p14:cNvContentPartPr/>
                <p14:nvPr/>
              </p14:nvContentPartPr>
              <p14:xfrm>
                <a:off x="8671120" y="5148467"/>
                <a:ext cx="43920" cy="188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9412B25-1E1B-46C0-9B95-6697FD8159B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66800" y="5144147"/>
                  <a:ext cx="52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232F8BA-571F-4912-8CAC-5CDBD087E52B}"/>
                    </a:ext>
                  </a:extLst>
                </p14:cNvPr>
                <p14:cNvContentPartPr/>
                <p14:nvPr/>
              </p14:nvContentPartPr>
              <p14:xfrm>
                <a:off x="8789560" y="5201387"/>
                <a:ext cx="381240" cy="299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32F8BA-571F-4912-8CAC-5CDBD087E52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785240" y="5197067"/>
                  <a:ext cx="389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A5DD94A-DE8E-40D0-8E9A-A86770828D4E}"/>
                    </a:ext>
                  </a:extLst>
                </p14:cNvPr>
                <p14:cNvContentPartPr/>
                <p14:nvPr/>
              </p14:nvContentPartPr>
              <p14:xfrm>
                <a:off x="9593800" y="5726627"/>
                <a:ext cx="374760" cy="440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A5DD94A-DE8E-40D0-8E9A-A86770828D4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89480" y="5722307"/>
                  <a:ext cx="3834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C94209A-AABA-4F48-899A-9C3D25CC0BE6}"/>
                    </a:ext>
                  </a:extLst>
                </p14:cNvPr>
                <p14:cNvContentPartPr/>
                <p14:nvPr/>
              </p14:nvContentPartPr>
              <p14:xfrm>
                <a:off x="9837160" y="4906547"/>
                <a:ext cx="1833840" cy="1508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C94209A-AABA-4F48-899A-9C3D25CC0BE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832840" y="4902227"/>
                  <a:ext cx="1842480" cy="151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BFB16FE-5881-4117-9A3C-D690482E3AE2}"/>
              </a:ext>
            </a:extLst>
          </p:cNvPr>
          <p:cNvGrpSpPr/>
          <p:nvPr/>
        </p:nvGrpSpPr>
        <p:grpSpPr>
          <a:xfrm>
            <a:off x="10287880" y="5722667"/>
            <a:ext cx="253800" cy="254160"/>
            <a:chOff x="10287880" y="5722667"/>
            <a:chExt cx="25380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E4C4049-9552-4FBE-8CDC-D7E31171EB12}"/>
                    </a:ext>
                  </a:extLst>
                </p14:cNvPr>
                <p14:cNvContentPartPr/>
                <p14:nvPr/>
              </p14:nvContentPartPr>
              <p14:xfrm>
                <a:off x="10483720" y="5884667"/>
                <a:ext cx="1440" cy="4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E4C4049-9552-4FBE-8CDC-D7E31171EB1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79400" y="5880347"/>
                  <a:ext cx="100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2E3905E-94CF-4351-A65D-A87A10624C55}"/>
                    </a:ext>
                  </a:extLst>
                </p14:cNvPr>
                <p14:cNvContentPartPr/>
                <p14:nvPr/>
              </p14:nvContentPartPr>
              <p14:xfrm>
                <a:off x="10326400" y="5722667"/>
                <a:ext cx="212760" cy="2080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2E3905E-94CF-4351-A65D-A87A10624C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22080" y="5718347"/>
                  <a:ext cx="221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80B9FF6-3801-477A-8A03-71BE71FC1EBC}"/>
                    </a:ext>
                  </a:extLst>
                </p14:cNvPr>
                <p14:cNvContentPartPr/>
                <p14:nvPr/>
              </p14:nvContentPartPr>
              <p14:xfrm>
                <a:off x="10287880" y="5747507"/>
                <a:ext cx="253800" cy="2293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80B9FF6-3801-477A-8A03-71BE71FC1EB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83560" y="5743187"/>
                  <a:ext cx="26244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2BDF450-D0B7-452D-A449-C51F17367C1F}"/>
              </a:ext>
            </a:extLst>
          </p:cNvPr>
          <p:cNvGrpSpPr/>
          <p:nvPr/>
        </p:nvGrpSpPr>
        <p:grpSpPr>
          <a:xfrm>
            <a:off x="10984840" y="5122187"/>
            <a:ext cx="284040" cy="281880"/>
            <a:chOff x="10984840" y="5122187"/>
            <a:chExt cx="28404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548499D-4E75-440E-B952-B0EA912698C7}"/>
                    </a:ext>
                  </a:extLst>
                </p14:cNvPr>
                <p14:cNvContentPartPr/>
                <p14:nvPr/>
              </p14:nvContentPartPr>
              <p14:xfrm>
                <a:off x="10984840" y="5212187"/>
                <a:ext cx="284040" cy="160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548499D-4E75-440E-B952-B0EA912698C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980520" y="5207867"/>
                  <a:ext cx="292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A717668-9C3C-40B7-A659-68CE0318CD91}"/>
                    </a:ext>
                  </a:extLst>
                </p14:cNvPr>
                <p14:cNvContentPartPr/>
                <p14:nvPr/>
              </p14:nvContentPartPr>
              <p14:xfrm>
                <a:off x="11026240" y="5122187"/>
                <a:ext cx="196560" cy="2818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A717668-9C3C-40B7-A659-68CE0318CD9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021920" y="5117867"/>
                  <a:ext cx="205200" cy="29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2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Chebyshev Inequality for 2-wise Ind.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1132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For pairwise independent random variables, we cannot apply Chernoff bounds.</a:t>
            </a:r>
          </a:p>
          <a:p>
            <a:endParaRPr lang="en-CA" sz="2000" dirty="0"/>
          </a:p>
          <a:p>
            <a:r>
              <a:rPr lang="en-CA" sz="2000" dirty="0"/>
              <a:t>But we can still apply Chebyshev’s inequality.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This will be useful in analyzing data streaming algorithms next time.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1C7B26-981B-4F8A-BA96-9EC7CB37884C}"/>
              </a:ext>
            </a:extLst>
          </p:cNvPr>
          <p:cNvGrpSpPr/>
          <p:nvPr/>
        </p:nvGrpSpPr>
        <p:grpSpPr>
          <a:xfrm>
            <a:off x="2634640" y="2426507"/>
            <a:ext cx="528840" cy="406440"/>
            <a:chOff x="2634640" y="2426507"/>
            <a:chExt cx="52884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571DDDB-0E17-4715-B639-B56B69267E39}"/>
                    </a:ext>
                  </a:extLst>
                </p14:cNvPr>
                <p14:cNvContentPartPr/>
                <p14:nvPr/>
              </p14:nvContentPartPr>
              <p14:xfrm>
                <a:off x="2634640" y="2478347"/>
                <a:ext cx="262800" cy="63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571DDDB-0E17-4715-B639-B56B69267E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30320" y="2474027"/>
                  <a:ext cx="27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171E0D6-A973-474B-88A2-4E624F9B474E}"/>
                    </a:ext>
                  </a:extLst>
                </p14:cNvPr>
                <p14:cNvContentPartPr/>
                <p14:nvPr/>
              </p14:nvContentPartPr>
              <p14:xfrm>
                <a:off x="2721760" y="2514707"/>
                <a:ext cx="78120" cy="252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171E0D6-A973-474B-88A2-4E624F9B47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17440" y="2510387"/>
                  <a:ext cx="86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EFC276-202F-4E28-94DF-D7052282CE8D}"/>
                    </a:ext>
                  </a:extLst>
                </p14:cNvPr>
                <p14:cNvContentPartPr/>
                <p14:nvPr/>
              </p14:nvContentPartPr>
              <p14:xfrm>
                <a:off x="2743000" y="2623787"/>
                <a:ext cx="163440" cy="125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EFC276-202F-4E28-94DF-D7052282CE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8680" y="2619467"/>
                  <a:ext cx="172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8E3C1D1-B576-480D-B70F-639FA68C7A20}"/>
                    </a:ext>
                  </a:extLst>
                </p14:cNvPr>
                <p14:cNvContentPartPr/>
                <p14:nvPr/>
              </p14:nvContentPartPr>
              <p14:xfrm>
                <a:off x="2989240" y="2426507"/>
                <a:ext cx="174240" cy="406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8E3C1D1-B576-480D-B70F-639FA68C7A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84920" y="2422187"/>
                  <a:ext cx="182880" cy="41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1C9782-01D1-4154-9FDD-D2DEA616A74E}"/>
              </a:ext>
            </a:extLst>
          </p:cNvPr>
          <p:cNvGrpSpPr/>
          <p:nvPr/>
        </p:nvGrpSpPr>
        <p:grpSpPr>
          <a:xfrm>
            <a:off x="3284800" y="2455667"/>
            <a:ext cx="778680" cy="407880"/>
            <a:chOff x="3284800" y="2455667"/>
            <a:chExt cx="77868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CE6F20-09A7-467B-B83E-09AD3855A3EA}"/>
                    </a:ext>
                  </a:extLst>
                </p14:cNvPr>
                <p14:cNvContentPartPr/>
                <p14:nvPr/>
              </p14:nvContentPartPr>
              <p14:xfrm>
                <a:off x="3294520" y="2488427"/>
                <a:ext cx="108000" cy="203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CE6F20-09A7-467B-B83E-09AD3855A3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90200" y="2484107"/>
                  <a:ext cx="116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26C5E9-077B-4E12-BE0A-AF5DC38C3630}"/>
                    </a:ext>
                  </a:extLst>
                </p14:cNvPr>
                <p14:cNvContentPartPr/>
                <p14:nvPr/>
              </p14:nvContentPartPr>
              <p14:xfrm>
                <a:off x="3284800" y="2530187"/>
                <a:ext cx="232200" cy="206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26C5E9-077B-4E12-BE0A-AF5DC38C36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80480" y="2525867"/>
                  <a:ext cx="240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4ED09B8-3FFA-44C4-AD5C-FA903764C519}"/>
                    </a:ext>
                  </a:extLst>
                </p14:cNvPr>
                <p14:cNvContentPartPr/>
                <p14:nvPr/>
              </p14:nvContentPartPr>
              <p14:xfrm>
                <a:off x="3443560" y="2567987"/>
                <a:ext cx="57600" cy="8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4ED09B8-3FFA-44C4-AD5C-FA903764C5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39240" y="2563667"/>
                  <a:ext cx="66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8E6F4C-EDEA-49EB-AB49-94903FB0486E}"/>
                    </a:ext>
                  </a:extLst>
                </p14:cNvPr>
                <p14:cNvContentPartPr/>
                <p14:nvPr/>
              </p14:nvContentPartPr>
              <p14:xfrm>
                <a:off x="3603400" y="2472587"/>
                <a:ext cx="129600" cy="221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8E6F4C-EDEA-49EB-AB49-94903FB0486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9080" y="2468267"/>
                  <a:ext cx="138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FF5AB9-E720-4678-A782-D38890489EC5}"/>
                    </a:ext>
                  </a:extLst>
                </p14:cNvPr>
                <p14:cNvContentPartPr/>
                <p14:nvPr/>
              </p14:nvContentPartPr>
              <p14:xfrm>
                <a:off x="3774760" y="2537747"/>
                <a:ext cx="105840" cy="325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FF5AB9-E720-4678-A782-D38890489E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70440" y="2533427"/>
                  <a:ext cx="1144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041047-9435-479C-B79E-189B4BE64AD1}"/>
                    </a:ext>
                  </a:extLst>
                </p14:cNvPr>
                <p14:cNvContentPartPr/>
                <p14:nvPr/>
              </p14:nvContentPartPr>
              <p14:xfrm>
                <a:off x="3902200" y="2455667"/>
                <a:ext cx="161280" cy="291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041047-9435-479C-B79E-189B4BE64A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7880" y="2451347"/>
                  <a:ext cx="16992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5787EF-5ECE-45C3-AACA-DB78C21F69AD}"/>
              </a:ext>
            </a:extLst>
          </p:cNvPr>
          <p:cNvGrpSpPr/>
          <p:nvPr/>
        </p:nvGrpSpPr>
        <p:grpSpPr>
          <a:xfrm>
            <a:off x="4410520" y="2546027"/>
            <a:ext cx="137160" cy="104400"/>
            <a:chOff x="4410520" y="2546027"/>
            <a:chExt cx="13716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A35DA3-49A0-477E-BDB4-22D048F3037E}"/>
                    </a:ext>
                  </a:extLst>
                </p14:cNvPr>
                <p14:cNvContentPartPr/>
                <p14:nvPr/>
              </p14:nvContentPartPr>
              <p14:xfrm>
                <a:off x="4410520" y="2546027"/>
                <a:ext cx="110160" cy="11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A35DA3-49A0-477E-BDB4-22D048F303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06200" y="2541707"/>
                  <a:ext cx="11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3F0651-C229-4C9E-840F-F0B140A1B1DC}"/>
                    </a:ext>
                  </a:extLst>
                </p14:cNvPr>
                <p14:cNvContentPartPr/>
                <p14:nvPr/>
              </p14:nvContentPartPr>
              <p14:xfrm>
                <a:off x="4441120" y="2632067"/>
                <a:ext cx="106560" cy="18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3F0651-C229-4C9E-840F-F0B140A1B1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36800" y="2627747"/>
                  <a:ext cx="1152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3C618C-3DE8-4D14-A28E-C12CD602D328}"/>
              </a:ext>
            </a:extLst>
          </p:cNvPr>
          <p:cNvGrpSpPr/>
          <p:nvPr/>
        </p:nvGrpSpPr>
        <p:grpSpPr>
          <a:xfrm>
            <a:off x="4952680" y="2390867"/>
            <a:ext cx="1792440" cy="465480"/>
            <a:chOff x="4952680" y="2390867"/>
            <a:chExt cx="179244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034DFF-F096-4B6B-8B35-621E543A0A7B}"/>
                    </a:ext>
                  </a:extLst>
                </p14:cNvPr>
                <p14:cNvContentPartPr/>
                <p14:nvPr/>
              </p14:nvContentPartPr>
              <p14:xfrm>
                <a:off x="4952680" y="2429027"/>
                <a:ext cx="156960" cy="6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034DFF-F096-4B6B-8B35-621E543A0A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48360" y="2424707"/>
                  <a:ext cx="165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6AE092-C4C7-4AB4-B4DA-91CFE3689D8D}"/>
                    </a:ext>
                  </a:extLst>
                </p14:cNvPr>
                <p14:cNvContentPartPr/>
                <p14:nvPr/>
              </p14:nvContentPartPr>
              <p14:xfrm>
                <a:off x="4970320" y="2436227"/>
                <a:ext cx="52560" cy="291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6AE092-C4C7-4AB4-B4DA-91CFE3689D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66000" y="2431907"/>
                  <a:ext cx="61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F71CAD-D997-4D4E-AB5A-C8F9E19D90C3}"/>
                    </a:ext>
                  </a:extLst>
                </p14:cNvPr>
                <p14:cNvContentPartPr/>
                <p14:nvPr/>
              </p14:nvContentPartPr>
              <p14:xfrm>
                <a:off x="4972840" y="2578067"/>
                <a:ext cx="145800" cy="120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F71CAD-D997-4D4E-AB5A-C8F9E19D90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68520" y="2573747"/>
                  <a:ext cx="154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F6363A-6A10-41AB-AE3F-78FC4A9DD812}"/>
                    </a:ext>
                  </a:extLst>
                </p14:cNvPr>
                <p14:cNvContentPartPr/>
                <p14:nvPr/>
              </p14:nvContentPartPr>
              <p14:xfrm>
                <a:off x="5209000" y="2429027"/>
                <a:ext cx="113400" cy="300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F6363A-6A10-41AB-AE3F-78FC4A9DD8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04680" y="2424707"/>
                  <a:ext cx="122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35B050-F14A-45CF-832B-11C0107B59D3}"/>
                    </a:ext>
                  </a:extLst>
                </p14:cNvPr>
                <p14:cNvContentPartPr/>
                <p14:nvPr/>
              </p14:nvContentPartPr>
              <p14:xfrm>
                <a:off x="5444800" y="2487707"/>
                <a:ext cx="75600" cy="216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35B050-F14A-45CF-832B-11C0107B59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40480" y="2483387"/>
                  <a:ext cx="84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6D8B02-CA44-406C-9240-CE317B368492}"/>
                    </a:ext>
                  </a:extLst>
                </p14:cNvPr>
                <p14:cNvContentPartPr/>
                <p14:nvPr/>
              </p14:nvContentPartPr>
              <p14:xfrm>
                <a:off x="5428960" y="2527667"/>
                <a:ext cx="119520" cy="199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6D8B02-CA44-406C-9240-CE317B3684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24640" y="2523347"/>
                  <a:ext cx="128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CD5B00-89F4-437E-9E7A-C669CCDF9A32}"/>
                    </a:ext>
                  </a:extLst>
                </p14:cNvPr>
                <p14:cNvContentPartPr/>
                <p14:nvPr/>
              </p14:nvContentPartPr>
              <p14:xfrm>
                <a:off x="5592040" y="2590307"/>
                <a:ext cx="33120" cy="173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7CD5B00-89F4-437E-9E7A-C669CCDF9A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87720" y="2585987"/>
                  <a:ext cx="41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6FB508-E129-42EF-92C5-344E237F8ABC}"/>
                    </a:ext>
                  </a:extLst>
                </p14:cNvPr>
                <p14:cNvContentPartPr/>
                <p14:nvPr/>
              </p14:nvContentPartPr>
              <p14:xfrm>
                <a:off x="5663320" y="2471507"/>
                <a:ext cx="147600" cy="282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6FB508-E129-42EF-92C5-344E237F8A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59000" y="2467187"/>
                  <a:ext cx="156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4867E2-4246-4425-B559-79D9DE6F680A}"/>
                    </a:ext>
                  </a:extLst>
                </p14:cNvPr>
                <p14:cNvContentPartPr/>
                <p14:nvPr/>
              </p14:nvContentPartPr>
              <p14:xfrm>
                <a:off x="5891920" y="2450267"/>
                <a:ext cx="151200" cy="269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4867E2-4246-4425-B559-79D9DE6F68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87600" y="2445947"/>
                  <a:ext cx="159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DBECAC-1572-4E0D-BF34-A9F6BE73D62E}"/>
                    </a:ext>
                  </a:extLst>
                </p14:cNvPr>
                <p14:cNvContentPartPr/>
                <p14:nvPr/>
              </p14:nvContentPartPr>
              <p14:xfrm>
                <a:off x="5928640" y="2621627"/>
                <a:ext cx="126000" cy="106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DBECAC-1572-4E0D-BF34-A9F6BE73D6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24320" y="2617307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AA9294-8638-4EBE-A6BF-173DBF9993D3}"/>
                    </a:ext>
                  </a:extLst>
                </p14:cNvPr>
                <p14:cNvContentPartPr/>
                <p14:nvPr/>
              </p14:nvContentPartPr>
              <p14:xfrm>
                <a:off x="6111160" y="2390867"/>
                <a:ext cx="295920" cy="359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AA9294-8638-4EBE-A6BF-173DBF9993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06840" y="2386547"/>
                  <a:ext cx="304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0F6C1C-9B20-4C3D-99A0-B2E0FCB9129D}"/>
                    </a:ext>
                  </a:extLst>
                </p14:cNvPr>
                <p14:cNvContentPartPr/>
                <p14:nvPr/>
              </p14:nvContentPartPr>
              <p14:xfrm>
                <a:off x="6298360" y="2492027"/>
                <a:ext cx="113400" cy="214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0F6C1C-9B20-4C3D-99A0-B2E0FCB912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4040" y="2487707"/>
                  <a:ext cx="122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3CEDA3-5591-43BD-BC89-278DEBAC4078}"/>
                    </a:ext>
                  </a:extLst>
                </p14:cNvPr>
                <p14:cNvContentPartPr/>
                <p14:nvPr/>
              </p14:nvContentPartPr>
              <p14:xfrm>
                <a:off x="6451000" y="2538107"/>
                <a:ext cx="61560" cy="318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3CEDA3-5591-43BD-BC89-278DEBAC407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46680" y="2533787"/>
                  <a:ext cx="702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7FCED43-0104-4106-B843-F321D81B684F}"/>
                    </a:ext>
                  </a:extLst>
                </p14:cNvPr>
                <p14:cNvContentPartPr/>
                <p14:nvPr/>
              </p14:nvContentPartPr>
              <p14:xfrm>
                <a:off x="6565120" y="2415707"/>
                <a:ext cx="180000" cy="360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7FCED43-0104-4106-B843-F321D81B68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60800" y="2411387"/>
                  <a:ext cx="18864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B1EB71-39DB-4133-96A9-C00AB3750B99}"/>
              </a:ext>
            </a:extLst>
          </p:cNvPr>
          <p:cNvGrpSpPr/>
          <p:nvPr/>
        </p:nvGrpSpPr>
        <p:grpSpPr>
          <a:xfrm>
            <a:off x="7423000" y="2429027"/>
            <a:ext cx="384480" cy="315000"/>
            <a:chOff x="7423000" y="2429027"/>
            <a:chExt cx="38448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49DB00-5EC8-4DE7-9DA3-E40A502AB15C}"/>
                    </a:ext>
                  </a:extLst>
                </p14:cNvPr>
                <p14:cNvContentPartPr/>
                <p14:nvPr/>
              </p14:nvContentPartPr>
              <p14:xfrm>
                <a:off x="7502200" y="2429027"/>
                <a:ext cx="76680" cy="315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49DB00-5EC8-4DE7-9DA3-E40A502AB1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97880" y="2424707"/>
                  <a:ext cx="85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68DB44-CC2D-4D2F-944D-E2F72E8C20F3}"/>
                    </a:ext>
                  </a:extLst>
                </p14:cNvPr>
                <p14:cNvContentPartPr/>
                <p14:nvPr/>
              </p14:nvContentPartPr>
              <p14:xfrm>
                <a:off x="7423000" y="2539907"/>
                <a:ext cx="135360" cy="41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68DB44-CC2D-4D2F-944D-E2F72E8C20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18680" y="2535587"/>
                  <a:ext cx="144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8D9AA7-DEBB-4598-B3D8-4C3E72AEF04E}"/>
                    </a:ext>
                  </a:extLst>
                </p14:cNvPr>
                <p14:cNvContentPartPr/>
                <p14:nvPr/>
              </p14:nvContentPartPr>
              <p14:xfrm>
                <a:off x="7607320" y="2559347"/>
                <a:ext cx="200160" cy="82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8D9AA7-DEBB-4598-B3D8-4C3E72AEF0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3000" y="2555027"/>
                  <a:ext cx="2088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E21144A-E2FD-4E80-A9B2-E6355E7F6FF6}"/>
              </a:ext>
            </a:extLst>
          </p:cNvPr>
          <p:cNvGrpSpPr/>
          <p:nvPr/>
        </p:nvGrpSpPr>
        <p:grpSpPr>
          <a:xfrm>
            <a:off x="8122840" y="2375387"/>
            <a:ext cx="496800" cy="393480"/>
            <a:chOff x="8122840" y="2375387"/>
            <a:chExt cx="49680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854CAF-00B5-49EB-87B9-6C86238DE5E2}"/>
                    </a:ext>
                  </a:extLst>
                </p14:cNvPr>
                <p14:cNvContentPartPr/>
                <p14:nvPr/>
              </p14:nvContentPartPr>
              <p14:xfrm>
                <a:off x="8122840" y="2438747"/>
                <a:ext cx="60840" cy="181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854CAF-00B5-49EB-87B9-6C86238DE5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18520" y="2434427"/>
                  <a:ext cx="69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AD0F77E-DDE4-4D74-AA2E-3B3F8C9A907E}"/>
                    </a:ext>
                  </a:extLst>
                </p14:cNvPr>
                <p14:cNvContentPartPr/>
                <p14:nvPr/>
              </p14:nvContentPartPr>
              <p14:xfrm>
                <a:off x="8247400" y="2503547"/>
                <a:ext cx="122400" cy="12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AD0F77E-DDE4-4D74-AA2E-3B3F8C9A907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43080" y="2499227"/>
                  <a:ext cx="131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64B7A4-457F-4E74-8187-BEA8007FEE28}"/>
                    </a:ext>
                  </a:extLst>
                </p14:cNvPr>
                <p14:cNvContentPartPr/>
                <p14:nvPr/>
              </p14:nvContentPartPr>
              <p14:xfrm>
                <a:off x="8301760" y="2436587"/>
                <a:ext cx="102960" cy="194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64B7A4-457F-4E74-8187-BEA8007FEE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97440" y="2432267"/>
                  <a:ext cx="111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6AD7BC-F78F-4317-B632-DC55AF5E32D7}"/>
                    </a:ext>
                  </a:extLst>
                </p14:cNvPr>
                <p14:cNvContentPartPr/>
                <p14:nvPr/>
              </p14:nvContentPartPr>
              <p14:xfrm>
                <a:off x="8527480" y="2375387"/>
                <a:ext cx="92160" cy="393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6AD7BC-F78F-4317-B632-DC55AF5E32D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23160" y="2371067"/>
                  <a:ext cx="100800" cy="40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B100E7E-EE95-44FE-A680-3EAA85FEBC3B}"/>
                  </a:ext>
                </a:extLst>
              </p14:cNvPr>
              <p14:cNvContentPartPr/>
              <p14:nvPr/>
            </p14:nvContentPartPr>
            <p14:xfrm>
              <a:off x="3775480" y="3297347"/>
              <a:ext cx="99360" cy="2685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B100E7E-EE95-44FE-A680-3EAA85FEBC3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771160" y="3293027"/>
                <a:ext cx="10800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3D640C9-6584-4BAB-ACB8-52503451BB3E}"/>
              </a:ext>
            </a:extLst>
          </p:cNvPr>
          <p:cNvGrpSpPr/>
          <p:nvPr/>
        </p:nvGrpSpPr>
        <p:grpSpPr>
          <a:xfrm>
            <a:off x="561400" y="3185027"/>
            <a:ext cx="3047400" cy="374760"/>
            <a:chOff x="561400" y="3185027"/>
            <a:chExt cx="304740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870974-C652-44BE-B2F4-BB795AD589F6}"/>
                    </a:ext>
                  </a:extLst>
                </p14:cNvPr>
                <p14:cNvContentPartPr/>
                <p14:nvPr/>
              </p14:nvContentPartPr>
              <p14:xfrm>
                <a:off x="2504320" y="3365387"/>
                <a:ext cx="187920" cy="17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870974-C652-44BE-B2F4-BB795AD589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00000" y="3361067"/>
                  <a:ext cx="196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7905695-78A8-4C63-AB30-61A37D490C9C}"/>
                    </a:ext>
                  </a:extLst>
                </p14:cNvPr>
                <p14:cNvContentPartPr/>
                <p14:nvPr/>
              </p14:nvContentPartPr>
              <p14:xfrm>
                <a:off x="2522320" y="3430907"/>
                <a:ext cx="156600" cy="26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7905695-78A8-4C63-AB30-61A37D490C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18000" y="3426587"/>
                  <a:ext cx="165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E92FB57-F158-4D39-9AF3-3E94A66887E7}"/>
                    </a:ext>
                  </a:extLst>
                </p14:cNvPr>
                <p14:cNvContentPartPr/>
                <p14:nvPr/>
              </p14:nvContentPartPr>
              <p14:xfrm>
                <a:off x="2570560" y="3247307"/>
                <a:ext cx="208080" cy="243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E92FB57-F158-4D39-9AF3-3E94A66887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66240" y="3242987"/>
                  <a:ext cx="216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857B38-2CC3-481F-983A-4A16A24B68FD}"/>
                    </a:ext>
                  </a:extLst>
                </p14:cNvPr>
                <p14:cNvContentPartPr/>
                <p14:nvPr/>
              </p14:nvContentPartPr>
              <p14:xfrm>
                <a:off x="3087520" y="3314987"/>
                <a:ext cx="142560" cy="232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857B38-2CC3-481F-983A-4A16A24B68F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83200" y="3310667"/>
                  <a:ext cx="151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C7034C-1914-4AF8-A6B4-0820FFA2DB55}"/>
                    </a:ext>
                  </a:extLst>
                </p14:cNvPr>
                <p14:cNvContentPartPr/>
                <p14:nvPr/>
              </p14:nvContentPartPr>
              <p14:xfrm>
                <a:off x="561400" y="3185027"/>
                <a:ext cx="2880360" cy="355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C7034C-1914-4AF8-A6B4-0820FFA2DB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7080" y="3180707"/>
                  <a:ext cx="2889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36D5BB9-CAFA-4463-9EF0-AD94F70C770B}"/>
                    </a:ext>
                  </a:extLst>
                </p14:cNvPr>
                <p14:cNvContentPartPr/>
                <p14:nvPr/>
              </p14:nvContentPartPr>
              <p14:xfrm>
                <a:off x="3438880" y="3501467"/>
                <a:ext cx="21960" cy="6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36D5BB9-CAFA-4463-9EF0-AD94F70C77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34560" y="3497147"/>
                  <a:ext cx="30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11D3B0F-46D7-4DE8-B90B-6275BE65F02D}"/>
                    </a:ext>
                  </a:extLst>
                </p14:cNvPr>
                <p14:cNvContentPartPr/>
                <p14:nvPr/>
              </p14:nvContentPartPr>
              <p14:xfrm>
                <a:off x="3447160" y="3402107"/>
                <a:ext cx="1440" cy="1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11D3B0F-46D7-4DE8-B90B-6275BE65F0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42840" y="3397787"/>
                  <a:ext cx="100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C197CE7-8664-4589-AE84-74B42F25ED99}"/>
                    </a:ext>
                  </a:extLst>
                </p14:cNvPr>
                <p14:cNvContentPartPr/>
                <p14:nvPr/>
              </p14:nvContentPartPr>
              <p14:xfrm>
                <a:off x="3455080" y="3402467"/>
                <a:ext cx="153720" cy="157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C197CE7-8664-4589-AE84-74B42F25ED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50760" y="3398147"/>
                  <a:ext cx="1623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CB25A0E-2617-4CCA-A434-6820AFD8E14D}"/>
              </a:ext>
            </a:extLst>
          </p:cNvPr>
          <p:cNvGrpSpPr/>
          <p:nvPr/>
        </p:nvGrpSpPr>
        <p:grpSpPr>
          <a:xfrm>
            <a:off x="3983920" y="3282587"/>
            <a:ext cx="1510560" cy="418320"/>
            <a:chOff x="3983920" y="3282587"/>
            <a:chExt cx="151056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14EAAD-5DC6-4BE8-A794-3811BAFCF947}"/>
                    </a:ext>
                  </a:extLst>
                </p14:cNvPr>
                <p14:cNvContentPartPr/>
                <p14:nvPr/>
              </p14:nvContentPartPr>
              <p14:xfrm>
                <a:off x="4010200" y="3308507"/>
                <a:ext cx="97200" cy="233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14EAAD-5DC6-4BE8-A794-3811BAFCF9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05880" y="3304187"/>
                  <a:ext cx="105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45ECB87-D621-4374-9C8C-66E91583692D}"/>
                    </a:ext>
                  </a:extLst>
                </p14:cNvPr>
                <p14:cNvContentPartPr/>
                <p14:nvPr/>
              </p14:nvContentPartPr>
              <p14:xfrm>
                <a:off x="3983920" y="3359627"/>
                <a:ext cx="273600" cy="227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45ECB87-D621-4374-9C8C-66E9158369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9600" y="3355307"/>
                  <a:ext cx="282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488B02-794E-4297-9CBE-C113699868F2}"/>
                    </a:ext>
                  </a:extLst>
                </p14:cNvPr>
                <p14:cNvContentPartPr/>
                <p14:nvPr/>
              </p14:nvContentPartPr>
              <p14:xfrm>
                <a:off x="4205680" y="3399947"/>
                <a:ext cx="221760" cy="144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488B02-794E-4297-9CBE-C113699868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01360" y="3395627"/>
                  <a:ext cx="230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5165FC2-FA86-4249-9791-D346ADD9B176}"/>
                    </a:ext>
                  </a:extLst>
                </p14:cNvPr>
                <p14:cNvContentPartPr/>
                <p14:nvPr/>
              </p14:nvContentPartPr>
              <p14:xfrm>
                <a:off x="4510960" y="3296987"/>
                <a:ext cx="120240" cy="243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5165FC2-FA86-4249-9791-D346ADD9B17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06640" y="3292667"/>
                  <a:ext cx="128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4BB6FF1-214E-4797-B7C1-2591D95CBB0E}"/>
                    </a:ext>
                  </a:extLst>
                </p14:cNvPr>
                <p14:cNvContentPartPr/>
                <p14:nvPr/>
              </p14:nvContentPartPr>
              <p14:xfrm>
                <a:off x="4664320" y="3405347"/>
                <a:ext cx="88560" cy="295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4BB6FF1-214E-4797-B7C1-2591D95CBB0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0000" y="3401027"/>
                  <a:ext cx="972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F87985D-5CA0-410F-AC7F-2425985848C4}"/>
                    </a:ext>
                  </a:extLst>
                </p14:cNvPr>
                <p14:cNvContentPartPr/>
                <p14:nvPr/>
              </p14:nvContentPartPr>
              <p14:xfrm>
                <a:off x="4815160" y="3282587"/>
                <a:ext cx="363960" cy="279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F87985D-5CA0-410F-AC7F-2425985848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10840" y="3278267"/>
                  <a:ext cx="372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5EF5A2-5999-4705-9AF1-B0592F01CEE8}"/>
                    </a:ext>
                  </a:extLst>
                </p14:cNvPr>
                <p14:cNvContentPartPr/>
                <p14:nvPr/>
              </p14:nvContentPartPr>
              <p14:xfrm>
                <a:off x="5102080" y="3468707"/>
                <a:ext cx="123480" cy="15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5EF5A2-5999-4705-9AF1-B0592F01CE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97760" y="3464387"/>
                  <a:ext cx="132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2BD248A-F8F7-4641-A378-547202573A7C}"/>
                    </a:ext>
                  </a:extLst>
                </p14:cNvPr>
                <p14:cNvContentPartPr/>
                <p14:nvPr/>
              </p14:nvContentPartPr>
              <p14:xfrm>
                <a:off x="5325640" y="3325067"/>
                <a:ext cx="168840" cy="174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2BD248A-F8F7-4641-A378-547202573A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21320" y="3320747"/>
                  <a:ext cx="17748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75B6B9A-5296-437C-9732-FE4EE84801CC}"/>
              </a:ext>
            </a:extLst>
          </p:cNvPr>
          <p:cNvGrpSpPr/>
          <p:nvPr/>
        </p:nvGrpSpPr>
        <p:grpSpPr>
          <a:xfrm>
            <a:off x="2601160" y="3945707"/>
            <a:ext cx="300600" cy="236520"/>
            <a:chOff x="2601160" y="3945707"/>
            <a:chExt cx="30060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0B42C5-8D17-46A4-A32C-1217BF0DE2A3}"/>
                    </a:ext>
                  </a:extLst>
                </p14:cNvPr>
                <p14:cNvContentPartPr/>
                <p14:nvPr/>
              </p14:nvContentPartPr>
              <p14:xfrm>
                <a:off x="2601160" y="4038947"/>
                <a:ext cx="208080" cy="15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0B42C5-8D17-46A4-A32C-1217BF0DE2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96840" y="4034627"/>
                  <a:ext cx="216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7F371B-3CDB-437E-8FCE-B09E38272976}"/>
                    </a:ext>
                  </a:extLst>
                </p14:cNvPr>
                <p14:cNvContentPartPr/>
                <p14:nvPr/>
              </p14:nvContentPartPr>
              <p14:xfrm>
                <a:off x="2661640" y="4108787"/>
                <a:ext cx="171720" cy="23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7F371B-3CDB-437E-8FCE-B09E3827297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57320" y="4104467"/>
                  <a:ext cx="180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F3D3D4-B700-438D-B3CF-7AB07E145292}"/>
                    </a:ext>
                  </a:extLst>
                </p14:cNvPr>
                <p14:cNvContentPartPr/>
                <p14:nvPr/>
              </p14:nvContentPartPr>
              <p14:xfrm>
                <a:off x="2697280" y="3945707"/>
                <a:ext cx="204480" cy="236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F3D3D4-B700-438D-B3CF-7AB07E14529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92960" y="3941387"/>
                  <a:ext cx="21312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E042AB7-844E-4C20-B07F-26DF630D69CD}"/>
              </a:ext>
            </a:extLst>
          </p:cNvPr>
          <p:cNvGrpSpPr/>
          <p:nvPr/>
        </p:nvGrpSpPr>
        <p:grpSpPr>
          <a:xfrm>
            <a:off x="3292000" y="3959747"/>
            <a:ext cx="1102680" cy="309240"/>
            <a:chOff x="3292000" y="3959747"/>
            <a:chExt cx="110268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D86BA8D-3FB5-46DA-8BE8-7E353FF482E6}"/>
                    </a:ext>
                  </a:extLst>
                </p14:cNvPr>
                <p14:cNvContentPartPr/>
                <p14:nvPr/>
              </p14:nvContentPartPr>
              <p14:xfrm>
                <a:off x="3342760" y="3991067"/>
                <a:ext cx="137880" cy="273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D86BA8D-3FB5-46DA-8BE8-7E353FF482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38440" y="3986747"/>
                  <a:ext cx="146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74E71B-7CE3-4A94-9529-3DD6C074C379}"/>
                    </a:ext>
                  </a:extLst>
                </p14:cNvPr>
                <p14:cNvContentPartPr/>
                <p14:nvPr/>
              </p14:nvContentPartPr>
              <p14:xfrm>
                <a:off x="3292000" y="4053707"/>
                <a:ext cx="161640" cy="204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74E71B-7CE3-4A94-9529-3DD6C074C37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87680" y="4049387"/>
                  <a:ext cx="170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001E93B-DDB4-409A-B421-6D11F1F98BAB}"/>
                    </a:ext>
                  </a:extLst>
                </p14:cNvPr>
                <p14:cNvContentPartPr/>
                <p14:nvPr/>
              </p14:nvContentPartPr>
              <p14:xfrm>
                <a:off x="3591160" y="4105187"/>
                <a:ext cx="127080" cy="87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001E93B-DDB4-409A-B421-6D11F1F98B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86840" y="4100867"/>
                  <a:ext cx="135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7422FC8-C725-4E4B-BC6F-AE6FE0CB97AD}"/>
                    </a:ext>
                  </a:extLst>
                </p14:cNvPr>
                <p14:cNvContentPartPr/>
                <p14:nvPr/>
              </p14:nvContentPartPr>
              <p14:xfrm>
                <a:off x="3852880" y="3959747"/>
                <a:ext cx="165960" cy="21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7422FC8-C725-4E4B-BC6F-AE6FE0CB97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48560" y="3955427"/>
                  <a:ext cx="174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088560D-D6A2-40D4-B28F-363284F284E2}"/>
                    </a:ext>
                  </a:extLst>
                </p14:cNvPr>
                <p14:cNvContentPartPr/>
                <p14:nvPr/>
              </p14:nvContentPartPr>
              <p14:xfrm>
                <a:off x="3860800" y="3964427"/>
                <a:ext cx="196920" cy="241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088560D-D6A2-40D4-B28F-363284F284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56480" y="3960107"/>
                  <a:ext cx="2055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8AB725-2DBB-410E-AB58-BBC6DCF4EB4C}"/>
                    </a:ext>
                  </a:extLst>
                </p14:cNvPr>
                <p14:cNvContentPartPr/>
                <p14:nvPr/>
              </p14:nvContentPartPr>
              <p14:xfrm>
                <a:off x="4168240" y="4004747"/>
                <a:ext cx="81360" cy="219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8AB725-2DBB-410E-AB58-BBC6DCF4EB4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63920" y="4000427"/>
                  <a:ext cx="90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F9AB37-E08B-41DC-A6B8-F1A8D7E77D69}"/>
                    </a:ext>
                  </a:extLst>
                </p14:cNvPr>
                <p14:cNvContentPartPr/>
                <p14:nvPr/>
              </p14:nvContentPartPr>
              <p14:xfrm>
                <a:off x="4145560" y="4044707"/>
                <a:ext cx="249120" cy="224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F9AB37-E08B-41DC-A6B8-F1A8D7E77D6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41240" y="4040387"/>
                  <a:ext cx="25776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C825404-D4D9-46FF-A994-630549E5D338}"/>
                  </a:ext>
                </a:extLst>
              </p14:cNvPr>
              <p14:cNvContentPartPr/>
              <p14:nvPr/>
            </p14:nvContentPartPr>
            <p14:xfrm>
              <a:off x="4978600" y="4177907"/>
              <a:ext cx="47520" cy="532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C825404-D4D9-46FF-A994-630549E5D33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974280" y="4173587"/>
                <a:ext cx="5616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7BF7B0D6-FBD5-4D1C-83DD-D63AA797DE3E}"/>
              </a:ext>
            </a:extLst>
          </p:cNvPr>
          <p:cNvGrpSpPr/>
          <p:nvPr/>
        </p:nvGrpSpPr>
        <p:grpSpPr>
          <a:xfrm>
            <a:off x="5201800" y="3923387"/>
            <a:ext cx="582840" cy="354240"/>
            <a:chOff x="5201800" y="3923387"/>
            <a:chExt cx="58284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0BB3C4B-A706-498B-BF50-9132F3591F67}"/>
                    </a:ext>
                  </a:extLst>
                </p14:cNvPr>
                <p14:cNvContentPartPr/>
                <p14:nvPr/>
              </p14:nvContentPartPr>
              <p14:xfrm>
                <a:off x="5201800" y="4072067"/>
                <a:ext cx="164880" cy="40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0BB3C4B-A706-498B-BF50-9132F3591F6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97480" y="4067747"/>
                  <a:ext cx="173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ABEF744-7856-4EB8-A44A-D083770386BD}"/>
                    </a:ext>
                  </a:extLst>
                </p14:cNvPr>
                <p14:cNvContentPartPr/>
                <p14:nvPr/>
              </p14:nvContentPartPr>
              <p14:xfrm>
                <a:off x="5380360" y="3923387"/>
                <a:ext cx="169200" cy="354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ABEF744-7856-4EB8-A44A-D083770386B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76040" y="3919067"/>
                  <a:ext cx="1778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78236C-725D-46AA-BE34-565384A85E23}"/>
                    </a:ext>
                  </a:extLst>
                </p14:cNvPr>
                <p14:cNvContentPartPr/>
                <p14:nvPr/>
              </p14:nvContentPartPr>
              <p14:xfrm>
                <a:off x="5302960" y="3984947"/>
                <a:ext cx="46440" cy="218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78236C-725D-46AA-BE34-565384A85E2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98640" y="3980627"/>
                  <a:ext cx="55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5A030D-0787-4D9E-BFB6-07CA6DF071D8}"/>
                    </a:ext>
                  </a:extLst>
                </p14:cNvPr>
                <p14:cNvContentPartPr/>
                <p14:nvPr/>
              </p14:nvContentPartPr>
              <p14:xfrm>
                <a:off x="5503480" y="4083227"/>
                <a:ext cx="122760" cy="151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5A030D-0787-4D9E-BFB6-07CA6DF071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99160" y="4078907"/>
                  <a:ext cx="131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ED4C66-A6AF-4288-AE31-2F6481229E24}"/>
                    </a:ext>
                  </a:extLst>
                </p14:cNvPr>
                <p14:cNvContentPartPr/>
                <p14:nvPr/>
              </p14:nvContentPartPr>
              <p14:xfrm>
                <a:off x="5676640" y="4110227"/>
                <a:ext cx="108000" cy="113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ED4C66-A6AF-4288-AE31-2F6481229E2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72320" y="4105907"/>
                  <a:ext cx="1166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3CCCCD6-C178-4710-8598-255570E6AC0F}"/>
              </a:ext>
            </a:extLst>
          </p:cNvPr>
          <p:cNvGrpSpPr/>
          <p:nvPr/>
        </p:nvGrpSpPr>
        <p:grpSpPr>
          <a:xfrm>
            <a:off x="6231040" y="3964067"/>
            <a:ext cx="426600" cy="273600"/>
            <a:chOff x="6231040" y="3964067"/>
            <a:chExt cx="42660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A5F340B-C31C-4A8F-84EF-E99D94E453B1}"/>
                    </a:ext>
                  </a:extLst>
                </p14:cNvPr>
                <p14:cNvContentPartPr/>
                <p14:nvPr/>
              </p14:nvContentPartPr>
              <p14:xfrm>
                <a:off x="6231040" y="3964067"/>
                <a:ext cx="168480" cy="270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A5F340B-C31C-4A8F-84EF-E99D94E453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26720" y="3959747"/>
                  <a:ext cx="177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E757EEC-69C4-4A7E-A506-3E04C4E00D5D}"/>
                    </a:ext>
                  </a:extLst>
                </p14:cNvPr>
                <p14:cNvContentPartPr/>
                <p14:nvPr/>
              </p14:nvContentPartPr>
              <p14:xfrm>
                <a:off x="6446680" y="4082507"/>
                <a:ext cx="108720" cy="155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E757EEC-69C4-4A7E-A506-3E04C4E00D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42360" y="4078187"/>
                  <a:ext cx="117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63A7B5-DAD1-48A0-85F8-A245EE95338D}"/>
                    </a:ext>
                  </a:extLst>
                </p14:cNvPr>
                <p14:cNvContentPartPr/>
                <p14:nvPr/>
              </p14:nvContentPartPr>
              <p14:xfrm>
                <a:off x="6609400" y="4102667"/>
                <a:ext cx="48240" cy="123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63A7B5-DAD1-48A0-85F8-A245EE9533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05080" y="4098347"/>
                  <a:ext cx="568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F261CCE-A56D-4EF1-8219-70BCB4B32ED7}"/>
              </a:ext>
            </a:extLst>
          </p:cNvPr>
          <p:cNvGrpSpPr/>
          <p:nvPr/>
        </p:nvGrpSpPr>
        <p:grpSpPr>
          <a:xfrm>
            <a:off x="6823960" y="3912227"/>
            <a:ext cx="477720" cy="367920"/>
            <a:chOff x="6823960" y="3912227"/>
            <a:chExt cx="47772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84968F3-1DF5-4FDB-9223-9FB5A31AB2A8}"/>
                    </a:ext>
                  </a:extLst>
                </p14:cNvPr>
                <p14:cNvContentPartPr/>
                <p14:nvPr/>
              </p14:nvContentPartPr>
              <p14:xfrm>
                <a:off x="6823960" y="3924107"/>
                <a:ext cx="165960" cy="337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84968F3-1DF5-4FDB-9223-9FB5A31AB2A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19640" y="3919787"/>
                  <a:ext cx="174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38330F6-F8E2-47F4-A6A4-DBC30911B000}"/>
                    </a:ext>
                  </a:extLst>
                </p14:cNvPr>
                <p14:cNvContentPartPr/>
                <p14:nvPr/>
              </p14:nvContentPartPr>
              <p14:xfrm>
                <a:off x="7006480" y="4043267"/>
                <a:ext cx="134280" cy="236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38330F6-F8E2-47F4-A6A4-DBC30911B00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02160" y="4038947"/>
                  <a:ext cx="142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7093BD-05D6-4707-8D5C-871F221BAEEE}"/>
                    </a:ext>
                  </a:extLst>
                </p14:cNvPr>
                <p14:cNvContentPartPr/>
                <p14:nvPr/>
              </p14:nvContentPartPr>
              <p14:xfrm>
                <a:off x="7140760" y="3912227"/>
                <a:ext cx="160920" cy="366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7093BD-05D6-4707-8D5C-871F221BAEE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36440" y="3907907"/>
                  <a:ext cx="169560" cy="37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AE9FBA2-805B-4595-A930-7900BF85996F}"/>
                  </a:ext>
                </a:extLst>
              </p14:cNvPr>
              <p14:cNvContentPartPr/>
              <p14:nvPr/>
            </p14:nvContentPartPr>
            <p14:xfrm>
              <a:off x="7447480" y="4067027"/>
              <a:ext cx="115920" cy="1191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AE9FBA2-805B-4595-A930-7900BF85996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443160" y="4062707"/>
                <a:ext cx="12456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34B1BF-2539-4705-BC4F-5B2C366058B2}"/>
              </a:ext>
            </a:extLst>
          </p:cNvPr>
          <p:cNvGrpSpPr/>
          <p:nvPr/>
        </p:nvGrpSpPr>
        <p:grpSpPr>
          <a:xfrm>
            <a:off x="7746640" y="3878387"/>
            <a:ext cx="1475280" cy="409320"/>
            <a:chOff x="7746640" y="3878387"/>
            <a:chExt cx="147528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88AE4C2-6414-4CCC-B4B7-1802C0222B2C}"/>
                    </a:ext>
                  </a:extLst>
                </p14:cNvPr>
                <p14:cNvContentPartPr/>
                <p14:nvPr/>
              </p14:nvContentPartPr>
              <p14:xfrm>
                <a:off x="7746640" y="3959747"/>
                <a:ext cx="166680" cy="217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88AE4C2-6414-4CCC-B4B7-1802C0222B2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42320" y="3955427"/>
                  <a:ext cx="175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1E1EDD-0F4E-497F-B383-D3B04EBE6DD6}"/>
                    </a:ext>
                  </a:extLst>
                </p14:cNvPr>
                <p14:cNvContentPartPr/>
                <p14:nvPr/>
              </p14:nvContentPartPr>
              <p14:xfrm>
                <a:off x="7981000" y="4034267"/>
                <a:ext cx="99360" cy="128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1E1EDD-0F4E-497F-B383-D3B04EBE6DD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76320" y="4029947"/>
                  <a:ext cx="108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555D1C-0FCC-42D0-9B7B-83F44B0ED884}"/>
                    </a:ext>
                  </a:extLst>
                </p14:cNvPr>
                <p14:cNvContentPartPr/>
                <p14:nvPr/>
              </p14:nvContentPartPr>
              <p14:xfrm>
                <a:off x="8145520" y="4042547"/>
                <a:ext cx="74520" cy="156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555D1C-0FCC-42D0-9B7B-83F44B0ED88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41200" y="4038227"/>
                  <a:ext cx="83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2976D5A-5904-46DA-9AA3-AC275289B3EC}"/>
                    </a:ext>
                  </a:extLst>
                </p14:cNvPr>
                <p14:cNvContentPartPr/>
                <p14:nvPr/>
              </p14:nvContentPartPr>
              <p14:xfrm>
                <a:off x="8315080" y="3878387"/>
                <a:ext cx="131040" cy="366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2976D5A-5904-46DA-9AA3-AC275289B3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10760" y="3874067"/>
                  <a:ext cx="1396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6090430-B22C-4118-B290-BCC073E565FC}"/>
                    </a:ext>
                  </a:extLst>
                </p14:cNvPr>
                <p14:cNvContentPartPr/>
                <p14:nvPr/>
              </p14:nvContentPartPr>
              <p14:xfrm>
                <a:off x="8525320" y="3948587"/>
                <a:ext cx="140760" cy="9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6090430-B22C-4118-B290-BCC073E565F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21000" y="3944267"/>
                  <a:ext cx="149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F308EE-92D2-4817-AA75-CA52A24A6112}"/>
                    </a:ext>
                  </a:extLst>
                </p14:cNvPr>
                <p14:cNvContentPartPr/>
                <p14:nvPr/>
              </p14:nvContentPartPr>
              <p14:xfrm>
                <a:off x="8538640" y="3947507"/>
                <a:ext cx="321480" cy="271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F308EE-92D2-4817-AA75-CA52A24A611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34320" y="3943187"/>
                  <a:ext cx="330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32E70E-1783-4B2F-B70D-785C2DF06FA4}"/>
                    </a:ext>
                  </a:extLst>
                </p14:cNvPr>
                <p14:cNvContentPartPr/>
                <p14:nvPr/>
              </p14:nvContentPartPr>
              <p14:xfrm>
                <a:off x="8769400" y="4012667"/>
                <a:ext cx="240480" cy="233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32E70E-1783-4B2F-B70D-785C2DF06FA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65080" y="4008347"/>
                  <a:ext cx="249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8B44DF1-986C-4D01-941D-B1CFF489962D}"/>
                    </a:ext>
                  </a:extLst>
                </p14:cNvPr>
                <p14:cNvContentPartPr/>
                <p14:nvPr/>
              </p14:nvContentPartPr>
              <p14:xfrm>
                <a:off x="9067480" y="3944267"/>
                <a:ext cx="154440" cy="343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8B44DF1-986C-4D01-941D-B1CFF48996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63160" y="3939947"/>
                  <a:ext cx="16308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85735D9-9ACE-488E-BC61-94F988486293}"/>
              </a:ext>
            </a:extLst>
          </p:cNvPr>
          <p:cNvGrpSpPr/>
          <p:nvPr/>
        </p:nvGrpSpPr>
        <p:grpSpPr>
          <a:xfrm>
            <a:off x="9395800" y="4046507"/>
            <a:ext cx="129960" cy="114840"/>
            <a:chOff x="9395800" y="4046507"/>
            <a:chExt cx="12996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ED26DC7-B7D6-498A-81B1-2C5CEDCB1A83}"/>
                    </a:ext>
                  </a:extLst>
                </p14:cNvPr>
                <p14:cNvContentPartPr/>
                <p14:nvPr/>
              </p14:nvContentPartPr>
              <p14:xfrm>
                <a:off x="9433600" y="4046507"/>
                <a:ext cx="92160" cy="8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ED26DC7-B7D6-498A-81B1-2C5CEDCB1A8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29280" y="4042187"/>
                  <a:ext cx="100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5D5EEA5-C4CD-46D3-A62E-FAB553FC301A}"/>
                    </a:ext>
                  </a:extLst>
                </p14:cNvPr>
                <p14:cNvContentPartPr/>
                <p14:nvPr/>
              </p14:nvContentPartPr>
              <p14:xfrm>
                <a:off x="9395800" y="4132547"/>
                <a:ext cx="106560" cy="28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5D5EEA5-C4CD-46D3-A62E-FAB553FC301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91480" y="4128227"/>
                  <a:ext cx="1152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41556C7-AB6C-4C69-96E1-27F803D1B650}"/>
              </a:ext>
            </a:extLst>
          </p:cNvPr>
          <p:cNvGrpSpPr/>
          <p:nvPr/>
        </p:nvGrpSpPr>
        <p:grpSpPr>
          <a:xfrm>
            <a:off x="9765520" y="3940667"/>
            <a:ext cx="207720" cy="281520"/>
            <a:chOff x="9765520" y="3940667"/>
            <a:chExt cx="20772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1D3416-D34D-48D3-88C7-E97BA8CEE93B}"/>
                    </a:ext>
                  </a:extLst>
                </p14:cNvPr>
                <p14:cNvContentPartPr/>
                <p14:nvPr/>
              </p14:nvContentPartPr>
              <p14:xfrm>
                <a:off x="9784600" y="3940667"/>
                <a:ext cx="178560" cy="20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1D3416-D34D-48D3-88C7-E97BA8CEE93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80280" y="3936347"/>
                  <a:ext cx="187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2CF0593-886A-4335-8269-92DE9B2ABFCC}"/>
                    </a:ext>
                  </a:extLst>
                </p14:cNvPr>
                <p14:cNvContentPartPr/>
                <p14:nvPr/>
              </p14:nvContentPartPr>
              <p14:xfrm>
                <a:off x="9765520" y="3970547"/>
                <a:ext cx="207720" cy="251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2CF0593-886A-4335-8269-92DE9B2ABF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61200" y="3966227"/>
                  <a:ext cx="21636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6E5E978-506A-4C7D-BA23-351696C18E86}"/>
              </a:ext>
            </a:extLst>
          </p:cNvPr>
          <p:cNvGrpSpPr/>
          <p:nvPr/>
        </p:nvGrpSpPr>
        <p:grpSpPr>
          <a:xfrm>
            <a:off x="10126240" y="3855347"/>
            <a:ext cx="1159560" cy="441000"/>
            <a:chOff x="10126240" y="3855347"/>
            <a:chExt cx="115956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9C0EB1C-0303-4BD2-A177-B4C4B3730292}"/>
                    </a:ext>
                  </a:extLst>
                </p14:cNvPr>
                <p14:cNvContentPartPr/>
                <p14:nvPr/>
              </p14:nvContentPartPr>
              <p14:xfrm>
                <a:off x="10126240" y="3952187"/>
                <a:ext cx="185760" cy="207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9C0EB1C-0303-4BD2-A177-B4C4B373029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21920" y="3947867"/>
                  <a:ext cx="194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EC5E2BB-6B00-4604-AF74-738B3BB425FE}"/>
                    </a:ext>
                  </a:extLst>
                </p14:cNvPr>
                <p14:cNvContentPartPr/>
                <p14:nvPr/>
              </p14:nvContentPartPr>
              <p14:xfrm>
                <a:off x="10379320" y="4030307"/>
                <a:ext cx="96840" cy="116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EC5E2BB-6B00-4604-AF74-738B3BB425F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75000" y="4025987"/>
                  <a:ext cx="105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166E62D-1842-4537-A9B8-56216365693F}"/>
                    </a:ext>
                  </a:extLst>
                </p14:cNvPr>
                <p14:cNvContentPartPr/>
                <p14:nvPr/>
              </p14:nvContentPartPr>
              <p14:xfrm>
                <a:off x="10586680" y="4050827"/>
                <a:ext cx="61200" cy="123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166E62D-1842-4537-A9B8-5621636569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82360" y="4046507"/>
                  <a:ext cx="69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726A6A1-F498-4810-81F2-342A7F2C9A3B}"/>
                    </a:ext>
                  </a:extLst>
                </p14:cNvPr>
                <p14:cNvContentPartPr/>
                <p14:nvPr/>
              </p14:nvContentPartPr>
              <p14:xfrm>
                <a:off x="10741480" y="3897827"/>
                <a:ext cx="108720" cy="312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726A6A1-F498-4810-81F2-342A7F2C9A3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37160" y="3893507"/>
                  <a:ext cx="117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2E009EC-8B3C-47F0-8D10-738F526E2B88}"/>
                    </a:ext>
                  </a:extLst>
                </p14:cNvPr>
                <p14:cNvContentPartPr/>
                <p14:nvPr/>
              </p14:nvContentPartPr>
              <p14:xfrm>
                <a:off x="10919680" y="3989267"/>
                <a:ext cx="90360" cy="201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2E009EC-8B3C-47F0-8D10-738F526E2B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15360" y="3984947"/>
                  <a:ext cx="99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482D75A-FF1C-41FF-A2EE-BBD2A055FAA1}"/>
                    </a:ext>
                  </a:extLst>
                </p14:cNvPr>
                <p14:cNvContentPartPr/>
                <p14:nvPr/>
              </p14:nvContentPartPr>
              <p14:xfrm>
                <a:off x="10916080" y="4014467"/>
                <a:ext cx="198000" cy="245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482D75A-FF1C-41FF-A2EE-BBD2A055FAA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11760" y="4010147"/>
                  <a:ext cx="206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91ACE43-5078-48F4-B5F1-EFA133B9B369}"/>
                    </a:ext>
                  </a:extLst>
                </p14:cNvPr>
                <p14:cNvContentPartPr/>
                <p14:nvPr/>
              </p14:nvContentPartPr>
              <p14:xfrm>
                <a:off x="11142160" y="3855347"/>
                <a:ext cx="143640" cy="441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91ACE43-5078-48F4-B5F1-EFA133B9B36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37840" y="3851027"/>
                  <a:ext cx="152280" cy="4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AB3DFF2-0FDF-419F-9DCD-25E69BF9404C}"/>
              </a:ext>
            </a:extLst>
          </p:cNvPr>
          <p:cNvGrpSpPr/>
          <p:nvPr/>
        </p:nvGrpSpPr>
        <p:grpSpPr>
          <a:xfrm>
            <a:off x="972520" y="5045867"/>
            <a:ext cx="286200" cy="324720"/>
            <a:chOff x="972520" y="5045867"/>
            <a:chExt cx="28620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91F7531-D5A0-4D6D-ACBE-9356780CD9AF}"/>
                    </a:ext>
                  </a:extLst>
                </p14:cNvPr>
                <p14:cNvContentPartPr/>
                <p14:nvPr/>
              </p14:nvContentPartPr>
              <p14:xfrm>
                <a:off x="972520" y="5063507"/>
                <a:ext cx="52560" cy="307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91F7531-D5A0-4D6D-ACBE-9356780CD9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8200" y="5059187"/>
                  <a:ext cx="61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52B825-EF28-4DF2-BFE4-E21080AF807A}"/>
                    </a:ext>
                  </a:extLst>
                </p14:cNvPr>
                <p14:cNvContentPartPr/>
                <p14:nvPr/>
              </p14:nvContentPartPr>
              <p14:xfrm>
                <a:off x="973960" y="5045867"/>
                <a:ext cx="136440" cy="205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52B825-EF28-4DF2-BFE4-E21080AF80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9640" y="5041547"/>
                  <a:ext cx="145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3CF0912-5ACB-4F35-8AFB-AB7C8C7892C5}"/>
                    </a:ext>
                  </a:extLst>
                </p14:cNvPr>
                <p14:cNvContentPartPr/>
                <p14:nvPr/>
              </p14:nvContentPartPr>
              <p14:xfrm>
                <a:off x="1142080" y="5179787"/>
                <a:ext cx="116640" cy="160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3CF0912-5ACB-4F35-8AFB-AB7C8C7892C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7760" y="5175467"/>
                  <a:ext cx="12528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D7112A1-653E-4FC3-A98C-A67D3CD0C6D0}"/>
                  </a:ext>
                </a:extLst>
              </p14:cNvPr>
              <p14:cNvContentPartPr/>
              <p14:nvPr/>
            </p14:nvContentPartPr>
            <p14:xfrm>
              <a:off x="1568320" y="4960547"/>
              <a:ext cx="88200" cy="5162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D7112A1-653E-4FC3-A98C-A67D3CD0C6D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564000" y="4956227"/>
                <a:ext cx="96840" cy="5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C33174B-2D98-48D0-A87D-3D9572482DE5}"/>
                  </a:ext>
                </a:extLst>
              </p14:cNvPr>
              <p14:cNvContentPartPr/>
              <p14:nvPr/>
            </p14:nvContentPartPr>
            <p14:xfrm>
              <a:off x="1958200" y="5017427"/>
              <a:ext cx="38160" cy="3564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C33174B-2D98-48D0-A87D-3D9572482DE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953880" y="5013107"/>
                <a:ext cx="4680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DC79905-EF67-4200-B85F-F2E5C2EA9AC7}"/>
              </a:ext>
            </a:extLst>
          </p:cNvPr>
          <p:cNvGrpSpPr/>
          <p:nvPr/>
        </p:nvGrpSpPr>
        <p:grpSpPr>
          <a:xfrm>
            <a:off x="2182120" y="4931747"/>
            <a:ext cx="1890360" cy="507600"/>
            <a:chOff x="2182120" y="4931747"/>
            <a:chExt cx="189036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61D5DAB-0895-4DD7-8500-129D8F853756}"/>
                    </a:ext>
                  </a:extLst>
                </p14:cNvPr>
                <p14:cNvContentPartPr/>
                <p14:nvPr/>
              </p14:nvContentPartPr>
              <p14:xfrm>
                <a:off x="2185000" y="5081147"/>
                <a:ext cx="124560" cy="253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61D5DAB-0895-4DD7-8500-129D8F85375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80680" y="5076827"/>
                  <a:ext cx="133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831A8DE-D2BD-4577-A233-46A8FD4CD0CF}"/>
                    </a:ext>
                  </a:extLst>
                </p14:cNvPr>
                <p14:cNvContentPartPr/>
                <p14:nvPr/>
              </p14:nvContentPartPr>
              <p14:xfrm>
                <a:off x="2182120" y="5136947"/>
                <a:ext cx="131760" cy="208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831A8DE-D2BD-4577-A233-46A8FD4CD0C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77800" y="5132627"/>
                  <a:ext cx="140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DDD9135-32FA-4752-BFBB-C0A91E65FB8D}"/>
                    </a:ext>
                  </a:extLst>
                </p14:cNvPr>
                <p14:cNvContentPartPr/>
                <p14:nvPr/>
              </p14:nvContentPartPr>
              <p14:xfrm>
                <a:off x="2391280" y="5252507"/>
                <a:ext cx="137880" cy="15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DDD9135-32FA-4752-BFBB-C0A91E65FB8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86960" y="5248187"/>
                  <a:ext cx="146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6A0BE9E-8476-4172-9F5C-5AC143E7676E}"/>
                    </a:ext>
                  </a:extLst>
                </p14:cNvPr>
                <p14:cNvContentPartPr/>
                <p14:nvPr/>
              </p14:nvContentPartPr>
              <p14:xfrm>
                <a:off x="2563720" y="5070707"/>
                <a:ext cx="170640" cy="16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6A0BE9E-8476-4172-9F5C-5AC143E767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59400" y="5066387"/>
                  <a:ext cx="179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CEB71E6-A389-4474-958E-881E43D6D27F}"/>
                    </a:ext>
                  </a:extLst>
                </p14:cNvPr>
                <p14:cNvContentPartPr/>
                <p14:nvPr/>
              </p14:nvContentPartPr>
              <p14:xfrm>
                <a:off x="2618440" y="5100587"/>
                <a:ext cx="117720" cy="233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CEB71E6-A389-4474-958E-881E43D6D27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14120" y="5096267"/>
                  <a:ext cx="126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7A03EC4-B7E3-4A21-B628-38624C4F2E31}"/>
                    </a:ext>
                  </a:extLst>
                </p14:cNvPr>
                <p14:cNvContentPartPr/>
                <p14:nvPr/>
              </p14:nvContentPartPr>
              <p14:xfrm>
                <a:off x="2655880" y="5329547"/>
                <a:ext cx="77760" cy="15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7A03EC4-B7E3-4A21-B628-38624C4F2E3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51560" y="5325227"/>
                  <a:ext cx="86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8909D45-87B2-4DBD-92DD-40362F7880E0}"/>
                    </a:ext>
                  </a:extLst>
                </p14:cNvPr>
                <p14:cNvContentPartPr/>
                <p14:nvPr/>
              </p14:nvContentPartPr>
              <p14:xfrm>
                <a:off x="2781880" y="5056307"/>
                <a:ext cx="228960" cy="300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8909D45-87B2-4DBD-92DD-40362F7880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77560" y="5051987"/>
                  <a:ext cx="2376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001B33-156C-484A-9182-5D938C9D244C}"/>
                    </a:ext>
                  </a:extLst>
                </p14:cNvPr>
                <p14:cNvContentPartPr/>
                <p14:nvPr/>
              </p14:nvContentPartPr>
              <p14:xfrm>
                <a:off x="2887360" y="5191667"/>
                <a:ext cx="143280" cy="140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001B33-156C-484A-9182-5D938C9D244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83040" y="5187347"/>
                  <a:ext cx="151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C51832A-B7EE-4DD8-B176-FD1007EB86E4}"/>
                    </a:ext>
                  </a:extLst>
                </p14:cNvPr>
                <p14:cNvContentPartPr/>
                <p14:nvPr/>
              </p14:nvContentPartPr>
              <p14:xfrm>
                <a:off x="3041080" y="5042627"/>
                <a:ext cx="124200" cy="319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C51832A-B7EE-4DD8-B176-FD1007EB86E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36760" y="5038307"/>
                  <a:ext cx="1328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F7E159-8004-4281-B23E-B8F46B0790E8}"/>
                    </a:ext>
                  </a:extLst>
                </p14:cNvPr>
                <p14:cNvContentPartPr/>
                <p14:nvPr/>
              </p14:nvContentPartPr>
              <p14:xfrm>
                <a:off x="3223240" y="4931747"/>
                <a:ext cx="58320" cy="507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F7E159-8004-4281-B23E-B8F46B0790E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18920" y="4927427"/>
                  <a:ext cx="669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041926D-B505-4BC9-AA42-44EA8A24DA90}"/>
                    </a:ext>
                  </a:extLst>
                </p14:cNvPr>
                <p14:cNvContentPartPr/>
                <p14:nvPr/>
              </p14:nvContentPartPr>
              <p14:xfrm>
                <a:off x="3432760" y="5101667"/>
                <a:ext cx="175320" cy="239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041926D-B505-4BC9-AA42-44EA8A24DA9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28440" y="5097347"/>
                  <a:ext cx="183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4A31663-3DB5-425B-975D-519E1792B513}"/>
                    </a:ext>
                  </a:extLst>
                </p14:cNvPr>
                <p14:cNvContentPartPr/>
                <p14:nvPr/>
              </p14:nvContentPartPr>
              <p14:xfrm>
                <a:off x="3730840" y="5013827"/>
                <a:ext cx="341640" cy="357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4A31663-3DB5-425B-975D-519E1792B51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26520" y="5009507"/>
                  <a:ext cx="35028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99217EA-CFFB-4DFA-B724-D4648A334BB8}"/>
              </a:ext>
            </a:extLst>
          </p:cNvPr>
          <p:cNvGrpSpPr/>
          <p:nvPr/>
        </p:nvGrpSpPr>
        <p:grpSpPr>
          <a:xfrm>
            <a:off x="4401520" y="5034347"/>
            <a:ext cx="122040" cy="268920"/>
            <a:chOff x="4401520" y="5034347"/>
            <a:chExt cx="12204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D30AEA9-94E0-471A-A037-E63A1AFEF418}"/>
                    </a:ext>
                  </a:extLst>
                </p14:cNvPr>
                <p14:cNvContentPartPr/>
                <p14:nvPr/>
              </p14:nvContentPartPr>
              <p14:xfrm>
                <a:off x="4401520" y="5034347"/>
                <a:ext cx="122040" cy="168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D30AEA9-94E0-471A-A037-E63A1AFEF41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397200" y="5030027"/>
                  <a:ext cx="130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025BA39-5BA8-4C58-960D-5831C4FB10E8}"/>
                    </a:ext>
                  </a:extLst>
                </p14:cNvPr>
                <p14:cNvContentPartPr/>
                <p14:nvPr/>
              </p14:nvContentPartPr>
              <p14:xfrm>
                <a:off x="4410880" y="5250707"/>
                <a:ext cx="111600" cy="52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025BA39-5BA8-4C58-960D-5831C4FB10E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06560" y="5246387"/>
                  <a:ext cx="1202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70DF223-68E6-4F6B-84FC-24739B4C8073}"/>
              </a:ext>
            </a:extLst>
          </p:cNvPr>
          <p:cNvGrpSpPr/>
          <p:nvPr/>
        </p:nvGrpSpPr>
        <p:grpSpPr>
          <a:xfrm>
            <a:off x="4985800" y="4836707"/>
            <a:ext cx="1044000" cy="334800"/>
            <a:chOff x="4985800" y="4836707"/>
            <a:chExt cx="104400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1D804E9-5A9A-469C-865A-8E1DD18326D9}"/>
                    </a:ext>
                  </a:extLst>
                </p14:cNvPr>
                <p14:cNvContentPartPr/>
                <p14:nvPr/>
              </p14:nvContentPartPr>
              <p14:xfrm>
                <a:off x="4985800" y="4916267"/>
                <a:ext cx="192600" cy="226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1D804E9-5A9A-469C-865A-8E1DD18326D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81480" y="4911947"/>
                  <a:ext cx="201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114D5E7-5637-4E42-8106-AD1117450761}"/>
                    </a:ext>
                  </a:extLst>
                </p14:cNvPr>
                <p14:cNvContentPartPr/>
                <p14:nvPr/>
              </p14:nvContentPartPr>
              <p14:xfrm>
                <a:off x="5264800" y="4977827"/>
                <a:ext cx="137520" cy="138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114D5E7-5637-4E42-8106-AD111745076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60480" y="4973507"/>
                  <a:ext cx="146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0A2540F-6212-4339-BDA0-08F6238BE40F}"/>
                    </a:ext>
                  </a:extLst>
                </p14:cNvPr>
                <p14:cNvContentPartPr/>
                <p14:nvPr/>
              </p14:nvContentPartPr>
              <p14:xfrm>
                <a:off x="5440120" y="5002307"/>
                <a:ext cx="81720" cy="125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0A2540F-6212-4339-BDA0-08F6238BE40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35800" y="4997987"/>
                  <a:ext cx="90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05CA535-E714-411C-A707-39BFE5AEA938}"/>
                    </a:ext>
                  </a:extLst>
                </p14:cNvPr>
                <p14:cNvContentPartPr/>
                <p14:nvPr/>
              </p14:nvContentPartPr>
              <p14:xfrm>
                <a:off x="5595280" y="4836707"/>
                <a:ext cx="144720" cy="310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05CA535-E714-411C-A707-39BFE5AEA93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90960" y="4832387"/>
                  <a:ext cx="153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03DA10-24E4-40C3-9BF7-BE1FF3E440DF}"/>
                    </a:ext>
                  </a:extLst>
                </p14:cNvPr>
                <p14:cNvContentPartPr/>
                <p14:nvPr/>
              </p14:nvContentPartPr>
              <p14:xfrm>
                <a:off x="5777800" y="4940387"/>
                <a:ext cx="144000" cy="197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03DA10-24E4-40C3-9BF7-BE1FF3E440D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73480" y="4936067"/>
                  <a:ext cx="152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3ABBED-5AD9-4782-AD94-C14C2B71402F}"/>
                    </a:ext>
                  </a:extLst>
                </p14:cNvPr>
                <p14:cNvContentPartPr/>
                <p14:nvPr/>
              </p14:nvContentPartPr>
              <p14:xfrm>
                <a:off x="5918200" y="4852907"/>
                <a:ext cx="111600" cy="318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3ABBED-5AD9-4782-AD94-C14C2B71402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13880" y="4848587"/>
                  <a:ext cx="12024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6DD9554-989B-4671-97C8-C2EA7CDC1DF4}"/>
                  </a:ext>
                </a:extLst>
              </p14:cNvPr>
              <p14:cNvContentPartPr/>
              <p14:nvPr/>
            </p14:nvContentPartPr>
            <p14:xfrm>
              <a:off x="5029360" y="5305787"/>
              <a:ext cx="1057680" cy="3996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6DD9554-989B-4671-97C8-C2EA7CDC1DF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025040" y="5301467"/>
                <a:ext cx="106632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0031BC0-079C-4209-AEFB-38EDEA31B430}"/>
              </a:ext>
            </a:extLst>
          </p:cNvPr>
          <p:cNvGrpSpPr/>
          <p:nvPr/>
        </p:nvGrpSpPr>
        <p:grpSpPr>
          <a:xfrm>
            <a:off x="5574760" y="5434667"/>
            <a:ext cx="342360" cy="222480"/>
            <a:chOff x="5574760" y="5434667"/>
            <a:chExt cx="34236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2548298-EB5C-4D41-B478-8159218C4EA3}"/>
                    </a:ext>
                  </a:extLst>
                </p14:cNvPr>
                <p14:cNvContentPartPr/>
                <p14:nvPr/>
              </p14:nvContentPartPr>
              <p14:xfrm>
                <a:off x="5574760" y="5536187"/>
                <a:ext cx="153360" cy="120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2548298-EB5C-4D41-B478-8159218C4EA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70440" y="5531867"/>
                  <a:ext cx="162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6D782D7-56A8-4B0D-AAD8-1D1FA945F0F5}"/>
                    </a:ext>
                  </a:extLst>
                </p14:cNvPr>
                <p14:cNvContentPartPr/>
                <p14:nvPr/>
              </p14:nvContentPartPr>
              <p14:xfrm>
                <a:off x="5736040" y="5434667"/>
                <a:ext cx="181080" cy="892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6D782D7-56A8-4B0D-AAD8-1D1FA945F0F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31720" y="5430347"/>
                  <a:ext cx="18972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4A446C2-63E8-45E5-AAF2-834127085D12}"/>
                  </a:ext>
                </a:extLst>
              </p14:cNvPr>
              <p14:cNvContentPartPr/>
              <p14:nvPr/>
            </p14:nvContentPartPr>
            <p14:xfrm>
              <a:off x="6471160" y="5258267"/>
              <a:ext cx="144360" cy="2628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4A446C2-63E8-45E5-AAF2-834127085D1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466840" y="5253947"/>
                <a:ext cx="153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0FEA0E9-AEC4-4BDF-BDA8-DD61C50F6FA7}"/>
                  </a:ext>
                </a:extLst>
              </p14:cNvPr>
              <p14:cNvContentPartPr/>
              <p14:nvPr/>
            </p14:nvContentPartPr>
            <p14:xfrm>
              <a:off x="6467920" y="5397587"/>
              <a:ext cx="137160" cy="151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0FEA0E9-AEC4-4BDF-BDA8-DD61C50F6FA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463600" y="5393267"/>
                <a:ext cx="14580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DF6CC94-0D9F-49D4-9E22-12076FAB396C}"/>
              </a:ext>
            </a:extLst>
          </p:cNvPr>
          <p:cNvGrpSpPr/>
          <p:nvPr/>
        </p:nvGrpSpPr>
        <p:grpSpPr>
          <a:xfrm>
            <a:off x="7004680" y="4853987"/>
            <a:ext cx="219960" cy="298800"/>
            <a:chOff x="7004680" y="4853987"/>
            <a:chExt cx="21996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07E1357-5A0E-4AB2-8985-AD07F07D8E8C}"/>
                    </a:ext>
                  </a:extLst>
                </p14:cNvPr>
                <p14:cNvContentPartPr/>
                <p14:nvPr/>
              </p14:nvContentPartPr>
              <p14:xfrm>
                <a:off x="7020880" y="4853987"/>
                <a:ext cx="202680" cy="18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07E1357-5A0E-4AB2-8985-AD07F07D8E8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16560" y="4849667"/>
                  <a:ext cx="21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4BB4D9E-4894-4D57-9070-220D3A495F21}"/>
                    </a:ext>
                  </a:extLst>
                </p14:cNvPr>
                <p14:cNvContentPartPr/>
                <p14:nvPr/>
              </p14:nvContentPartPr>
              <p14:xfrm>
                <a:off x="7004680" y="4907267"/>
                <a:ext cx="219960" cy="245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4BB4D9E-4894-4D57-9070-220D3A495F2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00360" y="4902947"/>
                  <a:ext cx="22860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584E5B-50A1-40B0-ACD3-81F11DE7747A}"/>
              </a:ext>
            </a:extLst>
          </p:cNvPr>
          <p:cNvGrpSpPr/>
          <p:nvPr/>
        </p:nvGrpSpPr>
        <p:grpSpPr>
          <a:xfrm>
            <a:off x="7451440" y="4735547"/>
            <a:ext cx="1118160" cy="420840"/>
            <a:chOff x="7451440" y="4735547"/>
            <a:chExt cx="111816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1D0E7F6-0346-4689-8E0B-047D527B61BF}"/>
                    </a:ext>
                  </a:extLst>
                </p14:cNvPr>
                <p14:cNvContentPartPr/>
                <p14:nvPr/>
              </p14:nvContentPartPr>
              <p14:xfrm>
                <a:off x="7451440" y="4878467"/>
                <a:ext cx="145080" cy="185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1D0E7F6-0346-4689-8E0B-047D527B61B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47120" y="4874147"/>
                  <a:ext cx="153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38E2C68-F90F-4048-AB40-01AE70A3A00C}"/>
                    </a:ext>
                  </a:extLst>
                </p14:cNvPr>
                <p14:cNvContentPartPr/>
                <p14:nvPr/>
              </p14:nvContentPartPr>
              <p14:xfrm>
                <a:off x="7657000" y="4922387"/>
                <a:ext cx="108360" cy="107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38E2C68-F90F-4048-AB40-01AE70A3A00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52680" y="4918067"/>
                  <a:ext cx="117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2C27750-F9E1-47B0-ACB5-070C0A04E351}"/>
                    </a:ext>
                  </a:extLst>
                </p14:cNvPr>
                <p14:cNvContentPartPr/>
                <p14:nvPr/>
              </p14:nvContentPartPr>
              <p14:xfrm>
                <a:off x="7830880" y="4891787"/>
                <a:ext cx="63360" cy="128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2C27750-F9E1-47B0-ACB5-070C0A04E35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26560" y="4887467"/>
                  <a:ext cx="72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46AFBCA-05B0-4EF6-A019-49EB107D42C2}"/>
                    </a:ext>
                  </a:extLst>
                </p14:cNvPr>
                <p14:cNvContentPartPr/>
                <p14:nvPr/>
              </p14:nvContentPartPr>
              <p14:xfrm>
                <a:off x="7994320" y="4742027"/>
                <a:ext cx="283680" cy="329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46AFBCA-05B0-4EF6-A019-49EB107D42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90000" y="4737707"/>
                  <a:ext cx="292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6103D0D-9881-4CBE-A232-DB5CE5103DFA}"/>
                    </a:ext>
                  </a:extLst>
                </p14:cNvPr>
                <p14:cNvContentPartPr/>
                <p14:nvPr/>
              </p14:nvContentPartPr>
              <p14:xfrm>
                <a:off x="8161360" y="4886747"/>
                <a:ext cx="115920" cy="171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6103D0D-9881-4CBE-A232-DB5CE5103DF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57040" y="4882427"/>
                  <a:ext cx="124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9E96FA3-4B07-4150-AA9A-E18D487F3184}"/>
                    </a:ext>
                  </a:extLst>
                </p14:cNvPr>
                <p14:cNvContentPartPr/>
                <p14:nvPr/>
              </p14:nvContentPartPr>
              <p14:xfrm>
                <a:off x="8356120" y="4735547"/>
                <a:ext cx="213480" cy="420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9E96FA3-4B07-4150-AA9A-E18D487F31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51800" y="4731227"/>
                  <a:ext cx="22212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C109594-B741-4784-BA26-95A9B8917000}"/>
              </a:ext>
            </a:extLst>
          </p:cNvPr>
          <p:cNvGrpSpPr/>
          <p:nvPr/>
        </p:nvGrpSpPr>
        <p:grpSpPr>
          <a:xfrm>
            <a:off x="6988480" y="5305067"/>
            <a:ext cx="1578240" cy="394560"/>
            <a:chOff x="6988480" y="5305067"/>
            <a:chExt cx="157824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EA37303-43B9-4632-8230-1944751749A4}"/>
                    </a:ext>
                  </a:extLst>
                </p14:cNvPr>
                <p14:cNvContentPartPr/>
                <p14:nvPr/>
              </p14:nvContentPartPr>
              <p14:xfrm>
                <a:off x="6988480" y="5305067"/>
                <a:ext cx="1578240" cy="39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EA37303-43B9-4632-8230-1944751749A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84160" y="5300747"/>
                  <a:ext cx="1586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E1E18AA-2CC8-42C8-8D0A-FA41250BB52E}"/>
                    </a:ext>
                  </a:extLst>
                </p14:cNvPr>
                <p14:cNvContentPartPr/>
                <p14:nvPr/>
              </p14:nvContentPartPr>
              <p14:xfrm>
                <a:off x="7863280" y="5525027"/>
                <a:ext cx="187200" cy="174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E1E18AA-2CC8-42C8-8D0A-FA41250BB52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58960" y="5520707"/>
                  <a:ext cx="195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0878E2B-05F5-426A-A33D-141DC8443C69}"/>
                    </a:ext>
                  </a:extLst>
                </p14:cNvPr>
                <p14:cNvContentPartPr/>
                <p14:nvPr/>
              </p14:nvContentPartPr>
              <p14:xfrm>
                <a:off x="8057680" y="5413427"/>
                <a:ext cx="154440" cy="125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0878E2B-05F5-426A-A33D-141DC8443C6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53360" y="5409107"/>
                  <a:ext cx="163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C14B292-F7EF-415E-820C-7AD14AABCBBD}"/>
                    </a:ext>
                  </a:extLst>
                </p14:cNvPr>
                <p14:cNvContentPartPr/>
                <p14:nvPr/>
              </p14:nvContentPartPr>
              <p14:xfrm>
                <a:off x="7946800" y="5532947"/>
                <a:ext cx="36720" cy="113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C14B292-F7EF-415E-820C-7AD14AABCBB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42480" y="5528627"/>
                  <a:ext cx="4536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56520B9-F676-4F50-ACFB-33C901FA70D5}"/>
                  </a:ext>
                </a:extLst>
              </p14:cNvPr>
              <p14:cNvContentPartPr/>
              <p14:nvPr/>
            </p14:nvContentPartPr>
            <p14:xfrm>
              <a:off x="8076040" y="6012827"/>
              <a:ext cx="248400" cy="637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56520B9-F676-4F50-ACFB-33C901FA70D5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071720" y="6008507"/>
                <a:ext cx="2570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224791F-C341-46D0-8ACC-950D74830CC3}"/>
                  </a:ext>
                </a:extLst>
              </p14:cNvPr>
              <p14:cNvContentPartPr/>
              <p14:nvPr/>
            </p14:nvContentPartPr>
            <p14:xfrm>
              <a:off x="8117080" y="6074387"/>
              <a:ext cx="169560" cy="2566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224791F-C341-46D0-8ACC-950D74830CC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112760" y="6070067"/>
                <a:ext cx="1782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E8A111C-461A-4E9F-8F0A-90A4F5780365}"/>
                  </a:ext>
                </a:extLst>
              </p14:cNvPr>
              <p14:cNvContentPartPr/>
              <p14:nvPr/>
            </p14:nvContentPartPr>
            <p14:xfrm>
              <a:off x="8146600" y="6301907"/>
              <a:ext cx="141840" cy="324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E8A111C-461A-4E9F-8F0A-90A4F578036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142280" y="6297587"/>
                <a:ext cx="150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73E8B7D-6BAB-476A-88EA-D442740F735D}"/>
                  </a:ext>
                </a:extLst>
              </p14:cNvPr>
              <p14:cNvContentPartPr/>
              <p14:nvPr/>
            </p14:nvContentPartPr>
            <p14:xfrm>
              <a:off x="8416600" y="5981147"/>
              <a:ext cx="165240" cy="3603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73E8B7D-6BAB-476A-88EA-D442740F735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412280" y="5976827"/>
                <a:ext cx="17388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A475BAFE-2631-495C-89A7-3A153139135A}"/>
                  </a:ext>
                </a:extLst>
              </p14:cNvPr>
              <p14:cNvContentPartPr/>
              <p14:nvPr/>
            </p14:nvContentPartPr>
            <p14:xfrm>
              <a:off x="8652760" y="6056027"/>
              <a:ext cx="181440" cy="24984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A475BAFE-2631-495C-89A7-3A153139135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648440" y="6051707"/>
                <a:ext cx="1900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0553905-D281-44C4-9EDA-34D670341205}"/>
                  </a:ext>
                </a:extLst>
              </p14:cNvPr>
              <p14:cNvContentPartPr/>
              <p14:nvPr/>
            </p14:nvContentPartPr>
            <p14:xfrm>
              <a:off x="8841400" y="5823107"/>
              <a:ext cx="77040" cy="18900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0553905-D281-44C4-9EDA-34D67034120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837080" y="5818787"/>
                <a:ext cx="85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024E800-1029-4FAF-890A-FC51E8A06200}"/>
                  </a:ext>
                </a:extLst>
              </p14:cNvPr>
              <p14:cNvContentPartPr/>
              <p14:nvPr/>
            </p14:nvContentPartPr>
            <p14:xfrm>
              <a:off x="8805760" y="5881427"/>
              <a:ext cx="138600" cy="230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024E800-1029-4FAF-890A-FC51E8A0620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801440" y="5877107"/>
                <a:ext cx="147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032B578-C24C-44E7-BEA3-4F836E861CBB}"/>
                  </a:ext>
                </a:extLst>
              </p14:cNvPr>
              <p14:cNvContentPartPr/>
              <p14:nvPr/>
            </p14:nvContentPartPr>
            <p14:xfrm>
              <a:off x="8997280" y="5800067"/>
              <a:ext cx="164880" cy="2080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032B578-C24C-44E7-BEA3-4F836E861CB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992960" y="5795747"/>
                <a:ext cx="1735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1C4243FC-3B2D-4E94-BB69-F71370697056}"/>
                  </a:ext>
                </a:extLst>
              </p14:cNvPr>
              <p14:cNvContentPartPr/>
              <p14:nvPr/>
            </p14:nvContentPartPr>
            <p14:xfrm>
              <a:off x="9092680" y="5871347"/>
              <a:ext cx="146520" cy="1497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1C4243FC-3B2D-4E94-BB69-F7137069705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088360" y="5867027"/>
                <a:ext cx="155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BFF5810-7EDC-4692-AEC7-ED29DE37F30E}"/>
                  </a:ext>
                </a:extLst>
              </p14:cNvPr>
              <p14:cNvContentPartPr/>
              <p14:nvPr/>
            </p14:nvContentPartPr>
            <p14:xfrm>
              <a:off x="9234520" y="5871347"/>
              <a:ext cx="129600" cy="11700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BFF5810-7EDC-4692-AEC7-ED29DE37F30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230200" y="5867027"/>
                <a:ext cx="1382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C3B7CE98-DAF2-4A5C-AEFE-3E05CB16EF34}"/>
                  </a:ext>
                </a:extLst>
              </p14:cNvPr>
              <p14:cNvContentPartPr/>
              <p14:nvPr/>
            </p14:nvContentPartPr>
            <p14:xfrm>
              <a:off x="9383200" y="5828867"/>
              <a:ext cx="105840" cy="1594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C3B7CE98-DAF2-4A5C-AEFE-3E05CB16EF3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378880" y="5824547"/>
                <a:ext cx="114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EADC7F2-BA46-47AE-AECF-93EF5E1349E1}"/>
                  </a:ext>
                </a:extLst>
              </p14:cNvPr>
              <p14:cNvContentPartPr/>
              <p14:nvPr/>
            </p14:nvContentPartPr>
            <p14:xfrm>
              <a:off x="9509920" y="5896907"/>
              <a:ext cx="194400" cy="11340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EADC7F2-BA46-47AE-AECF-93EF5E1349E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505600" y="5892587"/>
                <a:ext cx="2030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23C670C9-DFED-46F7-B1CA-B3A20D3E1002}"/>
                  </a:ext>
                </a:extLst>
              </p14:cNvPr>
              <p14:cNvContentPartPr/>
              <p14:nvPr/>
            </p14:nvContentPartPr>
            <p14:xfrm>
              <a:off x="9638080" y="5842547"/>
              <a:ext cx="165240" cy="1612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23C670C9-DFED-46F7-B1CA-B3A20D3E100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9633760" y="5838227"/>
                <a:ext cx="173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57244F6-8E67-426A-967B-22BA8FD05183}"/>
                  </a:ext>
                </a:extLst>
              </p14:cNvPr>
              <p14:cNvContentPartPr/>
              <p14:nvPr/>
            </p14:nvContentPartPr>
            <p14:xfrm>
              <a:off x="9854080" y="5939747"/>
              <a:ext cx="107640" cy="291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57244F6-8E67-426A-967B-22BA8FD0518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9849760" y="5935427"/>
                <a:ext cx="116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E70CF0C-4F76-4956-BCD8-612BAD883CC8}"/>
                  </a:ext>
                </a:extLst>
              </p14:cNvPr>
              <p14:cNvContentPartPr/>
              <p14:nvPr/>
            </p14:nvContentPartPr>
            <p14:xfrm>
              <a:off x="9993760" y="5826707"/>
              <a:ext cx="112320" cy="1440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E70CF0C-4F76-4956-BCD8-612BAD883CC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9989440" y="5822387"/>
                <a:ext cx="1209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1F24DE78-CBA7-4A83-B770-5A35E13CA6C7}"/>
                  </a:ext>
                </a:extLst>
              </p14:cNvPr>
              <p14:cNvContentPartPr/>
              <p14:nvPr/>
            </p14:nvContentPartPr>
            <p14:xfrm>
              <a:off x="10165840" y="5816267"/>
              <a:ext cx="133200" cy="2235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1F24DE78-CBA7-4A83-B770-5A35E13CA6C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161520" y="5811947"/>
                <a:ext cx="1418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FC56C64-C6E4-4760-88A3-44CF7AF7B84A}"/>
                  </a:ext>
                </a:extLst>
              </p14:cNvPr>
              <p14:cNvContentPartPr/>
              <p14:nvPr/>
            </p14:nvContentPartPr>
            <p14:xfrm>
              <a:off x="10295440" y="5976107"/>
              <a:ext cx="100800" cy="720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FC56C64-C6E4-4760-88A3-44CF7AF7B84A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0291120" y="5971787"/>
                <a:ext cx="109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91EF5B6-4E5F-4F12-BD6D-C5D497720C43}"/>
                  </a:ext>
                </a:extLst>
              </p14:cNvPr>
              <p14:cNvContentPartPr/>
              <p14:nvPr/>
            </p14:nvContentPartPr>
            <p14:xfrm>
              <a:off x="10441600" y="5843627"/>
              <a:ext cx="68760" cy="1544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91EF5B6-4E5F-4F12-BD6D-C5D497720C4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437280" y="5839307"/>
                <a:ext cx="774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E7963BB-E680-41D1-ACD6-0AFBE9C02B6C}"/>
                  </a:ext>
                </a:extLst>
              </p14:cNvPr>
              <p14:cNvContentPartPr/>
              <p14:nvPr/>
            </p14:nvContentPartPr>
            <p14:xfrm>
              <a:off x="10556800" y="5829947"/>
              <a:ext cx="121680" cy="45360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E7963BB-E680-41D1-ACD6-0AFBE9C02B6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552480" y="5825627"/>
                <a:ext cx="1303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CEB4B61-3877-40BE-8D02-E41053B84D99}"/>
                  </a:ext>
                </a:extLst>
              </p14:cNvPr>
              <p14:cNvContentPartPr/>
              <p14:nvPr/>
            </p14:nvContentPartPr>
            <p14:xfrm>
              <a:off x="8271520" y="6585587"/>
              <a:ext cx="102240" cy="3348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CEB4B61-3877-40BE-8D02-E41053B84D9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267200" y="6581267"/>
                <a:ext cx="1108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DD2C87C-434E-470E-AB10-95989AB40EA9}"/>
                  </a:ext>
                </a:extLst>
              </p14:cNvPr>
              <p14:cNvContentPartPr/>
              <p14:nvPr/>
            </p14:nvContentPartPr>
            <p14:xfrm>
              <a:off x="8288080" y="6663347"/>
              <a:ext cx="112680" cy="828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DD2C87C-434E-470E-AB10-95989AB40EA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283760" y="6659027"/>
                <a:ext cx="1213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A76D011-5FAA-48FB-AA2D-94741C635EFB}"/>
                  </a:ext>
                </a:extLst>
              </p14:cNvPr>
              <p14:cNvContentPartPr/>
              <p14:nvPr/>
            </p14:nvContentPartPr>
            <p14:xfrm>
              <a:off x="8587960" y="6491267"/>
              <a:ext cx="174600" cy="1044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A76D011-5FAA-48FB-AA2D-94741C635EFB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583640" y="6486947"/>
                <a:ext cx="183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777C04A-FA30-49CE-B891-A846D12DE5BC}"/>
                  </a:ext>
                </a:extLst>
              </p14:cNvPr>
              <p14:cNvContentPartPr/>
              <p14:nvPr/>
            </p14:nvContentPartPr>
            <p14:xfrm>
              <a:off x="8611720" y="6520067"/>
              <a:ext cx="129600" cy="20340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777C04A-FA30-49CE-B891-A846D12DE5B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607400" y="6515747"/>
                <a:ext cx="1382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AF3C06E-CEA7-46CF-A722-76EE57537534}"/>
                  </a:ext>
                </a:extLst>
              </p14:cNvPr>
              <p14:cNvContentPartPr/>
              <p14:nvPr/>
            </p14:nvContentPartPr>
            <p14:xfrm>
              <a:off x="8651680" y="6713387"/>
              <a:ext cx="64440" cy="1512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AF3C06E-CEA7-46CF-A722-76EE5753753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647360" y="6709067"/>
                <a:ext cx="73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02CDF08-1EA5-4A67-90AC-68BBFE0F9990}"/>
                  </a:ext>
                </a:extLst>
              </p14:cNvPr>
              <p14:cNvContentPartPr/>
              <p14:nvPr/>
            </p14:nvContentPartPr>
            <p14:xfrm>
              <a:off x="8843920" y="6452387"/>
              <a:ext cx="85680" cy="3045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02CDF08-1EA5-4A67-90AC-68BBFE0F999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839600" y="6448067"/>
                <a:ext cx="943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44FA42EC-B6CB-44F1-9529-54DBB29B9EE0}"/>
                  </a:ext>
                </a:extLst>
              </p14:cNvPr>
              <p14:cNvContentPartPr/>
              <p14:nvPr/>
            </p14:nvContentPartPr>
            <p14:xfrm>
              <a:off x="9017080" y="6551027"/>
              <a:ext cx="161640" cy="1926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44FA42EC-B6CB-44F1-9529-54DBB29B9EE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012760" y="6546707"/>
                <a:ext cx="170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198F097-FFFF-4BF1-A270-59C7EC205643}"/>
                  </a:ext>
                </a:extLst>
              </p14:cNvPr>
              <p14:cNvContentPartPr/>
              <p14:nvPr/>
            </p14:nvContentPartPr>
            <p14:xfrm>
              <a:off x="9228040" y="6355907"/>
              <a:ext cx="54360" cy="17388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198F097-FFFF-4BF1-A270-59C7EC20564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223720" y="6351587"/>
                <a:ext cx="630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C9DBAA9-0693-4BA1-92D5-2068248DD68B}"/>
                  </a:ext>
                </a:extLst>
              </p14:cNvPr>
              <p14:cNvContentPartPr/>
              <p14:nvPr/>
            </p14:nvContentPartPr>
            <p14:xfrm>
              <a:off x="9161800" y="6363467"/>
              <a:ext cx="243720" cy="1465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C9DBAA9-0693-4BA1-92D5-2068248DD68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157480" y="6359147"/>
                <a:ext cx="2523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C7873C5A-48F8-4553-82C6-14256ECA3A52}"/>
                  </a:ext>
                </a:extLst>
              </p14:cNvPr>
              <p14:cNvContentPartPr/>
              <p14:nvPr/>
            </p14:nvContentPartPr>
            <p14:xfrm>
              <a:off x="9324160" y="6379667"/>
              <a:ext cx="174960" cy="15732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C7873C5A-48F8-4553-82C6-14256ECA3A5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319840" y="6375347"/>
                <a:ext cx="1836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12E2CE8-0A22-431D-8442-90D966D47E34}"/>
                  </a:ext>
                </a:extLst>
              </p14:cNvPr>
              <p14:cNvContentPartPr/>
              <p14:nvPr/>
            </p14:nvContentPartPr>
            <p14:xfrm>
              <a:off x="9559600" y="6408467"/>
              <a:ext cx="117000" cy="33660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12E2CE8-0A22-431D-8442-90D966D47E3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555280" y="6404147"/>
                <a:ext cx="1256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D0FC59E-97DC-4250-A30A-0E62A6605F72}"/>
                  </a:ext>
                </a:extLst>
              </p14:cNvPr>
              <p14:cNvContentPartPr/>
              <p14:nvPr/>
            </p14:nvContentPartPr>
            <p14:xfrm>
              <a:off x="9783520" y="6459587"/>
              <a:ext cx="140760" cy="972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D0FC59E-97DC-4250-A30A-0E62A6605F72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779200" y="6455267"/>
                <a:ext cx="1494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1FA22764-2A8A-453D-A055-7D1DA9F249E1}"/>
                  </a:ext>
                </a:extLst>
              </p14:cNvPr>
              <p14:cNvContentPartPr/>
              <p14:nvPr/>
            </p14:nvContentPartPr>
            <p14:xfrm>
              <a:off x="9792520" y="6493787"/>
              <a:ext cx="38880" cy="21996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1FA22764-2A8A-453D-A055-7D1DA9F249E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788200" y="6489467"/>
                <a:ext cx="475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84F2C6A-E182-4A41-9DBD-2C4A07B585E2}"/>
                  </a:ext>
                </a:extLst>
              </p14:cNvPr>
              <p14:cNvContentPartPr/>
              <p14:nvPr/>
            </p14:nvContentPartPr>
            <p14:xfrm>
              <a:off x="9823480" y="6590267"/>
              <a:ext cx="100800" cy="12744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84F2C6A-E182-4A41-9DBD-2C4A07B585E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819160" y="6585947"/>
                <a:ext cx="109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1E0E7C50-5774-4529-98B2-576D5C79E937}"/>
                  </a:ext>
                </a:extLst>
              </p14:cNvPr>
              <p14:cNvContentPartPr/>
              <p14:nvPr/>
            </p14:nvContentPartPr>
            <p14:xfrm>
              <a:off x="9955600" y="6396587"/>
              <a:ext cx="153720" cy="32940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1E0E7C50-5774-4529-98B2-576D5C79E93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951280" y="6392267"/>
                <a:ext cx="1623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F206781-1E0D-4F3C-B6A0-EBACC8FA59B1}"/>
                  </a:ext>
                </a:extLst>
              </p14:cNvPr>
              <p14:cNvContentPartPr/>
              <p14:nvPr/>
            </p14:nvContentPartPr>
            <p14:xfrm>
              <a:off x="10146760" y="6497387"/>
              <a:ext cx="117000" cy="21708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F206781-1E0D-4F3C-B6A0-EBACC8FA59B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142440" y="6493067"/>
                <a:ext cx="1256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A0BF1E9-ADBE-4945-8B9C-746C30C710D2}"/>
                  </a:ext>
                </a:extLst>
              </p14:cNvPr>
              <p14:cNvContentPartPr/>
              <p14:nvPr/>
            </p14:nvContentPartPr>
            <p14:xfrm>
              <a:off x="10233880" y="6297227"/>
              <a:ext cx="256680" cy="2196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A0BF1E9-ADBE-4945-8B9C-746C30C710D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229560" y="6292907"/>
                <a:ext cx="2653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C06C85E-90AE-4334-B07A-0259197A4028}"/>
                  </a:ext>
                </a:extLst>
              </p14:cNvPr>
              <p14:cNvContentPartPr/>
              <p14:nvPr/>
            </p14:nvContentPartPr>
            <p14:xfrm>
              <a:off x="10393720" y="6368507"/>
              <a:ext cx="101160" cy="12348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C06C85E-90AE-4334-B07A-0259197A4028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389400" y="6364187"/>
                <a:ext cx="109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E59B7CDD-4FC9-4FD4-BED8-62157AE3BEC9}"/>
                  </a:ext>
                </a:extLst>
              </p14:cNvPr>
              <p14:cNvContentPartPr/>
              <p14:nvPr/>
            </p14:nvContentPartPr>
            <p14:xfrm>
              <a:off x="10536280" y="6364187"/>
              <a:ext cx="182160" cy="37692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E59B7CDD-4FC9-4FD4-BED8-62157AE3BEC9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531960" y="6359867"/>
                <a:ext cx="190800" cy="3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8B84D85-5557-486D-BE49-1B65C05DB901}"/>
              </a:ext>
            </a:extLst>
          </p:cNvPr>
          <p:cNvGrpSpPr/>
          <p:nvPr/>
        </p:nvGrpSpPr>
        <p:grpSpPr>
          <a:xfrm>
            <a:off x="10854520" y="6653627"/>
            <a:ext cx="185760" cy="36000"/>
            <a:chOff x="10854520" y="6653627"/>
            <a:chExt cx="185760" cy="3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3F72701-83AA-4A13-8339-FBC0A424CC28}"/>
                    </a:ext>
                  </a:extLst>
                </p14:cNvPr>
                <p14:cNvContentPartPr/>
                <p14:nvPr/>
              </p14:nvContentPartPr>
              <p14:xfrm>
                <a:off x="10854520" y="6656507"/>
                <a:ext cx="144000" cy="33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3F72701-83AA-4A13-8339-FBC0A424CC2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50200" y="6652187"/>
                  <a:ext cx="152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3A0230E-6811-46B7-964F-5EC686250CC9}"/>
                    </a:ext>
                  </a:extLst>
                </p14:cNvPr>
                <p14:cNvContentPartPr/>
                <p14:nvPr/>
              </p14:nvContentPartPr>
              <p14:xfrm>
                <a:off x="11024800" y="6653627"/>
                <a:ext cx="15480" cy="360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3A0230E-6811-46B7-964F-5EC686250CC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20480" y="6649307"/>
                  <a:ext cx="2412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62AAA4B5-083B-44C3-9DAE-36778ACAB93F}"/>
              </a:ext>
            </a:extLst>
          </p:cNvPr>
          <p:cNvGrpSpPr/>
          <p:nvPr/>
        </p:nvGrpSpPr>
        <p:grpSpPr>
          <a:xfrm>
            <a:off x="11313520" y="6217307"/>
            <a:ext cx="816840" cy="516600"/>
            <a:chOff x="11313520" y="6217307"/>
            <a:chExt cx="81684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253F0CC-6089-4F85-A23B-8B4224091691}"/>
                    </a:ext>
                  </a:extLst>
                </p14:cNvPr>
                <p14:cNvContentPartPr/>
                <p14:nvPr/>
              </p14:nvContentPartPr>
              <p14:xfrm>
                <a:off x="11313520" y="6387587"/>
                <a:ext cx="165240" cy="302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253F0CC-6089-4F85-A23B-8B422409169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309200" y="6383267"/>
                  <a:ext cx="173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CE316B0-C13C-4F80-9CC2-FA0AEDCCBE1C}"/>
                    </a:ext>
                  </a:extLst>
                </p14:cNvPr>
                <p14:cNvContentPartPr/>
                <p14:nvPr/>
              </p14:nvContentPartPr>
              <p14:xfrm>
                <a:off x="11332240" y="6423227"/>
                <a:ext cx="124920" cy="216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CE316B0-C13C-4F80-9CC2-FA0AEDCCBE1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327920" y="6418907"/>
                  <a:ext cx="133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A345DD2-F743-4056-96AA-93675137DE7B}"/>
                    </a:ext>
                  </a:extLst>
                </p14:cNvPr>
                <p14:cNvContentPartPr/>
                <p14:nvPr/>
              </p14:nvContentPartPr>
              <p14:xfrm>
                <a:off x="11374000" y="6615107"/>
                <a:ext cx="81720" cy="29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A345DD2-F743-4056-96AA-93675137DE7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369680" y="6610787"/>
                  <a:ext cx="90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C0E1EC2-9767-4EBE-B956-2137C0EC2BDD}"/>
                    </a:ext>
                  </a:extLst>
                </p14:cNvPr>
                <p14:cNvContentPartPr/>
                <p14:nvPr/>
              </p14:nvContentPartPr>
              <p14:xfrm>
                <a:off x="11474080" y="6345107"/>
                <a:ext cx="119880" cy="347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C0E1EC2-9767-4EBE-B956-2137C0EC2BD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469760" y="6340787"/>
                  <a:ext cx="128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FCDB4CB-EF54-4997-A816-BEC9B43259BB}"/>
                    </a:ext>
                  </a:extLst>
                </p14:cNvPr>
                <p14:cNvContentPartPr/>
                <p14:nvPr/>
              </p14:nvContentPartPr>
              <p14:xfrm>
                <a:off x="11671360" y="6446267"/>
                <a:ext cx="117000" cy="1951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FCDB4CB-EF54-4997-A816-BEC9B43259B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667040" y="6441947"/>
                  <a:ext cx="125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38AE815-8FDB-4CEE-83F8-671C61DD596F}"/>
                    </a:ext>
                  </a:extLst>
                </p14:cNvPr>
                <p14:cNvContentPartPr/>
                <p14:nvPr/>
              </p14:nvContentPartPr>
              <p14:xfrm>
                <a:off x="11752720" y="6217307"/>
                <a:ext cx="141120" cy="1702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38AE815-8FDB-4CEE-83F8-671C61DD596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48400" y="6212987"/>
                  <a:ext cx="149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0F8432B-8926-482D-8321-34BCEE43FFC5}"/>
                    </a:ext>
                  </a:extLst>
                </p14:cNvPr>
                <p14:cNvContentPartPr/>
                <p14:nvPr/>
              </p14:nvContentPartPr>
              <p14:xfrm>
                <a:off x="11915080" y="6226667"/>
                <a:ext cx="66960" cy="1501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0F8432B-8926-482D-8321-34BCEE43FFC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910760" y="6222347"/>
                  <a:ext cx="75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BC5F78D-87B7-4B47-B05B-574A173320A6}"/>
                    </a:ext>
                  </a:extLst>
                </p14:cNvPr>
                <p14:cNvContentPartPr/>
                <p14:nvPr/>
              </p14:nvContentPartPr>
              <p14:xfrm>
                <a:off x="11918320" y="6238187"/>
                <a:ext cx="54360" cy="153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BC5F78D-87B7-4B47-B05B-574A173320A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914000" y="6233867"/>
                  <a:ext cx="63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0EA3950-54B3-49BD-AB3F-43DABCB47FEA}"/>
                    </a:ext>
                  </a:extLst>
                </p14:cNvPr>
                <p14:cNvContentPartPr/>
                <p14:nvPr/>
              </p14:nvContentPartPr>
              <p14:xfrm>
                <a:off x="11989960" y="6336107"/>
                <a:ext cx="69120" cy="64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0EA3950-54B3-49BD-AB3F-43DABCB47FE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985640" y="6331787"/>
                  <a:ext cx="77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3A3737A-70CF-4600-A2BF-71E9C16BC672}"/>
                    </a:ext>
                  </a:extLst>
                </p14:cNvPr>
                <p14:cNvContentPartPr/>
                <p14:nvPr/>
              </p14:nvContentPartPr>
              <p14:xfrm>
                <a:off x="12004720" y="6290747"/>
                <a:ext cx="125640" cy="4431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3A3737A-70CF-4600-A2BF-71E9C16BC67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2000400" y="6286427"/>
                  <a:ext cx="134280" cy="45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2060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Universal Hash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32783" cy="5557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 (strongly k-universal)  Let M={0,1,…,m-1} and N={0,1,…,n-1} where m&gt;=n.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A family H of hash functions from M to N is said to be strongly k-universal,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if for any distinct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and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and a uniformly random function h from H,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lim>
                      </m:limLow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)∩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∩⋯∩(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In other words, the hash values h(0), h(1), …, h(m-1) are k-wise independent.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 (k-universal) A family H of hash functions from M to N is said to be k-universal,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if for any distinct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and a uniformly random function h from H,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lim>
                      </m:limLow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=…=</m:t>
                          </m:r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CA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32783" cy="5557675"/>
              </a:xfrm>
              <a:prstGeom prst="rect">
                <a:avLst/>
              </a:prstGeom>
              <a:blipFill>
                <a:blip r:embed="rId2"/>
                <a:stretch>
                  <a:fillRect l="-548" t="-65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186E75-C752-47B5-89CE-C8DDD0B36029}"/>
                  </a:ext>
                </a:extLst>
              </p14:cNvPr>
              <p14:cNvContentPartPr/>
              <p14:nvPr/>
            </p14:nvContentPartPr>
            <p14:xfrm>
              <a:off x="8883720" y="2695320"/>
              <a:ext cx="2964960" cy="355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186E75-C752-47B5-89CE-C8DDD0B360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74360" y="2685960"/>
                <a:ext cx="2983680" cy="357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39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Strongly 2-Universal Hash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32783" cy="3075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 M=N={0,1,…,p-1} where p is a prime number.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0≤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Claim</a:t>
                </a:r>
                <a:r>
                  <a:rPr lang="en-CA" sz="2000" dirty="0"/>
                  <a:t>. H is a strongly 2-universal hash family.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32783" cy="3075650"/>
              </a:xfrm>
              <a:prstGeom prst="rect">
                <a:avLst/>
              </a:prstGeom>
              <a:blipFill>
                <a:blip r:embed="rId2"/>
                <a:stretch>
                  <a:fillRect l="-548" t="-1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2E2212D-4A5A-48DD-B895-6EC776295A1F}"/>
              </a:ext>
            </a:extLst>
          </p:cNvPr>
          <p:cNvGrpSpPr/>
          <p:nvPr/>
        </p:nvGrpSpPr>
        <p:grpSpPr>
          <a:xfrm>
            <a:off x="967120" y="2903507"/>
            <a:ext cx="716040" cy="341640"/>
            <a:chOff x="967120" y="2903507"/>
            <a:chExt cx="71604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57AB1B1-30FE-4C4B-BB00-4560918EE395}"/>
                    </a:ext>
                  </a:extLst>
                </p14:cNvPr>
                <p14:cNvContentPartPr/>
                <p14:nvPr/>
              </p14:nvContentPartPr>
              <p14:xfrm>
                <a:off x="999160" y="2987027"/>
                <a:ext cx="3960" cy="33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57AB1B1-30FE-4C4B-BB00-4560918EE39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4840" y="2982707"/>
                  <a:ext cx="12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6F741A-8E08-490F-9037-05738C1BB07A}"/>
                    </a:ext>
                  </a:extLst>
                </p14:cNvPr>
                <p14:cNvContentPartPr/>
                <p14:nvPr/>
              </p14:nvContentPartPr>
              <p14:xfrm>
                <a:off x="987280" y="3019067"/>
                <a:ext cx="8280" cy="10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6F741A-8E08-490F-9037-05738C1BB0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2960" y="3014747"/>
                  <a:ext cx="16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397E5C-EF04-47E3-8A85-B6616EB11937}"/>
                    </a:ext>
                  </a:extLst>
                </p14:cNvPr>
                <p14:cNvContentPartPr/>
                <p14:nvPr/>
              </p14:nvContentPartPr>
              <p14:xfrm>
                <a:off x="1006000" y="2964347"/>
                <a:ext cx="68400" cy="280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397E5C-EF04-47E3-8A85-B6616EB1193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680" y="2960027"/>
                  <a:ext cx="77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35BA9C-F167-45B5-84B7-8C0C3EABF1C1}"/>
                    </a:ext>
                  </a:extLst>
                </p14:cNvPr>
                <p14:cNvContentPartPr/>
                <p14:nvPr/>
              </p14:nvContentPartPr>
              <p14:xfrm>
                <a:off x="1004200" y="2955347"/>
                <a:ext cx="115200" cy="141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35BA9C-F167-45B5-84B7-8C0C3EABF1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9880" y="2951027"/>
                  <a:ext cx="123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0AD204-D2E9-472A-9B68-9C2F170BC122}"/>
                    </a:ext>
                  </a:extLst>
                </p14:cNvPr>
                <p14:cNvContentPartPr/>
                <p14:nvPr/>
              </p14:nvContentPartPr>
              <p14:xfrm>
                <a:off x="1149640" y="2983427"/>
                <a:ext cx="119520" cy="130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0AD204-D2E9-472A-9B68-9C2F170BC1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45320" y="2979107"/>
                  <a:ext cx="128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61D8B4-785C-44AA-8BC5-1459D6A84C45}"/>
                    </a:ext>
                  </a:extLst>
                </p14:cNvPr>
                <p14:cNvContentPartPr/>
                <p14:nvPr/>
              </p14:nvContentPartPr>
              <p14:xfrm>
                <a:off x="1272400" y="2993147"/>
                <a:ext cx="180720" cy="104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61D8B4-785C-44AA-8BC5-1459D6A84C4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68080" y="2988827"/>
                  <a:ext cx="189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9E6E3A-C083-4B4D-94A1-EEC7498C78CC}"/>
                    </a:ext>
                  </a:extLst>
                </p14:cNvPr>
                <p14:cNvContentPartPr/>
                <p14:nvPr/>
              </p14:nvContentPartPr>
              <p14:xfrm>
                <a:off x="1476880" y="2903507"/>
                <a:ext cx="60840" cy="330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9E6E3A-C083-4B4D-94A1-EEC7498C78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72560" y="2899187"/>
                  <a:ext cx="694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B9C09C-55E9-4BD0-A662-298DBB91D56F}"/>
                    </a:ext>
                  </a:extLst>
                </p14:cNvPr>
                <p14:cNvContentPartPr/>
                <p14:nvPr/>
              </p14:nvContentPartPr>
              <p14:xfrm>
                <a:off x="967120" y="3085667"/>
                <a:ext cx="716040" cy="96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B9C09C-55E9-4BD0-A662-298DBB91D5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2800" y="3081347"/>
                  <a:ext cx="7246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7D2802-C218-4728-A040-5BDFC536D657}"/>
              </a:ext>
            </a:extLst>
          </p:cNvPr>
          <p:cNvGrpSpPr/>
          <p:nvPr/>
        </p:nvGrpSpPr>
        <p:grpSpPr>
          <a:xfrm>
            <a:off x="2598280" y="2922587"/>
            <a:ext cx="536760" cy="505800"/>
            <a:chOff x="2598280" y="2922587"/>
            <a:chExt cx="53676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ECAA92-7A28-48F1-9012-263603B21E3E}"/>
                    </a:ext>
                  </a:extLst>
                </p14:cNvPr>
                <p14:cNvContentPartPr/>
                <p14:nvPr/>
              </p14:nvContentPartPr>
              <p14:xfrm>
                <a:off x="2598280" y="2956787"/>
                <a:ext cx="44640" cy="246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ECAA92-7A28-48F1-9012-263603B21E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93960" y="2952467"/>
                  <a:ext cx="53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A6F0CAB-A8FB-487B-A974-3FA5A84CF09B}"/>
                    </a:ext>
                  </a:extLst>
                </p14:cNvPr>
                <p14:cNvContentPartPr/>
                <p14:nvPr/>
              </p14:nvContentPartPr>
              <p14:xfrm>
                <a:off x="2606560" y="2922587"/>
                <a:ext cx="128160" cy="162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A6F0CAB-A8FB-487B-A974-3FA5A84CF0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02240" y="2918267"/>
                  <a:ext cx="13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19C1A35-733D-4CC2-8A80-23A6CD4A8FBA}"/>
                    </a:ext>
                  </a:extLst>
                </p14:cNvPr>
                <p14:cNvContentPartPr/>
                <p14:nvPr/>
              </p14:nvContentPartPr>
              <p14:xfrm>
                <a:off x="2774320" y="3055427"/>
                <a:ext cx="125280" cy="155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19C1A35-733D-4CC2-8A80-23A6CD4A8F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70000" y="3051107"/>
                  <a:ext cx="133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1163A98-C779-47F9-95CA-99336453B948}"/>
                    </a:ext>
                  </a:extLst>
                </p14:cNvPr>
                <p14:cNvContentPartPr/>
                <p14:nvPr/>
              </p14:nvContentPartPr>
              <p14:xfrm>
                <a:off x="2829040" y="3313547"/>
                <a:ext cx="95400" cy="72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163A98-C779-47F9-95CA-99336453B94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24720" y="3309227"/>
                  <a:ext cx="104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4C434C-EBD2-4031-9A27-4C926124A469}"/>
                    </a:ext>
                  </a:extLst>
                </p14:cNvPr>
                <p14:cNvContentPartPr/>
                <p14:nvPr/>
              </p14:nvContentPartPr>
              <p14:xfrm>
                <a:off x="2951080" y="3359627"/>
                <a:ext cx="27000" cy="68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4C434C-EBD2-4031-9A27-4C926124A4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46760" y="3355307"/>
                  <a:ext cx="35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96B8C7-26F8-422D-90D3-8EC56AA543C2}"/>
                    </a:ext>
                  </a:extLst>
                </p14:cNvPr>
                <p14:cNvContentPartPr/>
                <p14:nvPr/>
              </p14:nvContentPartPr>
              <p14:xfrm>
                <a:off x="3038920" y="3256667"/>
                <a:ext cx="96120" cy="162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96B8C7-26F8-422D-90D3-8EC56AA543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34600" y="3252347"/>
                  <a:ext cx="10476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51B896-74E2-4D38-9475-3B3D87CCAA33}"/>
                  </a:ext>
                </a:extLst>
              </p14:cNvPr>
              <p14:cNvContentPartPr/>
              <p14:nvPr/>
            </p14:nvContentPartPr>
            <p14:xfrm>
              <a:off x="3284080" y="2910707"/>
              <a:ext cx="93960" cy="349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51B896-74E2-4D38-9475-3B3D87CCAA3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79760" y="2906387"/>
                <a:ext cx="102600" cy="35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1DD831E1-56BC-4D11-A59D-F109B4654F6E}"/>
              </a:ext>
            </a:extLst>
          </p:cNvPr>
          <p:cNvGrpSpPr/>
          <p:nvPr/>
        </p:nvGrpSpPr>
        <p:grpSpPr>
          <a:xfrm>
            <a:off x="3744520" y="2933027"/>
            <a:ext cx="1554480" cy="365760"/>
            <a:chOff x="3744520" y="2933027"/>
            <a:chExt cx="155448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B1E328-237A-408C-BAF8-7268AA6D797A}"/>
                    </a:ext>
                  </a:extLst>
                </p14:cNvPr>
                <p14:cNvContentPartPr/>
                <p14:nvPr/>
              </p14:nvContentPartPr>
              <p14:xfrm>
                <a:off x="3744520" y="2933027"/>
                <a:ext cx="111240" cy="225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B1E328-237A-408C-BAF8-7268AA6D797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40200" y="2928707"/>
                  <a:ext cx="119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4CDE98-6167-43F6-9B91-3D7B6A1CEAB5}"/>
                    </a:ext>
                  </a:extLst>
                </p14:cNvPr>
                <p14:cNvContentPartPr/>
                <p14:nvPr/>
              </p14:nvContentPartPr>
              <p14:xfrm>
                <a:off x="3939640" y="3129947"/>
                <a:ext cx="109800" cy="94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84CDE98-6167-43F6-9B91-3D7B6A1CEAB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35320" y="3125627"/>
                  <a:ext cx="118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76FD4C-4D14-4B32-8539-161B39F99760}"/>
                    </a:ext>
                  </a:extLst>
                </p14:cNvPr>
                <p14:cNvContentPartPr/>
                <p14:nvPr/>
              </p14:nvContentPartPr>
              <p14:xfrm>
                <a:off x="4068880" y="3206267"/>
                <a:ext cx="31320" cy="41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76FD4C-4D14-4B32-8539-161B39F997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64560" y="3201947"/>
                  <a:ext cx="39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1A5159C-B6AF-4485-89C5-8BA55218F2A4}"/>
                    </a:ext>
                  </a:extLst>
                </p14:cNvPr>
                <p14:cNvContentPartPr/>
                <p14:nvPr/>
              </p14:nvContentPartPr>
              <p14:xfrm>
                <a:off x="4140880" y="3087827"/>
                <a:ext cx="93960" cy="162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1A5159C-B6AF-4485-89C5-8BA55218F2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36560" y="3083507"/>
                  <a:ext cx="102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EAA7A6B-D712-4CC8-AE2B-F4317570D1E4}"/>
                    </a:ext>
                  </a:extLst>
                </p14:cNvPr>
                <p14:cNvContentPartPr/>
                <p14:nvPr/>
              </p14:nvContentPartPr>
              <p14:xfrm>
                <a:off x="4274800" y="2975507"/>
                <a:ext cx="204120" cy="193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EAA7A6B-D712-4CC8-AE2B-F4317570D1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70480" y="2971187"/>
                  <a:ext cx="212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1EBAFF-A767-4868-8D7F-6EA216AD2E1A}"/>
                    </a:ext>
                  </a:extLst>
                </p14:cNvPr>
                <p14:cNvContentPartPr/>
                <p14:nvPr/>
              </p14:nvContentPartPr>
              <p14:xfrm>
                <a:off x="4524640" y="2956427"/>
                <a:ext cx="137160" cy="247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1EBAFF-A767-4868-8D7F-6EA216AD2E1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20320" y="2952107"/>
                  <a:ext cx="145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EA50068-DC90-43F2-B464-F7B00776F3A8}"/>
                    </a:ext>
                  </a:extLst>
                </p14:cNvPr>
                <p14:cNvContentPartPr/>
                <p14:nvPr/>
              </p14:nvContentPartPr>
              <p14:xfrm>
                <a:off x="4796800" y="3058307"/>
                <a:ext cx="104400" cy="7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EA50068-DC90-43F2-B464-F7B00776F3A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92480" y="3053987"/>
                  <a:ext cx="113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B94D5C-5558-412B-90F6-5F8BA56F0F2E}"/>
                    </a:ext>
                  </a:extLst>
                </p14:cNvPr>
                <p14:cNvContentPartPr/>
                <p14:nvPr/>
              </p14:nvContentPartPr>
              <p14:xfrm>
                <a:off x="4805080" y="3113027"/>
                <a:ext cx="121320" cy="15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B94D5C-5558-412B-90F6-5F8BA56F0F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00760" y="3108707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1FB117-3DBE-406F-BFB1-CF2647581D56}"/>
                    </a:ext>
                  </a:extLst>
                </p14:cNvPr>
                <p14:cNvContentPartPr/>
                <p14:nvPr/>
              </p14:nvContentPartPr>
              <p14:xfrm>
                <a:off x="5048440" y="2985587"/>
                <a:ext cx="147960" cy="313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1FB117-3DBE-406F-BFB1-CF2647581D5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44120" y="2981267"/>
                  <a:ext cx="156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33A5F0-5F56-45A1-9F20-CAD93CE369A0}"/>
                    </a:ext>
                  </a:extLst>
                </p14:cNvPr>
                <p14:cNvContentPartPr/>
                <p14:nvPr/>
              </p14:nvContentPartPr>
              <p14:xfrm>
                <a:off x="5288560" y="3086747"/>
                <a:ext cx="10440" cy="102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33A5F0-5F56-45A1-9F20-CAD93CE369A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84240" y="3082427"/>
                  <a:ext cx="190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9248233-16C0-4CDC-8DDD-7D442E123B38}"/>
              </a:ext>
            </a:extLst>
          </p:cNvPr>
          <p:cNvGrpSpPr/>
          <p:nvPr/>
        </p:nvGrpSpPr>
        <p:grpSpPr>
          <a:xfrm>
            <a:off x="5636320" y="2904587"/>
            <a:ext cx="417960" cy="243720"/>
            <a:chOff x="5636320" y="2904587"/>
            <a:chExt cx="41796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F934B24-7FDC-4697-B7D8-8E9ABAC18D7F}"/>
                    </a:ext>
                  </a:extLst>
                </p14:cNvPr>
                <p14:cNvContentPartPr/>
                <p14:nvPr/>
              </p14:nvContentPartPr>
              <p14:xfrm>
                <a:off x="5636320" y="2986307"/>
                <a:ext cx="120960" cy="113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F934B24-7FDC-4697-B7D8-8E9ABAC18D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32000" y="2981987"/>
                  <a:ext cx="129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1BE4B5-7666-4061-A0D2-404BD8345A0A}"/>
                    </a:ext>
                  </a:extLst>
                </p14:cNvPr>
                <p14:cNvContentPartPr/>
                <p14:nvPr/>
              </p14:nvContentPartPr>
              <p14:xfrm>
                <a:off x="5793280" y="3017987"/>
                <a:ext cx="96840" cy="84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1BE4B5-7666-4061-A0D2-404BD8345A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88960" y="3013667"/>
                  <a:ext cx="105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6E7603-79BE-4BAA-B56E-B497A815270A}"/>
                    </a:ext>
                  </a:extLst>
                </p14:cNvPr>
                <p14:cNvContentPartPr/>
                <p14:nvPr/>
              </p14:nvContentPartPr>
              <p14:xfrm>
                <a:off x="5928280" y="2904587"/>
                <a:ext cx="126000" cy="243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6E7603-79BE-4BAA-B56E-B497A81527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23960" y="2900267"/>
                  <a:ext cx="13464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1E13EE-16FA-41DC-8A54-2845696B69DA}"/>
              </a:ext>
            </a:extLst>
          </p:cNvPr>
          <p:cNvGrpSpPr/>
          <p:nvPr/>
        </p:nvGrpSpPr>
        <p:grpSpPr>
          <a:xfrm>
            <a:off x="4973200" y="3411107"/>
            <a:ext cx="257040" cy="331200"/>
            <a:chOff x="4973200" y="3411107"/>
            <a:chExt cx="25704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48D5CB-43A6-42F4-9744-7BC5198625E8}"/>
                    </a:ext>
                  </a:extLst>
                </p14:cNvPr>
                <p14:cNvContentPartPr/>
                <p14:nvPr/>
              </p14:nvContentPartPr>
              <p14:xfrm>
                <a:off x="5027200" y="3468707"/>
                <a:ext cx="21600" cy="168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48D5CB-43A6-42F4-9744-7BC5198625E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22880" y="3464387"/>
                  <a:ext cx="30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AE7417-9051-4566-AAC7-1E5987217F06}"/>
                    </a:ext>
                  </a:extLst>
                </p14:cNvPr>
                <p14:cNvContentPartPr/>
                <p14:nvPr/>
              </p14:nvContentPartPr>
              <p14:xfrm>
                <a:off x="5104600" y="3495707"/>
                <a:ext cx="35640" cy="155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AE7417-9051-4566-AAC7-1E5987217F0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00280" y="3491387"/>
                  <a:ext cx="4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186CE6-CAE0-4FF3-BD24-3BA6EEF704CB}"/>
                    </a:ext>
                  </a:extLst>
                </p14:cNvPr>
                <p14:cNvContentPartPr/>
                <p14:nvPr/>
              </p14:nvContentPartPr>
              <p14:xfrm>
                <a:off x="4973200" y="3411107"/>
                <a:ext cx="211680" cy="125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186CE6-CAE0-4FF3-BD24-3BA6EEF704C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68880" y="3406787"/>
                  <a:ext cx="220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C2D671B-F9C8-4DA4-A5D3-F4B9AA854213}"/>
                    </a:ext>
                  </a:extLst>
                </p14:cNvPr>
                <p14:cNvContentPartPr/>
                <p14:nvPr/>
              </p14:nvContentPartPr>
              <p14:xfrm>
                <a:off x="5008120" y="3601907"/>
                <a:ext cx="222120" cy="140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C2D671B-F9C8-4DA4-A5D3-F4B9AA85421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03800" y="3597587"/>
                  <a:ext cx="2307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20CB66E-C706-4301-A3D6-82A154217294}"/>
              </a:ext>
            </a:extLst>
          </p:cNvPr>
          <p:cNvGrpSpPr/>
          <p:nvPr/>
        </p:nvGrpSpPr>
        <p:grpSpPr>
          <a:xfrm>
            <a:off x="3879520" y="3977387"/>
            <a:ext cx="759240" cy="255960"/>
            <a:chOff x="3879520" y="3977387"/>
            <a:chExt cx="75924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C4299E-6115-442C-B335-0C54B38A4B43}"/>
                    </a:ext>
                  </a:extLst>
                </p14:cNvPr>
                <p14:cNvContentPartPr/>
                <p14:nvPr/>
              </p14:nvContentPartPr>
              <p14:xfrm>
                <a:off x="3879520" y="4019147"/>
                <a:ext cx="157320" cy="151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C4299E-6115-442C-B335-0C54B38A4B4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75200" y="4014827"/>
                  <a:ext cx="165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B37C4C-D502-4683-B9FA-0AB326BA3970}"/>
                    </a:ext>
                  </a:extLst>
                </p14:cNvPr>
                <p14:cNvContentPartPr/>
                <p14:nvPr/>
              </p14:nvContentPartPr>
              <p14:xfrm>
                <a:off x="4093720" y="4002227"/>
                <a:ext cx="52560" cy="172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B37C4C-D502-4683-B9FA-0AB326BA397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89400" y="3997907"/>
                  <a:ext cx="61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294E831-0B93-4D44-A047-B7ADE0375289}"/>
                    </a:ext>
                  </a:extLst>
                </p14:cNvPr>
                <p14:cNvContentPartPr/>
                <p14:nvPr/>
              </p14:nvContentPartPr>
              <p14:xfrm>
                <a:off x="4059880" y="4041827"/>
                <a:ext cx="186840" cy="191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294E831-0B93-4D44-A047-B7ADE037528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55560" y="4037507"/>
                  <a:ext cx="195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046ABE-A389-48B2-9E29-45C1B171CFEC}"/>
                    </a:ext>
                  </a:extLst>
                </p14:cNvPr>
                <p14:cNvContentPartPr/>
                <p14:nvPr/>
              </p14:nvContentPartPr>
              <p14:xfrm>
                <a:off x="4338520" y="4014827"/>
                <a:ext cx="133200" cy="164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046ABE-A389-48B2-9E29-45C1B171CF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34200" y="4010507"/>
                  <a:ext cx="141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D0944D2-C1BC-4847-9E40-A54810C98091}"/>
                    </a:ext>
                  </a:extLst>
                </p14:cNvPr>
                <p14:cNvContentPartPr/>
                <p14:nvPr/>
              </p14:nvContentPartPr>
              <p14:xfrm>
                <a:off x="4507720" y="3977387"/>
                <a:ext cx="131040" cy="169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D0944D2-C1BC-4847-9E40-A54810C9809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03400" y="3973067"/>
                  <a:ext cx="1396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C8F340E-D3C6-4280-A866-843486ECFE58}"/>
              </a:ext>
            </a:extLst>
          </p:cNvPr>
          <p:cNvGrpSpPr/>
          <p:nvPr/>
        </p:nvGrpSpPr>
        <p:grpSpPr>
          <a:xfrm>
            <a:off x="4846840" y="3997547"/>
            <a:ext cx="529920" cy="264960"/>
            <a:chOff x="4846840" y="3997547"/>
            <a:chExt cx="52992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7BC852-9555-48CA-A3DA-202E256E4FC7}"/>
                    </a:ext>
                  </a:extLst>
                </p14:cNvPr>
                <p14:cNvContentPartPr/>
                <p14:nvPr/>
              </p14:nvContentPartPr>
              <p14:xfrm>
                <a:off x="4846840" y="3997547"/>
                <a:ext cx="105480" cy="30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7BC852-9555-48CA-A3DA-202E256E4F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42520" y="3993227"/>
                  <a:ext cx="114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921C2C7-69ED-45A7-A4EB-8438CFC00EA4}"/>
                    </a:ext>
                  </a:extLst>
                </p14:cNvPr>
                <p14:cNvContentPartPr/>
                <p14:nvPr/>
              </p14:nvContentPartPr>
              <p14:xfrm>
                <a:off x="4867360" y="4075307"/>
                <a:ext cx="102960" cy="9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21C2C7-69ED-45A7-A4EB-8438CFC00EA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63040" y="4070987"/>
                  <a:ext cx="11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1411E04-75D4-4A12-881D-E57DB754C012}"/>
                    </a:ext>
                  </a:extLst>
                </p14:cNvPr>
                <p14:cNvContentPartPr/>
                <p14:nvPr/>
              </p14:nvContentPartPr>
              <p14:xfrm>
                <a:off x="5113240" y="4000067"/>
                <a:ext cx="172800" cy="262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1411E04-75D4-4A12-881D-E57DB754C01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08920" y="3995747"/>
                  <a:ext cx="181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B1E8BA7-4DF6-487C-B486-ECC1C61100E2}"/>
                    </a:ext>
                  </a:extLst>
                </p14:cNvPr>
                <p14:cNvContentPartPr/>
                <p14:nvPr/>
              </p14:nvContentPartPr>
              <p14:xfrm>
                <a:off x="5354800" y="4106267"/>
                <a:ext cx="21960" cy="92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B1E8BA7-4DF6-487C-B486-ECC1C61100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50480" y="4101947"/>
                  <a:ext cx="30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23EE9A-CC0D-4F82-8651-914AF1B62EBC}"/>
                    </a:ext>
                  </a:extLst>
                </p14:cNvPr>
                <p14:cNvContentPartPr/>
                <p14:nvPr/>
              </p14:nvContentPartPr>
              <p14:xfrm>
                <a:off x="4920640" y="4121027"/>
                <a:ext cx="118080" cy="20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23EE9A-CC0D-4F82-8651-914AF1B62EB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916320" y="4116707"/>
                  <a:ext cx="1267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728388F-095F-4B77-A8D2-598E2F815E51}"/>
              </a:ext>
            </a:extLst>
          </p:cNvPr>
          <p:cNvGrpSpPr/>
          <p:nvPr/>
        </p:nvGrpSpPr>
        <p:grpSpPr>
          <a:xfrm>
            <a:off x="5531560" y="3945347"/>
            <a:ext cx="690480" cy="312840"/>
            <a:chOff x="5531560" y="3945347"/>
            <a:chExt cx="69048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D2C9481-CBDE-4EE5-A7AC-CE7F0B585EA0}"/>
                    </a:ext>
                  </a:extLst>
                </p14:cNvPr>
                <p14:cNvContentPartPr/>
                <p14:nvPr/>
              </p14:nvContentPartPr>
              <p14:xfrm>
                <a:off x="5531560" y="4033547"/>
                <a:ext cx="176400" cy="96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D2C9481-CBDE-4EE5-A7AC-CE7F0B585E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27240" y="4029227"/>
                  <a:ext cx="185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EE30A24-A78F-4E7A-A70E-EB4B98CD4BE2}"/>
                    </a:ext>
                  </a:extLst>
                </p14:cNvPr>
                <p14:cNvContentPartPr/>
                <p14:nvPr/>
              </p14:nvContentPartPr>
              <p14:xfrm>
                <a:off x="5764840" y="4041827"/>
                <a:ext cx="62640" cy="65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EE30A24-A78F-4E7A-A70E-EB4B98CD4BE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60520" y="4037507"/>
                  <a:ext cx="71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77DCEA2-DD0B-490A-9B80-1DF1631A96A1}"/>
                    </a:ext>
                  </a:extLst>
                </p14:cNvPr>
                <p14:cNvContentPartPr/>
                <p14:nvPr/>
              </p14:nvContentPartPr>
              <p14:xfrm>
                <a:off x="5894440" y="3945347"/>
                <a:ext cx="268560" cy="312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77DCEA2-DD0B-490A-9B80-1DF1631A96A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90120" y="3941027"/>
                  <a:ext cx="2772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BDC690D-C6E9-4839-8B3D-26E6D6FE8F89}"/>
                    </a:ext>
                  </a:extLst>
                </p14:cNvPr>
                <p14:cNvContentPartPr/>
                <p14:nvPr/>
              </p14:nvContentPartPr>
              <p14:xfrm>
                <a:off x="6137440" y="4034987"/>
                <a:ext cx="84600" cy="91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BDC690D-C6E9-4839-8B3D-26E6D6FE8F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33120" y="4030667"/>
                  <a:ext cx="9324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566C063-4BD6-4DD0-9656-BD3135E65486}"/>
              </a:ext>
            </a:extLst>
          </p:cNvPr>
          <p:cNvGrpSpPr/>
          <p:nvPr/>
        </p:nvGrpSpPr>
        <p:grpSpPr>
          <a:xfrm>
            <a:off x="4030720" y="4715387"/>
            <a:ext cx="824400" cy="340920"/>
            <a:chOff x="4030720" y="4715387"/>
            <a:chExt cx="82440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880B69F-6884-4548-A78C-8E24103D88BB}"/>
                    </a:ext>
                  </a:extLst>
                </p14:cNvPr>
                <p14:cNvContentPartPr/>
                <p14:nvPr/>
              </p14:nvContentPartPr>
              <p14:xfrm>
                <a:off x="4030720" y="4741307"/>
                <a:ext cx="160200" cy="132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880B69F-6884-4548-A78C-8E24103D88B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26400" y="4736987"/>
                  <a:ext cx="168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FE82DE-B2D4-4C41-B7A6-3ED61BEF84B7}"/>
                    </a:ext>
                  </a:extLst>
                </p14:cNvPr>
                <p14:cNvContentPartPr/>
                <p14:nvPr/>
              </p14:nvContentPartPr>
              <p14:xfrm>
                <a:off x="4246000" y="4758947"/>
                <a:ext cx="172080" cy="124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FE82DE-B2D4-4C41-B7A6-3ED61BEF84B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41680" y="4754627"/>
                  <a:ext cx="180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18E485D-442A-4250-A228-8ADE817175D9}"/>
                    </a:ext>
                  </a:extLst>
                </p14:cNvPr>
                <p14:cNvContentPartPr/>
                <p14:nvPr/>
              </p14:nvContentPartPr>
              <p14:xfrm>
                <a:off x="4352560" y="4715387"/>
                <a:ext cx="11880" cy="7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18E485D-442A-4250-A228-8ADE817175D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48240" y="4711067"/>
                  <a:ext cx="20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645DE15-2D6B-42AA-BA0B-BF837BBB8D19}"/>
                    </a:ext>
                  </a:extLst>
                </p14:cNvPr>
                <p14:cNvContentPartPr/>
                <p14:nvPr/>
              </p14:nvContentPartPr>
              <p14:xfrm>
                <a:off x="4486120" y="4759667"/>
                <a:ext cx="125640" cy="296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645DE15-2D6B-42AA-BA0B-BF837BBB8D1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81800" y="4755347"/>
                  <a:ext cx="134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1D21CFC-1FAB-4F07-A5F9-06277DEA802F}"/>
                    </a:ext>
                  </a:extLst>
                </p14:cNvPr>
                <p14:cNvContentPartPr/>
                <p14:nvPr/>
              </p14:nvContentPartPr>
              <p14:xfrm>
                <a:off x="4637680" y="4778027"/>
                <a:ext cx="217440" cy="131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1D21CFC-1FAB-4F07-A5F9-06277DEA80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33360" y="4773707"/>
                  <a:ext cx="2260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F5B7456-AC85-4D41-8CD9-9B910A1EDB49}"/>
              </a:ext>
            </a:extLst>
          </p:cNvPr>
          <p:cNvGrpSpPr/>
          <p:nvPr/>
        </p:nvGrpSpPr>
        <p:grpSpPr>
          <a:xfrm>
            <a:off x="5260120" y="4712147"/>
            <a:ext cx="384840" cy="227520"/>
            <a:chOff x="5260120" y="4712147"/>
            <a:chExt cx="38484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E698D4-410E-4E1C-8F98-CBDA8471DAB5}"/>
                    </a:ext>
                  </a:extLst>
                </p14:cNvPr>
                <p14:cNvContentPartPr/>
                <p14:nvPr/>
              </p14:nvContentPartPr>
              <p14:xfrm>
                <a:off x="5260120" y="4768307"/>
                <a:ext cx="93240" cy="121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E698D4-410E-4E1C-8F98-CBDA8471DAB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55800" y="4763987"/>
                  <a:ext cx="10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7EA27E1-CD7B-472D-8F00-3EF0E2480D57}"/>
                    </a:ext>
                  </a:extLst>
                </p14:cNvPr>
                <p14:cNvContentPartPr/>
                <p14:nvPr/>
              </p14:nvContentPartPr>
              <p14:xfrm>
                <a:off x="5412040" y="4712147"/>
                <a:ext cx="232920" cy="227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7EA27E1-CD7B-472D-8F00-3EF0E2480D5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07720" y="4707827"/>
                  <a:ext cx="24156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740A830-DAD8-43F2-A98C-124D23B1FE7E}"/>
              </a:ext>
            </a:extLst>
          </p:cNvPr>
          <p:cNvGrpSpPr/>
          <p:nvPr/>
        </p:nvGrpSpPr>
        <p:grpSpPr>
          <a:xfrm>
            <a:off x="6021880" y="4718987"/>
            <a:ext cx="221760" cy="181080"/>
            <a:chOff x="6021880" y="4718987"/>
            <a:chExt cx="22176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C16D0B-64FF-4E6B-BF60-2DE02BA3A0D9}"/>
                    </a:ext>
                  </a:extLst>
                </p14:cNvPr>
                <p14:cNvContentPartPr/>
                <p14:nvPr/>
              </p14:nvContentPartPr>
              <p14:xfrm>
                <a:off x="6099640" y="4718987"/>
                <a:ext cx="20160" cy="181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C16D0B-64FF-4E6B-BF60-2DE02BA3A0D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95320" y="4714667"/>
                  <a:ext cx="28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467C28-1A7D-483F-BE4B-8F381D7862E8}"/>
                    </a:ext>
                  </a:extLst>
                </p14:cNvPr>
                <p14:cNvContentPartPr/>
                <p14:nvPr/>
              </p14:nvContentPartPr>
              <p14:xfrm>
                <a:off x="6021880" y="4787027"/>
                <a:ext cx="221760" cy="102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467C28-1A7D-483F-BE4B-8F381D7862E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17560" y="4782707"/>
                  <a:ext cx="2304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28FC193-6605-49C7-87A8-70EC0AE2A366}"/>
              </a:ext>
            </a:extLst>
          </p:cNvPr>
          <p:cNvGrpSpPr/>
          <p:nvPr/>
        </p:nvGrpSpPr>
        <p:grpSpPr>
          <a:xfrm>
            <a:off x="9929680" y="5487587"/>
            <a:ext cx="230040" cy="239400"/>
            <a:chOff x="9929680" y="5487587"/>
            <a:chExt cx="23004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B99E3C9-8C4F-4556-89DB-2F399F720555}"/>
                    </a:ext>
                  </a:extLst>
                </p14:cNvPr>
                <p14:cNvContentPartPr/>
                <p14:nvPr/>
              </p14:nvContentPartPr>
              <p14:xfrm>
                <a:off x="9959560" y="5492627"/>
                <a:ext cx="24120" cy="213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B99E3C9-8C4F-4556-89DB-2F399F72055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55240" y="5488307"/>
                  <a:ext cx="32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1B1E1BE-5520-4181-A71C-9F3A1523B0C7}"/>
                    </a:ext>
                  </a:extLst>
                </p14:cNvPr>
                <p14:cNvContentPartPr/>
                <p14:nvPr/>
              </p14:nvContentPartPr>
              <p14:xfrm>
                <a:off x="9929680" y="5487587"/>
                <a:ext cx="221040" cy="212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1B1E1BE-5520-4181-A71C-9F3A1523B0C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25360" y="5483267"/>
                  <a:ext cx="229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0665A5B-5C1E-4C27-A28A-4097200D9A10}"/>
                    </a:ext>
                  </a:extLst>
                </p14:cNvPr>
                <p14:cNvContentPartPr/>
                <p14:nvPr/>
              </p14:nvContentPartPr>
              <p14:xfrm>
                <a:off x="10005280" y="5675507"/>
                <a:ext cx="154440" cy="51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0665A5B-5C1E-4C27-A28A-4097200D9A1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000960" y="5671187"/>
                  <a:ext cx="1630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933D2BF-D7AC-4A58-861B-D4FB2B5624EF}"/>
              </a:ext>
            </a:extLst>
          </p:cNvPr>
          <p:cNvGrpSpPr/>
          <p:nvPr/>
        </p:nvGrpSpPr>
        <p:grpSpPr>
          <a:xfrm>
            <a:off x="6454960" y="2785067"/>
            <a:ext cx="4319640" cy="2243520"/>
            <a:chOff x="6454960" y="2785067"/>
            <a:chExt cx="4319640" cy="22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75BFE40-4F58-48D4-A089-53ED458A02C9}"/>
                    </a:ext>
                  </a:extLst>
                </p14:cNvPr>
                <p14:cNvContentPartPr/>
                <p14:nvPr/>
              </p14:nvContentPartPr>
              <p14:xfrm>
                <a:off x="6454960" y="2925467"/>
                <a:ext cx="124920" cy="213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75BFE40-4F58-48D4-A089-53ED458A02C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50640" y="2921147"/>
                  <a:ext cx="133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9E38684-878A-4CF6-84F2-2B84FB813502}"/>
                    </a:ext>
                  </a:extLst>
                </p14:cNvPr>
                <p14:cNvContentPartPr/>
                <p14:nvPr/>
              </p14:nvContentPartPr>
              <p14:xfrm>
                <a:off x="6637120" y="3087827"/>
                <a:ext cx="84960" cy="97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9E38684-878A-4CF6-84F2-2B84FB81350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32800" y="3083507"/>
                  <a:ext cx="9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F60829-636E-429E-9748-6B4F2DC532D5}"/>
                    </a:ext>
                  </a:extLst>
                </p14:cNvPr>
                <p14:cNvContentPartPr/>
                <p14:nvPr/>
              </p14:nvContentPartPr>
              <p14:xfrm>
                <a:off x="6762400" y="3158387"/>
                <a:ext cx="46440" cy="56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F60829-636E-429E-9748-6B4F2DC532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58080" y="3154067"/>
                  <a:ext cx="55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462497-E427-468A-B3FE-13B4FA4B054B}"/>
                    </a:ext>
                  </a:extLst>
                </p14:cNvPr>
                <p14:cNvContentPartPr/>
                <p14:nvPr/>
              </p14:nvContentPartPr>
              <p14:xfrm>
                <a:off x="6869320" y="3041027"/>
                <a:ext cx="75960" cy="189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462497-E427-468A-B3FE-13B4FA4B054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865000" y="3036707"/>
                  <a:ext cx="84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BC2BF41-DECC-47DB-ADEC-59D2DE82AA9B}"/>
                    </a:ext>
                  </a:extLst>
                </p14:cNvPr>
                <p14:cNvContentPartPr/>
                <p14:nvPr/>
              </p14:nvContentPartPr>
              <p14:xfrm>
                <a:off x="7045000" y="2901707"/>
                <a:ext cx="192600" cy="218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BC2BF41-DECC-47DB-ADEC-59D2DE82AA9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40680" y="2897387"/>
                  <a:ext cx="201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A8FB613-4665-4E95-B99B-AE16987F802E}"/>
                    </a:ext>
                  </a:extLst>
                </p14:cNvPr>
                <p14:cNvContentPartPr/>
                <p14:nvPr/>
              </p14:nvContentPartPr>
              <p14:xfrm>
                <a:off x="7150120" y="2957507"/>
                <a:ext cx="73440" cy="151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A8FB613-4665-4E95-B99B-AE16987F80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45800" y="2953187"/>
                  <a:ext cx="82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D7CACB-F52F-4433-A903-9F122C0F3635}"/>
                    </a:ext>
                  </a:extLst>
                </p14:cNvPr>
                <p14:cNvContentPartPr/>
                <p14:nvPr/>
              </p14:nvContentPartPr>
              <p14:xfrm>
                <a:off x="7248400" y="3066227"/>
                <a:ext cx="139680" cy="88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D7CACB-F52F-4433-A903-9F122C0F36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44080" y="3061907"/>
                  <a:ext cx="148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76FD17-E833-4D64-9483-2CF15648CD51}"/>
                    </a:ext>
                  </a:extLst>
                </p14:cNvPr>
                <p14:cNvContentPartPr/>
                <p14:nvPr/>
              </p14:nvContentPartPr>
              <p14:xfrm>
                <a:off x="7390960" y="2901707"/>
                <a:ext cx="272160" cy="244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76FD17-E833-4D64-9483-2CF15648CD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86640" y="2897387"/>
                  <a:ext cx="280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18B348-91AB-4DC6-BB96-4AB8A169F78C}"/>
                    </a:ext>
                  </a:extLst>
                </p14:cNvPr>
                <p14:cNvContentPartPr/>
                <p14:nvPr/>
              </p14:nvContentPartPr>
              <p14:xfrm>
                <a:off x="7586440" y="3083147"/>
                <a:ext cx="97560" cy="28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18B348-91AB-4DC6-BB96-4AB8A169F78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82120" y="3078827"/>
                  <a:ext cx="106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56E155-CB76-4939-8122-9186757C2757}"/>
                    </a:ext>
                  </a:extLst>
                </p14:cNvPr>
                <p14:cNvContentPartPr/>
                <p14:nvPr/>
              </p14:nvContentPartPr>
              <p14:xfrm>
                <a:off x="7805680" y="2982347"/>
                <a:ext cx="107640" cy="334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56E155-CB76-4939-8122-9186757C275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01360" y="2978027"/>
                  <a:ext cx="1162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974068-7FDC-49EA-9568-D6FFDC3ACF35}"/>
                    </a:ext>
                  </a:extLst>
                </p14:cNvPr>
                <p14:cNvContentPartPr/>
                <p14:nvPr/>
              </p14:nvContentPartPr>
              <p14:xfrm>
                <a:off x="7974160" y="3088187"/>
                <a:ext cx="110160" cy="96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974068-7FDC-49EA-9568-D6FFDC3ACF3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69840" y="3083867"/>
                  <a:ext cx="118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A81CA7-ED33-490F-B69B-1A5E48E90F4E}"/>
                    </a:ext>
                  </a:extLst>
                </p14:cNvPr>
                <p14:cNvContentPartPr/>
                <p14:nvPr/>
              </p14:nvContentPartPr>
              <p14:xfrm>
                <a:off x="8229760" y="2844107"/>
                <a:ext cx="99000" cy="449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A81CA7-ED33-490F-B69B-1A5E48E90F4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25440" y="2839787"/>
                  <a:ext cx="1076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BDC241-87EB-4703-8BE5-503D48C9A0FD}"/>
                    </a:ext>
                  </a:extLst>
                </p14:cNvPr>
                <p14:cNvContentPartPr/>
                <p14:nvPr/>
              </p14:nvContentPartPr>
              <p14:xfrm>
                <a:off x="8628280" y="3014747"/>
                <a:ext cx="162360" cy="29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BDC241-87EB-4703-8BE5-503D48C9A0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23960" y="3010427"/>
                  <a:ext cx="171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690D2C7-1AE3-4892-A135-434A7EEB72B7}"/>
                    </a:ext>
                  </a:extLst>
                </p14:cNvPr>
                <p14:cNvContentPartPr/>
                <p14:nvPr/>
              </p14:nvContentPartPr>
              <p14:xfrm>
                <a:off x="8636200" y="3105107"/>
                <a:ext cx="143280" cy="14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690D2C7-1AE3-4892-A135-434A7EEB72B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31880" y="3100787"/>
                  <a:ext cx="151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D54D9E7-068E-4F65-858A-217DF1709AA2}"/>
                    </a:ext>
                  </a:extLst>
                </p14:cNvPr>
                <p14:cNvContentPartPr/>
                <p14:nvPr/>
              </p14:nvContentPartPr>
              <p14:xfrm>
                <a:off x="9144160" y="2852747"/>
                <a:ext cx="17640" cy="172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D54D9E7-068E-4F65-858A-217DF1709AA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139840" y="2848427"/>
                  <a:ext cx="26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AEA6B5-4E4C-4C51-A8E1-BFA2C04D2E84}"/>
                    </a:ext>
                  </a:extLst>
                </p14:cNvPr>
                <p14:cNvContentPartPr/>
                <p14:nvPr/>
              </p14:nvContentPartPr>
              <p14:xfrm>
                <a:off x="9023560" y="3089627"/>
                <a:ext cx="390960" cy="32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AEA6B5-4E4C-4C51-A8E1-BFA2C04D2E8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19240" y="3085307"/>
                  <a:ext cx="399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7BD904-DA32-4CF8-9E47-4D6DBC26CBD6}"/>
                    </a:ext>
                  </a:extLst>
                </p14:cNvPr>
                <p14:cNvContentPartPr/>
                <p14:nvPr/>
              </p14:nvContentPartPr>
              <p14:xfrm>
                <a:off x="9135520" y="3244427"/>
                <a:ext cx="51480" cy="302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7BD904-DA32-4CF8-9E47-4D6DBC26CB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31200" y="3240107"/>
                  <a:ext cx="60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20DF47-5C98-4C9A-9D9C-3A1E6ADC76A4}"/>
                    </a:ext>
                  </a:extLst>
                </p14:cNvPr>
                <p14:cNvContentPartPr/>
                <p14:nvPr/>
              </p14:nvContentPartPr>
              <p14:xfrm>
                <a:off x="9166120" y="3250187"/>
                <a:ext cx="110880" cy="140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20DF47-5C98-4C9A-9D9C-3A1E6ADC76A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61800" y="3245867"/>
                  <a:ext cx="119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E6FC5D-87FA-4D25-8C3A-6C8224A771EE}"/>
                    </a:ext>
                  </a:extLst>
                </p14:cNvPr>
                <p14:cNvContentPartPr/>
                <p14:nvPr/>
              </p14:nvContentPartPr>
              <p14:xfrm>
                <a:off x="9317320" y="3202307"/>
                <a:ext cx="149760" cy="93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E6FC5D-87FA-4D25-8C3A-6C8224A771E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13000" y="3197987"/>
                  <a:ext cx="158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241FCD5-1D49-47B3-BAE8-3D4C0A8801D6}"/>
                    </a:ext>
                  </a:extLst>
                </p14:cNvPr>
                <p14:cNvContentPartPr/>
                <p14:nvPr/>
              </p14:nvContentPartPr>
              <p14:xfrm>
                <a:off x="6799120" y="3982427"/>
                <a:ext cx="95040" cy="114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241FCD5-1D49-47B3-BAE8-3D4C0A8801D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94800" y="3978107"/>
                  <a:ext cx="103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42F21E6-B378-4D65-987B-AB6C7A255F76}"/>
                    </a:ext>
                  </a:extLst>
                </p14:cNvPr>
                <p14:cNvContentPartPr/>
                <p14:nvPr/>
              </p14:nvContentPartPr>
              <p14:xfrm>
                <a:off x="6931600" y="4029587"/>
                <a:ext cx="115920" cy="75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42F21E6-B378-4D65-987B-AB6C7A255F7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27280" y="4025267"/>
                  <a:ext cx="124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E852C31-FA07-426A-A09D-B4E9406652C6}"/>
                    </a:ext>
                  </a:extLst>
                </p14:cNvPr>
                <p14:cNvContentPartPr/>
                <p14:nvPr/>
              </p14:nvContentPartPr>
              <p14:xfrm>
                <a:off x="7114840" y="3902867"/>
                <a:ext cx="128520" cy="237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E852C31-FA07-426A-A09D-B4E9406652C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10520" y="3898547"/>
                  <a:ext cx="137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7D25C2D-7870-4F39-B089-A7B9C487DC92}"/>
                    </a:ext>
                  </a:extLst>
                </p14:cNvPr>
                <p14:cNvContentPartPr/>
                <p14:nvPr/>
              </p14:nvContentPartPr>
              <p14:xfrm>
                <a:off x="7781920" y="3949667"/>
                <a:ext cx="132840" cy="117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7D25C2D-7870-4F39-B089-A7B9C487DC9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77600" y="3945347"/>
                  <a:ext cx="141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AF0FED-73CE-43FC-A137-D99BB3BEC705}"/>
                    </a:ext>
                  </a:extLst>
                </p14:cNvPr>
                <p14:cNvContentPartPr/>
                <p14:nvPr/>
              </p14:nvContentPartPr>
              <p14:xfrm>
                <a:off x="7961920" y="3929147"/>
                <a:ext cx="103320" cy="159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AF0FED-73CE-43FC-A137-D99BB3BEC70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57600" y="3924827"/>
                  <a:ext cx="111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7135235-979F-47A7-8AD2-E0267FB9B537}"/>
                    </a:ext>
                  </a:extLst>
                </p14:cNvPr>
                <p14:cNvContentPartPr/>
                <p14:nvPr/>
              </p14:nvContentPartPr>
              <p14:xfrm>
                <a:off x="8123560" y="4041827"/>
                <a:ext cx="106920" cy="104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7135235-979F-47A7-8AD2-E0267FB9B53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119240" y="4037507"/>
                  <a:ext cx="115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BCD034-51EA-4D51-AF60-DE3B2A688830}"/>
                    </a:ext>
                  </a:extLst>
                </p14:cNvPr>
                <p14:cNvContentPartPr/>
                <p14:nvPr/>
              </p14:nvContentPartPr>
              <p14:xfrm>
                <a:off x="8356120" y="3994307"/>
                <a:ext cx="129240" cy="19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BCD034-51EA-4D51-AF60-DE3B2A68883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351800" y="3989987"/>
                  <a:ext cx="137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E71908E-BD17-4FBE-8B03-E19B2E023E8C}"/>
                    </a:ext>
                  </a:extLst>
                </p14:cNvPr>
                <p14:cNvContentPartPr/>
                <p14:nvPr/>
              </p14:nvContentPartPr>
              <p14:xfrm>
                <a:off x="8422000" y="3923027"/>
                <a:ext cx="46080" cy="157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E71908E-BD17-4FBE-8B03-E19B2E023E8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17680" y="3918707"/>
                  <a:ext cx="54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1E71981-0092-4B5F-995D-9A114033FD67}"/>
                    </a:ext>
                  </a:extLst>
                </p14:cNvPr>
                <p14:cNvContentPartPr/>
                <p14:nvPr/>
              </p14:nvContentPartPr>
              <p14:xfrm>
                <a:off x="8579680" y="3852827"/>
                <a:ext cx="309240" cy="248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1E71981-0092-4B5F-995D-9A114033FD6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75360" y="3848507"/>
                  <a:ext cx="317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B486D4C-4E5F-4225-BE66-EEE3B87E9CCE}"/>
                    </a:ext>
                  </a:extLst>
                </p14:cNvPr>
                <p14:cNvContentPartPr/>
                <p14:nvPr/>
              </p14:nvContentPartPr>
              <p14:xfrm>
                <a:off x="8812960" y="4030667"/>
                <a:ext cx="117000" cy="58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B486D4C-4E5F-4225-BE66-EEE3B87E9CC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08640" y="4026347"/>
                  <a:ext cx="125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36B68AB-E083-4285-9D8C-355238BC93BD}"/>
                    </a:ext>
                  </a:extLst>
                </p14:cNvPr>
                <p14:cNvContentPartPr/>
                <p14:nvPr/>
              </p14:nvContentPartPr>
              <p14:xfrm>
                <a:off x="9029680" y="3951107"/>
                <a:ext cx="165240" cy="309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36B68AB-E083-4285-9D8C-355238BC93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025360" y="3946787"/>
                  <a:ext cx="173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18D3E34-ED3F-487C-BAC3-512805E42A17}"/>
                    </a:ext>
                  </a:extLst>
                </p14:cNvPr>
                <p14:cNvContentPartPr/>
                <p14:nvPr/>
              </p14:nvContentPartPr>
              <p14:xfrm>
                <a:off x="9262960" y="4044707"/>
                <a:ext cx="80640" cy="74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18D3E34-ED3F-487C-BAC3-512805E42A1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58640" y="4040387"/>
                  <a:ext cx="89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8BF4BD4-8409-4877-9365-1694478F50B2}"/>
                    </a:ext>
                  </a:extLst>
                </p14:cNvPr>
                <p14:cNvContentPartPr/>
                <p14:nvPr/>
              </p14:nvContentPartPr>
              <p14:xfrm>
                <a:off x="9506320" y="3966587"/>
                <a:ext cx="151920" cy="122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8BF4BD4-8409-4877-9365-1694478F50B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02000" y="3962267"/>
                  <a:ext cx="160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A50C85-2511-4ED6-A67B-BD8F0EFD3720}"/>
                    </a:ext>
                  </a:extLst>
                </p14:cNvPr>
                <p14:cNvContentPartPr/>
                <p14:nvPr/>
              </p14:nvContentPartPr>
              <p14:xfrm>
                <a:off x="9773080" y="3988187"/>
                <a:ext cx="65520" cy="80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A50C85-2511-4ED6-A67B-BD8F0EFD372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68760" y="3983867"/>
                  <a:ext cx="74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1401FB8-A950-42A9-9DCD-C1787B09D1E8}"/>
                    </a:ext>
                  </a:extLst>
                </p14:cNvPr>
                <p14:cNvContentPartPr/>
                <p14:nvPr/>
              </p14:nvContentPartPr>
              <p14:xfrm>
                <a:off x="9895120" y="3849947"/>
                <a:ext cx="153720" cy="195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1401FB8-A950-42A9-9DCD-C1787B09D1E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90800" y="3845627"/>
                  <a:ext cx="162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F5689C5-9E35-4744-A972-4A58E52EA6AD}"/>
                    </a:ext>
                  </a:extLst>
                </p14:cNvPr>
                <p14:cNvContentPartPr/>
                <p14:nvPr/>
              </p14:nvContentPartPr>
              <p14:xfrm>
                <a:off x="10170880" y="3960827"/>
                <a:ext cx="39240" cy="254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F5689C5-9E35-4744-A972-4A58E52EA6A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66560" y="3956507"/>
                  <a:ext cx="47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666E541-0384-481B-A8A7-DA9C514A264B}"/>
                    </a:ext>
                  </a:extLst>
                </p14:cNvPr>
                <p14:cNvContentPartPr/>
                <p14:nvPr/>
              </p14:nvContentPartPr>
              <p14:xfrm>
                <a:off x="10199680" y="3960107"/>
                <a:ext cx="105840" cy="100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666E541-0384-481B-A8A7-DA9C514A264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95360" y="3955787"/>
                  <a:ext cx="114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50D2133-691A-4439-83B0-EA851E0BCD54}"/>
                    </a:ext>
                  </a:extLst>
                </p14:cNvPr>
                <p14:cNvContentPartPr/>
                <p14:nvPr/>
              </p14:nvContentPartPr>
              <p14:xfrm>
                <a:off x="6539920" y="4706027"/>
                <a:ext cx="100800" cy="200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50D2133-691A-4439-83B0-EA851E0BCD5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35600" y="4701707"/>
                  <a:ext cx="109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ABA731B-463A-4BE9-9859-0C7C6F1B81BF}"/>
                    </a:ext>
                  </a:extLst>
                </p14:cNvPr>
                <p14:cNvContentPartPr/>
                <p14:nvPr/>
              </p14:nvContentPartPr>
              <p14:xfrm>
                <a:off x="6679240" y="4769387"/>
                <a:ext cx="115560" cy="136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ABA731B-463A-4BE9-9859-0C7C6F1B81B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74920" y="4765067"/>
                  <a:ext cx="124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D113B37-04CB-4A82-8E4D-1ABC922E98F0}"/>
                    </a:ext>
                  </a:extLst>
                </p14:cNvPr>
                <p14:cNvContentPartPr/>
                <p14:nvPr/>
              </p14:nvContentPartPr>
              <p14:xfrm>
                <a:off x="6812080" y="4703867"/>
                <a:ext cx="158040" cy="212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D113B37-04CB-4A82-8E4D-1ABC922E98F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07760" y="4699547"/>
                  <a:ext cx="166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8CC526-FA4E-4F0E-A0FD-F9CA66CF6943}"/>
                    </a:ext>
                  </a:extLst>
                </p14:cNvPr>
                <p14:cNvContentPartPr/>
                <p14:nvPr/>
              </p14:nvContentPartPr>
              <p14:xfrm>
                <a:off x="6931960" y="4701707"/>
                <a:ext cx="198360" cy="196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8CC526-FA4E-4F0E-A0FD-F9CA66CF694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27640" y="4697387"/>
                  <a:ext cx="207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94AEE6-9134-4271-833D-19A02C34DD42}"/>
                    </a:ext>
                  </a:extLst>
                </p14:cNvPr>
                <p14:cNvContentPartPr/>
                <p14:nvPr/>
              </p14:nvContentPartPr>
              <p14:xfrm>
                <a:off x="7179640" y="4672187"/>
                <a:ext cx="44640" cy="300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94AEE6-9134-4271-833D-19A02C34DD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75320" y="4667867"/>
                  <a:ext cx="53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4363819-9328-4889-A5AA-3D85960B7913}"/>
                    </a:ext>
                  </a:extLst>
                </p14:cNvPr>
                <p14:cNvContentPartPr/>
                <p14:nvPr/>
              </p14:nvContentPartPr>
              <p14:xfrm>
                <a:off x="7168120" y="4779107"/>
                <a:ext cx="239760" cy="249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4363819-9328-4889-A5AA-3D85960B79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63800" y="4774787"/>
                  <a:ext cx="248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5A159E8-75ED-43B9-9A0B-D8B2DFAE0179}"/>
                    </a:ext>
                  </a:extLst>
                </p14:cNvPr>
                <p14:cNvContentPartPr/>
                <p14:nvPr/>
              </p14:nvContentPartPr>
              <p14:xfrm>
                <a:off x="7653040" y="4651667"/>
                <a:ext cx="52560" cy="231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5A159E8-75ED-43B9-9A0B-D8B2DFAE017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48720" y="4647347"/>
                  <a:ext cx="61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E680E05-6F58-48F0-A1D5-EC44E668E25C}"/>
                    </a:ext>
                  </a:extLst>
                </p14:cNvPr>
                <p14:cNvContentPartPr/>
                <p14:nvPr/>
              </p14:nvContentPartPr>
              <p14:xfrm>
                <a:off x="7606240" y="4747787"/>
                <a:ext cx="355680" cy="133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E680E05-6F58-48F0-A1D5-EC44E668E25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01920" y="4743467"/>
                  <a:ext cx="364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B336D51-EA65-4A09-990D-41419B459701}"/>
                    </a:ext>
                  </a:extLst>
                </p14:cNvPr>
                <p14:cNvContentPartPr/>
                <p14:nvPr/>
              </p14:nvContentPartPr>
              <p14:xfrm>
                <a:off x="8247400" y="4704587"/>
                <a:ext cx="92880" cy="154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B336D51-EA65-4A09-990D-41419B45970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43080" y="4700267"/>
                  <a:ext cx="101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A46660D-B945-4A1A-8629-BCD7FE4A8D9F}"/>
                    </a:ext>
                  </a:extLst>
                </p14:cNvPr>
                <p14:cNvContentPartPr/>
                <p14:nvPr/>
              </p14:nvContentPartPr>
              <p14:xfrm>
                <a:off x="8366200" y="4703147"/>
                <a:ext cx="349920" cy="313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A46660D-B945-4A1A-8629-BCD7FE4A8D9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61880" y="4698827"/>
                  <a:ext cx="3585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FB7BAA9-398D-4F5E-ABA7-8B458664F339}"/>
                    </a:ext>
                  </a:extLst>
                </p14:cNvPr>
                <p14:cNvContentPartPr/>
                <p14:nvPr/>
              </p14:nvContentPartPr>
              <p14:xfrm>
                <a:off x="8752480" y="4659227"/>
                <a:ext cx="112320" cy="185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FB7BAA9-398D-4F5E-ABA7-8B458664F33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48160" y="4654907"/>
                  <a:ext cx="120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7096BF1-08BD-45AB-9B05-8831AB4BE2E3}"/>
                    </a:ext>
                  </a:extLst>
                </p14:cNvPr>
                <p14:cNvContentPartPr/>
                <p14:nvPr/>
              </p14:nvContentPartPr>
              <p14:xfrm>
                <a:off x="8899000" y="4625027"/>
                <a:ext cx="46080" cy="190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7096BF1-08BD-45AB-9B05-8831AB4BE2E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894680" y="4620707"/>
                  <a:ext cx="54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56005AF-0574-4199-974B-BDF1051DDEEA}"/>
                    </a:ext>
                  </a:extLst>
                </p14:cNvPr>
                <p14:cNvContentPartPr/>
                <p14:nvPr/>
              </p14:nvContentPartPr>
              <p14:xfrm>
                <a:off x="8984680" y="4716467"/>
                <a:ext cx="190080" cy="127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56005AF-0574-4199-974B-BDF1051DDEE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80360" y="4712147"/>
                  <a:ext cx="19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3738DB-B4C1-4651-B667-23741DD71D31}"/>
                    </a:ext>
                  </a:extLst>
                </p14:cNvPr>
                <p14:cNvContentPartPr/>
                <p14:nvPr/>
              </p14:nvContentPartPr>
              <p14:xfrm>
                <a:off x="9242800" y="4691627"/>
                <a:ext cx="66960" cy="141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3738DB-B4C1-4651-B667-23741DD71D3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38480" y="4687307"/>
                  <a:ext cx="75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2F2F094-93A6-43D1-A32A-EDCB21915537}"/>
                    </a:ext>
                  </a:extLst>
                </p14:cNvPr>
                <p14:cNvContentPartPr/>
                <p14:nvPr/>
              </p14:nvContentPartPr>
              <p14:xfrm>
                <a:off x="10057840" y="2994587"/>
                <a:ext cx="716760" cy="1665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2F2F094-93A6-43D1-A32A-EDCB2191553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53520" y="2990267"/>
                  <a:ext cx="725400" cy="16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F372872-3EF0-4B2F-B68B-62A19954B5AC}"/>
                    </a:ext>
                  </a:extLst>
                </p14:cNvPr>
                <p14:cNvContentPartPr/>
                <p14:nvPr/>
              </p14:nvContentPartPr>
              <p14:xfrm>
                <a:off x="10041640" y="2785067"/>
                <a:ext cx="351360" cy="408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F372872-3EF0-4B2F-B68B-62A19954B5A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37320" y="2780747"/>
                  <a:ext cx="360000" cy="41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3546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Strongly 2-Universal Hash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14775" cy="4893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above gives a construction only when M=N.  In applications we have |M|&gt;&gt;|N|.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={0,1,…,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={0,1,…,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Interpret each number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CA" sz="2000" dirty="0"/>
                  <a:t> as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That is, interpret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as a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-</a:t>
                </a:r>
                <a:r>
                  <a:rPr lang="en-CA" sz="2000" dirty="0" err="1"/>
                  <a:t>ary</a:t>
                </a:r>
                <a:r>
                  <a:rPr lang="en-CA" sz="2000" dirty="0"/>
                  <a:t> number, e.g. think of IP-addresses where p=256.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any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and any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, let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sz="2000" dirty="0"/>
                  <a:t> |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, and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u="sng" dirty="0"/>
              </a:p>
              <a:p>
                <a:r>
                  <a:rPr lang="en-CA" sz="2000" u="sng" dirty="0"/>
                  <a:t>Claim</a:t>
                </a:r>
                <a:r>
                  <a:rPr lang="en-CA" sz="2000" dirty="0"/>
                  <a:t>. H is a strongly 2-universal hash family.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14775" cy="4893263"/>
              </a:xfrm>
              <a:prstGeom prst="rect">
                <a:avLst/>
              </a:prstGeom>
              <a:blipFill>
                <a:blip r:embed="rId2"/>
                <a:stretch>
                  <a:fillRect l="-539" t="-7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6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Strongly 2-Universal Hash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14775" cy="315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any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and any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, let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sz="2000" dirty="0"/>
                  <a:t> |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sz="2000" dirty="0"/>
                  <a:t>, and 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u="sng" dirty="0"/>
              </a:p>
              <a:p>
                <a:r>
                  <a:rPr lang="en-CA" sz="2000" u="sng" dirty="0"/>
                  <a:t>Claim</a:t>
                </a:r>
                <a:r>
                  <a:rPr lang="en-CA" sz="2000" dirty="0"/>
                  <a:t>. H is a strongly 2-universal hash family.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14775" cy="3154133"/>
              </a:xfrm>
              <a:prstGeom prst="rect">
                <a:avLst/>
              </a:prstGeom>
              <a:blipFill>
                <a:blip r:embed="rId2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033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2-Universal Hash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14775" cy="2921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above construction can be “truncated” to any table size n and is still 2-universal.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 0≤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u="sng" dirty="0"/>
              </a:p>
              <a:p>
                <a:r>
                  <a:rPr lang="en-CA" sz="2000" u="sng" dirty="0"/>
                  <a:t>Claim</a:t>
                </a:r>
                <a:r>
                  <a:rPr lang="en-CA" sz="2000" dirty="0"/>
                  <a:t>. H is a 2-universal hash family (not strongly 2-universal).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Note that there is a prime number p between m and 2m for any integer m (Bertrand’s postulate),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and so this family works for any m and n by choosing a prime m &lt;= p &lt;= 2m.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14775" cy="2921762"/>
              </a:xfrm>
              <a:prstGeom prst="rect">
                <a:avLst/>
              </a:prstGeom>
              <a:blipFill>
                <a:blip r:embed="rId2"/>
                <a:stretch>
                  <a:fillRect l="-539" t="-12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09BB431-6C25-4685-8E65-AA4CF6383B39}"/>
              </a:ext>
            </a:extLst>
          </p:cNvPr>
          <p:cNvGrpSpPr/>
          <p:nvPr/>
        </p:nvGrpSpPr>
        <p:grpSpPr>
          <a:xfrm>
            <a:off x="8198440" y="586187"/>
            <a:ext cx="780480" cy="403200"/>
            <a:chOff x="8198440" y="586187"/>
            <a:chExt cx="78048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24D5A7-BE64-4875-B786-161718592B24}"/>
                    </a:ext>
                  </a:extLst>
                </p14:cNvPr>
                <p14:cNvContentPartPr/>
                <p14:nvPr/>
              </p14:nvContentPartPr>
              <p14:xfrm>
                <a:off x="8206360" y="653867"/>
                <a:ext cx="29160" cy="335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24D5A7-BE64-4875-B786-161718592B2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02040" y="649547"/>
                  <a:ext cx="37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5C8E20-DB35-49EE-B1D4-B67CEE571537}"/>
                    </a:ext>
                  </a:extLst>
                </p14:cNvPr>
                <p14:cNvContentPartPr/>
                <p14:nvPr/>
              </p14:nvContentPartPr>
              <p14:xfrm>
                <a:off x="8198440" y="646667"/>
                <a:ext cx="144000" cy="140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5C8E20-DB35-49EE-B1D4-B67CEE5715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94120" y="642347"/>
                  <a:ext cx="152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9DD09A-F3E4-4CEF-BC67-AC28440D09A4}"/>
                    </a:ext>
                  </a:extLst>
                </p14:cNvPr>
                <p14:cNvContentPartPr/>
                <p14:nvPr/>
              </p14:nvContentPartPr>
              <p14:xfrm>
                <a:off x="8513440" y="633347"/>
                <a:ext cx="118440" cy="114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9DD09A-F3E4-4CEF-BC67-AC28440D09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09120" y="629027"/>
                  <a:ext cx="127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A2D64B-C634-448E-8938-27539D1A58E9}"/>
                    </a:ext>
                  </a:extLst>
                </p14:cNvPr>
                <p14:cNvContentPartPr/>
                <p14:nvPr/>
              </p14:nvContentPartPr>
              <p14:xfrm>
                <a:off x="8612800" y="595907"/>
                <a:ext cx="91440" cy="106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A2D64B-C634-448E-8938-27539D1A58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08480" y="591587"/>
                  <a:ext cx="100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4C7706-BE0B-4593-97E7-545820AB20C3}"/>
                    </a:ext>
                  </a:extLst>
                </p14:cNvPr>
                <p14:cNvContentPartPr/>
                <p14:nvPr/>
              </p14:nvContentPartPr>
              <p14:xfrm>
                <a:off x="8622880" y="586187"/>
                <a:ext cx="123480" cy="155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4C7706-BE0B-4593-97E7-545820AB20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18560" y="581867"/>
                  <a:ext cx="132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80ED38-BD48-4997-A54C-E3E70C71E4A3}"/>
                    </a:ext>
                  </a:extLst>
                </p14:cNvPr>
                <p14:cNvContentPartPr/>
                <p14:nvPr/>
              </p14:nvContentPartPr>
              <p14:xfrm>
                <a:off x="8829880" y="627587"/>
                <a:ext cx="149040" cy="132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80ED38-BD48-4997-A54C-E3E70C71E4A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25560" y="623267"/>
                  <a:ext cx="1576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0A3679-6953-4FED-91F7-0A44E5C6EA38}"/>
              </a:ext>
            </a:extLst>
          </p:cNvPr>
          <p:cNvGrpSpPr/>
          <p:nvPr/>
        </p:nvGrpSpPr>
        <p:grpSpPr>
          <a:xfrm>
            <a:off x="2589640" y="1981907"/>
            <a:ext cx="1382400" cy="32400"/>
            <a:chOff x="2589640" y="1981907"/>
            <a:chExt cx="1382400" cy="3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8653BF-DCBC-495D-A38A-D6CF2E041B81}"/>
                    </a:ext>
                  </a:extLst>
                </p14:cNvPr>
                <p14:cNvContentPartPr/>
                <p14:nvPr/>
              </p14:nvContentPartPr>
              <p14:xfrm>
                <a:off x="2589640" y="1998107"/>
                <a:ext cx="727560" cy="16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8653BF-DCBC-495D-A38A-D6CF2E041B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85320" y="1993787"/>
                  <a:ext cx="736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DFDA8D-3892-42F8-AE6C-53AB27B6D7D6}"/>
                    </a:ext>
                  </a:extLst>
                </p14:cNvPr>
                <p14:cNvContentPartPr/>
                <p14:nvPr/>
              </p14:nvContentPartPr>
              <p14:xfrm>
                <a:off x="3435640" y="1981907"/>
                <a:ext cx="536400" cy="29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DFDA8D-3892-42F8-AE6C-53AB27B6D7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31320" y="1977587"/>
                  <a:ext cx="54504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368F795-3220-43F6-9232-E6B59A0199DA}"/>
                  </a:ext>
                </a:extLst>
              </p14:cNvPr>
              <p14:cNvContentPartPr/>
              <p14:nvPr/>
            </p14:nvContentPartPr>
            <p14:xfrm>
              <a:off x="4266520" y="1959227"/>
              <a:ext cx="663480" cy="42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368F795-3220-43F6-9232-E6B59A0199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62200" y="1954907"/>
                <a:ext cx="6721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60B22AF-3EE7-402C-9BD1-D5CB494D0636}"/>
                  </a:ext>
                </a:extLst>
              </p14:cNvPr>
              <p14:cNvContentPartPr/>
              <p14:nvPr/>
            </p14:nvContentPartPr>
            <p14:xfrm>
              <a:off x="7161280" y="1976507"/>
              <a:ext cx="426960" cy="56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0B22AF-3EE7-402C-9BD1-D5CB494D06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56960" y="1972187"/>
                <a:ext cx="4356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95408B-E03C-478C-A9F4-25D3F6564B3D}"/>
                  </a:ext>
                </a:extLst>
              </p14:cNvPr>
              <p14:cNvContentPartPr/>
              <p14:nvPr/>
            </p14:nvContentPartPr>
            <p14:xfrm>
              <a:off x="4738840" y="2627387"/>
              <a:ext cx="2451960" cy="630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95408B-E03C-478C-A9F4-25D3F6564B3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4520" y="2623067"/>
                <a:ext cx="246060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0CE97FA5-EC9B-4FDD-95C0-49F1E8E0352A}"/>
              </a:ext>
            </a:extLst>
          </p:cNvPr>
          <p:cNvGrpSpPr/>
          <p:nvPr/>
        </p:nvGrpSpPr>
        <p:grpSpPr>
          <a:xfrm>
            <a:off x="3996160" y="4178987"/>
            <a:ext cx="1300320" cy="1371240"/>
            <a:chOff x="3996160" y="4178987"/>
            <a:chExt cx="1300320" cy="13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E1B3F3-5AFA-4E03-8975-CED21132D1A0}"/>
                    </a:ext>
                  </a:extLst>
                </p14:cNvPr>
                <p14:cNvContentPartPr/>
                <p14:nvPr/>
              </p14:nvContentPartPr>
              <p14:xfrm>
                <a:off x="4035040" y="4445387"/>
                <a:ext cx="77400" cy="1104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E1B3F3-5AFA-4E03-8975-CED21132D1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30720" y="4441067"/>
                  <a:ext cx="8604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BD62E8-105B-4407-A457-1419F00110AD}"/>
                    </a:ext>
                  </a:extLst>
                </p14:cNvPr>
                <p14:cNvContentPartPr/>
                <p14:nvPr/>
              </p14:nvContentPartPr>
              <p14:xfrm>
                <a:off x="3996160" y="4450427"/>
                <a:ext cx="362880" cy="1065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BD62E8-105B-4407-A457-1419F00110A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91840" y="4446107"/>
                  <a:ext cx="371520" cy="10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F7980B-221C-41D2-97CF-DB8839B8B8A9}"/>
                    </a:ext>
                  </a:extLst>
                </p14:cNvPr>
                <p14:cNvContentPartPr/>
                <p14:nvPr/>
              </p14:nvContentPartPr>
              <p14:xfrm>
                <a:off x="4072480" y="5514587"/>
                <a:ext cx="246240" cy="26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F7980B-221C-41D2-97CF-DB8839B8B8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68160" y="5510267"/>
                  <a:ext cx="254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FED1094-6D44-41B2-BE3E-5CE587492010}"/>
                    </a:ext>
                  </a:extLst>
                </p14:cNvPr>
                <p14:cNvContentPartPr/>
                <p14:nvPr/>
              </p14:nvContentPartPr>
              <p14:xfrm>
                <a:off x="4118920" y="4219307"/>
                <a:ext cx="43920" cy="162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FED1094-6D44-41B2-BE3E-5CE5874920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14600" y="4214987"/>
                  <a:ext cx="52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44DB61-09A1-47E3-AF90-4AA406835BD8}"/>
                    </a:ext>
                  </a:extLst>
                </p14:cNvPr>
                <p14:cNvContentPartPr/>
                <p14:nvPr/>
              </p14:nvContentPartPr>
              <p14:xfrm>
                <a:off x="4097320" y="4178987"/>
                <a:ext cx="192240" cy="255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44DB61-09A1-47E3-AF90-4AA406835BD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93000" y="4174667"/>
                  <a:ext cx="2008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CD70B7-DD17-42F1-95B5-CC5E2BE6B08B}"/>
                    </a:ext>
                  </a:extLst>
                </p14:cNvPr>
                <p14:cNvContentPartPr/>
                <p14:nvPr/>
              </p14:nvContentPartPr>
              <p14:xfrm>
                <a:off x="4573240" y="4935707"/>
                <a:ext cx="216720" cy="26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CD70B7-DD17-42F1-95B5-CC5E2BE6B0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68920" y="4931387"/>
                  <a:ext cx="22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527A9C-BC33-4C90-A5E1-E6C6AC0D1B27}"/>
                    </a:ext>
                  </a:extLst>
                </p14:cNvPr>
                <p14:cNvContentPartPr/>
                <p14:nvPr/>
              </p14:nvContentPartPr>
              <p14:xfrm>
                <a:off x="4681600" y="4830587"/>
                <a:ext cx="118440" cy="165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527A9C-BC33-4C90-A5E1-E6C6AC0D1B2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77280" y="4826267"/>
                  <a:ext cx="127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4C4ECA-BFB2-4D32-B57B-61E31C202E27}"/>
                    </a:ext>
                  </a:extLst>
                </p14:cNvPr>
                <p14:cNvContentPartPr/>
                <p14:nvPr/>
              </p14:nvContentPartPr>
              <p14:xfrm>
                <a:off x="5011000" y="4749587"/>
                <a:ext cx="112680" cy="482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4C4ECA-BFB2-4D32-B57B-61E31C202E2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06680" y="4745267"/>
                  <a:ext cx="12132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177470-CD1E-454B-9B89-490747A124C3}"/>
                    </a:ext>
                  </a:extLst>
                </p14:cNvPr>
                <p14:cNvContentPartPr/>
                <p14:nvPr/>
              </p14:nvContentPartPr>
              <p14:xfrm>
                <a:off x="5030080" y="4768667"/>
                <a:ext cx="266400" cy="504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177470-CD1E-454B-9B89-490747A124C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25760" y="4764347"/>
                  <a:ext cx="2750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696FBE2-9F2B-4EAA-94BC-E310CD9B6ED9}"/>
                    </a:ext>
                  </a:extLst>
                </p14:cNvPr>
                <p14:cNvContentPartPr/>
                <p14:nvPr/>
              </p14:nvContentPartPr>
              <p14:xfrm>
                <a:off x="5140600" y="4496147"/>
                <a:ext cx="130320" cy="182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696FBE2-9F2B-4EAA-94BC-E310CD9B6E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36280" y="4491827"/>
                  <a:ext cx="13896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6E8CAB-8CEE-4D73-9221-B07E3871D1D4}"/>
              </a:ext>
            </a:extLst>
          </p:cNvPr>
          <p:cNvGrpSpPr/>
          <p:nvPr/>
        </p:nvGrpSpPr>
        <p:grpSpPr>
          <a:xfrm>
            <a:off x="6642880" y="3996107"/>
            <a:ext cx="1589040" cy="1561320"/>
            <a:chOff x="6642880" y="3996107"/>
            <a:chExt cx="1589040" cy="156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5E9BD8-8496-4A1B-99EA-5A96A142927B}"/>
                    </a:ext>
                  </a:extLst>
                </p14:cNvPr>
                <p14:cNvContentPartPr/>
                <p14:nvPr/>
              </p14:nvContentPartPr>
              <p14:xfrm>
                <a:off x="6665200" y="4247027"/>
                <a:ext cx="79560" cy="1250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5E9BD8-8496-4A1B-99EA-5A96A142927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60880" y="4242707"/>
                  <a:ext cx="88200" cy="12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999ADD-DC56-48A4-A11C-3CB28B2333B0}"/>
                    </a:ext>
                  </a:extLst>
                </p14:cNvPr>
                <p14:cNvContentPartPr/>
                <p14:nvPr/>
              </p14:nvContentPartPr>
              <p14:xfrm>
                <a:off x="6642880" y="4174667"/>
                <a:ext cx="428040" cy="1382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999ADD-DC56-48A4-A11C-3CB28B2333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38560" y="4170347"/>
                  <a:ext cx="436680" cy="13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AF68D3-E02D-4A70-A904-6B9232249EC6}"/>
                    </a:ext>
                  </a:extLst>
                </p14:cNvPr>
                <p14:cNvContentPartPr/>
                <p14:nvPr/>
              </p14:nvContentPartPr>
              <p14:xfrm>
                <a:off x="6742240" y="5530067"/>
                <a:ext cx="273600" cy="12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AF68D3-E02D-4A70-A904-6B9232249E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37920" y="5525747"/>
                  <a:ext cx="282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A2F72DD-E084-4AB8-87B1-0A89851A733F}"/>
                    </a:ext>
                  </a:extLst>
                </p14:cNvPr>
                <p14:cNvContentPartPr/>
                <p14:nvPr/>
              </p14:nvContentPartPr>
              <p14:xfrm>
                <a:off x="7561240" y="4058387"/>
                <a:ext cx="40320" cy="257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A2F72DD-E084-4AB8-87B1-0A89851A73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56920" y="4054067"/>
                  <a:ext cx="48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8F9C6C-C651-4027-AA38-08CD9E5F8955}"/>
                    </a:ext>
                  </a:extLst>
                </p14:cNvPr>
                <p14:cNvContentPartPr/>
                <p14:nvPr/>
              </p14:nvContentPartPr>
              <p14:xfrm>
                <a:off x="7550080" y="4060907"/>
                <a:ext cx="129960" cy="88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8F9C6C-C651-4027-AA38-08CD9E5F89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45760" y="4056587"/>
                  <a:ext cx="138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4D5CF5-DA01-44F4-92D6-8036E021E327}"/>
                    </a:ext>
                  </a:extLst>
                </p14:cNvPr>
                <p14:cNvContentPartPr/>
                <p14:nvPr/>
              </p14:nvContentPartPr>
              <p14:xfrm>
                <a:off x="7393840" y="4042187"/>
                <a:ext cx="91800" cy="86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4D5CF5-DA01-44F4-92D6-8036E021E3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89520" y="4037867"/>
                  <a:ext cx="100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3F2AE9-52D5-42A1-8958-D00371B772E0}"/>
                    </a:ext>
                  </a:extLst>
                </p14:cNvPr>
                <p14:cNvContentPartPr/>
                <p14:nvPr/>
              </p14:nvContentPartPr>
              <p14:xfrm>
                <a:off x="7381240" y="4147307"/>
                <a:ext cx="76680" cy="30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3F2AE9-52D5-42A1-8958-D00371B772E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76920" y="4142987"/>
                  <a:ext cx="85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C6C6B43-E7FE-4186-9E2A-CE7E562AE0FE}"/>
                    </a:ext>
                  </a:extLst>
                </p14:cNvPr>
                <p14:cNvContentPartPr/>
                <p14:nvPr/>
              </p14:nvContentPartPr>
              <p14:xfrm>
                <a:off x="7195480" y="4019147"/>
                <a:ext cx="183240" cy="119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C6C6B43-E7FE-4186-9E2A-CE7E562AE0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91160" y="4014827"/>
                  <a:ext cx="191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E8CE22-0581-45D8-BAAA-A9B0F55A16AA}"/>
                    </a:ext>
                  </a:extLst>
                </p14:cNvPr>
                <p14:cNvContentPartPr/>
                <p14:nvPr/>
              </p14:nvContentPartPr>
              <p14:xfrm>
                <a:off x="7797400" y="3996107"/>
                <a:ext cx="86760" cy="119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E8CE22-0581-45D8-BAAA-A9B0F55A16A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93080" y="3991787"/>
                  <a:ext cx="95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409CAD-9807-4D26-AED9-2797A54A6708}"/>
                    </a:ext>
                  </a:extLst>
                </p14:cNvPr>
                <p14:cNvContentPartPr/>
                <p14:nvPr/>
              </p14:nvContentPartPr>
              <p14:xfrm>
                <a:off x="7768600" y="4046507"/>
                <a:ext cx="300960" cy="120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409CAD-9807-4D26-AED9-2797A54A67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64280" y="4042187"/>
                  <a:ext cx="30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7CAFFC-4756-4781-A6DE-D377D879F4AC}"/>
                    </a:ext>
                  </a:extLst>
                </p14:cNvPr>
                <p14:cNvContentPartPr/>
                <p14:nvPr/>
              </p14:nvContentPartPr>
              <p14:xfrm>
                <a:off x="8085040" y="4054787"/>
                <a:ext cx="146880" cy="105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7CAFFC-4756-4781-A6DE-D377D879F4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80720" y="4050467"/>
                  <a:ext cx="1555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7E19C7-6A59-4468-A710-260A98BEA4AC}"/>
              </a:ext>
            </a:extLst>
          </p:cNvPr>
          <p:cNvGrpSpPr/>
          <p:nvPr/>
        </p:nvGrpSpPr>
        <p:grpSpPr>
          <a:xfrm>
            <a:off x="7389880" y="4677947"/>
            <a:ext cx="1004040" cy="519480"/>
            <a:chOff x="7389880" y="4677947"/>
            <a:chExt cx="100404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909BED-5EC8-4CEB-977A-D72211C29B56}"/>
                    </a:ext>
                  </a:extLst>
                </p14:cNvPr>
                <p14:cNvContentPartPr/>
                <p14:nvPr/>
              </p14:nvContentPartPr>
              <p14:xfrm>
                <a:off x="7389880" y="4833827"/>
                <a:ext cx="250200" cy="46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909BED-5EC8-4CEB-977A-D72211C29B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85560" y="4829507"/>
                  <a:ext cx="258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BD292D-0AE3-4B95-8B95-58A41C0996F2}"/>
                    </a:ext>
                  </a:extLst>
                </p14:cNvPr>
                <p14:cNvContentPartPr/>
                <p14:nvPr/>
              </p14:nvContentPartPr>
              <p14:xfrm>
                <a:off x="7499680" y="4779107"/>
                <a:ext cx="165600" cy="187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BD292D-0AE3-4B95-8B95-58A41C0996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95360" y="4774787"/>
                  <a:ext cx="174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D90EDE-3723-4BEB-9C01-F21D1C43E17B}"/>
                    </a:ext>
                  </a:extLst>
                </p14:cNvPr>
                <p14:cNvContentPartPr/>
                <p14:nvPr/>
              </p14:nvContentPartPr>
              <p14:xfrm>
                <a:off x="7859680" y="4689827"/>
                <a:ext cx="65160" cy="459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D90EDE-3723-4BEB-9C01-F21D1C43E17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55360" y="4685507"/>
                  <a:ext cx="738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CF4A05-4781-4E7B-82F1-C1635347CA96}"/>
                    </a:ext>
                  </a:extLst>
                </p14:cNvPr>
                <p14:cNvContentPartPr/>
                <p14:nvPr/>
              </p14:nvContentPartPr>
              <p14:xfrm>
                <a:off x="7842040" y="4697747"/>
                <a:ext cx="260640" cy="499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FCF4A05-4781-4E7B-82F1-C1635347CA9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37720" y="4693427"/>
                  <a:ext cx="2692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BCF7C9-8095-460F-ADC5-6B86B930FB4A}"/>
                    </a:ext>
                  </a:extLst>
                </p14:cNvPr>
                <p14:cNvContentPartPr/>
                <p14:nvPr/>
              </p14:nvContentPartPr>
              <p14:xfrm>
                <a:off x="7918360" y="5136227"/>
                <a:ext cx="181080" cy="19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BCF7C9-8095-460F-ADC5-6B86B930FB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14040" y="5131907"/>
                  <a:ext cx="189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2BA53E-8D39-4740-9F6D-7D0B803BEF25}"/>
                    </a:ext>
                  </a:extLst>
                </p14:cNvPr>
                <p14:cNvContentPartPr/>
                <p14:nvPr/>
              </p14:nvContentPartPr>
              <p14:xfrm>
                <a:off x="8216800" y="4711787"/>
                <a:ext cx="41400" cy="151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2BA53E-8D39-4740-9F6D-7D0B803BEF2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12480" y="4707467"/>
                  <a:ext cx="50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0A4367-E65B-4E53-96BB-5DCA0F1A47BC}"/>
                    </a:ext>
                  </a:extLst>
                </p14:cNvPr>
                <p14:cNvContentPartPr/>
                <p14:nvPr/>
              </p14:nvContentPartPr>
              <p14:xfrm>
                <a:off x="8201680" y="4677947"/>
                <a:ext cx="192240" cy="156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0A4367-E65B-4E53-96BB-5DCA0F1A47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97360" y="4673627"/>
                  <a:ext cx="200880" cy="16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30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k-Universal Hash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14775" cy="3553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can generalize this construction to a k-universal hash family by using degree k polynomials.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Construction</a:t>
                </a:r>
                <a:r>
                  <a:rPr lang="en-CA" sz="2000" dirty="0"/>
                  <a:t>: 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.  Let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	It can be shown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sub>
                        </m:sSub>
                        <m:r>
                          <a:rPr lang="en-CA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0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−1 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0≤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 is a k-universal family.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proof idea is by polynomial interpolation.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14775" cy="3553280"/>
              </a:xfrm>
              <a:prstGeom prst="rect">
                <a:avLst/>
              </a:prstGeom>
              <a:blipFill>
                <a:blip r:embed="rId2"/>
                <a:stretch>
                  <a:fillRect l="-539" t="-1029" b="-20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8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Hashing Using 2-Universal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14775" cy="278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 0≤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u="sng" dirty="0"/>
              </a:p>
              <a:p>
                <a:r>
                  <a:rPr lang="en-CA" sz="2000" dirty="0"/>
                  <a:t>We only need to store a and b in order to store the 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Space requirement</a:t>
                </a:r>
                <a:r>
                  <a:rPr lang="en-CA" sz="2000" dirty="0"/>
                  <a:t>: 2 cells, or O(log m) bits.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Time requirement</a:t>
                </a:r>
                <a:r>
                  <a:rPr lang="en-CA" sz="2000" dirty="0"/>
                  <a:t>: O(1) word operations.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14775" cy="2781274"/>
              </a:xfrm>
              <a:prstGeom prst="rect">
                <a:avLst/>
              </a:prstGeom>
              <a:blipFill>
                <a:blip r:embed="rId2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0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Data Structure for Searching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would like to build a data structure to support the following operations:</a:t>
            </a:r>
          </a:p>
          <a:p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Insert(x): insert element x into the data structure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Delete(x): delete element x from the data structure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Search(x): check if x is in the data structure, i.e. return yes or no.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r>
              <a:rPr lang="en-CA" sz="2000" dirty="0"/>
              <a:t>Consider the scenario where we would like to store n </a:t>
            </a:r>
            <a:r>
              <a:rPr lang="en-CA" sz="2000" u="sng" dirty="0"/>
              <a:t>keys/elements </a:t>
            </a:r>
            <a:r>
              <a:rPr lang="en-CA" sz="2000" dirty="0"/>
              <a:t>from the </a:t>
            </a:r>
            <a:r>
              <a:rPr lang="en-CA" sz="2000" u="sng" dirty="0"/>
              <a:t>set/universe </a:t>
            </a:r>
            <a:r>
              <a:rPr lang="en-CA" sz="2000" dirty="0"/>
              <a:t>{0,1,…,m-1}.</a:t>
            </a:r>
          </a:p>
          <a:p>
            <a:endParaRPr lang="en-CA" sz="2000" dirty="0"/>
          </a:p>
          <a:p>
            <a:r>
              <a:rPr lang="en-CA" sz="2000" dirty="0"/>
              <a:t>Think of m &gt;&gt; n.</a:t>
            </a:r>
          </a:p>
          <a:p>
            <a:endParaRPr lang="en-CA" sz="2000" dirty="0"/>
          </a:p>
          <a:p>
            <a:r>
              <a:rPr lang="en-CA" sz="2000" dirty="0"/>
              <a:t>For example, m is the number of possible IP addresses,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and n is the number of IP addresses visiting Waterloo each day.</a:t>
            </a:r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4C1952-F2D6-4BE8-A0F7-201C9BFEE13A}"/>
                  </a:ext>
                </a:extLst>
              </p14:cNvPr>
              <p14:cNvContentPartPr/>
              <p14:nvPr/>
            </p14:nvContentPartPr>
            <p14:xfrm>
              <a:off x="6195600" y="3867480"/>
              <a:ext cx="5288040" cy="1350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4C1952-F2D6-4BE8-A0F7-201C9BFEE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6240" y="3858120"/>
                <a:ext cx="5306760" cy="13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2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Expected Search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30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14775" cy="2894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expected search time can still be guaranteed.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: Assume m elements in S are hashed into an n-bin hash table by using a 2-universal family.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For an arbitrary element x, let X be the number of items at bin h(x). Then, 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14775" cy="2894639"/>
              </a:xfrm>
              <a:prstGeom prst="rect">
                <a:avLst/>
              </a:prstGeom>
              <a:blipFill>
                <a:blip r:embed="rId2"/>
                <a:stretch>
                  <a:fillRect l="-539" t="-12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D8B135E-0661-44AE-A7C3-632441D18E6B}"/>
              </a:ext>
            </a:extLst>
          </p:cNvPr>
          <p:cNvGrpSpPr/>
          <p:nvPr/>
        </p:nvGrpSpPr>
        <p:grpSpPr>
          <a:xfrm>
            <a:off x="1124440" y="4076747"/>
            <a:ext cx="1028880" cy="587880"/>
            <a:chOff x="1124440" y="4076747"/>
            <a:chExt cx="1028880" cy="5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792E7D9-BF57-48B0-92DA-4AA47C1B12C6}"/>
                    </a:ext>
                  </a:extLst>
                </p14:cNvPr>
                <p14:cNvContentPartPr/>
                <p14:nvPr/>
              </p14:nvContentPartPr>
              <p14:xfrm>
                <a:off x="1234240" y="4162067"/>
                <a:ext cx="36720" cy="180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792E7D9-BF57-48B0-92DA-4AA47C1B12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29920" y="4157747"/>
                  <a:ext cx="45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452E06-E0AC-4483-941A-BCDA1919D630}"/>
                    </a:ext>
                  </a:extLst>
                </p14:cNvPr>
                <p14:cNvContentPartPr/>
                <p14:nvPr/>
              </p14:nvContentPartPr>
              <p14:xfrm>
                <a:off x="1242160" y="4119947"/>
                <a:ext cx="132840" cy="544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452E06-E0AC-4483-941A-BCDA1919D6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37840" y="4115627"/>
                  <a:ext cx="1414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EBDB1E-D077-41B6-B2C1-5BA6FA04E7F7}"/>
                    </a:ext>
                  </a:extLst>
                </p14:cNvPr>
                <p14:cNvContentPartPr/>
                <p14:nvPr/>
              </p14:nvContentPartPr>
              <p14:xfrm>
                <a:off x="1208320" y="4153787"/>
                <a:ext cx="189720" cy="214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EBDB1E-D077-41B6-B2C1-5BA6FA04E7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04000" y="4149467"/>
                  <a:ext cx="198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B785F2-8C00-413B-913C-B3167C01414B}"/>
                    </a:ext>
                  </a:extLst>
                </p14:cNvPr>
                <p14:cNvContentPartPr/>
                <p14:nvPr/>
              </p14:nvContentPartPr>
              <p14:xfrm>
                <a:off x="1427560" y="4217867"/>
                <a:ext cx="45000" cy="163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B785F2-8C00-413B-913C-B3167C0141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23240" y="4213547"/>
                  <a:ext cx="53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75AF51-4864-4B5C-B323-E289884A9786}"/>
                    </a:ext>
                  </a:extLst>
                </p14:cNvPr>
                <p14:cNvContentPartPr/>
                <p14:nvPr/>
              </p14:nvContentPartPr>
              <p14:xfrm>
                <a:off x="1567960" y="4217867"/>
                <a:ext cx="225720" cy="120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75AF51-4864-4B5C-B323-E289884A978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63640" y="4213547"/>
                  <a:ext cx="234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424773-2C30-4B18-997D-B3B35645DB0A}"/>
                    </a:ext>
                  </a:extLst>
                </p14:cNvPr>
                <p14:cNvContentPartPr/>
                <p14:nvPr/>
              </p14:nvContentPartPr>
              <p14:xfrm>
                <a:off x="1858480" y="4076747"/>
                <a:ext cx="81360" cy="422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424773-2C30-4B18-997D-B3B35645DB0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54160" y="4072427"/>
                  <a:ext cx="900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4E29AE-A5BE-4F3C-B6F3-5A9BC153E299}"/>
                    </a:ext>
                  </a:extLst>
                </p14:cNvPr>
                <p14:cNvContentPartPr/>
                <p14:nvPr/>
              </p14:nvContentPartPr>
              <p14:xfrm>
                <a:off x="1124440" y="4266467"/>
                <a:ext cx="1028880" cy="233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4E29AE-A5BE-4F3C-B6F3-5A9BC153E2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20120" y="4262147"/>
                  <a:ext cx="103752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2C0E0F-8F9B-4394-B2FC-4A927FF4DEBD}"/>
              </a:ext>
            </a:extLst>
          </p:cNvPr>
          <p:cNvGrpSpPr/>
          <p:nvPr/>
        </p:nvGrpSpPr>
        <p:grpSpPr>
          <a:xfrm>
            <a:off x="2954320" y="4286627"/>
            <a:ext cx="488520" cy="219600"/>
            <a:chOff x="2954320" y="4286627"/>
            <a:chExt cx="48852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662B37-DA14-4062-B8AC-696A544CC15B}"/>
                    </a:ext>
                  </a:extLst>
                </p14:cNvPr>
                <p14:cNvContentPartPr/>
                <p14:nvPr/>
              </p14:nvContentPartPr>
              <p14:xfrm>
                <a:off x="2954320" y="4303907"/>
                <a:ext cx="299520" cy="192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662B37-DA14-4062-B8AC-696A544CC1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50000" y="4299587"/>
                  <a:ext cx="308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B18127-FB69-4D2A-930A-05C2D25640AC}"/>
                    </a:ext>
                  </a:extLst>
                </p14:cNvPr>
                <p14:cNvContentPartPr/>
                <p14:nvPr/>
              </p14:nvContentPartPr>
              <p14:xfrm>
                <a:off x="3286960" y="4286627"/>
                <a:ext cx="155880" cy="219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B18127-FB69-4D2A-930A-05C2D25640A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82640" y="4282307"/>
                  <a:ext cx="16452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7110CF-80F4-440E-B16B-754D2C1EA9F0}"/>
              </a:ext>
            </a:extLst>
          </p:cNvPr>
          <p:cNvGrpSpPr/>
          <p:nvPr/>
        </p:nvGrpSpPr>
        <p:grpSpPr>
          <a:xfrm>
            <a:off x="3796720" y="4292387"/>
            <a:ext cx="222480" cy="265680"/>
            <a:chOff x="3796720" y="4292387"/>
            <a:chExt cx="22248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B6202E2-37E5-491F-BFE1-3C920993E7D4}"/>
                    </a:ext>
                  </a:extLst>
                </p14:cNvPr>
                <p14:cNvContentPartPr/>
                <p14:nvPr/>
              </p14:nvContentPartPr>
              <p14:xfrm>
                <a:off x="3796720" y="4292387"/>
                <a:ext cx="144360" cy="237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B6202E2-37E5-491F-BFE1-3C920993E7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92400" y="4288067"/>
                  <a:ext cx="153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C62886-A0EF-44A5-BDF6-42B9BF6BE486}"/>
                    </a:ext>
                  </a:extLst>
                </p14:cNvPr>
                <p14:cNvContentPartPr/>
                <p14:nvPr/>
              </p14:nvContentPartPr>
              <p14:xfrm>
                <a:off x="3953680" y="4392107"/>
                <a:ext cx="65520" cy="165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C62886-A0EF-44A5-BDF6-42B9BF6BE48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49360" y="4387787"/>
                  <a:ext cx="741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625D56-385E-4354-928E-9279C60057DB}"/>
              </a:ext>
            </a:extLst>
          </p:cNvPr>
          <p:cNvGrpSpPr/>
          <p:nvPr/>
        </p:nvGrpSpPr>
        <p:grpSpPr>
          <a:xfrm>
            <a:off x="4209640" y="4409387"/>
            <a:ext cx="125280" cy="78480"/>
            <a:chOff x="4209640" y="4409387"/>
            <a:chExt cx="12528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46FFA96-EED2-4D3B-94E8-05906A342526}"/>
                    </a:ext>
                  </a:extLst>
                </p14:cNvPr>
                <p14:cNvContentPartPr/>
                <p14:nvPr/>
              </p14:nvContentPartPr>
              <p14:xfrm>
                <a:off x="4209640" y="4409387"/>
                <a:ext cx="92160" cy="5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46FFA96-EED2-4D3B-94E8-05906A3425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05320" y="4405067"/>
                  <a:ext cx="100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42DDF7-E366-4F23-8FF8-0C7636001345}"/>
                    </a:ext>
                  </a:extLst>
                </p14:cNvPr>
                <p14:cNvContentPartPr/>
                <p14:nvPr/>
              </p14:nvContentPartPr>
              <p14:xfrm>
                <a:off x="4214320" y="4469507"/>
                <a:ext cx="120600" cy="18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42DDF7-E366-4F23-8FF8-0C763600134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10000" y="4465187"/>
                  <a:ext cx="1292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1FD227-8D32-4F77-A540-124AF89E30B4}"/>
              </a:ext>
            </a:extLst>
          </p:cNvPr>
          <p:cNvGrpSpPr/>
          <p:nvPr/>
        </p:nvGrpSpPr>
        <p:grpSpPr>
          <a:xfrm>
            <a:off x="4520680" y="4178627"/>
            <a:ext cx="299880" cy="674640"/>
            <a:chOff x="4520680" y="4178627"/>
            <a:chExt cx="299880" cy="67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754B52-337A-4F0C-A1E7-1394E3D40417}"/>
                    </a:ext>
                  </a:extLst>
                </p14:cNvPr>
                <p14:cNvContentPartPr/>
                <p14:nvPr/>
              </p14:nvContentPartPr>
              <p14:xfrm>
                <a:off x="4520680" y="4178627"/>
                <a:ext cx="132840" cy="674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754B52-337A-4F0C-A1E7-1394E3D404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6360" y="4174307"/>
                  <a:ext cx="14148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51F782-505C-44DD-8D66-FC8AAF5303C9}"/>
                    </a:ext>
                  </a:extLst>
                </p14:cNvPr>
                <p14:cNvContentPartPr/>
                <p14:nvPr/>
              </p14:nvContentPartPr>
              <p14:xfrm>
                <a:off x="4806160" y="4184027"/>
                <a:ext cx="14400" cy="144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51F782-505C-44DD-8D66-FC8AAF5303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01840" y="4179707"/>
                  <a:ext cx="230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B6B8AD-E692-45B3-808E-18446B9F074D}"/>
              </a:ext>
            </a:extLst>
          </p:cNvPr>
          <p:cNvGrpSpPr/>
          <p:nvPr/>
        </p:nvGrpSpPr>
        <p:grpSpPr>
          <a:xfrm>
            <a:off x="5286040" y="4162067"/>
            <a:ext cx="258480" cy="331920"/>
            <a:chOff x="5286040" y="4162067"/>
            <a:chExt cx="25848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3B2544-F79B-4F2A-872D-0CF61D6D10C4}"/>
                    </a:ext>
                  </a:extLst>
                </p14:cNvPr>
                <p14:cNvContentPartPr/>
                <p14:nvPr/>
              </p14:nvContentPartPr>
              <p14:xfrm>
                <a:off x="5311240" y="4293827"/>
                <a:ext cx="22320" cy="42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3B2544-F79B-4F2A-872D-0CF61D6D10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06920" y="4289507"/>
                  <a:ext cx="30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FEE9B3-78F8-4CA8-97E6-6377470FC5D2}"/>
                    </a:ext>
                  </a:extLst>
                </p14:cNvPr>
                <p14:cNvContentPartPr/>
                <p14:nvPr/>
              </p14:nvContentPartPr>
              <p14:xfrm>
                <a:off x="5286040" y="4162067"/>
                <a:ext cx="243720" cy="331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FEE9B3-78F8-4CA8-97E6-6377470FC5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81720" y="4157747"/>
                  <a:ext cx="252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4E3037-06EB-4899-8955-AAFAA0D9D619}"/>
                    </a:ext>
                  </a:extLst>
                </p14:cNvPr>
                <p14:cNvContentPartPr/>
                <p14:nvPr/>
              </p14:nvContentPartPr>
              <p14:xfrm>
                <a:off x="5422120" y="4303547"/>
                <a:ext cx="122400" cy="14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4E3037-06EB-4899-8955-AAFAA0D9D6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17800" y="4299227"/>
                  <a:ext cx="1310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32E32C8-30FF-4AA2-801D-61F85C6A2BB0}"/>
              </a:ext>
            </a:extLst>
          </p:cNvPr>
          <p:cNvGrpSpPr/>
          <p:nvPr/>
        </p:nvGrpSpPr>
        <p:grpSpPr>
          <a:xfrm>
            <a:off x="5980480" y="4172867"/>
            <a:ext cx="768960" cy="218880"/>
            <a:chOff x="5980480" y="4172867"/>
            <a:chExt cx="76896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09CFF8-C9D6-4784-A7BE-4720A12C96B9}"/>
                    </a:ext>
                  </a:extLst>
                </p14:cNvPr>
                <p14:cNvContentPartPr/>
                <p14:nvPr/>
              </p14:nvContentPartPr>
              <p14:xfrm>
                <a:off x="5980480" y="4218587"/>
                <a:ext cx="115560" cy="117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09CFF8-C9D6-4784-A7BE-4720A12C96B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76160" y="4214267"/>
                  <a:ext cx="124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C1A0E6-78BC-4190-B2B3-268763ECAD8A}"/>
                    </a:ext>
                  </a:extLst>
                </p14:cNvPr>
                <p14:cNvContentPartPr/>
                <p14:nvPr/>
              </p14:nvContentPartPr>
              <p14:xfrm>
                <a:off x="6136000" y="4172867"/>
                <a:ext cx="21960" cy="174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C1A0E6-78BC-4190-B2B3-268763ECAD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31680" y="4168547"/>
                  <a:ext cx="30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AF2DED5-F3F2-4264-AD03-1976B0EFC89D}"/>
                    </a:ext>
                  </a:extLst>
                </p14:cNvPr>
                <p14:cNvContentPartPr/>
                <p14:nvPr/>
              </p14:nvContentPartPr>
              <p14:xfrm>
                <a:off x="6175960" y="4228307"/>
                <a:ext cx="61920" cy="116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F2DED5-F3F2-4264-AD03-1976B0EFC89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71640" y="4223987"/>
                  <a:ext cx="70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48F2F41-C3BB-4146-A739-202372B1280B}"/>
                    </a:ext>
                  </a:extLst>
                </p14:cNvPr>
                <p14:cNvContentPartPr/>
                <p14:nvPr/>
              </p14:nvContentPartPr>
              <p14:xfrm>
                <a:off x="6286840" y="4244867"/>
                <a:ext cx="356400" cy="113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48F2F41-C3BB-4146-A739-202372B128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82520" y="4240547"/>
                  <a:ext cx="365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66714A-21E2-47EF-B6C8-1C746F4C120F}"/>
                    </a:ext>
                  </a:extLst>
                </p14:cNvPr>
                <p14:cNvContentPartPr/>
                <p14:nvPr/>
              </p14:nvContentPartPr>
              <p14:xfrm>
                <a:off x="6651880" y="4216787"/>
                <a:ext cx="97560" cy="174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66714A-21E2-47EF-B6C8-1C746F4C12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47560" y="4212467"/>
                  <a:ext cx="1062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F33567-CFDF-439F-A4E6-F825A69657DE}"/>
              </a:ext>
            </a:extLst>
          </p:cNvPr>
          <p:cNvGrpSpPr/>
          <p:nvPr/>
        </p:nvGrpSpPr>
        <p:grpSpPr>
          <a:xfrm>
            <a:off x="6985240" y="4179707"/>
            <a:ext cx="47160" cy="198720"/>
            <a:chOff x="6985240" y="4179707"/>
            <a:chExt cx="4716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A0EF50-74B8-4F09-9F36-C10D07AB9499}"/>
                    </a:ext>
                  </a:extLst>
                </p14:cNvPr>
                <p14:cNvContentPartPr/>
                <p14:nvPr/>
              </p14:nvContentPartPr>
              <p14:xfrm>
                <a:off x="7026280" y="4300667"/>
                <a:ext cx="6120" cy="77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A0EF50-74B8-4F09-9F36-C10D07AB94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21960" y="4296347"/>
                  <a:ext cx="14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0D712E-91E2-46A1-AB09-4B1957F20F8F}"/>
                    </a:ext>
                  </a:extLst>
                </p14:cNvPr>
                <p14:cNvContentPartPr/>
                <p14:nvPr/>
              </p14:nvContentPartPr>
              <p14:xfrm>
                <a:off x="6985240" y="4179707"/>
                <a:ext cx="14040" cy="39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0D712E-91E2-46A1-AB09-4B1957F20F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80920" y="4175387"/>
                  <a:ext cx="226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1F2467-D9FE-4BB9-8F81-1805094FCC33}"/>
              </a:ext>
            </a:extLst>
          </p:cNvPr>
          <p:cNvGrpSpPr/>
          <p:nvPr/>
        </p:nvGrpSpPr>
        <p:grpSpPr>
          <a:xfrm>
            <a:off x="7374040" y="4172507"/>
            <a:ext cx="1126080" cy="371160"/>
            <a:chOff x="7374040" y="4172507"/>
            <a:chExt cx="112608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131F97-9F4C-48B7-8FE4-804B0B848093}"/>
                    </a:ext>
                  </a:extLst>
                </p14:cNvPr>
                <p14:cNvContentPartPr/>
                <p14:nvPr/>
              </p14:nvContentPartPr>
              <p14:xfrm>
                <a:off x="7374040" y="4266107"/>
                <a:ext cx="93960" cy="277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131F97-9F4C-48B7-8FE4-804B0B84809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69720" y="4261787"/>
                  <a:ext cx="102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8EEE9E-B6B7-4B0B-8CAC-0EAECB75CC0F}"/>
                    </a:ext>
                  </a:extLst>
                </p14:cNvPr>
                <p14:cNvContentPartPr/>
                <p14:nvPr/>
              </p14:nvContentPartPr>
              <p14:xfrm>
                <a:off x="7527760" y="4271507"/>
                <a:ext cx="75600" cy="101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8EEE9E-B6B7-4B0B-8CAC-0EAECB75CC0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23440" y="4267187"/>
                  <a:ext cx="84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9AFD24-CD42-45BB-AB85-4AA690A4DD77}"/>
                    </a:ext>
                  </a:extLst>
                </p14:cNvPr>
                <p14:cNvContentPartPr/>
                <p14:nvPr/>
              </p14:nvContentPartPr>
              <p14:xfrm>
                <a:off x="7647640" y="4248107"/>
                <a:ext cx="74160" cy="111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9AFD24-CD42-45BB-AB85-4AA690A4DD7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43320" y="4243787"/>
                  <a:ext cx="82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62A1DFF-F16B-47A9-8DCC-50597C765677}"/>
                    </a:ext>
                  </a:extLst>
                </p14:cNvPr>
                <p14:cNvContentPartPr/>
                <p14:nvPr/>
              </p14:nvContentPartPr>
              <p14:xfrm>
                <a:off x="7725040" y="4202027"/>
                <a:ext cx="372960" cy="160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62A1DFF-F16B-47A9-8DCC-50597C7656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20720" y="4197707"/>
                  <a:ext cx="381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CFCBE58-CADB-47AA-A72B-E98D41AEE2CF}"/>
                    </a:ext>
                  </a:extLst>
                </p14:cNvPr>
                <p14:cNvContentPartPr/>
                <p14:nvPr/>
              </p14:nvContentPartPr>
              <p14:xfrm>
                <a:off x="8164600" y="4240187"/>
                <a:ext cx="89640" cy="84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CFCBE58-CADB-47AA-A72B-E98D41AEE2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60280" y="4235867"/>
                  <a:ext cx="98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594409-CA5C-4D6F-A162-B5352A60035E}"/>
                    </a:ext>
                  </a:extLst>
                </p14:cNvPr>
                <p14:cNvContentPartPr/>
                <p14:nvPr/>
              </p14:nvContentPartPr>
              <p14:xfrm>
                <a:off x="8296360" y="4172507"/>
                <a:ext cx="203760" cy="188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594409-CA5C-4D6F-A162-B5352A6003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92040" y="4168187"/>
                  <a:ext cx="2124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D69B72-50D4-46DF-AA3E-2A169A36192A}"/>
              </a:ext>
            </a:extLst>
          </p:cNvPr>
          <p:cNvGrpSpPr/>
          <p:nvPr/>
        </p:nvGrpSpPr>
        <p:grpSpPr>
          <a:xfrm>
            <a:off x="8756080" y="4154507"/>
            <a:ext cx="308520" cy="226440"/>
            <a:chOff x="8756080" y="4154507"/>
            <a:chExt cx="30852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C4BF85-0613-49AD-9779-075BD1B3FE1B}"/>
                    </a:ext>
                  </a:extLst>
                </p14:cNvPr>
                <p14:cNvContentPartPr/>
                <p14:nvPr/>
              </p14:nvContentPartPr>
              <p14:xfrm>
                <a:off x="8756080" y="4154507"/>
                <a:ext cx="90720" cy="221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C4BF85-0613-49AD-9779-075BD1B3FE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51760" y="4150187"/>
                  <a:ext cx="99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68606D-0726-4655-A84A-AA3DE62D33E8}"/>
                    </a:ext>
                  </a:extLst>
                </p14:cNvPr>
                <p14:cNvContentPartPr/>
                <p14:nvPr/>
              </p14:nvContentPartPr>
              <p14:xfrm>
                <a:off x="8867680" y="4226147"/>
                <a:ext cx="196920" cy="154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68606D-0726-4655-A84A-AA3DE62D33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63360" y="4221827"/>
                  <a:ext cx="2055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E15116-4FEB-41D9-BE80-96919F85CB25}"/>
              </a:ext>
            </a:extLst>
          </p:cNvPr>
          <p:cNvGrpSpPr/>
          <p:nvPr/>
        </p:nvGrpSpPr>
        <p:grpSpPr>
          <a:xfrm>
            <a:off x="9345400" y="4159187"/>
            <a:ext cx="500040" cy="205200"/>
            <a:chOff x="9345400" y="4159187"/>
            <a:chExt cx="50004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4EAEF1-23DB-4AC1-96C2-A9A9990AD46A}"/>
                    </a:ext>
                  </a:extLst>
                </p14:cNvPr>
                <p14:cNvContentPartPr/>
                <p14:nvPr/>
              </p14:nvContentPartPr>
              <p14:xfrm>
                <a:off x="9345400" y="4159187"/>
                <a:ext cx="118440" cy="205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4EAEF1-23DB-4AC1-96C2-A9A9990AD46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41080" y="4154867"/>
                  <a:ext cx="127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E3435A-793A-47D2-8470-DD6FEA23D2AF}"/>
                    </a:ext>
                  </a:extLst>
                </p14:cNvPr>
                <p14:cNvContentPartPr/>
                <p14:nvPr/>
              </p14:nvContentPartPr>
              <p14:xfrm>
                <a:off x="9528640" y="4176107"/>
                <a:ext cx="182160" cy="180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E3435A-793A-47D2-8470-DD6FEA23D2A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24320" y="4171787"/>
                  <a:ext cx="190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7F54C63-FCA8-46CB-8C1A-A043644FF450}"/>
                    </a:ext>
                  </a:extLst>
                </p14:cNvPr>
                <p14:cNvContentPartPr/>
                <p14:nvPr/>
              </p14:nvContentPartPr>
              <p14:xfrm>
                <a:off x="9617560" y="4175027"/>
                <a:ext cx="227880" cy="174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7F54C63-FCA8-46CB-8C1A-A043644FF4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13240" y="4170707"/>
                  <a:ext cx="23652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E6C5DE-0BFF-4A22-BF7C-DB09DFF9384D}"/>
                  </a:ext>
                </a:extLst>
              </p14:cNvPr>
              <p14:cNvContentPartPr/>
              <p14:nvPr/>
            </p14:nvContentPartPr>
            <p14:xfrm>
              <a:off x="4916680" y="4719707"/>
              <a:ext cx="102240" cy="164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E6C5DE-0BFF-4A22-BF7C-DB09DFF9384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12360" y="4715387"/>
                <a:ext cx="1108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6CA84EBB-9830-40AD-8C1D-35A87F86F818}"/>
              </a:ext>
            </a:extLst>
          </p:cNvPr>
          <p:cNvGrpSpPr/>
          <p:nvPr/>
        </p:nvGrpSpPr>
        <p:grpSpPr>
          <a:xfrm>
            <a:off x="2799160" y="5420627"/>
            <a:ext cx="1102320" cy="347040"/>
            <a:chOff x="2799160" y="5420627"/>
            <a:chExt cx="110232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E863F3-8625-48AC-857C-62CFADCD1CED}"/>
                    </a:ext>
                  </a:extLst>
                </p14:cNvPr>
                <p14:cNvContentPartPr/>
                <p14:nvPr/>
              </p14:nvContentPartPr>
              <p14:xfrm>
                <a:off x="2799160" y="5481827"/>
                <a:ext cx="212400" cy="15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E863F3-8625-48AC-857C-62CFADCD1C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94840" y="5477507"/>
                  <a:ext cx="221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9D5E74-F7A3-40D8-A2DE-30DD9A036727}"/>
                    </a:ext>
                  </a:extLst>
                </p14:cNvPr>
                <p14:cNvContentPartPr/>
                <p14:nvPr/>
              </p14:nvContentPartPr>
              <p14:xfrm>
                <a:off x="2865040" y="5612867"/>
                <a:ext cx="132840" cy="1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9D5E74-F7A3-40D8-A2DE-30DD9A0367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60720" y="5608547"/>
                  <a:ext cx="141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83D376-8E77-401A-AC9E-B1429149252F}"/>
                    </a:ext>
                  </a:extLst>
                </p14:cNvPr>
                <p14:cNvContentPartPr/>
                <p14:nvPr/>
              </p14:nvContentPartPr>
              <p14:xfrm>
                <a:off x="2867560" y="5716907"/>
                <a:ext cx="123840" cy="10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83D376-8E77-401A-AC9E-B1429149252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63240" y="5712587"/>
                  <a:ext cx="132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6B72AC7-D1BD-497D-8263-C905884C6398}"/>
                    </a:ext>
                  </a:extLst>
                </p14:cNvPr>
                <p14:cNvContentPartPr/>
                <p14:nvPr/>
              </p14:nvContentPartPr>
              <p14:xfrm>
                <a:off x="2821840" y="5465267"/>
                <a:ext cx="30960" cy="232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6B72AC7-D1BD-497D-8263-C905884C639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17520" y="5460947"/>
                  <a:ext cx="39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273399-D709-4F60-9582-24ED24B7A1CC}"/>
                    </a:ext>
                  </a:extLst>
                </p14:cNvPr>
                <p14:cNvContentPartPr/>
                <p14:nvPr/>
              </p14:nvContentPartPr>
              <p14:xfrm>
                <a:off x="3089680" y="5424587"/>
                <a:ext cx="107280" cy="343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273399-D709-4F60-9582-24ED24B7A1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85360" y="5420267"/>
                  <a:ext cx="1159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E98D08-22E1-4134-A51C-554CA60F4C39}"/>
                    </a:ext>
                  </a:extLst>
                </p14:cNvPr>
                <p14:cNvContentPartPr/>
                <p14:nvPr/>
              </p14:nvContentPartPr>
              <p14:xfrm>
                <a:off x="3308560" y="5492987"/>
                <a:ext cx="112680" cy="228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E98D08-22E1-4134-A51C-554CA60F4C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04240" y="5488667"/>
                  <a:ext cx="121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34F0242-ED18-4263-A000-206D94207873}"/>
                    </a:ext>
                  </a:extLst>
                </p14:cNvPr>
                <p14:cNvContentPartPr/>
                <p14:nvPr/>
              </p14:nvContentPartPr>
              <p14:xfrm>
                <a:off x="3324040" y="5538707"/>
                <a:ext cx="128160" cy="191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34F0242-ED18-4263-A000-206D942078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19720" y="5534387"/>
                  <a:ext cx="136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DB0D445-AD86-4079-9BFB-BA7D5B343E1F}"/>
                    </a:ext>
                  </a:extLst>
                </p14:cNvPr>
                <p14:cNvContentPartPr/>
                <p14:nvPr/>
              </p14:nvContentPartPr>
              <p14:xfrm>
                <a:off x="3529240" y="5420627"/>
                <a:ext cx="352440" cy="338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DB0D445-AD86-4079-9BFB-BA7D5B343E1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24920" y="5416307"/>
                  <a:ext cx="3610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88C2BBA-30E4-4000-AFD4-008561C85E5F}"/>
                    </a:ext>
                  </a:extLst>
                </p14:cNvPr>
                <p14:cNvContentPartPr/>
                <p14:nvPr/>
              </p14:nvContentPartPr>
              <p14:xfrm>
                <a:off x="3811840" y="5687027"/>
                <a:ext cx="89640" cy="12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88C2BBA-30E4-4000-AFD4-008561C85E5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07520" y="5682707"/>
                  <a:ext cx="9828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F8FF0E4-1A27-492B-99C5-50B54A11FA9C}"/>
              </a:ext>
            </a:extLst>
          </p:cNvPr>
          <p:cNvGrpSpPr/>
          <p:nvPr/>
        </p:nvGrpSpPr>
        <p:grpSpPr>
          <a:xfrm>
            <a:off x="4143760" y="5379227"/>
            <a:ext cx="1302840" cy="612720"/>
            <a:chOff x="4143760" y="5379227"/>
            <a:chExt cx="1302840" cy="61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3215F3-ADC3-4A2B-A4F7-EA8E6692712F}"/>
                    </a:ext>
                  </a:extLst>
                </p14:cNvPr>
                <p14:cNvContentPartPr/>
                <p14:nvPr/>
              </p14:nvContentPartPr>
              <p14:xfrm>
                <a:off x="4143760" y="5417387"/>
                <a:ext cx="225720" cy="33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3215F3-ADC3-4A2B-A4F7-EA8E669271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39440" y="5413067"/>
                  <a:ext cx="234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77CFF3A-DDFC-4E15-B2A9-4D7849E52CE8}"/>
                    </a:ext>
                  </a:extLst>
                </p14:cNvPr>
                <p14:cNvContentPartPr/>
                <p14:nvPr/>
              </p14:nvContentPartPr>
              <p14:xfrm>
                <a:off x="4166080" y="5422067"/>
                <a:ext cx="214200" cy="533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77CFF3A-DDFC-4E15-B2A9-4D7849E52CE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61760" y="5417747"/>
                  <a:ext cx="2228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1C73ABA-3AB4-47EF-B6BA-DA463EC9792D}"/>
                    </a:ext>
                  </a:extLst>
                </p14:cNvPr>
                <p14:cNvContentPartPr/>
                <p14:nvPr/>
              </p14:nvContentPartPr>
              <p14:xfrm>
                <a:off x="4145200" y="5741027"/>
                <a:ext cx="65160" cy="28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1C73ABA-3AB4-47EF-B6BA-DA463EC9792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40880" y="5736707"/>
                  <a:ext cx="73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E0FF1A8-A5B6-470F-85E3-B6972013E944}"/>
                    </a:ext>
                  </a:extLst>
                </p14:cNvPr>
                <p14:cNvContentPartPr/>
                <p14:nvPr/>
              </p14:nvContentPartPr>
              <p14:xfrm>
                <a:off x="4275160" y="5819867"/>
                <a:ext cx="111960" cy="144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E0FF1A8-A5B6-470F-85E3-B6972013E94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70840" y="5815547"/>
                  <a:ext cx="120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1F33A9-3102-414E-ACEF-BCC987A2D7B1}"/>
                    </a:ext>
                  </a:extLst>
                </p14:cNvPr>
                <p14:cNvContentPartPr/>
                <p14:nvPr/>
              </p14:nvContentPartPr>
              <p14:xfrm>
                <a:off x="4296400" y="5881067"/>
                <a:ext cx="104040" cy="29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1F33A9-3102-414E-ACEF-BCC987A2D7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92080" y="5876747"/>
                  <a:ext cx="112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6E1F2EB-CC5E-492D-AB80-F452FEE1234A}"/>
                    </a:ext>
                  </a:extLst>
                </p14:cNvPr>
                <p14:cNvContentPartPr/>
                <p14:nvPr/>
              </p14:nvContentPartPr>
              <p14:xfrm>
                <a:off x="4402600" y="5825267"/>
                <a:ext cx="124200" cy="166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6E1F2EB-CC5E-492D-AB80-F452FEE1234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98280" y="5820947"/>
                  <a:ext cx="132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195583D-D29D-4A87-9F0C-A779BD46573E}"/>
                    </a:ext>
                  </a:extLst>
                </p14:cNvPr>
                <p14:cNvContentPartPr/>
                <p14:nvPr/>
              </p14:nvContentPartPr>
              <p14:xfrm>
                <a:off x="4216840" y="5474267"/>
                <a:ext cx="173520" cy="288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195583D-D29D-4A87-9F0C-A779BD46573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12520" y="5469947"/>
                  <a:ext cx="1821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16C4EFD-2EEE-41DC-AD29-669A0C32A53E}"/>
                    </a:ext>
                  </a:extLst>
                </p14:cNvPr>
                <p14:cNvContentPartPr/>
                <p14:nvPr/>
              </p14:nvContentPartPr>
              <p14:xfrm>
                <a:off x="4528600" y="5445467"/>
                <a:ext cx="242640" cy="28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16C4EFD-2EEE-41DC-AD29-669A0C32A5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24280" y="5441147"/>
                  <a:ext cx="251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C6EC6F9-4449-491C-8C2A-500DB55E95E5}"/>
                    </a:ext>
                  </a:extLst>
                </p14:cNvPr>
                <p14:cNvContentPartPr/>
                <p14:nvPr/>
              </p14:nvContentPartPr>
              <p14:xfrm>
                <a:off x="4600600" y="5436467"/>
                <a:ext cx="39240" cy="265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C6EC6F9-4449-491C-8C2A-500DB55E95E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96280" y="5432147"/>
                  <a:ext cx="47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EE744D-577C-4780-B705-09DB867D1BEC}"/>
                    </a:ext>
                  </a:extLst>
                </p14:cNvPr>
                <p14:cNvContentPartPr/>
                <p14:nvPr/>
              </p14:nvContentPartPr>
              <p14:xfrm>
                <a:off x="4595560" y="5598107"/>
                <a:ext cx="152640" cy="124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EE744D-577C-4780-B705-09DB867D1BE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91240" y="5593787"/>
                  <a:ext cx="161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F1AEE7E-BD0A-4712-982A-39D6BD4881AF}"/>
                    </a:ext>
                  </a:extLst>
                </p14:cNvPr>
                <p14:cNvContentPartPr/>
                <p14:nvPr/>
              </p14:nvContentPartPr>
              <p14:xfrm>
                <a:off x="4834240" y="5379227"/>
                <a:ext cx="158400" cy="368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F1AEE7E-BD0A-4712-982A-39D6BD4881A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29920" y="5374907"/>
                  <a:ext cx="1670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321F6B-BC59-4FEA-949C-A6A435874C68}"/>
                    </a:ext>
                  </a:extLst>
                </p14:cNvPr>
                <p14:cNvContentPartPr/>
                <p14:nvPr/>
              </p14:nvContentPartPr>
              <p14:xfrm>
                <a:off x="5024680" y="5440427"/>
                <a:ext cx="147960" cy="292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321F6B-BC59-4FEA-949C-A6A435874C6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20360" y="5436107"/>
                  <a:ext cx="156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2149119-92DD-40E5-8D8B-34D161AC4768}"/>
                    </a:ext>
                  </a:extLst>
                </p14:cNvPr>
                <p14:cNvContentPartPr/>
                <p14:nvPr/>
              </p14:nvContentPartPr>
              <p14:xfrm>
                <a:off x="5245000" y="5684507"/>
                <a:ext cx="27720" cy="78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2149119-92DD-40E5-8D8B-34D161AC476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40680" y="5680187"/>
                  <a:ext cx="36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626FF68-AB37-4517-AEFA-BCAC77DF87F4}"/>
                    </a:ext>
                  </a:extLst>
                </p14:cNvPr>
                <p14:cNvContentPartPr/>
                <p14:nvPr/>
              </p14:nvContentPartPr>
              <p14:xfrm>
                <a:off x="5218720" y="5603507"/>
                <a:ext cx="50400" cy="29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626FF68-AB37-4517-AEFA-BCAC77DF87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14400" y="5599187"/>
                  <a:ext cx="59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7E857B-51C4-4586-A238-196A2A095B35}"/>
                    </a:ext>
                  </a:extLst>
                </p14:cNvPr>
                <p14:cNvContentPartPr/>
                <p14:nvPr/>
              </p14:nvContentPartPr>
              <p14:xfrm>
                <a:off x="5284960" y="5418107"/>
                <a:ext cx="161640" cy="385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7E857B-51C4-4586-A238-196A2A095B3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80640" y="5413787"/>
                  <a:ext cx="17028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7DCF8C6-A5CB-40B2-B9A4-A7FCFC196A48}"/>
              </a:ext>
            </a:extLst>
          </p:cNvPr>
          <p:cNvGrpSpPr/>
          <p:nvPr/>
        </p:nvGrpSpPr>
        <p:grpSpPr>
          <a:xfrm>
            <a:off x="5721640" y="5546627"/>
            <a:ext cx="176400" cy="81720"/>
            <a:chOff x="5721640" y="5546627"/>
            <a:chExt cx="176400" cy="8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3555D1-B6D0-4781-9F80-39D77F33CDB8}"/>
                    </a:ext>
                  </a:extLst>
                </p14:cNvPr>
                <p14:cNvContentPartPr/>
                <p14:nvPr/>
              </p14:nvContentPartPr>
              <p14:xfrm>
                <a:off x="5721640" y="5546627"/>
                <a:ext cx="146520" cy="20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3555D1-B6D0-4781-9F80-39D77F33CDB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17320" y="5542307"/>
                  <a:ext cx="155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CB04E8-ECC2-46BD-8AC9-F16D7556EDA6}"/>
                    </a:ext>
                  </a:extLst>
                </p14:cNvPr>
                <p14:cNvContentPartPr/>
                <p14:nvPr/>
              </p14:nvContentPartPr>
              <p14:xfrm>
                <a:off x="5760520" y="5615747"/>
                <a:ext cx="137520" cy="12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CB04E8-ECC2-46BD-8AC9-F16D7556ED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56200" y="5611427"/>
                  <a:ext cx="14616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098BD14-8A13-49F5-B399-3C94ADEFEA69}"/>
              </a:ext>
            </a:extLst>
          </p:cNvPr>
          <p:cNvGrpSpPr/>
          <p:nvPr/>
        </p:nvGrpSpPr>
        <p:grpSpPr>
          <a:xfrm>
            <a:off x="6146440" y="5412347"/>
            <a:ext cx="369720" cy="504720"/>
            <a:chOff x="6146440" y="5412347"/>
            <a:chExt cx="36972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B1B756-D7FC-46A3-AE70-1159E51BEDBB}"/>
                    </a:ext>
                  </a:extLst>
                </p14:cNvPr>
                <p14:cNvContentPartPr/>
                <p14:nvPr/>
              </p14:nvContentPartPr>
              <p14:xfrm>
                <a:off x="6146440" y="5412347"/>
                <a:ext cx="220680" cy="7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B1B756-D7FC-46A3-AE70-1159E51BEDB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42120" y="5408027"/>
                  <a:ext cx="2293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50A5317-5D14-49AE-9014-1C8D3671EB79}"/>
                    </a:ext>
                  </a:extLst>
                </p14:cNvPr>
                <p14:cNvContentPartPr/>
                <p14:nvPr/>
              </p14:nvContentPartPr>
              <p14:xfrm>
                <a:off x="6164800" y="5417027"/>
                <a:ext cx="216360" cy="255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50A5317-5D14-49AE-9014-1C8D3671EB7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60480" y="5412707"/>
                  <a:ext cx="225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87A7FB4-794F-46DA-A0F2-319C3BAB8039}"/>
                    </a:ext>
                  </a:extLst>
                </p14:cNvPr>
                <p14:cNvContentPartPr/>
                <p14:nvPr/>
              </p14:nvContentPartPr>
              <p14:xfrm>
                <a:off x="6157240" y="5757947"/>
                <a:ext cx="68760" cy="159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87A7FB4-794F-46DA-A0F2-319C3BAB803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52920" y="5753627"/>
                  <a:ext cx="77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B6B3E7E-8D1A-41B4-8956-8C2B095FDE2C}"/>
                    </a:ext>
                  </a:extLst>
                </p14:cNvPr>
                <p14:cNvContentPartPr/>
                <p14:nvPr/>
              </p14:nvContentPartPr>
              <p14:xfrm>
                <a:off x="6287560" y="5786387"/>
                <a:ext cx="110160" cy="123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B6B3E7E-8D1A-41B4-8956-8C2B095FDE2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83240" y="5782067"/>
                  <a:ext cx="118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AE9768B-7989-42C5-A9BF-C76DB8353E37}"/>
                    </a:ext>
                  </a:extLst>
                </p14:cNvPr>
                <p14:cNvContentPartPr/>
                <p14:nvPr/>
              </p14:nvContentPartPr>
              <p14:xfrm>
                <a:off x="6417880" y="5742827"/>
                <a:ext cx="98280" cy="156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AE9768B-7989-42C5-A9BF-C76DB8353E3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13560" y="5738507"/>
                  <a:ext cx="1069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C377291-D322-426C-8735-94F7B90091BD}"/>
              </a:ext>
            </a:extLst>
          </p:cNvPr>
          <p:cNvGrpSpPr/>
          <p:nvPr/>
        </p:nvGrpSpPr>
        <p:grpSpPr>
          <a:xfrm>
            <a:off x="6771760" y="5422067"/>
            <a:ext cx="233280" cy="264240"/>
            <a:chOff x="6771760" y="5422067"/>
            <a:chExt cx="23328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5835502-B5D6-42BA-A364-7041D2338D24}"/>
                    </a:ext>
                  </a:extLst>
                </p14:cNvPr>
                <p14:cNvContentPartPr/>
                <p14:nvPr/>
              </p14:nvContentPartPr>
              <p14:xfrm>
                <a:off x="6771760" y="5422067"/>
                <a:ext cx="135360" cy="264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5835502-B5D6-42BA-A364-7041D2338D2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67440" y="5417747"/>
                  <a:ext cx="144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4E1F43F-BC4A-4D84-B1CF-31C5566D9C29}"/>
                    </a:ext>
                  </a:extLst>
                </p14:cNvPr>
                <p14:cNvContentPartPr/>
                <p14:nvPr/>
              </p14:nvContentPartPr>
              <p14:xfrm>
                <a:off x="6924760" y="5545547"/>
                <a:ext cx="80280" cy="126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4E1F43F-BC4A-4D84-B1CF-31C5566D9C2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20440" y="5541227"/>
                  <a:ext cx="889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594FABC-3EF7-454A-AC0D-3205CA87B6FA}"/>
              </a:ext>
            </a:extLst>
          </p:cNvPr>
          <p:cNvGrpSpPr/>
          <p:nvPr/>
        </p:nvGrpSpPr>
        <p:grpSpPr>
          <a:xfrm>
            <a:off x="7186480" y="5392907"/>
            <a:ext cx="993600" cy="295560"/>
            <a:chOff x="7186480" y="5392907"/>
            <a:chExt cx="99360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3982B5A-647D-4B38-A218-6C287AD15A27}"/>
                    </a:ext>
                  </a:extLst>
                </p14:cNvPr>
                <p14:cNvContentPartPr/>
                <p14:nvPr/>
              </p14:nvContentPartPr>
              <p14:xfrm>
                <a:off x="7186480" y="5392907"/>
                <a:ext cx="77760" cy="295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3982B5A-647D-4B38-A218-6C287AD15A2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82160" y="5388587"/>
                  <a:ext cx="86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13211C4-812B-4C7F-8EF3-B8DF0FA02E7B}"/>
                    </a:ext>
                  </a:extLst>
                </p14:cNvPr>
                <p14:cNvContentPartPr/>
                <p14:nvPr/>
              </p14:nvContentPartPr>
              <p14:xfrm>
                <a:off x="7396360" y="5512787"/>
                <a:ext cx="120960" cy="113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13211C4-812B-4C7F-8EF3-B8DF0FA02E7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92040" y="5508467"/>
                  <a:ext cx="129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CB77D0-B387-4B8F-8A0F-07F4550E0452}"/>
                    </a:ext>
                  </a:extLst>
                </p14:cNvPr>
                <p14:cNvContentPartPr/>
                <p14:nvPr/>
              </p14:nvContentPartPr>
              <p14:xfrm>
                <a:off x="7576360" y="5394347"/>
                <a:ext cx="24120" cy="224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CB77D0-B387-4B8F-8A0F-07F4550E045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72040" y="5390027"/>
                  <a:ext cx="32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D8BFF97-5CC4-446F-A32C-EBF13FA26027}"/>
                    </a:ext>
                  </a:extLst>
                </p14:cNvPr>
                <p14:cNvContentPartPr/>
                <p14:nvPr/>
              </p14:nvContentPartPr>
              <p14:xfrm>
                <a:off x="7632520" y="5512427"/>
                <a:ext cx="60120" cy="110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D8BFF97-5CC4-446F-A32C-EBF13FA2602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28200" y="5508107"/>
                  <a:ext cx="68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8951672-58BF-46CC-9E23-9DDCCFF0D9C7}"/>
                    </a:ext>
                  </a:extLst>
                </p14:cNvPr>
                <p14:cNvContentPartPr/>
                <p14:nvPr/>
              </p14:nvContentPartPr>
              <p14:xfrm>
                <a:off x="7736200" y="5540867"/>
                <a:ext cx="350640" cy="97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8951672-58BF-46CC-9E23-9DDCCFF0D9C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31880" y="5536547"/>
                  <a:ext cx="359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E4A067B-005E-44F1-B17F-37E73AD3C486}"/>
                    </a:ext>
                  </a:extLst>
                </p14:cNvPr>
                <p14:cNvContentPartPr/>
                <p14:nvPr/>
              </p14:nvContentPartPr>
              <p14:xfrm>
                <a:off x="8079280" y="5433227"/>
                <a:ext cx="100800" cy="219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E4A067B-005E-44F1-B17F-37E73AD3C48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74960" y="5428907"/>
                  <a:ext cx="10944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39E7E4D-1109-4262-ADFD-F666BBAAC480}"/>
                  </a:ext>
                </a:extLst>
              </p14:cNvPr>
              <p14:cNvContentPartPr/>
              <p14:nvPr/>
            </p14:nvContentPartPr>
            <p14:xfrm>
              <a:off x="8436040" y="5387147"/>
              <a:ext cx="70920" cy="218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39E7E4D-1109-4262-ADFD-F666BBAAC48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431720" y="5382827"/>
                <a:ext cx="7956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E59FE2F-14AC-4BB2-82CA-2EF2716F2D32}"/>
              </a:ext>
            </a:extLst>
          </p:cNvPr>
          <p:cNvGrpSpPr/>
          <p:nvPr/>
        </p:nvGrpSpPr>
        <p:grpSpPr>
          <a:xfrm>
            <a:off x="8737360" y="5458427"/>
            <a:ext cx="211680" cy="137880"/>
            <a:chOff x="8737360" y="5458427"/>
            <a:chExt cx="21168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87FDAF2-B56E-4A69-964A-1AF8ABBC8CA7}"/>
                    </a:ext>
                  </a:extLst>
                </p14:cNvPr>
                <p14:cNvContentPartPr/>
                <p14:nvPr/>
              </p14:nvContentPartPr>
              <p14:xfrm>
                <a:off x="8737360" y="5458427"/>
                <a:ext cx="41400" cy="131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87FDAF2-B56E-4A69-964A-1AF8ABBC8C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33040" y="5454107"/>
                  <a:ext cx="50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B65CEAD-30BD-4981-AFEF-1F5A78CE1091}"/>
                    </a:ext>
                  </a:extLst>
                </p14:cNvPr>
                <p14:cNvContentPartPr/>
                <p14:nvPr/>
              </p14:nvContentPartPr>
              <p14:xfrm>
                <a:off x="8878480" y="5485787"/>
                <a:ext cx="70560" cy="110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B65CEAD-30BD-4981-AFEF-1F5A78CE109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74160" y="5481467"/>
                  <a:ext cx="792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C0AF561-4F12-499E-AA10-A50E4C615A64}"/>
              </a:ext>
            </a:extLst>
          </p:cNvPr>
          <p:cNvGrpSpPr/>
          <p:nvPr/>
        </p:nvGrpSpPr>
        <p:grpSpPr>
          <a:xfrm>
            <a:off x="9212920" y="5377067"/>
            <a:ext cx="353880" cy="219240"/>
            <a:chOff x="9212920" y="5377067"/>
            <a:chExt cx="35388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6E3367-1553-4E8C-BAA7-5DC90F935023}"/>
                    </a:ext>
                  </a:extLst>
                </p14:cNvPr>
                <p14:cNvContentPartPr/>
                <p14:nvPr/>
              </p14:nvContentPartPr>
              <p14:xfrm>
                <a:off x="9212920" y="5377067"/>
                <a:ext cx="128880" cy="219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6E3367-1553-4E8C-BAA7-5DC90F93502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08600" y="5372747"/>
                  <a:ext cx="137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A0018FF-D22F-42E5-9AC6-C1F4439A63D7}"/>
                    </a:ext>
                  </a:extLst>
                </p14:cNvPr>
                <p14:cNvContentPartPr/>
                <p14:nvPr/>
              </p14:nvContentPartPr>
              <p14:xfrm>
                <a:off x="9375640" y="5437907"/>
                <a:ext cx="191160" cy="136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A0018FF-D22F-42E5-9AC6-C1F4439A63D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71320" y="5433587"/>
                  <a:ext cx="19980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9969A95-7ED4-4E84-8E93-C895A2F5E1ED}"/>
              </a:ext>
            </a:extLst>
          </p:cNvPr>
          <p:cNvGrpSpPr/>
          <p:nvPr/>
        </p:nvGrpSpPr>
        <p:grpSpPr>
          <a:xfrm>
            <a:off x="9752200" y="5167187"/>
            <a:ext cx="714240" cy="569520"/>
            <a:chOff x="9752200" y="5167187"/>
            <a:chExt cx="714240" cy="56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5737ABA-E47C-4818-A6AB-1C79F6B75FA5}"/>
                    </a:ext>
                  </a:extLst>
                </p14:cNvPr>
                <p14:cNvContentPartPr/>
                <p14:nvPr/>
              </p14:nvContentPartPr>
              <p14:xfrm>
                <a:off x="9752200" y="5385347"/>
                <a:ext cx="131040" cy="204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5737ABA-E47C-4818-A6AB-1C79F6B75FA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47880" y="5381027"/>
                  <a:ext cx="139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CA45F17-0C0E-4C89-A9D6-6A23AE53BD14}"/>
                    </a:ext>
                  </a:extLst>
                </p14:cNvPr>
                <p14:cNvContentPartPr/>
                <p14:nvPr/>
              </p14:nvContentPartPr>
              <p14:xfrm>
                <a:off x="9947680" y="5378147"/>
                <a:ext cx="163800" cy="190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CA45F17-0C0E-4C89-A9D6-6A23AE53BD1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43360" y="5373827"/>
                  <a:ext cx="172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9896A7F-3EC8-4059-90B8-EDD5647ED470}"/>
                    </a:ext>
                  </a:extLst>
                </p14:cNvPr>
                <p14:cNvContentPartPr/>
                <p14:nvPr/>
              </p14:nvContentPartPr>
              <p14:xfrm>
                <a:off x="10041280" y="5364827"/>
                <a:ext cx="212040" cy="186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9896A7F-3EC8-4059-90B8-EDD5647ED47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36960" y="5360507"/>
                  <a:ext cx="220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CD4A80C-8431-4842-B3CA-E1138070FDA3}"/>
                    </a:ext>
                  </a:extLst>
                </p14:cNvPr>
                <p14:cNvContentPartPr/>
                <p14:nvPr/>
              </p14:nvContentPartPr>
              <p14:xfrm>
                <a:off x="10336120" y="5167187"/>
                <a:ext cx="130320" cy="569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CD4A80C-8431-4842-B3CA-E1138070FDA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31800" y="5162867"/>
                  <a:ext cx="138960" cy="57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F585C19-7912-4CF6-BA09-67614C4720C2}"/>
              </a:ext>
            </a:extLst>
          </p:cNvPr>
          <p:cNvGrpSpPr/>
          <p:nvPr/>
        </p:nvGrpSpPr>
        <p:grpSpPr>
          <a:xfrm>
            <a:off x="5955640" y="6255107"/>
            <a:ext cx="165240" cy="197280"/>
            <a:chOff x="5955640" y="6255107"/>
            <a:chExt cx="16524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3497500-E093-4BC4-AAA7-E06ED4C02CE7}"/>
                    </a:ext>
                  </a:extLst>
                </p14:cNvPr>
                <p14:cNvContentPartPr/>
                <p14:nvPr/>
              </p14:nvContentPartPr>
              <p14:xfrm>
                <a:off x="5955640" y="6255107"/>
                <a:ext cx="159840" cy="170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3497500-E093-4BC4-AAA7-E06ED4C02CE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51320" y="6250787"/>
                  <a:ext cx="168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15ACCD5-BC54-4093-838D-007140813BBB}"/>
                    </a:ext>
                  </a:extLst>
                </p14:cNvPr>
                <p14:cNvContentPartPr/>
                <p14:nvPr/>
              </p14:nvContentPartPr>
              <p14:xfrm>
                <a:off x="5997040" y="6436907"/>
                <a:ext cx="123840" cy="15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15ACCD5-BC54-4093-838D-007140813BB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92720" y="6432587"/>
                  <a:ext cx="1324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935DDD1-ACE5-4B9C-9488-2A23BE99FBB4}"/>
              </a:ext>
            </a:extLst>
          </p:cNvPr>
          <p:cNvGrpSpPr/>
          <p:nvPr/>
        </p:nvGrpSpPr>
        <p:grpSpPr>
          <a:xfrm>
            <a:off x="6397720" y="6119387"/>
            <a:ext cx="896760" cy="495720"/>
            <a:chOff x="6397720" y="6119387"/>
            <a:chExt cx="89676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9F0BC96-CD3E-4C17-9625-F431A8A5EEA1}"/>
                    </a:ext>
                  </a:extLst>
                </p14:cNvPr>
                <p14:cNvContentPartPr/>
                <p14:nvPr/>
              </p14:nvContentPartPr>
              <p14:xfrm>
                <a:off x="6397720" y="6204347"/>
                <a:ext cx="225000" cy="20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9F0BC96-CD3E-4C17-9625-F431A8A5EEA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93400" y="6200027"/>
                  <a:ext cx="233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08DF504-5FA9-4C74-96F3-B6455CF2DA5A}"/>
                    </a:ext>
                  </a:extLst>
                </p14:cNvPr>
                <p14:cNvContentPartPr/>
                <p14:nvPr/>
              </p14:nvContentPartPr>
              <p14:xfrm>
                <a:off x="6417160" y="6171587"/>
                <a:ext cx="222120" cy="234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08DF504-5FA9-4C74-96F3-B6455CF2DA5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12840" y="6167267"/>
                  <a:ext cx="230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97EC38-7E19-417D-A167-A93A86D16DF8}"/>
                    </a:ext>
                  </a:extLst>
                </p14:cNvPr>
                <p14:cNvContentPartPr/>
                <p14:nvPr/>
              </p14:nvContentPartPr>
              <p14:xfrm>
                <a:off x="6435520" y="6442307"/>
                <a:ext cx="70920" cy="172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97EC38-7E19-417D-A167-A93A86D16DF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31200" y="6437987"/>
                  <a:ext cx="79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D1D868C-11F9-4B51-8BD2-941AD7A4F6FA}"/>
                    </a:ext>
                  </a:extLst>
                </p14:cNvPr>
                <p14:cNvContentPartPr/>
                <p14:nvPr/>
              </p14:nvContentPartPr>
              <p14:xfrm>
                <a:off x="6542440" y="6467867"/>
                <a:ext cx="142920" cy="144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D1D868C-11F9-4B51-8BD2-941AD7A4F6F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38120" y="6463547"/>
                  <a:ext cx="151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D75B669-ED41-4B00-8DD7-C3DCBBBE8D52}"/>
                    </a:ext>
                  </a:extLst>
                </p14:cNvPr>
                <p14:cNvContentPartPr/>
                <p14:nvPr/>
              </p14:nvContentPartPr>
              <p14:xfrm>
                <a:off x="6733240" y="6427907"/>
                <a:ext cx="119520" cy="181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D75B669-ED41-4B00-8DD7-C3DCBBBE8D5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28920" y="6423587"/>
                  <a:ext cx="128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440535D-8F8E-4B86-9BE7-9192512E4F2D}"/>
                    </a:ext>
                  </a:extLst>
                </p14:cNvPr>
                <p14:cNvContentPartPr/>
                <p14:nvPr/>
              </p14:nvContentPartPr>
              <p14:xfrm>
                <a:off x="7087480" y="6119387"/>
                <a:ext cx="48240" cy="199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440535D-8F8E-4B86-9BE7-9192512E4F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83160" y="6115067"/>
                  <a:ext cx="56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FC44E93-C518-482A-86AD-2CE65DDF962D}"/>
                    </a:ext>
                  </a:extLst>
                </p14:cNvPr>
                <p14:cNvContentPartPr/>
                <p14:nvPr/>
              </p14:nvContentPartPr>
              <p14:xfrm>
                <a:off x="6992440" y="6339707"/>
                <a:ext cx="302040" cy="12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FC44E93-C518-482A-86AD-2CE65DDF962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88120" y="6335387"/>
                  <a:ext cx="310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8B4015F-8855-4720-ACC5-94F1502837E0}"/>
                    </a:ext>
                  </a:extLst>
                </p14:cNvPr>
                <p14:cNvContentPartPr/>
                <p14:nvPr/>
              </p14:nvContentPartPr>
              <p14:xfrm>
                <a:off x="7120240" y="6451667"/>
                <a:ext cx="170280" cy="153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8B4015F-8855-4720-ACC5-94F1502837E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15920" y="6447347"/>
                  <a:ext cx="1789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902FF76-D500-4D20-A860-0EDEEC7A3CB0}"/>
              </a:ext>
            </a:extLst>
          </p:cNvPr>
          <p:cNvGrpSpPr/>
          <p:nvPr/>
        </p:nvGrpSpPr>
        <p:grpSpPr>
          <a:xfrm>
            <a:off x="7671400" y="6332867"/>
            <a:ext cx="133920" cy="82440"/>
            <a:chOff x="7671400" y="6332867"/>
            <a:chExt cx="133920" cy="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1A1A322-456F-469B-8DFA-D366ED512F73}"/>
                    </a:ext>
                  </a:extLst>
                </p14:cNvPr>
                <p14:cNvContentPartPr/>
                <p14:nvPr/>
              </p14:nvContentPartPr>
              <p14:xfrm>
                <a:off x="7671400" y="6332867"/>
                <a:ext cx="115560" cy="14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1A1A322-456F-469B-8DFA-D366ED512F7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67080" y="6328547"/>
                  <a:ext cx="124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C9B19B-6839-4532-901A-1BEF1DE1F89D}"/>
                    </a:ext>
                  </a:extLst>
                </p14:cNvPr>
                <p14:cNvContentPartPr/>
                <p14:nvPr/>
              </p14:nvContentPartPr>
              <p14:xfrm>
                <a:off x="7682920" y="6410627"/>
                <a:ext cx="122400" cy="4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C9B19B-6839-4532-901A-1BEF1DE1F89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78600" y="6406307"/>
                  <a:ext cx="131040" cy="1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26BC6CD-DCE9-4109-9D88-4EC7E6255D66}"/>
                  </a:ext>
                </a:extLst>
              </p14:cNvPr>
              <p14:cNvContentPartPr/>
              <p14:nvPr/>
            </p14:nvContentPartPr>
            <p14:xfrm>
              <a:off x="8107000" y="6166187"/>
              <a:ext cx="194040" cy="13536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26BC6CD-DCE9-4109-9D88-4EC7E6255D6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102680" y="6161867"/>
                <a:ext cx="202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08DE56E-B10E-4843-AF7F-40751118CDE3}"/>
                  </a:ext>
                </a:extLst>
              </p14:cNvPr>
              <p14:cNvContentPartPr/>
              <p14:nvPr/>
            </p14:nvContentPartPr>
            <p14:xfrm>
              <a:off x="8055520" y="6404867"/>
              <a:ext cx="372600" cy="230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08DE56E-B10E-4843-AF7F-40751118CDE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051200" y="6400547"/>
                <a:ext cx="381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C2EC12A-2CDC-4D0C-9A01-9B1D837E4037}"/>
                  </a:ext>
                </a:extLst>
              </p14:cNvPr>
              <p14:cNvContentPartPr/>
              <p14:nvPr/>
            </p14:nvContentPartPr>
            <p14:xfrm>
              <a:off x="8213920" y="6532307"/>
              <a:ext cx="140040" cy="1569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C2EC12A-2CDC-4D0C-9A01-9B1D837E403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209600" y="6527987"/>
                <a:ext cx="14868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196374-CBBE-46BA-865F-2AE807499EAA}"/>
              </a:ext>
            </a:extLst>
          </p:cNvPr>
          <p:cNvGrpSpPr/>
          <p:nvPr/>
        </p:nvGrpSpPr>
        <p:grpSpPr>
          <a:xfrm>
            <a:off x="8865160" y="6561827"/>
            <a:ext cx="198000" cy="182160"/>
            <a:chOff x="8865160" y="6561827"/>
            <a:chExt cx="19800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E8DFE92-485D-4A6A-927A-444459740DA9}"/>
                    </a:ext>
                  </a:extLst>
                </p14:cNvPr>
                <p14:cNvContentPartPr/>
                <p14:nvPr/>
              </p14:nvContentPartPr>
              <p14:xfrm>
                <a:off x="8865160" y="6581267"/>
                <a:ext cx="22320" cy="140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E8DFE92-485D-4A6A-927A-444459740DA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60840" y="6576947"/>
                  <a:ext cx="30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D8B0EEF-3233-4300-84D0-36DEA6D2BC54}"/>
                    </a:ext>
                  </a:extLst>
                </p14:cNvPr>
                <p14:cNvContentPartPr/>
                <p14:nvPr/>
              </p14:nvContentPartPr>
              <p14:xfrm>
                <a:off x="8891080" y="6561827"/>
                <a:ext cx="159120" cy="182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D8B0EEF-3233-4300-84D0-36DEA6D2BC5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86760" y="6557507"/>
                  <a:ext cx="167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915672-0204-49E6-99F4-3DB554D04E9C}"/>
                    </a:ext>
                  </a:extLst>
                </p14:cNvPr>
                <p14:cNvContentPartPr/>
                <p14:nvPr/>
              </p14:nvContentPartPr>
              <p14:xfrm>
                <a:off x="8929240" y="6719867"/>
                <a:ext cx="133920" cy="16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F915672-0204-49E6-99F4-3DB554D04E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924920" y="6715547"/>
                  <a:ext cx="142560" cy="2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2005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Expected Search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31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14775" cy="2894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expected search time can still be guaranteed.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: Assume m elements in S are hashed into an n-bin hash table by using a 2-universal family.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For an arbitrary element x, let X be the number of items at bin h(x). Then, 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14775" cy="2894639"/>
              </a:xfrm>
              <a:prstGeom prst="rect">
                <a:avLst/>
              </a:prstGeom>
              <a:blipFill>
                <a:blip r:embed="rId2"/>
                <a:stretch>
                  <a:fillRect l="-539" t="-12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6101BA9-22A0-4801-926C-76C4BCC72FE7}"/>
              </a:ext>
            </a:extLst>
          </p:cNvPr>
          <p:cNvGrpSpPr/>
          <p:nvPr/>
        </p:nvGrpSpPr>
        <p:grpSpPr>
          <a:xfrm>
            <a:off x="1129120" y="4363667"/>
            <a:ext cx="687240" cy="158760"/>
            <a:chOff x="1129120" y="4363667"/>
            <a:chExt cx="68724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81EBF7-142D-4EBB-BCF7-AE5497C859D3}"/>
                    </a:ext>
                  </a:extLst>
                </p14:cNvPr>
                <p14:cNvContentPartPr/>
                <p14:nvPr/>
              </p14:nvContentPartPr>
              <p14:xfrm>
                <a:off x="1129120" y="4424147"/>
                <a:ext cx="117360" cy="98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81EBF7-142D-4EBB-BCF7-AE5497C859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24800" y="4419827"/>
                  <a:ext cx="126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3D5F4D-2FFA-4481-AD49-318F57DD7781}"/>
                    </a:ext>
                  </a:extLst>
                </p14:cNvPr>
                <p14:cNvContentPartPr/>
                <p14:nvPr/>
              </p14:nvContentPartPr>
              <p14:xfrm>
                <a:off x="1300840" y="4406507"/>
                <a:ext cx="137880" cy="102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3D5F4D-2FFA-4481-AD49-318F57DD77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96520" y="4402187"/>
                  <a:ext cx="146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FA2E84-3896-45D6-9AC1-EC8E15A42E1B}"/>
                    </a:ext>
                  </a:extLst>
                </p14:cNvPr>
                <p14:cNvContentPartPr/>
                <p14:nvPr/>
              </p14:nvContentPartPr>
              <p14:xfrm>
                <a:off x="1458160" y="4363667"/>
                <a:ext cx="29160" cy="131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FFA2E84-3896-45D6-9AC1-EC8E15A42E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840" y="4359347"/>
                  <a:ext cx="37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6F042E-8C07-4C92-9BD9-466BAFB76668}"/>
                    </a:ext>
                  </a:extLst>
                </p14:cNvPr>
                <p14:cNvContentPartPr/>
                <p14:nvPr/>
              </p14:nvContentPartPr>
              <p14:xfrm>
                <a:off x="1519000" y="4384547"/>
                <a:ext cx="297360" cy="92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6F042E-8C07-4C92-9BD9-466BAFB766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14680" y="4380227"/>
                  <a:ext cx="3060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CA6DA4-E5F5-474B-8108-A891A4C3AFED}"/>
              </a:ext>
            </a:extLst>
          </p:cNvPr>
          <p:cNvGrpSpPr/>
          <p:nvPr/>
        </p:nvGrpSpPr>
        <p:grpSpPr>
          <a:xfrm>
            <a:off x="2113360" y="4250267"/>
            <a:ext cx="817560" cy="388080"/>
            <a:chOff x="2113360" y="4250267"/>
            <a:chExt cx="81756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1EA73D-3872-43F9-B05C-4C8A8F0D90DF}"/>
                    </a:ext>
                  </a:extLst>
                </p14:cNvPr>
                <p14:cNvContentPartPr/>
                <p14:nvPr/>
              </p14:nvContentPartPr>
              <p14:xfrm>
                <a:off x="2113360" y="4269707"/>
                <a:ext cx="172080" cy="174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1EA73D-3872-43F9-B05C-4C8A8F0D90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09040" y="4265387"/>
                  <a:ext cx="180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0EEC2A-A14A-4F40-B96A-125D2294B520}"/>
                    </a:ext>
                  </a:extLst>
                </p14:cNvPr>
                <p14:cNvContentPartPr/>
                <p14:nvPr/>
              </p14:nvContentPartPr>
              <p14:xfrm>
                <a:off x="2296960" y="4329107"/>
                <a:ext cx="105840" cy="66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0EEC2A-A14A-4F40-B96A-125D2294B52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92640" y="4324787"/>
                  <a:ext cx="114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26D7F3-B47E-4104-B892-9439C0B08403}"/>
                    </a:ext>
                  </a:extLst>
                </p14:cNvPr>
                <p14:cNvContentPartPr/>
                <p14:nvPr/>
              </p14:nvContentPartPr>
              <p14:xfrm>
                <a:off x="2443120" y="4301387"/>
                <a:ext cx="69840" cy="13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26D7F3-B47E-4104-B892-9439C0B0840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38800" y="4297067"/>
                  <a:ext cx="78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BD5203-5C4C-4A8D-9780-9B074B5C928E}"/>
                    </a:ext>
                  </a:extLst>
                </p14:cNvPr>
                <p14:cNvContentPartPr/>
                <p14:nvPr/>
              </p14:nvContentPartPr>
              <p14:xfrm>
                <a:off x="2559040" y="4250267"/>
                <a:ext cx="145440" cy="173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BD5203-5C4C-4A8D-9780-9B074B5C92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54720" y="4245947"/>
                  <a:ext cx="154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341407-E583-4793-A055-4028388534EF}"/>
                    </a:ext>
                  </a:extLst>
                </p14:cNvPr>
                <p14:cNvContentPartPr/>
                <p14:nvPr/>
              </p14:nvContentPartPr>
              <p14:xfrm>
                <a:off x="2658400" y="4250987"/>
                <a:ext cx="189720" cy="132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341407-E583-4793-A055-4028388534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54080" y="4246667"/>
                  <a:ext cx="198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A6EF884-4920-4777-9B1A-36C1DA3786F6}"/>
                    </a:ext>
                  </a:extLst>
                </p14:cNvPr>
                <p14:cNvContentPartPr/>
                <p14:nvPr/>
              </p14:nvContentPartPr>
              <p14:xfrm>
                <a:off x="2866480" y="4293467"/>
                <a:ext cx="64440" cy="344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A6EF884-4920-4777-9B1A-36C1DA3786F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62160" y="4289147"/>
                  <a:ext cx="7308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50A9FF-C2C9-400C-8220-24DB3B884A6A}"/>
              </a:ext>
            </a:extLst>
          </p:cNvPr>
          <p:cNvGrpSpPr/>
          <p:nvPr/>
        </p:nvGrpSpPr>
        <p:grpSpPr>
          <a:xfrm>
            <a:off x="9271600" y="4387067"/>
            <a:ext cx="996480" cy="322920"/>
            <a:chOff x="9271600" y="4387067"/>
            <a:chExt cx="99648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CA82E3-47E8-4F4F-B182-D4461C02AEB2}"/>
                    </a:ext>
                  </a:extLst>
                </p14:cNvPr>
                <p14:cNvContentPartPr/>
                <p14:nvPr/>
              </p14:nvContentPartPr>
              <p14:xfrm>
                <a:off x="9271600" y="4419467"/>
                <a:ext cx="207360" cy="9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CA82E3-47E8-4F4F-B182-D4461C02AE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67280" y="4415147"/>
                  <a:ext cx="216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C1AD48-8122-43FA-9747-611F6D25AC21}"/>
                    </a:ext>
                  </a:extLst>
                </p14:cNvPr>
                <p14:cNvContentPartPr/>
                <p14:nvPr/>
              </p14:nvContentPartPr>
              <p14:xfrm>
                <a:off x="9300040" y="4429907"/>
                <a:ext cx="42840" cy="252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C1AD48-8122-43FA-9747-611F6D25AC2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95720" y="4425587"/>
                  <a:ext cx="51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26386F-F829-46BF-A0D0-51670589B9A5}"/>
                    </a:ext>
                  </a:extLst>
                </p14:cNvPr>
                <p14:cNvContentPartPr/>
                <p14:nvPr/>
              </p14:nvContentPartPr>
              <p14:xfrm>
                <a:off x="9286360" y="4568867"/>
                <a:ext cx="183600" cy="111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26386F-F829-46BF-A0D0-51670589B9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82040" y="4564547"/>
                  <a:ext cx="192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32ACD3-BFBC-4B77-BA41-89BE62E5175C}"/>
                    </a:ext>
                  </a:extLst>
                </p14:cNvPr>
                <p14:cNvContentPartPr/>
                <p14:nvPr/>
              </p14:nvContentPartPr>
              <p14:xfrm>
                <a:off x="9521440" y="4387067"/>
                <a:ext cx="293760" cy="288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32ACD3-BFBC-4B77-BA41-89BE62E5175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17120" y="4382747"/>
                  <a:ext cx="302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5E37D8-6751-4964-A034-818206C265D3}"/>
                    </a:ext>
                  </a:extLst>
                </p14:cNvPr>
                <p14:cNvContentPartPr/>
                <p14:nvPr/>
              </p14:nvContentPartPr>
              <p14:xfrm>
                <a:off x="9657880" y="4405427"/>
                <a:ext cx="328320" cy="304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5E37D8-6751-4964-A034-818206C265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53560" y="4401107"/>
                  <a:ext cx="336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A7B9EC-3E37-4C16-ACD0-A4333B693A65}"/>
                    </a:ext>
                  </a:extLst>
                </p14:cNvPr>
                <p14:cNvContentPartPr/>
                <p14:nvPr/>
              </p14:nvContentPartPr>
              <p14:xfrm>
                <a:off x="10189240" y="4445387"/>
                <a:ext cx="78840" cy="107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A7B9EC-3E37-4C16-ACD0-A4333B693A6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84920" y="4441067"/>
                  <a:ext cx="87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1FF227-B443-49CB-84FE-84683AB2733C}"/>
                    </a:ext>
                  </a:extLst>
                </p14:cNvPr>
                <p14:cNvContentPartPr/>
                <p14:nvPr/>
              </p14:nvContentPartPr>
              <p14:xfrm>
                <a:off x="10154680" y="4611707"/>
                <a:ext cx="112680" cy="30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1FF227-B443-49CB-84FE-84683AB2733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50360" y="4607387"/>
                  <a:ext cx="1213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87FD2E-E57D-451F-B183-A5C7EFA3D657}"/>
              </a:ext>
            </a:extLst>
          </p:cNvPr>
          <p:cNvGrpSpPr/>
          <p:nvPr/>
        </p:nvGrpSpPr>
        <p:grpSpPr>
          <a:xfrm>
            <a:off x="10452760" y="4306427"/>
            <a:ext cx="926640" cy="450000"/>
            <a:chOff x="10452760" y="4306427"/>
            <a:chExt cx="92664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0DFA7F-BAE6-492A-B54B-73AF37273504}"/>
                    </a:ext>
                  </a:extLst>
                </p14:cNvPr>
                <p14:cNvContentPartPr/>
                <p14:nvPr/>
              </p14:nvContentPartPr>
              <p14:xfrm>
                <a:off x="10452760" y="4432787"/>
                <a:ext cx="173520" cy="194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0DFA7F-BAE6-492A-B54B-73AF372735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48440" y="4428467"/>
                  <a:ext cx="182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D9A90C-1946-4D31-AB55-B6FF7344C0CD}"/>
                    </a:ext>
                  </a:extLst>
                </p14:cNvPr>
                <p14:cNvContentPartPr/>
                <p14:nvPr/>
              </p14:nvContentPartPr>
              <p14:xfrm>
                <a:off x="10678120" y="4340267"/>
                <a:ext cx="114480" cy="346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D9A90C-1946-4D31-AB55-B6FF7344C0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73800" y="4335947"/>
                  <a:ext cx="123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1F97FF7-71AB-4368-96F0-5CD645AE7E20}"/>
                    </a:ext>
                  </a:extLst>
                </p14:cNvPr>
                <p14:cNvContentPartPr/>
                <p14:nvPr/>
              </p14:nvContentPartPr>
              <p14:xfrm>
                <a:off x="10923640" y="4306427"/>
                <a:ext cx="182880" cy="152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1F97FF7-71AB-4368-96F0-5CD645AE7E2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19320" y="4302107"/>
                  <a:ext cx="191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296569-CEEE-4F06-B4B5-C81338260618}"/>
                    </a:ext>
                  </a:extLst>
                </p14:cNvPr>
                <p14:cNvContentPartPr/>
                <p14:nvPr/>
              </p14:nvContentPartPr>
              <p14:xfrm>
                <a:off x="10825720" y="4540787"/>
                <a:ext cx="363960" cy="20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296569-CEEE-4F06-B4B5-C8133826061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21400" y="4536467"/>
                  <a:ext cx="37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5EF093-0999-4736-8E9C-2C49CAC1BD53}"/>
                    </a:ext>
                  </a:extLst>
                </p14:cNvPr>
                <p14:cNvContentPartPr/>
                <p14:nvPr/>
              </p14:nvContentPartPr>
              <p14:xfrm>
                <a:off x="11013280" y="4625027"/>
                <a:ext cx="154080" cy="131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5EF093-0999-4736-8E9C-2C49CAC1BD5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08960" y="4620707"/>
                  <a:ext cx="162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5DE4F0-2332-4E29-B32B-6239E1C7A1D8}"/>
                    </a:ext>
                  </a:extLst>
                </p14:cNvPr>
                <p14:cNvContentPartPr/>
                <p14:nvPr/>
              </p14:nvContentPartPr>
              <p14:xfrm>
                <a:off x="11275720" y="4340627"/>
                <a:ext cx="103680" cy="402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5DE4F0-2332-4E29-B32B-6239E1C7A1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71400" y="4336307"/>
                  <a:ext cx="11232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7F076EA-C2FC-4CF9-91F4-05FD9EA89D16}"/>
              </a:ext>
            </a:extLst>
          </p:cNvPr>
          <p:cNvGrpSpPr/>
          <p:nvPr/>
        </p:nvGrpSpPr>
        <p:grpSpPr>
          <a:xfrm>
            <a:off x="3301000" y="4228307"/>
            <a:ext cx="872640" cy="222480"/>
            <a:chOff x="3301000" y="4228307"/>
            <a:chExt cx="87264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D72B861-55EB-4E66-BF2B-D59937A353D8}"/>
                    </a:ext>
                  </a:extLst>
                </p14:cNvPr>
                <p14:cNvContentPartPr/>
                <p14:nvPr/>
              </p14:nvContentPartPr>
              <p14:xfrm>
                <a:off x="3301000" y="4250267"/>
                <a:ext cx="133200" cy="168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D72B861-55EB-4E66-BF2B-D59937A353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96680" y="4245947"/>
                  <a:ext cx="141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84C17BE-4283-42AC-9FA2-2840F4A39B55}"/>
                    </a:ext>
                  </a:extLst>
                </p14:cNvPr>
                <p14:cNvContentPartPr/>
                <p14:nvPr/>
              </p14:nvContentPartPr>
              <p14:xfrm>
                <a:off x="3461200" y="4312187"/>
                <a:ext cx="103680" cy="99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84C17BE-4283-42AC-9FA2-2840F4A39B5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56880" y="4307867"/>
                  <a:ext cx="112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12A7E4-690D-4E39-B8DB-B7182A081F7A}"/>
                    </a:ext>
                  </a:extLst>
                </p14:cNvPr>
                <p14:cNvContentPartPr/>
                <p14:nvPr/>
              </p14:nvContentPartPr>
              <p14:xfrm>
                <a:off x="3612760" y="4228307"/>
                <a:ext cx="123480" cy="199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12A7E4-690D-4E39-B8DB-B7182A081F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08440" y="4223987"/>
                  <a:ext cx="132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AFDEDB-4877-4FD2-B30F-7C6E48288070}"/>
                    </a:ext>
                  </a:extLst>
                </p14:cNvPr>
                <p14:cNvContentPartPr/>
                <p14:nvPr/>
              </p14:nvContentPartPr>
              <p14:xfrm>
                <a:off x="3758920" y="4299947"/>
                <a:ext cx="100080" cy="117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AFDEDB-4877-4FD2-B30F-7C6E482880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54600" y="4295627"/>
                  <a:ext cx="108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6EABBD-A267-47E9-8B42-FAC68D66517F}"/>
                    </a:ext>
                  </a:extLst>
                </p14:cNvPr>
                <p14:cNvContentPartPr/>
                <p14:nvPr/>
              </p14:nvContentPartPr>
              <p14:xfrm>
                <a:off x="3879520" y="4332707"/>
                <a:ext cx="153000" cy="109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6EABBD-A267-47E9-8B42-FAC68D6651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75200" y="4328387"/>
                  <a:ext cx="161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372EDD-4150-4AAA-8ACB-30D82911A420}"/>
                    </a:ext>
                  </a:extLst>
                </p14:cNvPr>
                <p14:cNvContentPartPr/>
                <p14:nvPr/>
              </p14:nvContentPartPr>
              <p14:xfrm>
                <a:off x="4042600" y="4315067"/>
                <a:ext cx="131040" cy="135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372EDD-4150-4AAA-8ACB-30D82911A4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38280" y="4310747"/>
                  <a:ext cx="1396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2D7FBB5-4F57-4305-BF80-25FA6B18E2D9}"/>
              </a:ext>
            </a:extLst>
          </p:cNvPr>
          <p:cNvGrpSpPr/>
          <p:nvPr/>
        </p:nvGrpSpPr>
        <p:grpSpPr>
          <a:xfrm>
            <a:off x="1541680" y="4933907"/>
            <a:ext cx="479880" cy="340920"/>
            <a:chOff x="1541680" y="4933907"/>
            <a:chExt cx="47988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7D39830-AF3C-4A68-A949-32FD8C2B8A7A}"/>
                    </a:ext>
                  </a:extLst>
                </p14:cNvPr>
                <p14:cNvContentPartPr/>
                <p14:nvPr/>
              </p14:nvContentPartPr>
              <p14:xfrm>
                <a:off x="1569400" y="5028947"/>
                <a:ext cx="58320" cy="245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7D39830-AF3C-4A68-A949-32FD8C2B8A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65080" y="5024627"/>
                  <a:ext cx="66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18DA375-8AA2-4476-8E9F-5F1C0D47D6BB}"/>
                    </a:ext>
                  </a:extLst>
                </p14:cNvPr>
                <p14:cNvContentPartPr/>
                <p14:nvPr/>
              </p14:nvContentPartPr>
              <p14:xfrm>
                <a:off x="1541680" y="4988627"/>
                <a:ext cx="187920" cy="163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18DA375-8AA2-4476-8E9F-5F1C0D47D6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37360" y="4984307"/>
                  <a:ext cx="196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DB429E8-439C-4FB8-8253-05BFC1D3932A}"/>
                    </a:ext>
                  </a:extLst>
                </p14:cNvPr>
                <p14:cNvContentPartPr/>
                <p14:nvPr/>
              </p14:nvContentPartPr>
              <p14:xfrm>
                <a:off x="1768120" y="4933907"/>
                <a:ext cx="162360" cy="208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DB429E8-439C-4FB8-8253-05BFC1D393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63800" y="4929587"/>
                  <a:ext cx="171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BF8A03-1FD4-49F5-AB9E-A8FD683DC8DC}"/>
                    </a:ext>
                  </a:extLst>
                </p14:cNvPr>
                <p14:cNvContentPartPr/>
                <p14:nvPr/>
              </p14:nvContentPartPr>
              <p14:xfrm>
                <a:off x="1925080" y="5014907"/>
                <a:ext cx="96480" cy="90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BF8A03-1FD4-49F5-AB9E-A8FD683DC8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20760" y="5010587"/>
                  <a:ext cx="10512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CEB2692-7AEF-4C51-B58B-D6C84AB99B9A}"/>
                  </a:ext>
                </a:extLst>
              </p14:cNvPr>
              <p14:cNvContentPartPr/>
              <p14:nvPr/>
            </p14:nvContentPartPr>
            <p14:xfrm>
              <a:off x="2343400" y="5001947"/>
              <a:ext cx="150120" cy="111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CEB2692-7AEF-4C51-B58B-D6C84AB99B9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339080" y="4997627"/>
                <a:ext cx="15876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903A43A-1F74-4963-A805-E117C62FE1A6}"/>
              </a:ext>
            </a:extLst>
          </p:cNvPr>
          <p:cNvGrpSpPr/>
          <p:nvPr/>
        </p:nvGrpSpPr>
        <p:grpSpPr>
          <a:xfrm>
            <a:off x="2798800" y="4876307"/>
            <a:ext cx="929520" cy="209160"/>
            <a:chOff x="2798800" y="4876307"/>
            <a:chExt cx="92952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39B0BB1-A6D5-40B2-A678-61C8561577D4}"/>
                    </a:ext>
                  </a:extLst>
                </p14:cNvPr>
                <p14:cNvContentPartPr/>
                <p14:nvPr/>
              </p14:nvContentPartPr>
              <p14:xfrm>
                <a:off x="2798800" y="4919507"/>
                <a:ext cx="132120" cy="165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39B0BB1-A6D5-40B2-A678-61C8561577D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94480" y="4915187"/>
                  <a:ext cx="140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C4EE00-1F1C-4BF3-AAC9-6FF7FCBE5350}"/>
                    </a:ext>
                  </a:extLst>
                </p14:cNvPr>
                <p14:cNvContentPartPr/>
                <p14:nvPr/>
              </p14:nvContentPartPr>
              <p14:xfrm>
                <a:off x="2987440" y="4946507"/>
                <a:ext cx="119880" cy="130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C4EE00-1F1C-4BF3-AAC9-6FF7FCBE53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83120" y="4942187"/>
                  <a:ext cx="128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714529A-210D-40DA-B57E-383C49314661}"/>
                    </a:ext>
                  </a:extLst>
                </p14:cNvPr>
                <p14:cNvContentPartPr/>
                <p14:nvPr/>
              </p14:nvContentPartPr>
              <p14:xfrm>
                <a:off x="3142240" y="4969907"/>
                <a:ext cx="121680" cy="103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714529A-210D-40DA-B57E-383C4931466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37920" y="4965587"/>
                  <a:ext cx="130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FA46D5C-30B4-4923-857B-E88D8981FB6F}"/>
                    </a:ext>
                  </a:extLst>
                </p14:cNvPr>
                <p14:cNvContentPartPr/>
                <p14:nvPr/>
              </p14:nvContentPartPr>
              <p14:xfrm>
                <a:off x="3292000" y="4876307"/>
                <a:ext cx="163080" cy="200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A46D5C-30B4-4923-857B-E88D8981FB6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87680" y="4871987"/>
                  <a:ext cx="171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094BFB-0E01-4254-AE01-481C924726EF}"/>
                    </a:ext>
                  </a:extLst>
                </p14:cNvPr>
                <p14:cNvContentPartPr/>
                <p14:nvPr/>
              </p14:nvContentPartPr>
              <p14:xfrm>
                <a:off x="3452200" y="4961627"/>
                <a:ext cx="276120" cy="83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094BFB-0E01-4254-AE01-481C924726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47880" y="4957307"/>
                  <a:ext cx="28476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DF26D39-57D1-49B7-BC04-8CE1E8375000}"/>
              </a:ext>
            </a:extLst>
          </p:cNvPr>
          <p:cNvGrpSpPr/>
          <p:nvPr/>
        </p:nvGrpSpPr>
        <p:grpSpPr>
          <a:xfrm>
            <a:off x="3977800" y="4850027"/>
            <a:ext cx="366840" cy="247320"/>
            <a:chOff x="3977800" y="4850027"/>
            <a:chExt cx="36684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C94E2A-CA06-4D2A-ACB2-430DB0225260}"/>
                    </a:ext>
                  </a:extLst>
                </p14:cNvPr>
                <p14:cNvContentPartPr/>
                <p14:nvPr/>
              </p14:nvContentPartPr>
              <p14:xfrm>
                <a:off x="3977800" y="4850027"/>
                <a:ext cx="102240" cy="247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C94E2A-CA06-4D2A-ACB2-430DB02252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73480" y="4845707"/>
                  <a:ext cx="110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4043D0-B156-4C14-BB95-D1E7CB0DD3D4}"/>
                    </a:ext>
                  </a:extLst>
                </p14:cNvPr>
                <p14:cNvContentPartPr/>
                <p14:nvPr/>
              </p14:nvContentPartPr>
              <p14:xfrm>
                <a:off x="4080040" y="4899707"/>
                <a:ext cx="100800" cy="172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4043D0-B156-4C14-BB95-D1E7CB0DD3D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5720" y="4895387"/>
                  <a:ext cx="109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CDB2735-7F54-4703-867D-3646FF085177}"/>
                    </a:ext>
                  </a:extLst>
                </p14:cNvPr>
                <p14:cNvContentPartPr/>
                <p14:nvPr/>
              </p14:nvContentPartPr>
              <p14:xfrm>
                <a:off x="4251040" y="4956227"/>
                <a:ext cx="93600" cy="132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CDB2735-7F54-4703-867D-3646FF0851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46720" y="4951907"/>
                  <a:ext cx="10224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BD65B6A-46FE-4FDE-9B1E-1FE405344A80}"/>
                  </a:ext>
                </a:extLst>
              </p14:cNvPr>
              <p14:cNvContentPartPr/>
              <p14:nvPr/>
            </p14:nvContentPartPr>
            <p14:xfrm>
              <a:off x="4518160" y="5066387"/>
              <a:ext cx="57240" cy="392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BD65B6A-46FE-4FDE-9B1E-1FE405344A8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13840" y="5062067"/>
                <a:ext cx="6588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51C7B536-B029-4617-831A-53CE04624342}"/>
              </a:ext>
            </a:extLst>
          </p:cNvPr>
          <p:cNvGrpSpPr/>
          <p:nvPr/>
        </p:nvGrpSpPr>
        <p:grpSpPr>
          <a:xfrm>
            <a:off x="1739680" y="5438987"/>
            <a:ext cx="436320" cy="345600"/>
            <a:chOff x="1739680" y="5438987"/>
            <a:chExt cx="43632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6748547-9A55-45E9-B44C-EEEF559EA26C}"/>
                    </a:ext>
                  </a:extLst>
                </p14:cNvPr>
                <p14:cNvContentPartPr/>
                <p14:nvPr/>
              </p14:nvContentPartPr>
              <p14:xfrm>
                <a:off x="1739680" y="5532947"/>
                <a:ext cx="87480" cy="251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6748547-9A55-45E9-B44C-EEEF559EA26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35360" y="5528627"/>
                  <a:ext cx="96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0F7D84-C635-4D50-BFFE-4144C7EC3F2C}"/>
                    </a:ext>
                  </a:extLst>
                </p14:cNvPr>
                <p14:cNvContentPartPr/>
                <p14:nvPr/>
              </p14:nvContentPartPr>
              <p14:xfrm>
                <a:off x="1745080" y="5531507"/>
                <a:ext cx="282600" cy="74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0F7D84-C635-4D50-BFFE-4144C7EC3F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40760" y="5527187"/>
                  <a:ext cx="291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3BEAAB0-3876-497B-B99D-A4F840E3D3EF}"/>
                    </a:ext>
                  </a:extLst>
                </p14:cNvPr>
                <p14:cNvContentPartPr/>
                <p14:nvPr/>
              </p14:nvContentPartPr>
              <p14:xfrm>
                <a:off x="2043880" y="5438987"/>
                <a:ext cx="132120" cy="19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3BEAAB0-3876-497B-B99D-A4F840E3D3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39560" y="5434667"/>
                  <a:ext cx="1407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4CE61B8-5AD8-4BB7-8AFC-4CCB3D9393DD}"/>
              </a:ext>
            </a:extLst>
          </p:cNvPr>
          <p:cNvGrpSpPr/>
          <p:nvPr/>
        </p:nvGrpSpPr>
        <p:grpSpPr>
          <a:xfrm>
            <a:off x="2471560" y="5410547"/>
            <a:ext cx="333360" cy="185400"/>
            <a:chOff x="2471560" y="5410547"/>
            <a:chExt cx="33336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DF7F0C8-4AD8-43E3-A1BC-7D565FFEB53A}"/>
                    </a:ext>
                  </a:extLst>
                </p14:cNvPr>
                <p14:cNvContentPartPr/>
                <p14:nvPr/>
              </p14:nvContentPartPr>
              <p14:xfrm>
                <a:off x="2471560" y="5478947"/>
                <a:ext cx="133920" cy="110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DF7F0C8-4AD8-43E3-A1BC-7D565FFEB5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67240" y="5474627"/>
                  <a:ext cx="142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73F203-81CD-4890-B41C-CEF740C87FD1}"/>
                    </a:ext>
                  </a:extLst>
                </p14:cNvPr>
                <p14:cNvContentPartPr/>
                <p14:nvPr/>
              </p14:nvContentPartPr>
              <p14:xfrm>
                <a:off x="2648320" y="5410547"/>
                <a:ext cx="156600" cy="185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73F203-81CD-4890-B41C-CEF740C87FD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44000" y="5406227"/>
                  <a:ext cx="16524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2E9DA55-B7EC-443A-A8CC-F1D0247461DC}"/>
              </a:ext>
            </a:extLst>
          </p:cNvPr>
          <p:cNvGrpSpPr/>
          <p:nvPr/>
        </p:nvGrpSpPr>
        <p:grpSpPr>
          <a:xfrm>
            <a:off x="3112360" y="5376347"/>
            <a:ext cx="527400" cy="207720"/>
            <a:chOff x="3112360" y="5376347"/>
            <a:chExt cx="52740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478FEB1-241A-48DC-A253-B268B132DD5D}"/>
                    </a:ext>
                  </a:extLst>
                </p14:cNvPr>
                <p14:cNvContentPartPr/>
                <p14:nvPr/>
              </p14:nvContentPartPr>
              <p14:xfrm>
                <a:off x="3112360" y="5376347"/>
                <a:ext cx="143640" cy="196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478FEB1-241A-48DC-A253-B268B132DD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08040" y="5372027"/>
                  <a:ext cx="152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9A2A428-BC1C-47F4-974E-1A495168A2DB}"/>
                    </a:ext>
                  </a:extLst>
                </p14:cNvPr>
                <p14:cNvContentPartPr/>
                <p14:nvPr/>
              </p14:nvContentPartPr>
              <p14:xfrm>
                <a:off x="3279760" y="5456627"/>
                <a:ext cx="121320" cy="115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9A2A428-BC1C-47F4-974E-1A495168A2D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75440" y="5452307"/>
                  <a:ext cx="129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230DB8A-53BF-40D8-8272-204EA09CEF08}"/>
                    </a:ext>
                  </a:extLst>
                </p14:cNvPr>
                <p14:cNvContentPartPr/>
                <p14:nvPr/>
              </p14:nvContentPartPr>
              <p14:xfrm>
                <a:off x="3439240" y="5388587"/>
                <a:ext cx="99000" cy="195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230DB8A-53BF-40D8-8272-204EA09CEF0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34920" y="5384267"/>
                  <a:ext cx="107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C23152-A48D-4FB5-93BD-4D70F250F134}"/>
                    </a:ext>
                  </a:extLst>
                </p14:cNvPr>
                <p14:cNvContentPartPr/>
                <p14:nvPr/>
              </p14:nvContentPartPr>
              <p14:xfrm>
                <a:off x="3571360" y="5459867"/>
                <a:ext cx="68400" cy="113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C23152-A48D-4FB5-93BD-4D70F250F13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67040" y="5455547"/>
                  <a:ext cx="7704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23D5E2-B662-4963-88DE-D5A9AE386A3E}"/>
                  </a:ext>
                </a:extLst>
              </p14:cNvPr>
              <p14:cNvContentPartPr/>
              <p14:nvPr/>
            </p14:nvContentPartPr>
            <p14:xfrm>
              <a:off x="3917680" y="5371667"/>
              <a:ext cx="264240" cy="1836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23D5E2-B662-4963-88DE-D5A9AE386A3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13360" y="5367347"/>
                <a:ext cx="27288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1F64C84-80F7-4F0B-8F31-6C50723D66AF}"/>
              </a:ext>
            </a:extLst>
          </p:cNvPr>
          <p:cNvGrpSpPr/>
          <p:nvPr/>
        </p:nvGrpSpPr>
        <p:grpSpPr>
          <a:xfrm>
            <a:off x="4489360" y="5369507"/>
            <a:ext cx="808560" cy="223200"/>
            <a:chOff x="4489360" y="5369507"/>
            <a:chExt cx="80856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E5AF80C-C612-4362-A52F-8DDC7AF622C9}"/>
                    </a:ext>
                  </a:extLst>
                </p14:cNvPr>
                <p14:cNvContentPartPr/>
                <p14:nvPr/>
              </p14:nvContentPartPr>
              <p14:xfrm>
                <a:off x="4530760" y="5387867"/>
                <a:ext cx="52920" cy="204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E5AF80C-C612-4362-A52F-8DDC7AF622C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26440" y="5383547"/>
                  <a:ext cx="61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522CA3-CF1C-4774-A507-E56AE99B7416}"/>
                    </a:ext>
                  </a:extLst>
                </p14:cNvPr>
                <p14:cNvContentPartPr/>
                <p14:nvPr/>
              </p14:nvContentPartPr>
              <p14:xfrm>
                <a:off x="4489360" y="5458427"/>
                <a:ext cx="103320" cy="39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522CA3-CF1C-4774-A507-E56AE99B741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85040" y="5454107"/>
                  <a:ext cx="111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7B1C2C-3558-4A27-829A-59F5C062701E}"/>
                    </a:ext>
                  </a:extLst>
                </p14:cNvPr>
                <p14:cNvContentPartPr/>
                <p14:nvPr/>
              </p14:nvContentPartPr>
              <p14:xfrm>
                <a:off x="4652800" y="5369507"/>
                <a:ext cx="208080" cy="180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7B1C2C-3558-4A27-829A-59F5C06270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48480" y="5365187"/>
                  <a:ext cx="216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159F176-0861-4329-B060-95D2EC2083CA}"/>
                    </a:ext>
                  </a:extLst>
                </p14:cNvPr>
                <p14:cNvContentPartPr/>
                <p14:nvPr/>
              </p14:nvContentPartPr>
              <p14:xfrm>
                <a:off x="4932520" y="5436827"/>
                <a:ext cx="36720" cy="129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159F176-0861-4329-B060-95D2EC2083C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28200" y="5432507"/>
                  <a:ext cx="45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E8F704-B57C-4EA8-9385-D54F4DB6272D}"/>
                    </a:ext>
                  </a:extLst>
                </p14:cNvPr>
                <p14:cNvContentPartPr/>
                <p14:nvPr/>
              </p14:nvContentPartPr>
              <p14:xfrm>
                <a:off x="5050600" y="5467427"/>
                <a:ext cx="247320" cy="125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E8F704-B57C-4EA8-9385-D54F4DB6272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46280" y="5463107"/>
                  <a:ext cx="2559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D7F738A-14F3-4F0E-825D-DC4E4E524FD8}"/>
              </a:ext>
            </a:extLst>
          </p:cNvPr>
          <p:cNvGrpSpPr/>
          <p:nvPr/>
        </p:nvGrpSpPr>
        <p:grpSpPr>
          <a:xfrm>
            <a:off x="2583160" y="6026147"/>
            <a:ext cx="731160" cy="379800"/>
            <a:chOff x="2583160" y="6026147"/>
            <a:chExt cx="73116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C6A9292-13D1-46AB-99C1-38EB133FC0B2}"/>
                    </a:ext>
                  </a:extLst>
                </p14:cNvPr>
                <p14:cNvContentPartPr/>
                <p14:nvPr/>
              </p14:nvContentPartPr>
              <p14:xfrm>
                <a:off x="2583160" y="6092747"/>
                <a:ext cx="227520" cy="21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C6A9292-13D1-46AB-99C1-38EB133FC0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78840" y="6088427"/>
                  <a:ext cx="236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D8C7BC8-29F9-477A-881A-B0ADF8F52804}"/>
                    </a:ext>
                  </a:extLst>
                </p14:cNvPr>
                <p14:cNvContentPartPr/>
                <p14:nvPr/>
              </p14:nvContentPartPr>
              <p14:xfrm>
                <a:off x="2678920" y="6085907"/>
                <a:ext cx="173880" cy="249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D8C7BC8-29F9-477A-881A-B0ADF8F5280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74600" y="6081587"/>
                  <a:ext cx="182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6FEAAEF-335D-45AA-AB46-D13C20D7DF84}"/>
                    </a:ext>
                  </a:extLst>
                </p14:cNvPr>
                <p14:cNvContentPartPr/>
                <p14:nvPr/>
              </p14:nvContentPartPr>
              <p14:xfrm>
                <a:off x="2745520" y="6036947"/>
                <a:ext cx="301320" cy="304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6FEAAEF-335D-45AA-AB46-D13C20D7DF8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41200" y="6032627"/>
                  <a:ext cx="309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CC5D55-6888-4DE2-86DC-66452F56322C}"/>
                    </a:ext>
                  </a:extLst>
                </p14:cNvPr>
                <p14:cNvContentPartPr/>
                <p14:nvPr/>
              </p14:nvContentPartPr>
              <p14:xfrm>
                <a:off x="3070960" y="6048467"/>
                <a:ext cx="121320" cy="250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CC5D55-6888-4DE2-86DC-66452F5632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66640" y="6044147"/>
                  <a:ext cx="129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E04646C-D14B-402F-BFF2-8CEC680D682B}"/>
                    </a:ext>
                  </a:extLst>
                </p14:cNvPr>
                <p14:cNvContentPartPr/>
                <p14:nvPr/>
              </p14:nvContentPartPr>
              <p14:xfrm>
                <a:off x="3193360" y="6026147"/>
                <a:ext cx="120960" cy="379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E04646C-D14B-402F-BFF2-8CEC680D682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89040" y="6021827"/>
                  <a:ext cx="12960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5883A07-F54A-4427-BC32-574D6A616026}"/>
              </a:ext>
            </a:extLst>
          </p:cNvPr>
          <p:cNvGrpSpPr/>
          <p:nvPr/>
        </p:nvGrpSpPr>
        <p:grpSpPr>
          <a:xfrm>
            <a:off x="3494320" y="6122627"/>
            <a:ext cx="124560" cy="187560"/>
            <a:chOff x="3494320" y="6122627"/>
            <a:chExt cx="12456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37817D6-1DF3-497B-9006-1E95BFD23895}"/>
                    </a:ext>
                  </a:extLst>
                </p14:cNvPr>
                <p14:cNvContentPartPr/>
                <p14:nvPr/>
              </p14:nvContentPartPr>
              <p14:xfrm>
                <a:off x="3494320" y="6122627"/>
                <a:ext cx="121680" cy="120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37817D6-1DF3-497B-9006-1E95BFD238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90000" y="6118307"/>
                  <a:ext cx="130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3ED51BE-3C2F-4AD2-8B64-BEC9018A06B0}"/>
                    </a:ext>
                  </a:extLst>
                </p14:cNvPr>
                <p14:cNvContentPartPr/>
                <p14:nvPr/>
              </p14:nvContentPartPr>
              <p14:xfrm>
                <a:off x="3535360" y="6272387"/>
                <a:ext cx="83520" cy="37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3ED51BE-3C2F-4AD2-8B64-BEC9018A06B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31040" y="6268067"/>
                  <a:ext cx="9216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68656E8-02DC-40D2-B819-91C9BA2FCDB8}"/>
                  </a:ext>
                </a:extLst>
              </p14:cNvPr>
              <p14:cNvContentPartPr/>
              <p14:nvPr/>
            </p14:nvContentPartPr>
            <p14:xfrm>
              <a:off x="3867640" y="5992667"/>
              <a:ext cx="200520" cy="1400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68656E8-02DC-40D2-B819-91C9BA2FCDB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863320" y="5988347"/>
                <a:ext cx="2091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36CBBE-74B4-4947-8F7D-4BB6E9A867FC}"/>
                  </a:ext>
                </a:extLst>
              </p14:cNvPr>
              <p14:cNvContentPartPr/>
              <p14:nvPr/>
            </p14:nvContentPartPr>
            <p14:xfrm>
              <a:off x="3811480" y="6246827"/>
              <a:ext cx="360360" cy="27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36CBBE-74B4-4947-8F7D-4BB6E9A867F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807160" y="6242507"/>
                <a:ext cx="369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C2A910D-DFC6-4E7F-85A7-14D79EF6FDAB}"/>
                  </a:ext>
                </a:extLst>
              </p14:cNvPr>
              <p14:cNvContentPartPr/>
              <p14:nvPr/>
            </p14:nvContentPartPr>
            <p14:xfrm>
              <a:off x="3995440" y="6374987"/>
              <a:ext cx="97560" cy="1242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C2A910D-DFC6-4E7F-85A7-14D79EF6FDA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91120" y="6370667"/>
                <a:ext cx="10620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5C76F85-30DB-43F9-9C5E-A503D049C180}"/>
              </a:ext>
            </a:extLst>
          </p:cNvPr>
          <p:cNvGrpSpPr/>
          <p:nvPr/>
        </p:nvGrpSpPr>
        <p:grpSpPr>
          <a:xfrm>
            <a:off x="6647200" y="5307227"/>
            <a:ext cx="593280" cy="249120"/>
            <a:chOff x="6647200" y="5307227"/>
            <a:chExt cx="59328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DAB6552-8C88-4B53-8A33-658957F20E5C}"/>
                    </a:ext>
                  </a:extLst>
                </p14:cNvPr>
                <p14:cNvContentPartPr/>
                <p14:nvPr/>
              </p14:nvContentPartPr>
              <p14:xfrm>
                <a:off x="6647200" y="5347547"/>
                <a:ext cx="223920" cy="189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DAB6552-8C88-4B53-8A33-658957F20E5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42880" y="5343227"/>
                  <a:ext cx="232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7094858-A47F-4317-9BE3-7BDF99A49C3A}"/>
                    </a:ext>
                  </a:extLst>
                </p14:cNvPr>
                <p14:cNvContentPartPr/>
                <p14:nvPr/>
              </p14:nvContentPartPr>
              <p14:xfrm>
                <a:off x="6863200" y="5307227"/>
                <a:ext cx="209160" cy="239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7094858-A47F-4317-9BE3-7BDF99A49C3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58880" y="5302907"/>
                  <a:ext cx="217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2467652-B882-4E21-B354-5BC79A545283}"/>
                    </a:ext>
                  </a:extLst>
                </p14:cNvPr>
                <p14:cNvContentPartPr/>
                <p14:nvPr/>
              </p14:nvContentPartPr>
              <p14:xfrm>
                <a:off x="7108720" y="5424587"/>
                <a:ext cx="131760" cy="131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2467652-B882-4E21-B354-5BC79A54528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04400" y="5420267"/>
                  <a:ext cx="1404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CA7D0D5-41E0-47B4-A525-304194B1956E}"/>
              </a:ext>
            </a:extLst>
          </p:cNvPr>
          <p:cNvGrpSpPr/>
          <p:nvPr/>
        </p:nvGrpSpPr>
        <p:grpSpPr>
          <a:xfrm>
            <a:off x="7486360" y="5384267"/>
            <a:ext cx="597960" cy="165960"/>
            <a:chOff x="7486360" y="5384267"/>
            <a:chExt cx="59796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4C65334-3399-4332-8FCE-B3B0F4F48C3A}"/>
                    </a:ext>
                  </a:extLst>
                </p14:cNvPr>
                <p14:cNvContentPartPr/>
                <p14:nvPr/>
              </p14:nvContentPartPr>
              <p14:xfrm>
                <a:off x="7486360" y="5384267"/>
                <a:ext cx="192240" cy="156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4C65334-3399-4332-8FCE-B3B0F4F48C3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82040" y="5379947"/>
                  <a:ext cx="200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116A795-231B-45CB-84DC-C2D3E484EE30}"/>
                    </a:ext>
                  </a:extLst>
                </p14:cNvPr>
                <p14:cNvContentPartPr/>
                <p14:nvPr/>
              </p14:nvContentPartPr>
              <p14:xfrm>
                <a:off x="7728280" y="5420267"/>
                <a:ext cx="101160" cy="11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116A795-231B-45CB-84DC-C2D3E484EE3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23960" y="5415947"/>
                  <a:ext cx="109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D16FA0-1B25-4E9E-B963-2A3B8D49DE3C}"/>
                    </a:ext>
                  </a:extLst>
                </p14:cNvPr>
                <p14:cNvContentPartPr/>
                <p14:nvPr/>
              </p14:nvContentPartPr>
              <p14:xfrm>
                <a:off x="7747720" y="5401187"/>
                <a:ext cx="336600" cy="149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D16FA0-1B25-4E9E-B963-2A3B8D49DE3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43400" y="5396867"/>
                  <a:ext cx="3452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3CB520F-EAAE-408E-9C67-891FB9F295A7}"/>
              </a:ext>
            </a:extLst>
          </p:cNvPr>
          <p:cNvGrpSpPr/>
          <p:nvPr/>
        </p:nvGrpSpPr>
        <p:grpSpPr>
          <a:xfrm>
            <a:off x="6631360" y="5852987"/>
            <a:ext cx="266040" cy="254160"/>
            <a:chOff x="6631360" y="5852987"/>
            <a:chExt cx="26604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857020-1326-4120-B7B8-D5B41220079C}"/>
                    </a:ext>
                  </a:extLst>
                </p14:cNvPr>
                <p14:cNvContentPartPr/>
                <p14:nvPr/>
              </p14:nvContentPartPr>
              <p14:xfrm>
                <a:off x="6631360" y="5977187"/>
                <a:ext cx="195840" cy="24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857020-1326-4120-B7B8-D5B41220079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27040" y="5972867"/>
                  <a:ext cx="204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9E1E6D2-CA81-44D7-B501-02CD3B213A11}"/>
                    </a:ext>
                  </a:extLst>
                </p14:cNvPr>
                <p14:cNvContentPartPr/>
                <p14:nvPr/>
              </p14:nvContentPartPr>
              <p14:xfrm>
                <a:off x="6685720" y="6044867"/>
                <a:ext cx="139680" cy="27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9E1E6D2-CA81-44D7-B501-02CD3B213A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81400" y="6040547"/>
                  <a:ext cx="148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1C080F3-FF8C-401C-A6C6-C49292556E57}"/>
                    </a:ext>
                  </a:extLst>
                </p14:cNvPr>
                <p14:cNvContentPartPr/>
                <p14:nvPr/>
              </p14:nvContentPartPr>
              <p14:xfrm>
                <a:off x="6757000" y="5852987"/>
                <a:ext cx="140400" cy="254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1C080F3-FF8C-401C-A6C6-C49292556E5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52680" y="5848667"/>
                  <a:ext cx="14904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3CF5051-59A5-4E18-B535-C77D0DB622F4}"/>
              </a:ext>
            </a:extLst>
          </p:cNvPr>
          <p:cNvGrpSpPr/>
          <p:nvPr/>
        </p:nvGrpSpPr>
        <p:grpSpPr>
          <a:xfrm>
            <a:off x="7128520" y="5891867"/>
            <a:ext cx="1035360" cy="346320"/>
            <a:chOff x="7128520" y="5891867"/>
            <a:chExt cx="103536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788F96-E5AC-4D10-AC92-F9562EDCCD55}"/>
                    </a:ext>
                  </a:extLst>
                </p14:cNvPr>
                <p14:cNvContentPartPr/>
                <p14:nvPr/>
              </p14:nvContentPartPr>
              <p14:xfrm>
                <a:off x="7128520" y="5979347"/>
                <a:ext cx="246600" cy="137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788F96-E5AC-4D10-AC92-F9562EDCCD5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24200" y="5975027"/>
                  <a:ext cx="255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FC613B5-8744-41DC-AA2B-E8E2B306F222}"/>
                    </a:ext>
                  </a:extLst>
                </p14:cNvPr>
                <p14:cNvContentPartPr/>
                <p14:nvPr/>
              </p14:nvContentPartPr>
              <p14:xfrm>
                <a:off x="7280080" y="5987627"/>
                <a:ext cx="86040" cy="127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FC613B5-8744-41DC-AA2B-E8E2B306F2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75760" y="5983307"/>
                  <a:ext cx="9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3859A0D-9A51-4E4D-A550-9D20A6F0ACD1}"/>
                    </a:ext>
                  </a:extLst>
                </p14:cNvPr>
                <p14:cNvContentPartPr/>
                <p14:nvPr/>
              </p14:nvContentPartPr>
              <p14:xfrm>
                <a:off x="7409320" y="6007067"/>
                <a:ext cx="96480" cy="231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3859A0D-9A51-4E4D-A550-9D20A6F0ACD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405000" y="6002747"/>
                  <a:ext cx="105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C1437A4-0967-485A-B7EC-C2728A756067}"/>
                    </a:ext>
                  </a:extLst>
                </p14:cNvPr>
                <p14:cNvContentPartPr/>
                <p14:nvPr/>
              </p14:nvContentPartPr>
              <p14:xfrm>
                <a:off x="7547920" y="5994467"/>
                <a:ext cx="177840" cy="111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C1437A4-0967-485A-B7EC-C2728A75606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43600" y="5990147"/>
                  <a:ext cx="186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1CC8F2A-6121-422D-BDFB-C0580FD9658D}"/>
                    </a:ext>
                  </a:extLst>
                </p14:cNvPr>
                <p14:cNvContentPartPr/>
                <p14:nvPr/>
              </p14:nvContentPartPr>
              <p14:xfrm>
                <a:off x="7740160" y="5898347"/>
                <a:ext cx="136440" cy="223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1CC8F2A-6121-422D-BDFB-C0580FD9658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35840" y="5894027"/>
                  <a:ext cx="145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19A043F-37E6-4BCD-80F1-39D2377A6F2C}"/>
                    </a:ext>
                  </a:extLst>
                </p14:cNvPr>
                <p14:cNvContentPartPr/>
                <p14:nvPr/>
              </p14:nvContentPartPr>
              <p14:xfrm>
                <a:off x="7900000" y="5891867"/>
                <a:ext cx="263880" cy="222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19A043F-37E6-4BCD-80F1-39D2377A6F2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95680" y="5887547"/>
                  <a:ext cx="2725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045557A-68A7-40B3-A1D0-E1A5221E4810}"/>
              </a:ext>
            </a:extLst>
          </p:cNvPr>
          <p:cNvGrpSpPr/>
          <p:nvPr/>
        </p:nvGrpSpPr>
        <p:grpSpPr>
          <a:xfrm>
            <a:off x="8442160" y="5922467"/>
            <a:ext cx="1429920" cy="228960"/>
            <a:chOff x="8442160" y="5922467"/>
            <a:chExt cx="142992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5F9E90B-891C-4BE9-ABA0-5741B63C192F}"/>
                    </a:ext>
                  </a:extLst>
                </p14:cNvPr>
                <p14:cNvContentPartPr/>
                <p14:nvPr/>
              </p14:nvContentPartPr>
              <p14:xfrm>
                <a:off x="8442160" y="5948387"/>
                <a:ext cx="294120" cy="189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5F9E90B-891C-4BE9-ABA0-5741B63C192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37840" y="5944067"/>
                  <a:ext cx="30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D9C9CBA-A00C-4621-9791-297B48DE33C6}"/>
                    </a:ext>
                  </a:extLst>
                </p14:cNvPr>
                <p14:cNvContentPartPr/>
                <p14:nvPr/>
              </p14:nvContentPartPr>
              <p14:xfrm>
                <a:off x="8797840" y="6015347"/>
                <a:ext cx="36720" cy="110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D9C9CBA-A00C-4621-9791-297B48DE33C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93520" y="6011027"/>
                  <a:ext cx="45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0B4FFBE-5C51-4E9C-95AA-87C7C7AF290F}"/>
                    </a:ext>
                  </a:extLst>
                </p14:cNvPr>
                <p14:cNvContentPartPr/>
                <p14:nvPr/>
              </p14:nvContentPartPr>
              <p14:xfrm>
                <a:off x="8903320" y="6018587"/>
                <a:ext cx="72720" cy="88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0B4FFBE-5C51-4E9C-95AA-87C7C7AF290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899000" y="6014267"/>
                  <a:ext cx="81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93BB30C-02BC-46D3-A703-333B6B10C3AA}"/>
                    </a:ext>
                  </a:extLst>
                </p14:cNvPr>
                <p14:cNvContentPartPr/>
                <p14:nvPr/>
              </p14:nvContentPartPr>
              <p14:xfrm>
                <a:off x="9029680" y="5922467"/>
                <a:ext cx="453960" cy="228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93BB30C-02BC-46D3-A703-333B6B10C3A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025360" y="5918147"/>
                  <a:ext cx="462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726D29-CF08-4C54-BA36-B778F88E7ADF}"/>
                    </a:ext>
                  </a:extLst>
                </p14:cNvPr>
                <p14:cNvContentPartPr/>
                <p14:nvPr/>
              </p14:nvContentPartPr>
              <p14:xfrm>
                <a:off x="9382120" y="5977187"/>
                <a:ext cx="178560" cy="1267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726D29-CF08-4C54-BA36-B778F88E7AD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77800" y="5972867"/>
                  <a:ext cx="187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5C919E5-BEA4-47AA-8C85-616817C3A03E}"/>
                    </a:ext>
                  </a:extLst>
                </p14:cNvPr>
                <p14:cNvContentPartPr/>
                <p14:nvPr/>
              </p14:nvContentPartPr>
              <p14:xfrm>
                <a:off x="9556000" y="5969267"/>
                <a:ext cx="316080" cy="140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5C919E5-BEA4-47AA-8C85-616817C3A03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51680" y="5964947"/>
                  <a:ext cx="3247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C1E4B6E-D405-47DC-8026-D6EAE02B6C4A}"/>
              </a:ext>
            </a:extLst>
          </p:cNvPr>
          <p:cNvGrpSpPr/>
          <p:nvPr/>
        </p:nvGrpSpPr>
        <p:grpSpPr>
          <a:xfrm>
            <a:off x="10287160" y="5936507"/>
            <a:ext cx="693000" cy="292680"/>
            <a:chOff x="10287160" y="5936507"/>
            <a:chExt cx="69300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74BBC58-F6B1-4E96-9E2F-7CB055BDB702}"/>
                    </a:ext>
                  </a:extLst>
                </p14:cNvPr>
                <p14:cNvContentPartPr/>
                <p14:nvPr/>
              </p14:nvContentPartPr>
              <p14:xfrm>
                <a:off x="10287160" y="5958467"/>
                <a:ext cx="117360" cy="168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74BBC58-F6B1-4E96-9E2F-7CB055BDB70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82840" y="5954147"/>
                  <a:ext cx="126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A590D8-20F3-4A9B-BE4F-B41C693153C6}"/>
                    </a:ext>
                  </a:extLst>
                </p14:cNvPr>
                <p14:cNvContentPartPr/>
                <p14:nvPr/>
              </p14:nvContentPartPr>
              <p14:xfrm>
                <a:off x="10472560" y="5936507"/>
                <a:ext cx="192600" cy="234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A590D8-20F3-4A9B-BE4F-B41C693153C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68240" y="5932187"/>
                  <a:ext cx="201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B3A2D08-CDB8-4A86-9AA4-11AA4086B449}"/>
                    </a:ext>
                  </a:extLst>
                </p14:cNvPr>
                <p14:cNvContentPartPr/>
                <p14:nvPr/>
              </p14:nvContentPartPr>
              <p14:xfrm>
                <a:off x="10708000" y="5940467"/>
                <a:ext cx="272160" cy="288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B3A2D08-CDB8-4A86-9AA4-11AA4086B44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03680" y="5936147"/>
                  <a:ext cx="280800" cy="29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709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Maximum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32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1314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We cannot guarantee that the maximum load is O(log(n)/loglog(n)) anymore.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say a pair of elements </a:t>
            </a:r>
            <a:r>
              <a:rPr lang="en-CA" sz="2000" dirty="0" err="1"/>
              <a:t>i,j</a:t>
            </a:r>
            <a:r>
              <a:rPr lang="en-CA" sz="2000" dirty="0"/>
              <a:t> is a collision pair if </a:t>
            </a:r>
            <a:r>
              <a:rPr lang="en-CA" sz="2000" dirty="0" err="1"/>
              <a:t>i≠j</a:t>
            </a:r>
            <a:r>
              <a:rPr lang="en-CA" sz="2000" dirty="0"/>
              <a:t> but h(</a:t>
            </a:r>
            <a:r>
              <a:rPr lang="en-CA" sz="2000" dirty="0" err="1"/>
              <a:t>i</a:t>
            </a:r>
            <a:r>
              <a:rPr lang="en-CA" sz="2000" dirty="0"/>
              <a:t>)=h(j).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09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Maximum 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33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1314775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We cannot guarantee that the maximum load is O(log(n)/loglog(n)) anymore.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To guarantee that the maximum load is O(log(n)/loglog(n)), we say use a O(log(n)/loglog(n))-universal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hash family (why?).  But this is not a good </a:t>
            </a:r>
            <a:r>
              <a:rPr lang="en-CA" sz="2000" dirty="0" err="1"/>
              <a:t>tradeoff</a:t>
            </a:r>
            <a:r>
              <a:rPr lang="en-C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808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314775" cy="351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Hashing using (strongly) 2-universal family:</a:t>
                </a:r>
              </a:p>
              <a:p>
                <a:endParaRPr lang="en-CA" sz="2000" u="sng" dirty="0"/>
              </a:p>
              <a:p>
                <a:r>
                  <a:rPr lang="en-CA" sz="2000" u="sng" dirty="0"/>
                  <a:t>Space requirement</a:t>
                </a:r>
                <a:r>
                  <a:rPr lang="en-CA" sz="2000" dirty="0"/>
                  <a:t>: 2 cells, or O(log m) bits.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Time requirement</a:t>
                </a:r>
                <a:r>
                  <a:rPr lang="en-CA" sz="2000" dirty="0"/>
                  <a:t>: O(1) word operations.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Expected search time</a:t>
                </a:r>
                <a:r>
                  <a:rPr lang="en-CA" sz="2000" dirty="0"/>
                  <a:t>: O(1) word operations.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Worst case search time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CA" sz="2000" dirty="0"/>
                  <a:t> word operations with good probability.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will use these (strongly) 2-universal families as a black box in applications next times.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314775" cy="3517501"/>
              </a:xfrm>
              <a:prstGeom prst="rect">
                <a:avLst/>
              </a:prstGeom>
              <a:blipFill>
                <a:blip r:embed="rId2"/>
                <a:stretch>
                  <a:fillRect l="-539" t="-1040" b="-20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91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Random Access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4045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assume the following computational model, called the random access model (RAM):</a:t>
            </a:r>
          </a:p>
          <a:p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We can access an arbitrary position of an array (no matter how large) in O(1) time.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Each element in the universe can be fit into one word, and each arithmetic operation involving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 a word takes O(1) time, e.g. addition/multiplication of two words.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These assumptions are not necessarily realistic.</a:t>
            </a:r>
          </a:p>
          <a:p>
            <a:endParaRPr lang="en-CA" sz="2000" dirty="0"/>
          </a:p>
          <a:p>
            <a:r>
              <a:rPr lang="en-CA" sz="2000" dirty="0"/>
              <a:t>So, when we say hashing can be done in O(1) time, it is more accurate to say that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	hashing can be done in O(1) array lookup operations and O(1) word operations.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8B1BE3-60FD-472B-9AB9-BE1FCADA9DF8}"/>
                  </a:ext>
                </a:extLst>
              </p14:cNvPr>
              <p14:cNvContentPartPr/>
              <p14:nvPr/>
            </p14:nvContentPartPr>
            <p14:xfrm>
              <a:off x="5848560" y="1122840"/>
              <a:ext cx="6341760" cy="560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8B1BE3-60FD-472B-9AB9-BE1FCADA9D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9200" y="1113480"/>
                <a:ext cx="6360480" cy="56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4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Obvious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Consider the scenario where we would like to store n </a:t>
            </a:r>
            <a:r>
              <a:rPr lang="en-CA" sz="2000" u="sng" dirty="0"/>
              <a:t>keys/elements </a:t>
            </a:r>
            <a:r>
              <a:rPr lang="en-CA" sz="2000" dirty="0"/>
              <a:t>from the </a:t>
            </a:r>
            <a:r>
              <a:rPr lang="en-CA" sz="2000" u="sng" dirty="0"/>
              <a:t>set/universe </a:t>
            </a:r>
            <a:r>
              <a:rPr lang="en-CA" sz="2000" dirty="0"/>
              <a:t>{0,1,…,m-1}.</a:t>
            </a:r>
          </a:p>
          <a:p>
            <a:endParaRPr lang="en-CA" sz="2000" dirty="0"/>
          </a:p>
          <a:p>
            <a:r>
              <a:rPr lang="en-CA" sz="2000" dirty="0"/>
              <a:t>With the RAM assumptions, we can easily build a data structure for searching in O(1) time.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Open an array A of m elements, initially A[</a:t>
            </a:r>
            <a:r>
              <a:rPr lang="en-CA" sz="2000" dirty="0" err="1"/>
              <a:t>i</a:t>
            </a:r>
            <a:r>
              <a:rPr lang="en-CA" sz="2000" dirty="0"/>
              <a:t>]=0 for all </a:t>
            </a:r>
            <a:r>
              <a:rPr lang="en-CA" sz="2000" dirty="0" err="1"/>
              <a:t>i</a:t>
            </a:r>
            <a:r>
              <a:rPr lang="en-CA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When we insert element x, we set A[x]=1.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When we delete element x, we set A[x]=0.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When we search element x, if A[x]=1 return YES, else if A[x]=0 return NO.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With the RAM assumptions, clearly each operation can be done in O(1) time.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467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Ideal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What is the problem with this data structure?</a:t>
            </a:r>
          </a:p>
          <a:p>
            <a:endParaRPr lang="en-CA" sz="2000" dirty="0"/>
          </a:p>
          <a:p>
            <a:r>
              <a:rPr lang="en-CA" sz="2000" dirty="0"/>
              <a:t>The space requirement is m bits. </a:t>
            </a:r>
          </a:p>
          <a:p>
            <a:endParaRPr lang="en-CA" sz="2000" dirty="0"/>
          </a:p>
          <a:p>
            <a:r>
              <a:rPr lang="en-CA" sz="2000" dirty="0"/>
              <a:t>This is bad when m is much larger than n, e.g. m = # of possible IP addresses.</a:t>
            </a:r>
          </a:p>
          <a:p>
            <a:endParaRPr lang="en-CA" sz="2000" dirty="0"/>
          </a:p>
          <a:p>
            <a:r>
              <a:rPr lang="en-CA" sz="2000" dirty="0"/>
              <a:t>We would like to have a data structure with O(n) space requirements and O(1) time per operation.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FDCD17-FDE8-409B-9C91-E2626B905186}"/>
                  </a:ext>
                </a:extLst>
              </p14:cNvPr>
              <p14:cNvContentPartPr/>
              <p14:nvPr/>
            </p14:nvContentPartPr>
            <p14:xfrm>
              <a:off x="5419440" y="3385080"/>
              <a:ext cx="6678360" cy="1755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FDCD17-FDE8-409B-9C91-E2626B905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0080" y="3375720"/>
                <a:ext cx="6697080" cy="17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7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Hash Table: Deterministic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 </a:t>
            </a:r>
            <a:r>
              <a:rPr lang="en-CA" sz="2000" u="sng" dirty="0"/>
              <a:t>hash function </a:t>
            </a:r>
            <a:r>
              <a:rPr lang="en-CA" sz="2000" dirty="0"/>
              <a:t>is used to map the elements in the big universe to the locations in a small table.</a:t>
            </a:r>
          </a:p>
          <a:p>
            <a:endParaRPr lang="en-CA" sz="2000" dirty="0"/>
          </a:p>
          <a:p>
            <a:r>
              <a:rPr lang="en-CA" sz="2000" dirty="0"/>
              <a:t>A </a:t>
            </a:r>
            <a:r>
              <a:rPr lang="en-CA" sz="2000" u="sng" dirty="0"/>
              <a:t>hash table</a:t>
            </a:r>
            <a:r>
              <a:rPr lang="en-CA" sz="2000" dirty="0"/>
              <a:t> consists of two components:</a:t>
            </a:r>
          </a:p>
          <a:p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 table with n </a:t>
            </a:r>
            <a:r>
              <a:rPr lang="en-CA" sz="2000" u="sng" dirty="0"/>
              <a:t>cells</a:t>
            </a:r>
            <a:r>
              <a:rPr lang="en-CA" sz="2000" dirty="0"/>
              <a:t> indexed by N={0,1,…,n-1}, each cell can store O(log m) bits.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 hash function h:M-&gt;N.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Ideally, we want the hash function h to map different keys to different cells.</a:t>
            </a:r>
          </a:p>
          <a:p>
            <a:endParaRPr lang="en-CA" sz="2000" dirty="0"/>
          </a:p>
          <a:p>
            <a:r>
              <a:rPr lang="en-CA" sz="2000" dirty="0"/>
              <a:t>But, by the pigeonhole principle, this is impossible if we do not know the keys in advance.</a:t>
            </a:r>
          </a:p>
          <a:p>
            <a:endParaRPr lang="en-CA" sz="2000" dirty="0"/>
          </a:p>
          <a:p>
            <a:r>
              <a:rPr lang="en-CA" sz="2000" dirty="0"/>
              <a:t>There is just no deterministic solution for hashing.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130E1F-6C77-4728-B626-06E06DEA170B}"/>
                  </a:ext>
                </a:extLst>
              </p14:cNvPr>
              <p14:cNvContentPartPr/>
              <p14:nvPr/>
            </p14:nvContentPartPr>
            <p14:xfrm>
              <a:off x="10449720" y="1719000"/>
              <a:ext cx="1284480" cy="1267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130E1F-6C77-4728-B626-06E06DEA17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0360" y="1709640"/>
                <a:ext cx="1303200" cy="12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B54146B-4554-41DE-A9E5-FCABE3742144}"/>
              </a:ext>
            </a:extLst>
          </p:cNvPr>
          <p:cNvGrpSpPr/>
          <p:nvPr/>
        </p:nvGrpSpPr>
        <p:grpSpPr>
          <a:xfrm>
            <a:off x="11675638" y="2355010"/>
            <a:ext cx="299520" cy="260640"/>
            <a:chOff x="11675638" y="2355010"/>
            <a:chExt cx="29952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EB4A989-8E32-4898-8CB8-86243A033EA7}"/>
                    </a:ext>
                  </a:extLst>
                </p14:cNvPr>
                <p14:cNvContentPartPr/>
                <p14:nvPr/>
              </p14:nvContentPartPr>
              <p14:xfrm>
                <a:off x="11675638" y="2436730"/>
                <a:ext cx="124200" cy="135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B4A989-8E32-4898-8CB8-86243A033E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66638" y="2428090"/>
                  <a:ext cx="141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B54F424-F928-404B-8354-60EAD8113CA4}"/>
                    </a:ext>
                  </a:extLst>
                </p14:cNvPr>
                <p14:cNvContentPartPr/>
                <p14:nvPr/>
              </p14:nvContentPartPr>
              <p14:xfrm>
                <a:off x="11867158" y="2355010"/>
                <a:ext cx="108000" cy="260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B54F424-F928-404B-8354-60EAD8113C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58158" y="2346010"/>
                  <a:ext cx="12564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FDCC2D0-925D-4851-85E8-43FA8ED8B779}"/>
                  </a:ext>
                </a:extLst>
              </p14:cNvPr>
              <p14:cNvContentPartPr/>
              <p14:nvPr/>
            </p14:nvContentPartPr>
            <p14:xfrm>
              <a:off x="7165080" y="3014280"/>
              <a:ext cx="4641840" cy="1231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FDCC2D0-925D-4851-85E8-43FA8ED8B7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55720" y="3004920"/>
                <a:ext cx="4660560" cy="12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0C568DF6-7E5D-43F0-BE21-52FCB14B9DF8}"/>
              </a:ext>
            </a:extLst>
          </p:cNvPr>
          <p:cNvGrpSpPr/>
          <p:nvPr/>
        </p:nvGrpSpPr>
        <p:grpSpPr>
          <a:xfrm>
            <a:off x="9263638" y="1555450"/>
            <a:ext cx="1230480" cy="1798560"/>
            <a:chOff x="9263638" y="1555450"/>
            <a:chExt cx="1230480" cy="179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AB9543-A6D5-469A-8D7C-9D30CD2D3ED1}"/>
                    </a:ext>
                  </a:extLst>
                </p14:cNvPr>
                <p14:cNvContentPartPr/>
                <p14:nvPr/>
              </p14:nvContentPartPr>
              <p14:xfrm>
                <a:off x="9710758" y="1732570"/>
                <a:ext cx="79560" cy="1562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AB9543-A6D5-469A-8D7C-9D30CD2D3E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02118" y="1723570"/>
                  <a:ext cx="97200" cy="15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CD852A-FEF6-4DC0-A6FF-BF5893A5D1B4}"/>
                    </a:ext>
                  </a:extLst>
                </p14:cNvPr>
                <p14:cNvContentPartPr/>
                <p14:nvPr/>
              </p14:nvContentPartPr>
              <p14:xfrm>
                <a:off x="9659998" y="1592170"/>
                <a:ext cx="428040" cy="1761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CD852A-FEF6-4DC0-A6FF-BF5893A5D1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50998" y="1583170"/>
                  <a:ext cx="445680" cy="177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E2B386-EA4A-4531-886B-8E7969431152}"/>
                    </a:ext>
                  </a:extLst>
                </p14:cNvPr>
                <p14:cNvContentPartPr/>
                <p14:nvPr/>
              </p14:nvContentPartPr>
              <p14:xfrm>
                <a:off x="9791758" y="3226930"/>
                <a:ext cx="216000" cy="46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E2B386-EA4A-4531-886B-8E79694311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82758" y="3217930"/>
                  <a:ext cx="233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782B5C-9D70-4E8B-9D89-76859490CA23}"/>
                    </a:ext>
                  </a:extLst>
                </p14:cNvPr>
                <p14:cNvContentPartPr/>
                <p14:nvPr/>
              </p14:nvContentPartPr>
              <p14:xfrm>
                <a:off x="9751438" y="1792690"/>
                <a:ext cx="259200" cy="34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782B5C-9D70-4E8B-9D89-76859490CA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742438" y="1784050"/>
                  <a:ext cx="276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7289CF2-DD59-46DE-8CF2-B66B27601152}"/>
                    </a:ext>
                  </a:extLst>
                </p14:cNvPr>
                <p14:cNvContentPartPr/>
                <p14:nvPr/>
              </p14:nvContentPartPr>
              <p14:xfrm>
                <a:off x="9750358" y="2037850"/>
                <a:ext cx="241920" cy="17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7289CF2-DD59-46DE-8CF2-B66B276011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41358" y="2028850"/>
                  <a:ext cx="25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D06767-6640-45A6-AC2F-930A135F253A}"/>
                    </a:ext>
                  </a:extLst>
                </p14:cNvPr>
                <p14:cNvContentPartPr/>
                <p14:nvPr/>
              </p14:nvContentPartPr>
              <p14:xfrm>
                <a:off x="9753238" y="2261770"/>
                <a:ext cx="232560" cy="472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D06767-6640-45A6-AC2F-930A135F25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44238" y="2253130"/>
                  <a:ext cx="2502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4F2558-F6B0-4784-A9B6-86CB8D33D2B7}"/>
                    </a:ext>
                  </a:extLst>
                </p14:cNvPr>
                <p14:cNvContentPartPr/>
                <p14:nvPr/>
              </p14:nvContentPartPr>
              <p14:xfrm>
                <a:off x="9832438" y="3007690"/>
                <a:ext cx="195120" cy="24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4F2558-F6B0-4784-A9B6-86CB8D33D2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23798" y="2999050"/>
                  <a:ext cx="212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766F09-29FF-43F0-B8D8-020EFC7CC14E}"/>
                    </a:ext>
                  </a:extLst>
                </p14:cNvPr>
                <p14:cNvContentPartPr/>
                <p14:nvPr/>
              </p14:nvContentPartPr>
              <p14:xfrm>
                <a:off x="9263638" y="1788370"/>
                <a:ext cx="56520" cy="237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766F09-29FF-43F0-B8D8-020EFC7CC1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54998" y="1779730"/>
                  <a:ext cx="74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B4EA6F-A158-4BC1-B535-39936ACD9F18}"/>
                    </a:ext>
                  </a:extLst>
                </p14:cNvPr>
                <p14:cNvContentPartPr/>
                <p14:nvPr/>
              </p14:nvContentPartPr>
              <p14:xfrm>
                <a:off x="9310078" y="1771810"/>
                <a:ext cx="162000" cy="252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B4EA6F-A158-4BC1-B535-39936ACD9F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01438" y="1763170"/>
                  <a:ext cx="179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3CB694-8E1A-4680-B978-046BB240139B}"/>
                    </a:ext>
                  </a:extLst>
                </p14:cNvPr>
                <p14:cNvContentPartPr/>
                <p14:nvPr/>
              </p14:nvContentPartPr>
              <p14:xfrm>
                <a:off x="10390798" y="1555450"/>
                <a:ext cx="99720" cy="230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3CB694-8E1A-4680-B978-046BB24013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81798" y="1546450"/>
                  <a:ext cx="117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8741950-7BBA-4F5D-B573-EB6B989AEC44}"/>
                    </a:ext>
                  </a:extLst>
                </p14:cNvPr>
                <p14:cNvContentPartPr/>
                <p14:nvPr/>
              </p14:nvContentPartPr>
              <p14:xfrm>
                <a:off x="10057798" y="1713850"/>
                <a:ext cx="333360" cy="746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8741950-7BBA-4F5D-B573-EB6B989AEC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48798" y="1704850"/>
                  <a:ext cx="35100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0D6102-2838-4B2A-AA30-3994D2EA6A6D}"/>
                    </a:ext>
                  </a:extLst>
                </p14:cNvPr>
                <p14:cNvContentPartPr/>
                <p14:nvPr/>
              </p14:nvContentPartPr>
              <p14:xfrm>
                <a:off x="10376038" y="2363290"/>
                <a:ext cx="44640" cy="136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0D6102-2838-4B2A-AA30-3994D2EA6A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67038" y="2354290"/>
                  <a:ext cx="62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0BDEC6E-E788-4DBA-BF18-174A3F9966B8}"/>
                    </a:ext>
                  </a:extLst>
                </p14:cNvPr>
                <p14:cNvContentPartPr/>
                <p14:nvPr/>
              </p14:nvContentPartPr>
              <p14:xfrm>
                <a:off x="10087318" y="1989970"/>
                <a:ext cx="285840" cy="96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BDEC6E-E788-4DBA-BF18-174A3F9966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78318" y="1981330"/>
                  <a:ext cx="303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88165EC-B61C-4276-BD99-FA72C25ED460}"/>
                    </a:ext>
                  </a:extLst>
                </p14:cNvPr>
                <p14:cNvContentPartPr/>
                <p14:nvPr/>
              </p14:nvContentPartPr>
              <p14:xfrm>
                <a:off x="10340398" y="2006170"/>
                <a:ext cx="80640" cy="156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88165EC-B61C-4276-BD99-FA72C25ED4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31758" y="1997530"/>
                  <a:ext cx="98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B79A02-6218-432A-AB7E-06C8519CA0C7}"/>
                    </a:ext>
                  </a:extLst>
                </p14:cNvPr>
                <p14:cNvContentPartPr/>
                <p14:nvPr/>
              </p14:nvContentPartPr>
              <p14:xfrm>
                <a:off x="10117558" y="2226490"/>
                <a:ext cx="231480" cy="237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B79A02-6218-432A-AB7E-06C8519CA0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08558" y="2217490"/>
                  <a:ext cx="249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5E8D15-3D52-4F08-BCB3-DCEBD74DA4AB}"/>
                    </a:ext>
                  </a:extLst>
                </p14:cNvPr>
                <p14:cNvContentPartPr/>
                <p14:nvPr/>
              </p14:nvContentPartPr>
              <p14:xfrm>
                <a:off x="10291078" y="2380570"/>
                <a:ext cx="69840" cy="137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5E8D15-3D52-4F08-BCB3-DCEBD74DA4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82438" y="2371930"/>
                  <a:ext cx="87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B6F120E-D94B-4C86-A4EB-B3017719068C}"/>
                    </a:ext>
                  </a:extLst>
                </p14:cNvPr>
                <p14:cNvContentPartPr/>
                <p14:nvPr/>
              </p14:nvContentPartPr>
              <p14:xfrm>
                <a:off x="10052398" y="2216770"/>
                <a:ext cx="328320" cy="214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B6F120E-D94B-4C86-A4EB-B301771906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43398" y="2207770"/>
                  <a:ext cx="345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A53109-B594-43CA-AAE6-094E5328D402}"/>
                    </a:ext>
                  </a:extLst>
                </p14:cNvPr>
                <p14:cNvContentPartPr/>
                <p14:nvPr/>
              </p14:nvContentPartPr>
              <p14:xfrm>
                <a:off x="10304038" y="2195170"/>
                <a:ext cx="132840" cy="122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A53109-B594-43CA-AAE6-094E5328D4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95038" y="2186530"/>
                  <a:ext cx="150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FA54C3-7BFB-45F2-A1F0-B87C0F4195AB}"/>
                    </a:ext>
                  </a:extLst>
                </p14:cNvPr>
                <p14:cNvContentPartPr/>
                <p14:nvPr/>
              </p14:nvContentPartPr>
              <p14:xfrm>
                <a:off x="10138438" y="2577490"/>
                <a:ext cx="321120" cy="98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FA54C3-7BFB-45F2-A1F0-B87C0F4195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29438" y="2568490"/>
                  <a:ext cx="338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5686775-854C-42F8-A464-53A709E250EC}"/>
                    </a:ext>
                  </a:extLst>
                </p14:cNvPr>
                <p14:cNvContentPartPr/>
                <p14:nvPr/>
              </p14:nvContentPartPr>
              <p14:xfrm>
                <a:off x="10442278" y="2539330"/>
                <a:ext cx="47160" cy="135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5686775-854C-42F8-A464-53A709E250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33638" y="2530330"/>
                  <a:ext cx="64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090586-6224-445F-8E54-FAB4E0EC548D}"/>
                    </a:ext>
                  </a:extLst>
                </p14:cNvPr>
                <p14:cNvContentPartPr/>
                <p14:nvPr/>
              </p14:nvContentPartPr>
              <p14:xfrm>
                <a:off x="10123318" y="2807530"/>
                <a:ext cx="348480" cy="133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090586-6224-445F-8E54-FAB4E0EC54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14318" y="2798530"/>
                  <a:ext cx="366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74227AC-0FF2-4364-B18C-C30BE12E977B}"/>
                    </a:ext>
                  </a:extLst>
                </p14:cNvPr>
                <p14:cNvContentPartPr/>
                <p14:nvPr/>
              </p14:nvContentPartPr>
              <p14:xfrm>
                <a:off x="10403038" y="2750290"/>
                <a:ext cx="87840" cy="128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74227AC-0FF2-4364-B18C-C30BE12E977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94038" y="2741290"/>
                  <a:ext cx="105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B55A3D-BAE7-4A4E-944B-A683B3E16899}"/>
                    </a:ext>
                  </a:extLst>
                </p14:cNvPr>
                <p14:cNvContentPartPr/>
                <p14:nvPr/>
              </p14:nvContentPartPr>
              <p14:xfrm>
                <a:off x="10154638" y="2888530"/>
                <a:ext cx="339480" cy="299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B55A3D-BAE7-4A4E-944B-A683B3E168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45998" y="2879890"/>
                  <a:ext cx="357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72E843C-DF4F-400B-BE96-1820DEBAB963}"/>
                    </a:ext>
                  </a:extLst>
                </p14:cNvPr>
                <p14:cNvContentPartPr/>
                <p14:nvPr/>
              </p14:nvContentPartPr>
              <p14:xfrm>
                <a:off x="10399438" y="2880610"/>
                <a:ext cx="41040" cy="66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72E843C-DF4F-400B-BE96-1820DEBAB96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90798" y="2871610"/>
                  <a:ext cx="586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3A733B3-909A-4AA3-B078-7C8572CC01F0}"/>
              </a:ext>
            </a:extLst>
          </p:cNvPr>
          <p:cNvGrpSpPr/>
          <p:nvPr/>
        </p:nvGrpSpPr>
        <p:grpSpPr>
          <a:xfrm>
            <a:off x="10362718" y="4523650"/>
            <a:ext cx="1323360" cy="1512360"/>
            <a:chOff x="10362718" y="4523650"/>
            <a:chExt cx="1323360" cy="151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4DE3F81-89DD-4F9B-B8E2-708143088B0F}"/>
                    </a:ext>
                  </a:extLst>
                </p14:cNvPr>
                <p14:cNvContentPartPr/>
                <p14:nvPr/>
              </p14:nvContentPartPr>
              <p14:xfrm>
                <a:off x="10453078" y="4658290"/>
                <a:ext cx="87120" cy="1239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4DE3F81-89DD-4F9B-B8E2-708143088B0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44078" y="4649290"/>
                  <a:ext cx="104760" cy="12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C5A133-0C51-447D-A7FD-6E41BA07EC65}"/>
                    </a:ext>
                  </a:extLst>
                </p14:cNvPr>
                <p14:cNvContentPartPr/>
                <p14:nvPr/>
              </p14:nvContentPartPr>
              <p14:xfrm>
                <a:off x="10362718" y="4523650"/>
                <a:ext cx="408240" cy="1512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C5A133-0C51-447D-A7FD-6E41BA07EC6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54078" y="4515010"/>
                  <a:ext cx="425880" cy="15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1D5B0C-7348-458B-9CF4-C21E774F7B3D}"/>
                    </a:ext>
                  </a:extLst>
                </p14:cNvPr>
                <p14:cNvContentPartPr/>
                <p14:nvPr/>
              </p14:nvContentPartPr>
              <p14:xfrm>
                <a:off x="10523638" y="5987050"/>
                <a:ext cx="257760" cy="17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1D5B0C-7348-458B-9CF4-C21E774F7B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14998" y="5978410"/>
                  <a:ext cx="275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2374EA7-CBD3-4C46-A5E3-8E4B6B21E21C}"/>
                    </a:ext>
                  </a:extLst>
                </p14:cNvPr>
                <p14:cNvContentPartPr/>
                <p14:nvPr/>
              </p14:nvContentPartPr>
              <p14:xfrm>
                <a:off x="10469998" y="4931170"/>
                <a:ext cx="187200" cy="171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2374EA7-CBD3-4C46-A5E3-8E4B6B21E2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60998" y="4922530"/>
                  <a:ext cx="204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AA0D9CB-BFD5-4318-9B0B-02680B871513}"/>
                    </a:ext>
                  </a:extLst>
                </p14:cNvPr>
                <p14:cNvContentPartPr/>
                <p14:nvPr/>
              </p14:nvContentPartPr>
              <p14:xfrm>
                <a:off x="10521838" y="4948090"/>
                <a:ext cx="134640" cy="89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AA0D9CB-BFD5-4318-9B0B-02680B8715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13198" y="4939090"/>
                  <a:ext cx="152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1299F5-601A-4ADC-B60A-272EBC190D41}"/>
                    </a:ext>
                  </a:extLst>
                </p14:cNvPr>
                <p14:cNvContentPartPr/>
                <p14:nvPr/>
              </p14:nvContentPartPr>
              <p14:xfrm>
                <a:off x="10518958" y="5343010"/>
                <a:ext cx="165240" cy="129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1299F5-601A-4ADC-B60A-272EBC190D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09958" y="5334010"/>
                  <a:ext cx="182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AB7978B-CC05-4E62-A559-98E108A70EAD}"/>
                    </a:ext>
                  </a:extLst>
                </p14:cNvPr>
                <p14:cNvContentPartPr/>
                <p14:nvPr/>
              </p14:nvContentPartPr>
              <p14:xfrm>
                <a:off x="10577278" y="5368210"/>
                <a:ext cx="67320" cy="74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B7978B-CC05-4E62-A559-98E108A70E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68278" y="5359210"/>
                  <a:ext cx="84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71C7890-1AF1-421D-9B70-406E30D4A685}"/>
                    </a:ext>
                  </a:extLst>
                </p14:cNvPr>
                <p14:cNvContentPartPr/>
                <p14:nvPr/>
              </p14:nvContentPartPr>
              <p14:xfrm>
                <a:off x="10572238" y="5681410"/>
                <a:ext cx="149040" cy="116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71C7890-1AF1-421D-9B70-406E30D4A68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63238" y="5672770"/>
                  <a:ext cx="166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7C4820-E4B0-4E7B-9238-58B323FC090B}"/>
                    </a:ext>
                  </a:extLst>
                </p14:cNvPr>
                <p14:cNvContentPartPr/>
                <p14:nvPr/>
              </p14:nvContentPartPr>
              <p14:xfrm>
                <a:off x="10610758" y="5691850"/>
                <a:ext cx="50760" cy="91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7C4820-E4B0-4E7B-9238-58B323FC090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01758" y="5682850"/>
                  <a:ext cx="68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3B95E48-0DEF-46F7-B1DD-444CAB5F7867}"/>
                    </a:ext>
                  </a:extLst>
                </p14:cNvPr>
                <p14:cNvContentPartPr/>
                <p14:nvPr/>
              </p14:nvContentPartPr>
              <p14:xfrm>
                <a:off x="11250478" y="4933330"/>
                <a:ext cx="150120" cy="751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3B95E48-0DEF-46F7-B1DD-444CAB5F78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41478" y="4924330"/>
                  <a:ext cx="16776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324A9D3-4796-423D-A834-D8150D36FC38}"/>
                    </a:ext>
                  </a:extLst>
                </p14:cNvPr>
                <p14:cNvContentPartPr/>
                <p14:nvPr/>
              </p14:nvContentPartPr>
              <p14:xfrm>
                <a:off x="11270638" y="4851970"/>
                <a:ext cx="415440" cy="856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324A9D3-4796-423D-A834-D8150D36FC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61638" y="4842970"/>
                  <a:ext cx="433080" cy="87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F70752-00BC-4D87-8870-E0F16616E366}"/>
                    </a:ext>
                  </a:extLst>
                </p14:cNvPr>
                <p14:cNvContentPartPr/>
                <p14:nvPr/>
              </p14:nvContentPartPr>
              <p14:xfrm>
                <a:off x="11352358" y="5638210"/>
                <a:ext cx="314280" cy="40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F70752-00BC-4D87-8870-E0F16616E3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343358" y="5629570"/>
                  <a:ext cx="331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12EA35-2658-482A-BD67-A9ACF12555B6}"/>
                    </a:ext>
                  </a:extLst>
                </p14:cNvPr>
                <p14:cNvContentPartPr/>
                <p14:nvPr/>
              </p14:nvContentPartPr>
              <p14:xfrm>
                <a:off x="11371798" y="5123410"/>
                <a:ext cx="211320" cy="17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12EA35-2658-482A-BD67-A9ACF12555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63158" y="5114770"/>
                  <a:ext cx="228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2AF5047-32C8-42BC-BC44-8D60A951424B}"/>
                    </a:ext>
                  </a:extLst>
                </p14:cNvPr>
                <p14:cNvContentPartPr/>
                <p14:nvPr/>
              </p14:nvContentPartPr>
              <p14:xfrm>
                <a:off x="11366758" y="5366050"/>
                <a:ext cx="249840" cy="38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2AF5047-32C8-42BC-BC44-8D60A951424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57758" y="5357410"/>
                  <a:ext cx="267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6F7A5E7-6C32-4827-9213-C720B1A23E5D}"/>
                    </a:ext>
                  </a:extLst>
                </p14:cNvPr>
                <p14:cNvContentPartPr/>
                <p14:nvPr/>
              </p14:nvContentPartPr>
              <p14:xfrm>
                <a:off x="10763398" y="5007490"/>
                <a:ext cx="459720" cy="246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6F7A5E7-6C32-4827-9213-C720B1A23E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54758" y="4998850"/>
                  <a:ext cx="477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2097AC4-C1CC-42E2-AF5A-4C3E30EFC49D}"/>
                    </a:ext>
                  </a:extLst>
                </p14:cNvPr>
                <p14:cNvContentPartPr/>
                <p14:nvPr/>
              </p14:nvContentPartPr>
              <p14:xfrm>
                <a:off x="11154358" y="5152210"/>
                <a:ext cx="91800" cy="144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2097AC4-C1CC-42E2-AF5A-4C3E30EFC4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45358" y="5143210"/>
                  <a:ext cx="109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F213EA4-8582-4A8F-9F04-AD41AF0EECB9}"/>
                    </a:ext>
                  </a:extLst>
                </p14:cNvPr>
                <p14:cNvContentPartPr/>
                <p14:nvPr/>
              </p14:nvContentPartPr>
              <p14:xfrm>
                <a:off x="10763038" y="5042770"/>
                <a:ext cx="425160" cy="379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F213EA4-8582-4A8F-9F04-AD41AF0EEC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54398" y="5033770"/>
                  <a:ext cx="4428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1CEC84-DE09-4C97-9A76-FA415C7557CE}"/>
                    </a:ext>
                  </a:extLst>
                </p14:cNvPr>
                <p14:cNvContentPartPr/>
                <p14:nvPr/>
              </p14:nvContentPartPr>
              <p14:xfrm>
                <a:off x="11113678" y="4980130"/>
                <a:ext cx="113400" cy="169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1CEC84-DE09-4C97-9A76-FA415C7557C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04678" y="4971130"/>
                  <a:ext cx="131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E55A1F7-FD53-4C76-AABA-81717D13E1E6}"/>
                    </a:ext>
                  </a:extLst>
                </p14:cNvPr>
                <p14:cNvContentPartPr/>
                <p14:nvPr/>
              </p14:nvContentPartPr>
              <p14:xfrm>
                <a:off x="10893718" y="5517970"/>
                <a:ext cx="346320" cy="205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E55A1F7-FD53-4C76-AABA-81717D13E1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85078" y="5509330"/>
                  <a:ext cx="363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46193CB-CE26-45CC-953F-0F8E566C2FDA}"/>
                    </a:ext>
                  </a:extLst>
                </p14:cNvPr>
                <p14:cNvContentPartPr/>
                <p14:nvPr/>
              </p14:nvContentPartPr>
              <p14:xfrm>
                <a:off x="11148958" y="5463250"/>
                <a:ext cx="132840" cy="185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46193CB-CE26-45CC-953F-0F8E566C2FD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39958" y="5454610"/>
                  <a:ext cx="15048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FD7D150-3664-4A6F-BD48-37781B02CDBE}"/>
              </a:ext>
            </a:extLst>
          </p:cNvPr>
          <p:cNvGrpSpPr/>
          <p:nvPr/>
        </p:nvGrpSpPr>
        <p:grpSpPr>
          <a:xfrm>
            <a:off x="7097560" y="5442133"/>
            <a:ext cx="483840" cy="406440"/>
            <a:chOff x="7097560" y="5442133"/>
            <a:chExt cx="48384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32CBA54-03B6-44B8-BDE7-DC4F472BAC27}"/>
                    </a:ext>
                  </a:extLst>
                </p14:cNvPr>
                <p14:cNvContentPartPr/>
                <p14:nvPr/>
              </p14:nvContentPartPr>
              <p14:xfrm>
                <a:off x="7166680" y="5442133"/>
                <a:ext cx="106920" cy="406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32CBA54-03B6-44B8-BDE7-DC4F472BAC2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58040" y="5433133"/>
                  <a:ext cx="1245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453204A-1AF1-49C7-A35C-1DA0C8CC0C3F}"/>
                    </a:ext>
                  </a:extLst>
                </p14:cNvPr>
                <p14:cNvContentPartPr/>
                <p14:nvPr/>
              </p14:nvContentPartPr>
              <p14:xfrm>
                <a:off x="7097560" y="5551573"/>
                <a:ext cx="304200" cy="176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453204A-1AF1-49C7-A35C-1DA0C8CC0C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88920" y="5542573"/>
                  <a:ext cx="321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D960864-DABD-4A07-BF96-5C3B6B9F3BAB}"/>
                    </a:ext>
                  </a:extLst>
                </p14:cNvPr>
                <p14:cNvContentPartPr/>
                <p14:nvPr/>
              </p14:nvContentPartPr>
              <p14:xfrm>
                <a:off x="7466560" y="5568133"/>
                <a:ext cx="114840" cy="178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D960864-DABD-4A07-BF96-5C3B6B9F3B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57560" y="5559493"/>
                  <a:ext cx="13248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9788A4B-5554-4AA0-87B3-F4250C11947C}"/>
                  </a:ext>
                </a:extLst>
              </p14:cNvPr>
              <p14:cNvContentPartPr/>
              <p14:nvPr/>
            </p14:nvContentPartPr>
            <p14:xfrm>
              <a:off x="7816120" y="5484613"/>
              <a:ext cx="160200" cy="2329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9788A4B-5554-4AA0-87B3-F4250C11947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807120" y="5475973"/>
                <a:ext cx="17784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D4E208EF-D115-402B-ADAB-E629D7716234}"/>
              </a:ext>
            </a:extLst>
          </p:cNvPr>
          <p:cNvGrpSpPr/>
          <p:nvPr/>
        </p:nvGrpSpPr>
        <p:grpSpPr>
          <a:xfrm>
            <a:off x="8515600" y="5056573"/>
            <a:ext cx="857880" cy="1204920"/>
            <a:chOff x="8515600" y="5056573"/>
            <a:chExt cx="857880" cy="12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D9A6BB5-C0C1-4929-B981-9E8D160DAF3F}"/>
                    </a:ext>
                  </a:extLst>
                </p14:cNvPr>
                <p14:cNvContentPartPr/>
                <p14:nvPr/>
              </p14:nvContentPartPr>
              <p14:xfrm>
                <a:off x="8536120" y="5056573"/>
                <a:ext cx="97560" cy="1204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D9A6BB5-C0C1-4929-B981-9E8D160DAF3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27120" y="5047933"/>
                  <a:ext cx="115200" cy="12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A3EDB28-0ACF-4FF7-B2C3-DE5C637E4226}"/>
                    </a:ext>
                  </a:extLst>
                </p14:cNvPr>
                <p14:cNvContentPartPr/>
                <p14:nvPr/>
              </p14:nvContentPartPr>
              <p14:xfrm>
                <a:off x="8515600" y="5057293"/>
                <a:ext cx="310320" cy="1192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A3EDB28-0ACF-4FF7-B2C3-DE5C637E422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06600" y="5048653"/>
                  <a:ext cx="327960" cy="12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081444E-3088-421D-95B7-A2CB36EE19AF}"/>
                    </a:ext>
                  </a:extLst>
                </p14:cNvPr>
                <p14:cNvContentPartPr/>
                <p14:nvPr/>
              </p14:nvContentPartPr>
              <p14:xfrm>
                <a:off x="8648800" y="6202093"/>
                <a:ext cx="168480" cy="8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081444E-3088-421D-95B7-A2CB36EE19A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40160" y="6193093"/>
                  <a:ext cx="186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744A0B5-6411-4DB4-8612-6D8F09836AD5}"/>
                    </a:ext>
                  </a:extLst>
                </p14:cNvPr>
                <p14:cNvContentPartPr/>
                <p14:nvPr/>
              </p14:nvContentPartPr>
              <p14:xfrm>
                <a:off x="9144160" y="5409733"/>
                <a:ext cx="64440" cy="460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744A0B5-6411-4DB4-8612-6D8F09836A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35160" y="5401093"/>
                  <a:ext cx="820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DBE4BE-EEC9-4625-88E5-B091203A9746}"/>
                    </a:ext>
                  </a:extLst>
                </p14:cNvPr>
                <p14:cNvContentPartPr/>
                <p14:nvPr/>
              </p14:nvContentPartPr>
              <p14:xfrm>
                <a:off x="9152080" y="5383093"/>
                <a:ext cx="221400" cy="557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DBE4BE-EEC9-4625-88E5-B091203A974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43080" y="5374093"/>
                  <a:ext cx="2390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CBC78E-B6A9-4592-84DB-612D3B91D559}"/>
                    </a:ext>
                  </a:extLst>
                </p14:cNvPr>
                <p14:cNvContentPartPr/>
                <p14:nvPr/>
              </p14:nvContentPartPr>
              <p14:xfrm>
                <a:off x="9229840" y="5881333"/>
                <a:ext cx="124920" cy="49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CBC78E-B6A9-4592-84DB-612D3B91D55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20840" y="5872693"/>
                  <a:ext cx="142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AC3B185-E4EA-4B4E-B06E-72D5F55A24D9}"/>
                    </a:ext>
                  </a:extLst>
                </p14:cNvPr>
                <p14:cNvContentPartPr/>
                <p14:nvPr/>
              </p14:nvContentPartPr>
              <p14:xfrm>
                <a:off x="8783440" y="5188333"/>
                <a:ext cx="326880" cy="239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AC3B185-E4EA-4B4E-B06E-72D5F55A24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74800" y="5179333"/>
                  <a:ext cx="344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5810D90-78DB-4662-9C41-E1117897FE0E}"/>
                    </a:ext>
                  </a:extLst>
                </p14:cNvPr>
                <p14:cNvContentPartPr/>
                <p14:nvPr/>
              </p14:nvContentPartPr>
              <p14:xfrm>
                <a:off x="9055240" y="5344933"/>
                <a:ext cx="97200" cy="132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5810D90-78DB-4662-9C41-E1117897FE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46240" y="5335933"/>
                  <a:ext cx="114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5F14A5-E539-4043-9AD7-44653EA611E3}"/>
                    </a:ext>
                  </a:extLst>
                </p14:cNvPr>
                <p14:cNvContentPartPr/>
                <p14:nvPr/>
              </p14:nvContentPartPr>
              <p14:xfrm>
                <a:off x="8794240" y="5469493"/>
                <a:ext cx="358200" cy="162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5F14A5-E539-4043-9AD7-44653EA611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85600" y="5460853"/>
                  <a:ext cx="375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727718A-7271-4F82-B550-33F01FA09654}"/>
                    </a:ext>
                  </a:extLst>
                </p14:cNvPr>
                <p14:cNvContentPartPr/>
                <p14:nvPr/>
              </p14:nvContentPartPr>
              <p14:xfrm>
                <a:off x="9103840" y="5547253"/>
                <a:ext cx="70920" cy="140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727718A-7271-4F82-B550-33F01FA096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94840" y="5538253"/>
                  <a:ext cx="88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AF3019C-935E-41C4-9086-58886618E3B2}"/>
                    </a:ext>
                  </a:extLst>
                </p14:cNvPr>
                <p14:cNvContentPartPr/>
                <p14:nvPr/>
              </p14:nvContentPartPr>
              <p14:xfrm>
                <a:off x="8809720" y="5473453"/>
                <a:ext cx="309960" cy="323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AF3019C-935E-41C4-9086-58886618E3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00720" y="5464453"/>
                  <a:ext cx="3276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0D33AFC-51A0-466E-B7FE-0DC3D9443E64}"/>
                    </a:ext>
                  </a:extLst>
                </p14:cNvPr>
                <p14:cNvContentPartPr/>
                <p14:nvPr/>
              </p14:nvContentPartPr>
              <p14:xfrm>
                <a:off x="9066760" y="5436373"/>
                <a:ext cx="79560" cy="149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0D33AFC-51A0-466E-B7FE-0DC3D9443E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57760" y="5427733"/>
                  <a:ext cx="97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504FDB0-7EAB-4363-BBB6-15F004299825}"/>
                    </a:ext>
                  </a:extLst>
                </p14:cNvPr>
                <p14:cNvContentPartPr/>
                <p14:nvPr/>
              </p14:nvContentPartPr>
              <p14:xfrm>
                <a:off x="8836720" y="5771533"/>
                <a:ext cx="303480" cy="184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504FDB0-7EAB-4363-BBB6-15F0042998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27720" y="5762533"/>
                  <a:ext cx="321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0757EA9-6F63-446E-8A57-C20072A85AEE}"/>
                    </a:ext>
                  </a:extLst>
                </p14:cNvPr>
                <p14:cNvContentPartPr/>
                <p14:nvPr/>
              </p14:nvContentPartPr>
              <p14:xfrm>
                <a:off x="9082960" y="5696653"/>
                <a:ext cx="97560" cy="114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0757EA9-6F63-446E-8A57-C20072A85AE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74320" y="5687653"/>
                  <a:ext cx="115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C3E919B-3308-46FB-838A-5857D9D14B76}"/>
                    </a:ext>
                  </a:extLst>
                </p14:cNvPr>
                <p14:cNvContentPartPr/>
                <p14:nvPr/>
              </p14:nvContentPartPr>
              <p14:xfrm>
                <a:off x="8845360" y="5887093"/>
                <a:ext cx="296280" cy="274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C3E919B-3308-46FB-838A-5857D9D14B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36720" y="5878093"/>
                  <a:ext cx="313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05B56A-3C2F-41F1-BB5C-3D28B5992D85}"/>
                    </a:ext>
                  </a:extLst>
                </p14:cNvPr>
                <p14:cNvContentPartPr/>
                <p14:nvPr/>
              </p14:nvContentPartPr>
              <p14:xfrm>
                <a:off x="9043000" y="5845333"/>
                <a:ext cx="107280" cy="132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05B56A-3C2F-41F1-BB5C-3D28B5992D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34360" y="5836693"/>
                  <a:ext cx="124920" cy="14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84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Hash Table: Randomized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 </a:t>
            </a:r>
            <a:r>
              <a:rPr lang="en-CA" sz="2000" u="sng" dirty="0"/>
              <a:t>hash function </a:t>
            </a:r>
            <a:r>
              <a:rPr lang="en-CA" sz="2000" dirty="0"/>
              <a:t>is used to map the elements in the big universe to the locations in a small table.</a:t>
            </a:r>
          </a:p>
          <a:p>
            <a:endParaRPr lang="en-CA" sz="2000" dirty="0"/>
          </a:p>
          <a:p>
            <a:r>
              <a:rPr lang="en-CA" sz="2000" dirty="0"/>
              <a:t>A </a:t>
            </a:r>
            <a:r>
              <a:rPr lang="en-CA" sz="2000" u="sng" dirty="0"/>
              <a:t>hash table</a:t>
            </a:r>
            <a:r>
              <a:rPr lang="en-CA" sz="2000" dirty="0"/>
              <a:t> consists of two components:</a:t>
            </a:r>
          </a:p>
          <a:p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 table with n </a:t>
            </a:r>
            <a:r>
              <a:rPr lang="en-CA" sz="2000" u="sng" dirty="0"/>
              <a:t>cells</a:t>
            </a:r>
            <a:r>
              <a:rPr lang="en-CA" sz="2000" dirty="0"/>
              <a:t> indexed by N={0,1,…,n-1}, each cell can store O(log m) bits.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 hash function h:M-&gt;N </a:t>
            </a:r>
            <a:r>
              <a:rPr lang="en-CA" sz="2000" u="sng" dirty="0">
                <a:highlight>
                  <a:srgbClr val="FFFF00"/>
                </a:highlight>
              </a:rPr>
              <a:t>chosen randomly from a family H of hash functions</a:t>
            </a:r>
            <a:r>
              <a:rPr lang="en-CA" sz="2000" dirty="0"/>
              <a:t>.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We assume the keys are independent of the hash function that we choose, i.e. there is no “adversary”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    who knows our internal randomness and choose a bad set of keys for our hash function.</a:t>
            </a:r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B88FC1-5DA9-498D-B61F-579FFB1E1969}"/>
                  </a:ext>
                </a:extLst>
              </p14:cNvPr>
              <p14:cNvContentPartPr/>
              <p14:nvPr/>
            </p14:nvContentPartPr>
            <p14:xfrm>
              <a:off x="3413520" y="4285440"/>
              <a:ext cx="7008840" cy="2502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B88FC1-5DA9-498D-B61F-579FFB1E19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4160" y="4276080"/>
                <a:ext cx="7027560" cy="25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9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Analysis of Randomized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situation is the same when we analyze randomized algorithms.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A randomized algorithm is just a family of deterministic algorithms, one for each possible random string.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For some problems, there does not exist one single deterministic algorithm that is good for all inputs.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Instead, we relax this requirement for a randomized algorithm to: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  for every input, there are say at least 90% of deterministic algorithms that are good for this input.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In the case of hashing, we relax the requirement to: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  for every set of n keys, there are say at least 90% of hash functions h in the hash family H such that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there are “few” keys that are mapped to the same cell.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66CF65-B6D7-4842-BF3F-3F0E4A29FEB6}"/>
                  </a:ext>
                </a:extLst>
              </p14:cNvPr>
              <p14:cNvContentPartPr/>
              <p14:nvPr/>
            </p14:nvContentPartPr>
            <p14:xfrm>
              <a:off x="8189280" y="1000440"/>
              <a:ext cx="2715480" cy="34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66CF65-B6D7-4842-BF3F-3F0E4A29FE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9920" y="991080"/>
                <a:ext cx="273420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4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3176</Words>
  <Application>Microsoft Office PowerPoint</Application>
  <PresentationFormat>Widescreen</PresentationFormat>
  <Paragraphs>427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Data Structure for Searching</vt:lpstr>
      <vt:lpstr>Random Access Model</vt:lpstr>
      <vt:lpstr>Obvious Solution</vt:lpstr>
      <vt:lpstr>Ideal Solution</vt:lpstr>
      <vt:lpstr>Hash Table: Deterministic Solution</vt:lpstr>
      <vt:lpstr>Hash Table: Randomized Solution</vt:lpstr>
      <vt:lpstr>Analysis of Randomized Algorithms</vt:lpstr>
      <vt:lpstr>Hash Table: Random Function</vt:lpstr>
      <vt:lpstr>Power of Two Choices</vt:lpstr>
      <vt:lpstr>Random Hash Functions?</vt:lpstr>
      <vt:lpstr>More Efficient Hash Family</vt:lpstr>
      <vt:lpstr>Quick Summary</vt:lpstr>
      <vt:lpstr>k-wise independent random variables</vt:lpstr>
      <vt:lpstr>1-wise independence is trivial</vt:lpstr>
      <vt:lpstr>Example 1: Pairwise Independent Bits</vt:lpstr>
      <vt:lpstr>Principle of Deferred Decision</vt:lpstr>
      <vt:lpstr>Example 1: Pairwise Independent Bits</vt:lpstr>
      <vt:lpstr>Example 2: Pairwise Independent Values Mod p</vt:lpstr>
      <vt:lpstr>Example 2: Pairwise Independent Values Mod p</vt:lpstr>
      <vt:lpstr>Chebyshev Inequality for 2-wise Ind. Variables</vt:lpstr>
      <vt:lpstr>Universal Hash Functions</vt:lpstr>
      <vt:lpstr>Strongly 2-Universal Hash Family</vt:lpstr>
      <vt:lpstr>Strongly 2-Universal Hash Family</vt:lpstr>
      <vt:lpstr>Strongly 2-Universal Hash Family</vt:lpstr>
      <vt:lpstr>2-Universal Hash Family</vt:lpstr>
      <vt:lpstr>k-Universal Hash Family</vt:lpstr>
      <vt:lpstr>Hashing Using 2-Universal Family</vt:lpstr>
      <vt:lpstr>Expected Search Time</vt:lpstr>
      <vt:lpstr>Expected Search Time</vt:lpstr>
      <vt:lpstr>Maximum Load</vt:lpstr>
      <vt:lpstr>Maximum Load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188</cp:revision>
  <dcterms:created xsi:type="dcterms:W3CDTF">2020-05-12T11:50:13Z</dcterms:created>
  <dcterms:modified xsi:type="dcterms:W3CDTF">2020-05-26T18:15:10Z</dcterms:modified>
</cp:coreProperties>
</file>